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61" r:id="rId2"/>
    <p:sldMasterId id="2147483675" r:id="rId3"/>
  </p:sldMasterIdLst>
  <p:notesMasterIdLst>
    <p:notesMasterId r:id="rId23"/>
  </p:notesMasterIdLst>
  <p:sldIdLst>
    <p:sldId id="263" r:id="rId4"/>
    <p:sldId id="291" r:id="rId5"/>
    <p:sldId id="292" r:id="rId6"/>
    <p:sldId id="293" r:id="rId7"/>
    <p:sldId id="294" r:id="rId8"/>
    <p:sldId id="295" r:id="rId9"/>
    <p:sldId id="257" r:id="rId10"/>
    <p:sldId id="285" r:id="rId11"/>
    <p:sldId id="299" r:id="rId12"/>
    <p:sldId id="286" r:id="rId13"/>
    <p:sldId id="297" r:id="rId14"/>
    <p:sldId id="296" r:id="rId15"/>
    <p:sldId id="289" r:id="rId16"/>
    <p:sldId id="298" r:id="rId17"/>
    <p:sldId id="290" r:id="rId18"/>
    <p:sldId id="258" r:id="rId19"/>
    <p:sldId id="259" r:id="rId20"/>
    <p:sldId id="283" r:id="rId21"/>
    <p:sldId id="300" r:id="rId22"/>
  </p:sldIdLst>
  <p:sldSz cx="12192000" cy="6858000"/>
  <p:notesSz cx="6858000" cy="9144000"/>
  <p:embeddedFontLst>
    <p:embeddedFont>
      <p:font typeface="#9Slide07 HoneyCream" pitchFamily="2" charset="0"/>
      <p:regular r:id="rId24"/>
    </p:embeddedFont>
    <p:embeddedFont>
      <p:font typeface="Calibri Light" panose="020F0302020204030204" pitchFamily="34" charset="0"/>
      <p:regular r:id="rId25"/>
      <p:italic r:id="rId26"/>
    </p:embeddedFont>
    <p:embeddedFont>
      <p:font typeface="Calibri" panose="020F0502020204030204" pitchFamily="34" charset="0"/>
      <p:regular r:id="rId27"/>
      <p:bold r:id="rId28"/>
      <p:italic r:id="rId29"/>
      <p:boldItalic r:id="rId30"/>
    </p:embeddedFont>
    <p:embeddedFont>
      <p:font typeface="#9Slide05 IcielRukola" panose="02000506050000020003" pitchFamily="2" charset="0"/>
      <p:regular r:id="rId31"/>
    </p:embeddedFont>
    <p:embeddedFont>
      <p:font typeface="Cambria" panose="02040503050406030204" pitchFamily="18" charset="0"/>
      <p:regular r:id="rId32"/>
      <p:bold r:id="rId33"/>
      <p:italic r:id="rId34"/>
      <p:boldItalic r:id="rId35"/>
    </p:embeddedFont>
    <p:embeddedFont>
      <p:font typeface="#9Slide07 Altus" pitchFamily="2" charset="0"/>
      <p:regular r:id="rId36"/>
    </p:embeddedFont>
    <p:embeddedFont>
      <p:font typeface="#9Slide07 SVNDessert Menu Scrip" panose="00000500000000000000" pitchFamily="2" charset="0"/>
      <p:regular r:id="rId37"/>
    </p:embeddedFont>
    <p:embeddedFont>
      <p:font typeface="SVN-Newton" panose="02040603050506020204" pitchFamily="18" charset="0"/>
      <p:regular r:id="rId38"/>
    </p:embeddedFont>
    <p:embeddedFont>
      <p:font typeface="SVN-Channel" panose="02040603050506020204" pitchFamily="18" charset="0"/>
      <p:regular r:id="rId39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AF8A6A"/>
    <a:srgbClr val="E3A2A8"/>
    <a:srgbClr val="EBACD2"/>
    <a:srgbClr val="FB9868"/>
    <a:srgbClr val="EBA061"/>
    <a:srgbClr val="36A080"/>
    <a:srgbClr val="5B9BD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84" d="100"/>
          <a:sy n="84" d="100"/>
        </p:scale>
        <p:origin x="1027" y="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font" Target="fonts/font3.fntdata"/><Relationship Id="rId39" Type="http://schemas.openxmlformats.org/officeDocument/2006/relationships/font" Target="fonts/font16.fntdata"/><Relationship Id="rId21" Type="http://schemas.openxmlformats.org/officeDocument/2006/relationships/slide" Target="slides/slide18.xml"/><Relationship Id="rId34" Type="http://schemas.openxmlformats.org/officeDocument/2006/relationships/font" Target="fonts/font11.fntdata"/><Relationship Id="rId42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font" Target="fonts/font6.fntdata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font" Target="fonts/font1.fntdata"/><Relationship Id="rId32" Type="http://schemas.openxmlformats.org/officeDocument/2006/relationships/font" Target="fonts/font9.fntdata"/><Relationship Id="rId37" Type="http://schemas.openxmlformats.org/officeDocument/2006/relationships/font" Target="fonts/font14.fntdata"/><Relationship Id="rId40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font" Target="fonts/font13.fntdata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font" Target="fonts/font8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font" Target="fonts/font12.fntdata"/><Relationship Id="rId43" Type="http://schemas.openxmlformats.org/officeDocument/2006/relationships/tableStyles" Target="tableStyles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font" Target="fonts/font2.fntdata"/><Relationship Id="rId33" Type="http://schemas.openxmlformats.org/officeDocument/2006/relationships/font" Target="fonts/font10.fntdata"/><Relationship Id="rId38" Type="http://schemas.openxmlformats.org/officeDocument/2006/relationships/font" Target="fonts/font15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533CE6E-46A9-4998-B828-2A2FBBB72E2B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84CC996-A675-4E21-BA5E-6A527C0807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834426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071134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9474830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8155194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493663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7844240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9981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1946954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5103275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3921908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.png"/><Relationship Id="rId4" Type="http://schemas.openxmlformats.org/officeDocument/2006/relationships/image" Target="../media/image4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6597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3363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1293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7_标题幻灯片"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A39F22D8-0D2D-051E-26C6-7F4A2A53E4D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3" name="圆角矩形 52"/>
          <p:cNvSpPr/>
          <p:nvPr userDrawn="1"/>
        </p:nvSpPr>
        <p:spPr>
          <a:xfrm>
            <a:off x="800100" y="777240"/>
            <a:ext cx="10591800" cy="5257800"/>
          </a:xfrm>
          <a:prstGeom prst="roundRect">
            <a:avLst>
              <a:gd name="adj" fmla="val 4202"/>
            </a:avLst>
          </a:prstGeom>
          <a:solidFill>
            <a:schemeClr val="accent1">
              <a:alpha val="48000"/>
            </a:schemeClr>
          </a:solidFill>
          <a:ln>
            <a:noFill/>
          </a:ln>
          <a:effectLst>
            <a:glow rad="101600">
              <a:srgbClr val="8ECCAB">
                <a:alpha val="40000"/>
              </a:srgbClr>
            </a:glow>
            <a:outerShdw blurRad="165100" dist="127000" sx="105000" sy="105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圆角矩形 53"/>
          <p:cNvSpPr/>
          <p:nvPr userDrawn="1"/>
        </p:nvSpPr>
        <p:spPr>
          <a:xfrm>
            <a:off x="964565" y="950595"/>
            <a:ext cx="10262870" cy="4956175"/>
          </a:xfrm>
          <a:prstGeom prst="roundRect">
            <a:avLst>
              <a:gd name="adj" fmla="val 420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5B5ECD8B-DBBB-4CD5-28BF-8C8B878FB45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5197962"/>
            <a:ext cx="4079631" cy="1660038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B87B2827-DE17-F0E9-C5E4-B39CD60728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101559" y="5519195"/>
            <a:ext cx="3090441" cy="133880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-2992965" y="-930672"/>
            <a:ext cx="15631499" cy="104555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0418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81443" y="355785"/>
            <a:ext cx="11495659" cy="6358527"/>
            <a:chOff x="361082" y="266838"/>
            <a:chExt cx="8621744" cy="4768895"/>
          </a:xfrm>
        </p:grpSpPr>
        <p:grpSp>
          <p:nvGrpSpPr>
            <p:cNvPr id="10" name="Google Shape;10;p2"/>
            <p:cNvGrpSpPr/>
            <p:nvPr/>
          </p:nvGrpSpPr>
          <p:grpSpPr>
            <a:xfrm rot="-1203388">
              <a:off x="400540" y="1361090"/>
              <a:ext cx="280073" cy="279635"/>
              <a:chOff x="1527250" y="3032100"/>
              <a:chExt cx="239825" cy="239450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14;p2"/>
            <p:cNvSpPr/>
            <p:nvPr/>
          </p:nvSpPr>
          <p:spPr>
            <a:xfrm rot="4476490">
              <a:off x="1948553" y="4604095"/>
              <a:ext cx="358998" cy="408681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5" name="Google Shape;15;p2"/>
            <p:cNvGrpSpPr/>
            <p:nvPr/>
          </p:nvGrpSpPr>
          <p:grpSpPr>
            <a:xfrm>
              <a:off x="477400" y="383100"/>
              <a:ext cx="484975" cy="642875"/>
              <a:chOff x="477400" y="383100"/>
              <a:chExt cx="484975" cy="642875"/>
            </a:xfrm>
          </p:grpSpPr>
          <p:sp>
            <p:nvSpPr>
              <p:cNvPr id="16" name="Google Shape;16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" name="Google Shape;18;p2"/>
            <p:cNvGrpSpPr/>
            <p:nvPr/>
          </p:nvGrpSpPr>
          <p:grpSpPr>
            <a:xfrm>
              <a:off x="8331913" y="266838"/>
              <a:ext cx="444875" cy="545100"/>
              <a:chOff x="8331913" y="266838"/>
              <a:chExt cx="444875" cy="545100"/>
            </a:xfrm>
          </p:grpSpPr>
          <p:sp>
            <p:nvSpPr>
              <p:cNvPr id="19" name="Google Shape;19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1" name="Google Shape;21;p2"/>
            <p:cNvSpPr/>
            <p:nvPr/>
          </p:nvSpPr>
          <p:spPr>
            <a:xfrm>
              <a:off x="2662396" y="385100"/>
              <a:ext cx="163077" cy="308592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 rot="-829608">
              <a:off x="8580199" y="2608737"/>
              <a:ext cx="358995" cy="408676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" name="Google Shape;23;p2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83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" name="Google Shape;24;p2"/>
          <p:cNvSpPr txBox="1">
            <a:spLocks noGrp="1"/>
          </p:cNvSpPr>
          <p:nvPr>
            <p:ph type="ctrTitle"/>
          </p:nvPr>
        </p:nvSpPr>
        <p:spPr>
          <a:xfrm>
            <a:off x="2722300" y="1108351"/>
            <a:ext cx="6747200" cy="2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2"/>
          <p:cNvSpPr txBox="1">
            <a:spLocks noGrp="1"/>
          </p:cNvSpPr>
          <p:nvPr>
            <p:ph type="subTitle" idx="1"/>
          </p:nvPr>
        </p:nvSpPr>
        <p:spPr>
          <a:xfrm>
            <a:off x="3076700" y="5351884"/>
            <a:ext cx="6038400" cy="6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6" name="Google Shape;26;p2"/>
          <p:cNvSpPr txBox="1">
            <a:spLocks noGrp="1"/>
          </p:cNvSpPr>
          <p:nvPr>
            <p:ph type="ctrTitle" idx="2"/>
          </p:nvPr>
        </p:nvSpPr>
        <p:spPr>
          <a:xfrm>
            <a:off x="2722300" y="4089151"/>
            <a:ext cx="67472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33090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9892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6" name="Google Shape;96;p6"/>
          <p:cNvGrpSpPr/>
          <p:nvPr/>
        </p:nvGrpSpPr>
        <p:grpSpPr>
          <a:xfrm rot="-1203274">
            <a:off x="279502" y="545537"/>
            <a:ext cx="679044" cy="677963"/>
            <a:chOff x="1527250" y="3032100"/>
            <a:chExt cx="239825" cy="239450"/>
          </a:xfrm>
        </p:grpSpPr>
        <p:sp>
          <p:nvSpPr>
            <p:cNvPr id="97" name="Google Shape;97;p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0" name="Google Shape;100;p6"/>
          <p:cNvSpPr/>
          <p:nvPr/>
        </p:nvSpPr>
        <p:spPr>
          <a:xfrm>
            <a:off x="11615567" y="1915801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1" name="Google Shape;101;p6"/>
          <p:cNvSpPr/>
          <p:nvPr/>
        </p:nvSpPr>
        <p:spPr>
          <a:xfrm rot="973919">
            <a:off x="842077" y="6328402"/>
            <a:ext cx="217444" cy="411471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2;p6"/>
          <p:cNvSpPr/>
          <p:nvPr/>
        </p:nvSpPr>
        <p:spPr>
          <a:xfrm rot="3560365">
            <a:off x="11029329" y="5790270"/>
            <a:ext cx="708663" cy="806735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3" name="Google Shape;103;p6"/>
          <p:cNvGrpSpPr/>
          <p:nvPr/>
        </p:nvGrpSpPr>
        <p:grpSpPr>
          <a:xfrm rot="4024561">
            <a:off x="10166460" y="6132726"/>
            <a:ext cx="255723" cy="405692"/>
            <a:chOff x="7707175" y="1074324"/>
            <a:chExt cx="191796" cy="304277"/>
          </a:xfrm>
        </p:grpSpPr>
        <p:sp>
          <p:nvSpPr>
            <p:cNvPr id="104" name="Google Shape;104;p6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" name="Google Shape;106;p6"/>
          <p:cNvGrpSpPr/>
          <p:nvPr/>
        </p:nvGrpSpPr>
        <p:grpSpPr>
          <a:xfrm rot="-1215480">
            <a:off x="11087368" y="521470"/>
            <a:ext cx="592571" cy="726069"/>
            <a:chOff x="8331913" y="266838"/>
            <a:chExt cx="444875" cy="545100"/>
          </a:xfrm>
        </p:grpSpPr>
        <p:sp>
          <p:nvSpPr>
            <p:cNvPr id="107" name="Google Shape;107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9" name="Google Shape;109;p6"/>
          <p:cNvGrpSpPr/>
          <p:nvPr/>
        </p:nvGrpSpPr>
        <p:grpSpPr>
          <a:xfrm rot="-1131748">
            <a:off x="256690" y="5397670"/>
            <a:ext cx="570033" cy="755628"/>
            <a:chOff x="477400" y="383100"/>
            <a:chExt cx="484975" cy="642875"/>
          </a:xfrm>
        </p:grpSpPr>
        <p:sp>
          <p:nvSpPr>
            <p:cNvPr id="110" name="Google Shape;110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2" name="Google Shape;112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7247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73273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9983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01445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5062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469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093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4848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78455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64911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2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4" name="Google Shape;494;p26"/>
          <p:cNvGrpSpPr/>
          <p:nvPr/>
        </p:nvGrpSpPr>
        <p:grpSpPr>
          <a:xfrm rot="-2043141" flipH="1">
            <a:off x="10917848" y="392153"/>
            <a:ext cx="646691" cy="857243"/>
            <a:chOff x="477400" y="383100"/>
            <a:chExt cx="484975" cy="642875"/>
          </a:xfrm>
        </p:grpSpPr>
        <p:sp>
          <p:nvSpPr>
            <p:cNvPr id="495" name="Google Shape;495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" name="Google Shape;496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26"/>
          <p:cNvGrpSpPr/>
          <p:nvPr/>
        </p:nvGrpSpPr>
        <p:grpSpPr>
          <a:xfrm flipH="1">
            <a:off x="442899" y="610751"/>
            <a:ext cx="593167" cy="726800"/>
            <a:chOff x="8331913" y="266838"/>
            <a:chExt cx="444875" cy="545100"/>
          </a:xfrm>
        </p:grpSpPr>
        <p:sp>
          <p:nvSpPr>
            <p:cNvPr id="498" name="Google Shape;498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" name="Google Shape;499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00" name="Google Shape;500;p26"/>
          <p:cNvGrpSpPr/>
          <p:nvPr/>
        </p:nvGrpSpPr>
        <p:grpSpPr>
          <a:xfrm rot="-1203309">
            <a:off x="11306501" y="5837985"/>
            <a:ext cx="462785" cy="462031"/>
            <a:chOff x="1527250" y="3032100"/>
            <a:chExt cx="239825" cy="239450"/>
          </a:xfrm>
        </p:grpSpPr>
        <p:sp>
          <p:nvSpPr>
            <p:cNvPr id="501" name="Google Shape;501;p2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" name="Google Shape;502;p2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" name="Google Shape;503;p2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04" name="Google Shape;504;p26"/>
          <p:cNvSpPr/>
          <p:nvPr/>
        </p:nvSpPr>
        <p:spPr>
          <a:xfrm rot="-682696">
            <a:off x="447227" y="3049365"/>
            <a:ext cx="217436" cy="411456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5" name="Google Shape;505;p26"/>
          <p:cNvSpPr/>
          <p:nvPr/>
        </p:nvSpPr>
        <p:spPr>
          <a:xfrm rot="10535364">
            <a:off x="500145" y="5866341"/>
            <a:ext cx="478675" cy="544919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6" name="Google Shape;506;p26"/>
          <p:cNvSpPr/>
          <p:nvPr/>
        </p:nvSpPr>
        <p:spPr>
          <a:xfrm rot="-3029405">
            <a:off x="11605868" y="2559714"/>
            <a:ext cx="295761" cy="293028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81433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445803" y="390287"/>
            <a:ext cx="11348701" cy="6242039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68833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71285" y="3873503"/>
            <a:ext cx="17807885" cy="2672773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142568" y="7065818"/>
            <a:ext cx="14665318" cy="318654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8312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66256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4938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33251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41564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9876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58189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66502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047522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8/11/2023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7158072" y="11557003"/>
            <a:ext cx="6634311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5014491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2719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47524" y="499342"/>
            <a:ext cx="18855407" cy="2078182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47524" y="2909457"/>
            <a:ext cx="18855407" cy="822902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047522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8/11/2023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7158072" y="11557003"/>
            <a:ext cx="6634311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5014491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44821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54943" y="8012548"/>
            <a:ext cx="17807885" cy="2476500"/>
          </a:xfrm>
          <a:prstGeom prst="rect">
            <a:avLst/>
          </a:prstGeom>
        </p:spPr>
        <p:txBody>
          <a:bodyPr anchor="t"/>
          <a:lstStyle>
            <a:lvl1pPr algn="l">
              <a:defRPr sz="7273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54943" y="5284935"/>
            <a:ext cx="17807885" cy="272761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3636">
                <a:solidFill>
                  <a:schemeClr val="tx1">
                    <a:tint val="75000"/>
                  </a:schemeClr>
                </a:solidFill>
              </a:defRPr>
            </a:lvl1pPr>
            <a:lvl2pPr marL="831281" indent="0">
              <a:buNone/>
              <a:defRPr sz="3273">
                <a:solidFill>
                  <a:schemeClr val="tx1">
                    <a:tint val="75000"/>
                  </a:schemeClr>
                </a:solidFill>
              </a:defRPr>
            </a:lvl2pPr>
            <a:lvl3pPr marL="1662562" indent="0">
              <a:buNone/>
              <a:defRPr sz="2909">
                <a:solidFill>
                  <a:schemeClr val="tx1">
                    <a:tint val="75000"/>
                  </a:schemeClr>
                </a:solidFill>
              </a:defRPr>
            </a:lvl3pPr>
            <a:lvl4pPr marL="2493843" indent="0">
              <a:buNone/>
              <a:defRPr sz="2545">
                <a:solidFill>
                  <a:schemeClr val="tx1">
                    <a:tint val="75000"/>
                  </a:schemeClr>
                </a:solidFill>
              </a:defRPr>
            </a:lvl4pPr>
            <a:lvl5pPr marL="3325124" indent="0">
              <a:buNone/>
              <a:defRPr sz="2545">
                <a:solidFill>
                  <a:schemeClr val="tx1">
                    <a:tint val="75000"/>
                  </a:schemeClr>
                </a:solidFill>
              </a:defRPr>
            </a:lvl5pPr>
            <a:lvl6pPr marL="4156405" indent="0">
              <a:buNone/>
              <a:defRPr sz="2545">
                <a:solidFill>
                  <a:schemeClr val="tx1">
                    <a:tint val="75000"/>
                  </a:schemeClr>
                </a:solidFill>
              </a:defRPr>
            </a:lvl6pPr>
            <a:lvl7pPr marL="4987686" indent="0">
              <a:buNone/>
              <a:defRPr sz="2545">
                <a:solidFill>
                  <a:schemeClr val="tx1">
                    <a:tint val="75000"/>
                  </a:schemeClr>
                </a:solidFill>
              </a:defRPr>
            </a:lvl7pPr>
            <a:lvl8pPr marL="5818967" indent="0">
              <a:buNone/>
              <a:defRPr sz="2545">
                <a:solidFill>
                  <a:schemeClr val="tx1">
                    <a:tint val="75000"/>
                  </a:schemeClr>
                </a:solidFill>
              </a:defRPr>
            </a:lvl8pPr>
            <a:lvl9pPr marL="6650248" indent="0">
              <a:buNone/>
              <a:defRPr sz="254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047522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8/11/2023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7158072" y="11557003"/>
            <a:ext cx="6634311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5014491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6506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47524" y="499342"/>
            <a:ext cx="18855407" cy="2078182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47524" y="2909457"/>
            <a:ext cx="9253116" cy="8229024"/>
          </a:xfrm>
          <a:prstGeom prst="rect">
            <a:avLst/>
          </a:prstGeom>
        </p:spPr>
        <p:txBody>
          <a:bodyPr/>
          <a:lstStyle>
            <a:lvl1pPr>
              <a:defRPr sz="5091"/>
            </a:lvl1pPr>
            <a:lvl2pPr>
              <a:defRPr sz="4364"/>
            </a:lvl2pPr>
            <a:lvl3pPr>
              <a:defRPr sz="3636"/>
            </a:lvl3pPr>
            <a:lvl4pPr>
              <a:defRPr sz="3273"/>
            </a:lvl4pPr>
            <a:lvl5pPr>
              <a:defRPr sz="3273"/>
            </a:lvl5pPr>
            <a:lvl6pPr>
              <a:defRPr sz="3273"/>
            </a:lvl6pPr>
            <a:lvl7pPr>
              <a:defRPr sz="3273"/>
            </a:lvl7pPr>
            <a:lvl8pPr>
              <a:defRPr sz="3273"/>
            </a:lvl8pPr>
            <a:lvl9pPr>
              <a:defRPr sz="3273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649815" y="2909457"/>
            <a:ext cx="9253116" cy="8229024"/>
          </a:xfrm>
          <a:prstGeom prst="rect">
            <a:avLst/>
          </a:prstGeom>
        </p:spPr>
        <p:txBody>
          <a:bodyPr/>
          <a:lstStyle>
            <a:lvl1pPr>
              <a:defRPr sz="5091"/>
            </a:lvl1pPr>
            <a:lvl2pPr>
              <a:defRPr sz="4364"/>
            </a:lvl2pPr>
            <a:lvl3pPr>
              <a:defRPr sz="3636"/>
            </a:lvl3pPr>
            <a:lvl4pPr>
              <a:defRPr sz="3273"/>
            </a:lvl4pPr>
            <a:lvl5pPr>
              <a:defRPr sz="3273"/>
            </a:lvl5pPr>
            <a:lvl6pPr>
              <a:defRPr sz="3273"/>
            </a:lvl6pPr>
            <a:lvl7pPr>
              <a:defRPr sz="3273"/>
            </a:lvl7pPr>
            <a:lvl8pPr>
              <a:defRPr sz="3273"/>
            </a:lvl8pPr>
            <a:lvl9pPr>
              <a:defRPr sz="3273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047522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8/11/2023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7158072" y="11557003"/>
            <a:ext cx="6634311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5014491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8005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7999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47524" y="499342"/>
            <a:ext cx="18855407" cy="2078182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47524" y="2791114"/>
            <a:ext cx="9256755" cy="1163204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4364" b="1"/>
            </a:lvl1pPr>
            <a:lvl2pPr marL="831281" indent="0">
              <a:buNone/>
              <a:defRPr sz="3636" b="1"/>
            </a:lvl2pPr>
            <a:lvl3pPr marL="1662562" indent="0">
              <a:buNone/>
              <a:defRPr sz="3273" b="1"/>
            </a:lvl3pPr>
            <a:lvl4pPr marL="2493843" indent="0">
              <a:buNone/>
              <a:defRPr sz="2909" b="1"/>
            </a:lvl4pPr>
            <a:lvl5pPr marL="3325124" indent="0">
              <a:buNone/>
              <a:defRPr sz="2909" b="1"/>
            </a:lvl5pPr>
            <a:lvl6pPr marL="4156405" indent="0">
              <a:buNone/>
              <a:defRPr sz="2909" b="1"/>
            </a:lvl6pPr>
            <a:lvl7pPr marL="4987686" indent="0">
              <a:buNone/>
              <a:defRPr sz="2909" b="1"/>
            </a:lvl7pPr>
            <a:lvl8pPr marL="5818967" indent="0">
              <a:buNone/>
              <a:defRPr sz="2909" b="1"/>
            </a:lvl8pPr>
            <a:lvl9pPr marL="6650248" indent="0">
              <a:buNone/>
              <a:defRPr sz="2909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47524" y="3954318"/>
            <a:ext cx="9256755" cy="7184160"/>
          </a:xfrm>
          <a:prstGeom prst="rect">
            <a:avLst/>
          </a:prstGeom>
        </p:spPr>
        <p:txBody>
          <a:bodyPr/>
          <a:lstStyle>
            <a:lvl1pPr>
              <a:defRPr sz="4364"/>
            </a:lvl1pPr>
            <a:lvl2pPr>
              <a:defRPr sz="3636"/>
            </a:lvl2pPr>
            <a:lvl3pPr>
              <a:defRPr sz="3273"/>
            </a:lvl3pPr>
            <a:lvl4pPr>
              <a:defRPr sz="2909"/>
            </a:lvl4pPr>
            <a:lvl5pPr>
              <a:defRPr sz="2909"/>
            </a:lvl5pPr>
            <a:lvl6pPr>
              <a:defRPr sz="2909"/>
            </a:lvl6pPr>
            <a:lvl7pPr>
              <a:defRPr sz="2909"/>
            </a:lvl7pPr>
            <a:lvl8pPr>
              <a:defRPr sz="2909"/>
            </a:lvl8pPr>
            <a:lvl9pPr>
              <a:defRPr sz="2909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10642541" y="2791114"/>
            <a:ext cx="9260391" cy="1163204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4364" b="1"/>
            </a:lvl1pPr>
            <a:lvl2pPr marL="831281" indent="0">
              <a:buNone/>
              <a:defRPr sz="3636" b="1"/>
            </a:lvl2pPr>
            <a:lvl3pPr marL="1662562" indent="0">
              <a:buNone/>
              <a:defRPr sz="3273" b="1"/>
            </a:lvl3pPr>
            <a:lvl4pPr marL="2493843" indent="0">
              <a:buNone/>
              <a:defRPr sz="2909" b="1"/>
            </a:lvl4pPr>
            <a:lvl5pPr marL="3325124" indent="0">
              <a:buNone/>
              <a:defRPr sz="2909" b="1"/>
            </a:lvl5pPr>
            <a:lvl6pPr marL="4156405" indent="0">
              <a:buNone/>
              <a:defRPr sz="2909" b="1"/>
            </a:lvl6pPr>
            <a:lvl7pPr marL="4987686" indent="0">
              <a:buNone/>
              <a:defRPr sz="2909" b="1"/>
            </a:lvl7pPr>
            <a:lvl8pPr marL="5818967" indent="0">
              <a:buNone/>
              <a:defRPr sz="2909" b="1"/>
            </a:lvl8pPr>
            <a:lvl9pPr marL="6650248" indent="0">
              <a:buNone/>
              <a:defRPr sz="2909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0642541" y="3954318"/>
            <a:ext cx="9260391" cy="7184160"/>
          </a:xfrm>
          <a:prstGeom prst="rect">
            <a:avLst/>
          </a:prstGeom>
        </p:spPr>
        <p:txBody>
          <a:bodyPr/>
          <a:lstStyle>
            <a:lvl1pPr>
              <a:defRPr sz="4364"/>
            </a:lvl1pPr>
            <a:lvl2pPr>
              <a:defRPr sz="3636"/>
            </a:lvl2pPr>
            <a:lvl3pPr>
              <a:defRPr sz="3273"/>
            </a:lvl3pPr>
            <a:lvl4pPr>
              <a:defRPr sz="2909"/>
            </a:lvl4pPr>
            <a:lvl5pPr>
              <a:defRPr sz="2909"/>
            </a:lvl5pPr>
            <a:lvl6pPr>
              <a:defRPr sz="2909"/>
            </a:lvl6pPr>
            <a:lvl7pPr>
              <a:defRPr sz="2909"/>
            </a:lvl7pPr>
            <a:lvl8pPr>
              <a:defRPr sz="2909"/>
            </a:lvl8pPr>
            <a:lvl9pPr>
              <a:defRPr sz="2909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1047522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8/11/2023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7158072" y="11557003"/>
            <a:ext cx="6634311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15014491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9192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47524" y="499342"/>
            <a:ext cx="18855407" cy="2078182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1047522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8/11/2023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7158072" y="11557003"/>
            <a:ext cx="6634311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15014491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3427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047522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8/11/2023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7158072" y="11557003"/>
            <a:ext cx="6634311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5014491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91891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47524" y="496455"/>
            <a:ext cx="6892555" cy="2112818"/>
          </a:xfrm>
          <a:prstGeom prst="rect">
            <a:avLst/>
          </a:prstGeom>
        </p:spPr>
        <p:txBody>
          <a:bodyPr anchor="b"/>
          <a:lstStyle>
            <a:lvl1pPr algn="l">
              <a:defRPr sz="3636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191047" y="496457"/>
            <a:ext cx="11711885" cy="10642024"/>
          </a:xfrm>
          <a:prstGeom prst="rect">
            <a:avLst/>
          </a:prstGeom>
        </p:spPr>
        <p:txBody>
          <a:bodyPr/>
          <a:lstStyle>
            <a:lvl1pPr>
              <a:defRPr sz="5818"/>
            </a:lvl1pPr>
            <a:lvl2pPr>
              <a:defRPr sz="5091"/>
            </a:lvl2pPr>
            <a:lvl3pPr>
              <a:defRPr sz="4364"/>
            </a:lvl3pPr>
            <a:lvl4pPr>
              <a:defRPr sz="3636"/>
            </a:lvl4pPr>
            <a:lvl5pPr>
              <a:defRPr sz="3636"/>
            </a:lvl5pPr>
            <a:lvl6pPr>
              <a:defRPr sz="3636"/>
            </a:lvl6pPr>
            <a:lvl7pPr>
              <a:defRPr sz="3636"/>
            </a:lvl7pPr>
            <a:lvl8pPr>
              <a:defRPr sz="3636"/>
            </a:lvl8pPr>
            <a:lvl9pPr>
              <a:defRPr sz="3636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47524" y="2609276"/>
            <a:ext cx="6892555" cy="852920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545"/>
            </a:lvl1pPr>
            <a:lvl2pPr marL="831281" indent="0">
              <a:buNone/>
              <a:defRPr sz="2182"/>
            </a:lvl2pPr>
            <a:lvl3pPr marL="1662562" indent="0">
              <a:buNone/>
              <a:defRPr sz="1818"/>
            </a:lvl3pPr>
            <a:lvl4pPr marL="2493843" indent="0">
              <a:buNone/>
              <a:defRPr sz="1636"/>
            </a:lvl4pPr>
            <a:lvl5pPr marL="3325124" indent="0">
              <a:buNone/>
              <a:defRPr sz="1636"/>
            </a:lvl5pPr>
            <a:lvl6pPr marL="4156405" indent="0">
              <a:buNone/>
              <a:defRPr sz="1636"/>
            </a:lvl6pPr>
            <a:lvl7pPr marL="4987686" indent="0">
              <a:buNone/>
              <a:defRPr sz="1636"/>
            </a:lvl7pPr>
            <a:lvl8pPr marL="5818967" indent="0">
              <a:buNone/>
              <a:defRPr sz="1636"/>
            </a:lvl8pPr>
            <a:lvl9pPr marL="6650248" indent="0">
              <a:buNone/>
              <a:defRPr sz="1636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047522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8/11/2023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7158072" y="11557003"/>
            <a:ext cx="6634311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5014491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14298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06434" y="8728364"/>
            <a:ext cx="12570273" cy="1030433"/>
          </a:xfrm>
          <a:prstGeom prst="rect">
            <a:avLst/>
          </a:prstGeom>
        </p:spPr>
        <p:txBody>
          <a:bodyPr anchor="b"/>
          <a:lstStyle>
            <a:lvl1pPr algn="l">
              <a:defRPr sz="3636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106434" y="1114136"/>
            <a:ext cx="12570273" cy="748145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5818"/>
            </a:lvl1pPr>
            <a:lvl2pPr marL="831281" indent="0">
              <a:buNone/>
              <a:defRPr sz="5091"/>
            </a:lvl2pPr>
            <a:lvl3pPr marL="1662562" indent="0">
              <a:buNone/>
              <a:defRPr sz="4364"/>
            </a:lvl3pPr>
            <a:lvl4pPr marL="2493843" indent="0">
              <a:buNone/>
              <a:defRPr sz="3636"/>
            </a:lvl4pPr>
            <a:lvl5pPr marL="3325124" indent="0">
              <a:buNone/>
              <a:defRPr sz="3636"/>
            </a:lvl5pPr>
            <a:lvl6pPr marL="4156405" indent="0">
              <a:buNone/>
              <a:defRPr sz="3636"/>
            </a:lvl6pPr>
            <a:lvl7pPr marL="4987686" indent="0">
              <a:buNone/>
              <a:defRPr sz="3636"/>
            </a:lvl7pPr>
            <a:lvl8pPr marL="5818967" indent="0">
              <a:buNone/>
              <a:defRPr sz="3636"/>
            </a:lvl8pPr>
            <a:lvl9pPr marL="6650248" indent="0">
              <a:buNone/>
              <a:defRPr sz="3636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106434" y="9758797"/>
            <a:ext cx="12570273" cy="146338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545"/>
            </a:lvl1pPr>
            <a:lvl2pPr marL="831281" indent="0">
              <a:buNone/>
              <a:defRPr sz="2182"/>
            </a:lvl2pPr>
            <a:lvl3pPr marL="1662562" indent="0">
              <a:buNone/>
              <a:defRPr sz="1818"/>
            </a:lvl3pPr>
            <a:lvl4pPr marL="2493843" indent="0">
              <a:buNone/>
              <a:defRPr sz="1636"/>
            </a:lvl4pPr>
            <a:lvl5pPr marL="3325124" indent="0">
              <a:buNone/>
              <a:defRPr sz="1636"/>
            </a:lvl5pPr>
            <a:lvl6pPr marL="4156405" indent="0">
              <a:buNone/>
              <a:defRPr sz="1636"/>
            </a:lvl6pPr>
            <a:lvl7pPr marL="4987686" indent="0">
              <a:buNone/>
              <a:defRPr sz="1636"/>
            </a:lvl7pPr>
            <a:lvl8pPr marL="5818967" indent="0">
              <a:buNone/>
              <a:defRPr sz="1636"/>
            </a:lvl8pPr>
            <a:lvl9pPr marL="6650248" indent="0">
              <a:buNone/>
              <a:defRPr sz="1636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047522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8/11/2023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7158072" y="11557003"/>
            <a:ext cx="6634311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5014491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3282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47524" y="499342"/>
            <a:ext cx="18855407" cy="2078182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47524" y="2909457"/>
            <a:ext cx="18855407" cy="8229024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047522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8/11/2023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7158072" y="11557003"/>
            <a:ext cx="6634311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5014491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7826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5189079" y="499345"/>
            <a:ext cx="4713853" cy="10639136"/>
          </a:xfrm>
          <a:prstGeom prst="rect">
            <a:avLst/>
          </a:prstGeo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47522" y="499345"/>
            <a:ext cx="13792382" cy="10639136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047522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8/11/2023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7158072" y="11557003"/>
            <a:ext cx="6634311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5014491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8984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3757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757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1276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5783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1814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4321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image" Target="../media/image7.png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hyperlink" Target="https://www.facebook.com/groups/629898828017053" TargetMode="External"/><Relationship Id="rId2" Type="http://schemas.openxmlformats.org/officeDocument/2006/relationships/slideLayout" Target="../slideLayouts/slideLayout14.xml"/><Relationship Id="rId16" Type="http://schemas.openxmlformats.org/officeDocument/2006/relationships/image" Target="../media/image6.png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image" Target="../media/image5.png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image" Target="../media/image8.png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theme" Target="../theme/theme3.xml"/><Relationship Id="rId17" Type="http://schemas.openxmlformats.org/officeDocument/2006/relationships/image" Target="../media/image11.png"/><Relationship Id="rId2" Type="http://schemas.openxmlformats.org/officeDocument/2006/relationships/slideLayout" Target="../slideLayouts/slideLayout27.xml"/><Relationship Id="rId16" Type="http://schemas.openxmlformats.org/officeDocument/2006/relationships/image" Target="../media/image10.png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5" Type="http://schemas.openxmlformats.org/officeDocument/2006/relationships/hyperlink" Target="https://www.facebook.com/groups/629898828017053" TargetMode="Externa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image" Target="../media/image9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14"/>
          <a:stretch>
            <a:fillRect/>
          </a:stretch>
        </p:blipFill>
        <p:spPr>
          <a:xfrm>
            <a:off x="-2992965" y="-930672"/>
            <a:ext cx="15631499" cy="104555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49162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veat Brush"/>
              <a:buNone/>
              <a:defRPr sz="40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17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4" name="Title 1">
            <a:extLst>
              <a:ext uri="{FF2B5EF4-FFF2-40B4-BE49-F238E27FC236}">
                <a16:creationId xmlns:a16="http://schemas.microsoft.com/office/drawing/2014/main" id="{6108D78E-8090-455C-81F2-F57D8860EAC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By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Hồng Linh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70AD47">
                  <a:lumMod val="50000"/>
                </a:srgbClr>
              </a:solidFill>
              <a:effectLst/>
              <a:uLnTx/>
              <a:uFillTx/>
              <a:latin typeface="#9Slide07 Altus" pitchFamily="2" charset="0"/>
              <a:ea typeface="+mj-ea"/>
              <a:cs typeface="+mj-cs"/>
            </a:endParaRP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21" name="TextBox 20"/>
          <p:cNvSpPr txBox="1"/>
          <p:nvPr userDrawn="1"/>
        </p:nvSpPr>
        <p:spPr>
          <a:xfrm>
            <a:off x="145903" y="6488668"/>
            <a:ext cx="8755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DEC1E3">
                    <a:lumMod val="90000"/>
                  </a:srgbClr>
                </a:solidFill>
                <a:effectLst/>
                <a:uLnTx/>
                <a:uFillTx/>
                <a:latin typeface="#9Slide05 IcielRukola" panose="02000506050000020003" pitchFamily="2" charset="0"/>
                <a:ea typeface="+mn-ea"/>
                <a:cs typeface="+mn-cs"/>
              </a:rPr>
              <a:t>HongLinh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90000"/>
                </a:srgbClr>
              </a:solidFill>
              <a:effectLst/>
              <a:uLnTx/>
              <a:uFillTx/>
              <a:latin typeface="#9Slide05 IcielRukola" panose="02000506050000020003" pitchFamily="2" charset="0"/>
              <a:ea typeface="+mn-ea"/>
              <a:cs typeface="+mn-cs"/>
            </a:endParaRPr>
          </a:p>
        </p:txBody>
      </p:sp>
      <p:sp>
        <p:nvSpPr>
          <p:cNvPr id="22" name="TextBox 21"/>
          <p:cNvSpPr txBox="1"/>
          <p:nvPr userDrawn="1"/>
        </p:nvSpPr>
        <p:spPr>
          <a:xfrm>
            <a:off x="10912288" y="86538"/>
            <a:ext cx="9509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#9Slide05 IcielRukola" panose="02000506050000020003" pitchFamily="2" charset="0"/>
                <a:ea typeface="+mn-ea"/>
                <a:cs typeface="+mn-cs"/>
              </a:rPr>
              <a:t>Măng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#9Slide05 IcielRukola" panose="02000506050000020003" pitchFamily="2" charset="0"/>
                <a:ea typeface="+mn-ea"/>
                <a:cs typeface="+mn-cs"/>
              </a:rPr>
              <a:t>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#9Slide05 IcielRukola" panose="02000506050000020003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008505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5" y="-221073"/>
            <a:ext cx="2186247" cy="231740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2" y="7791454"/>
            <a:ext cx="1824009" cy="2002485"/>
          </a:xfrm>
          <a:prstGeom prst="rect">
            <a:avLst/>
          </a:prstGeom>
        </p:spPr>
      </p:pic>
      <p:sp>
        <p:nvSpPr>
          <p:cNvPr id="9" name="TextBox 3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048003" y="9098621"/>
            <a:ext cx="6228184" cy="7521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3628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29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3628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29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429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429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429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429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429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1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429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3628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29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429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429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429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429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3" y="9462562"/>
            <a:ext cx="2186247" cy="787400"/>
          </a:xfrm>
          <a:prstGeom prst="rect">
            <a:avLst/>
          </a:prstGeom>
        </p:spPr>
        <p:txBody>
          <a:bodyPr vert="horz" lIns="72564" tIns="36282" rIns="72564" bIns="36282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7257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54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254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1" y="-26525563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9" y="-26525563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6" y="29176639"/>
            <a:ext cx="2186247" cy="3717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1" y="29176639"/>
            <a:ext cx="2186247" cy="3717751"/>
          </a:xfrm>
          <a:prstGeom prst="rect">
            <a:avLst/>
          </a:prstGeom>
        </p:spPr>
      </p:pic>
      <p:sp>
        <p:nvSpPr>
          <p:cNvPr id="16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6" y="6070600"/>
            <a:ext cx="2186247" cy="787400"/>
          </a:xfrm>
          <a:prstGeom prst="rect">
            <a:avLst/>
          </a:prstGeom>
        </p:spPr>
        <p:txBody>
          <a:bodyPr vert="horz" lIns="72564" tIns="36282" rIns="72564" bIns="36282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7257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29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429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7"/>
            <a:ext cx="2186247" cy="787400"/>
          </a:xfrm>
          <a:prstGeom prst="rect">
            <a:avLst/>
          </a:prstGeom>
        </p:spPr>
        <p:txBody>
          <a:bodyPr vert="horz" lIns="72564" tIns="36282" rIns="72564" bIns="36282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7257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54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254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098" y="-19326756"/>
            <a:ext cx="3627531" cy="4761671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098" y="23671819"/>
            <a:ext cx="3627531" cy="4761671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1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9"/>
            <a:ext cx="3627531" cy="4761671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 userDrawn="1"/>
        </p:nvPicPr>
        <p:blipFill>
          <a:blip r:embed="rId17"/>
          <a:stretch>
            <a:fillRect/>
          </a:stretch>
        </p:blipFill>
        <p:spPr>
          <a:xfrm>
            <a:off x="-277644" y="-450609"/>
            <a:ext cx="12747287" cy="77592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56805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6" r:id="rId1"/>
    <p:sldLayoutId id="2147483677" r:id="rId2"/>
    <p:sldLayoutId id="2147483678" r:id="rId3"/>
    <p:sldLayoutId id="2147483679" r:id="rId4"/>
    <p:sldLayoutId id="2147483680" r:id="rId5"/>
    <p:sldLayoutId id="2147483681" r:id="rId6"/>
    <p:sldLayoutId id="2147483682" r:id="rId7"/>
    <p:sldLayoutId id="2147483683" r:id="rId8"/>
    <p:sldLayoutId id="2147483684" r:id="rId9"/>
    <p:sldLayoutId id="2147483685" r:id="rId10"/>
    <p:sldLayoutId id="2147483686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ctr" defTabSz="1662562" rtl="0" eaLnBrk="1" latinLnBrk="0" hangingPunct="1">
        <a:spcBef>
          <a:spcPct val="0"/>
        </a:spcBef>
        <a:buNone/>
        <a:defRPr sz="80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623461" indent="-623461" algn="l" defTabSz="1662562" rtl="0" eaLnBrk="1" latinLnBrk="0" hangingPunct="1">
        <a:spcBef>
          <a:spcPct val="20000"/>
        </a:spcBef>
        <a:buFont typeface="Arial" pitchFamily="34" charset="0"/>
        <a:buChar char="•"/>
        <a:defRPr sz="5818" kern="1200">
          <a:solidFill>
            <a:schemeClr val="tx1"/>
          </a:solidFill>
          <a:latin typeface="+mn-lt"/>
          <a:ea typeface="+mn-ea"/>
          <a:cs typeface="+mn-cs"/>
        </a:defRPr>
      </a:lvl1pPr>
      <a:lvl2pPr marL="1350832" indent="-519551" algn="l" defTabSz="1662562" rtl="0" eaLnBrk="1" latinLnBrk="0" hangingPunct="1">
        <a:spcBef>
          <a:spcPct val="20000"/>
        </a:spcBef>
        <a:buFont typeface="Arial" pitchFamily="34" charset="0"/>
        <a:buChar char="–"/>
        <a:defRPr sz="5091" kern="1200">
          <a:solidFill>
            <a:schemeClr val="tx1"/>
          </a:solidFill>
          <a:latin typeface="+mn-lt"/>
          <a:ea typeface="+mn-ea"/>
          <a:cs typeface="+mn-cs"/>
        </a:defRPr>
      </a:lvl2pPr>
      <a:lvl3pPr marL="2078203" indent="-415641" algn="l" defTabSz="1662562" rtl="0" eaLnBrk="1" latinLnBrk="0" hangingPunct="1">
        <a:spcBef>
          <a:spcPct val="20000"/>
        </a:spcBef>
        <a:buFont typeface="Arial" pitchFamily="34" charset="0"/>
        <a:buChar char="•"/>
        <a:defRPr sz="4364" kern="1200">
          <a:solidFill>
            <a:schemeClr val="tx1"/>
          </a:solidFill>
          <a:latin typeface="+mn-lt"/>
          <a:ea typeface="+mn-ea"/>
          <a:cs typeface="+mn-cs"/>
        </a:defRPr>
      </a:lvl3pPr>
      <a:lvl4pPr marL="2909484" indent="-415641" algn="l" defTabSz="1662562" rtl="0" eaLnBrk="1" latinLnBrk="0" hangingPunct="1">
        <a:spcBef>
          <a:spcPct val="20000"/>
        </a:spcBef>
        <a:buFont typeface="Arial" pitchFamily="34" charset="0"/>
        <a:buChar char="–"/>
        <a:defRPr sz="3636" kern="1200">
          <a:solidFill>
            <a:schemeClr val="tx1"/>
          </a:solidFill>
          <a:latin typeface="+mn-lt"/>
          <a:ea typeface="+mn-ea"/>
          <a:cs typeface="+mn-cs"/>
        </a:defRPr>
      </a:lvl4pPr>
      <a:lvl5pPr marL="3740765" indent="-415641" algn="l" defTabSz="1662562" rtl="0" eaLnBrk="1" latinLnBrk="0" hangingPunct="1">
        <a:spcBef>
          <a:spcPct val="20000"/>
        </a:spcBef>
        <a:buFont typeface="Arial" pitchFamily="34" charset="0"/>
        <a:buChar char="»"/>
        <a:defRPr sz="3636" kern="1200">
          <a:solidFill>
            <a:schemeClr val="tx1"/>
          </a:solidFill>
          <a:latin typeface="+mn-lt"/>
          <a:ea typeface="+mn-ea"/>
          <a:cs typeface="+mn-cs"/>
        </a:defRPr>
      </a:lvl5pPr>
      <a:lvl6pPr marL="4572046" indent="-415641" algn="l" defTabSz="1662562" rtl="0" eaLnBrk="1" latinLnBrk="0" hangingPunct="1">
        <a:spcBef>
          <a:spcPct val="20000"/>
        </a:spcBef>
        <a:buFont typeface="Arial" pitchFamily="34" charset="0"/>
        <a:buChar char="•"/>
        <a:defRPr sz="3636" kern="1200">
          <a:solidFill>
            <a:schemeClr val="tx1"/>
          </a:solidFill>
          <a:latin typeface="+mn-lt"/>
          <a:ea typeface="+mn-ea"/>
          <a:cs typeface="+mn-cs"/>
        </a:defRPr>
      </a:lvl6pPr>
      <a:lvl7pPr marL="5403327" indent="-415641" algn="l" defTabSz="1662562" rtl="0" eaLnBrk="1" latinLnBrk="0" hangingPunct="1">
        <a:spcBef>
          <a:spcPct val="20000"/>
        </a:spcBef>
        <a:buFont typeface="Arial" pitchFamily="34" charset="0"/>
        <a:buChar char="•"/>
        <a:defRPr sz="3636" kern="1200">
          <a:solidFill>
            <a:schemeClr val="tx1"/>
          </a:solidFill>
          <a:latin typeface="+mn-lt"/>
          <a:ea typeface="+mn-ea"/>
          <a:cs typeface="+mn-cs"/>
        </a:defRPr>
      </a:lvl7pPr>
      <a:lvl8pPr marL="6234608" indent="-415641" algn="l" defTabSz="1662562" rtl="0" eaLnBrk="1" latinLnBrk="0" hangingPunct="1">
        <a:spcBef>
          <a:spcPct val="20000"/>
        </a:spcBef>
        <a:buFont typeface="Arial" pitchFamily="34" charset="0"/>
        <a:buChar char="•"/>
        <a:defRPr sz="3636" kern="1200">
          <a:solidFill>
            <a:schemeClr val="tx1"/>
          </a:solidFill>
          <a:latin typeface="+mn-lt"/>
          <a:ea typeface="+mn-ea"/>
          <a:cs typeface="+mn-cs"/>
        </a:defRPr>
      </a:lvl8pPr>
      <a:lvl9pPr marL="7065889" indent="-415641" algn="l" defTabSz="1662562" rtl="0" eaLnBrk="1" latinLnBrk="0" hangingPunct="1">
        <a:spcBef>
          <a:spcPct val="20000"/>
        </a:spcBef>
        <a:buFont typeface="Arial" pitchFamily="34" charset="0"/>
        <a:buChar char="•"/>
        <a:defRPr sz="3636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62562" rtl="0" eaLnBrk="1" latinLnBrk="0" hangingPunct="1">
        <a:defRPr sz="3273" kern="1200">
          <a:solidFill>
            <a:schemeClr val="tx1"/>
          </a:solidFill>
          <a:latin typeface="+mn-lt"/>
          <a:ea typeface="+mn-ea"/>
          <a:cs typeface="+mn-cs"/>
        </a:defRPr>
      </a:lvl1pPr>
      <a:lvl2pPr marL="831281" algn="l" defTabSz="1662562" rtl="0" eaLnBrk="1" latinLnBrk="0" hangingPunct="1">
        <a:defRPr sz="3273" kern="1200">
          <a:solidFill>
            <a:schemeClr val="tx1"/>
          </a:solidFill>
          <a:latin typeface="+mn-lt"/>
          <a:ea typeface="+mn-ea"/>
          <a:cs typeface="+mn-cs"/>
        </a:defRPr>
      </a:lvl2pPr>
      <a:lvl3pPr marL="1662562" algn="l" defTabSz="1662562" rtl="0" eaLnBrk="1" latinLnBrk="0" hangingPunct="1">
        <a:defRPr sz="3273" kern="1200">
          <a:solidFill>
            <a:schemeClr val="tx1"/>
          </a:solidFill>
          <a:latin typeface="+mn-lt"/>
          <a:ea typeface="+mn-ea"/>
          <a:cs typeface="+mn-cs"/>
        </a:defRPr>
      </a:lvl3pPr>
      <a:lvl4pPr marL="2493843" algn="l" defTabSz="1662562" rtl="0" eaLnBrk="1" latinLnBrk="0" hangingPunct="1">
        <a:defRPr sz="3273" kern="1200">
          <a:solidFill>
            <a:schemeClr val="tx1"/>
          </a:solidFill>
          <a:latin typeface="+mn-lt"/>
          <a:ea typeface="+mn-ea"/>
          <a:cs typeface="+mn-cs"/>
        </a:defRPr>
      </a:lvl4pPr>
      <a:lvl5pPr marL="3325124" algn="l" defTabSz="1662562" rtl="0" eaLnBrk="1" latinLnBrk="0" hangingPunct="1">
        <a:defRPr sz="3273" kern="1200">
          <a:solidFill>
            <a:schemeClr val="tx1"/>
          </a:solidFill>
          <a:latin typeface="+mn-lt"/>
          <a:ea typeface="+mn-ea"/>
          <a:cs typeface="+mn-cs"/>
        </a:defRPr>
      </a:lvl5pPr>
      <a:lvl6pPr marL="4156405" algn="l" defTabSz="1662562" rtl="0" eaLnBrk="1" latinLnBrk="0" hangingPunct="1">
        <a:defRPr sz="3273" kern="1200">
          <a:solidFill>
            <a:schemeClr val="tx1"/>
          </a:solidFill>
          <a:latin typeface="+mn-lt"/>
          <a:ea typeface="+mn-ea"/>
          <a:cs typeface="+mn-cs"/>
        </a:defRPr>
      </a:lvl6pPr>
      <a:lvl7pPr marL="4987686" algn="l" defTabSz="1662562" rtl="0" eaLnBrk="1" latinLnBrk="0" hangingPunct="1">
        <a:defRPr sz="3273" kern="1200">
          <a:solidFill>
            <a:schemeClr val="tx1"/>
          </a:solidFill>
          <a:latin typeface="+mn-lt"/>
          <a:ea typeface="+mn-ea"/>
          <a:cs typeface="+mn-cs"/>
        </a:defRPr>
      </a:lvl7pPr>
      <a:lvl8pPr marL="5818967" algn="l" defTabSz="1662562" rtl="0" eaLnBrk="1" latinLnBrk="0" hangingPunct="1">
        <a:defRPr sz="3273" kern="1200">
          <a:solidFill>
            <a:schemeClr val="tx1"/>
          </a:solidFill>
          <a:latin typeface="+mn-lt"/>
          <a:ea typeface="+mn-ea"/>
          <a:cs typeface="+mn-cs"/>
        </a:defRPr>
      </a:lvl8pPr>
      <a:lvl9pPr marL="6650248" algn="l" defTabSz="1662562" rtl="0" eaLnBrk="1" latinLnBrk="0" hangingPunct="1">
        <a:defRPr sz="327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6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29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8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29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8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3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1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32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12.png"/><Relationship Id="rId7" Type="http://schemas.openxmlformats.org/officeDocument/2006/relationships/image" Target="../media/image24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.png"/><Relationship Id="rId5" Type="http://schemas.openxmlformats.org/officeDocument/2006/relationships/image" Target="../media/image14.png"/><Relationship Id="rId4" Type="http://schemas.openxmlformats.org/officeDocument/2006/relationships/image" Target="../media/image22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6.xml"/><Relationship Id="rId4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20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2.wdp"/><Relationship Id="rId5" Type="http://schemas.openxmlformats.org/officeDocument/2006/relationships/image" Target="../media/image19.png"/><Relationship Id="rId4" Type="http://schemas.openxmlformats.org/officeDocument/2006/relationships/notesSlide" Target="../notesSlides/notesSlide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20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microsoft.com/office/2007/relationships/hdphoto" Target="../media/hdphoto2.wdp"/><Relationship Id="rId5" Type="http://schemas.openxmlformats.org/officeDocument/2006/relationships/image" Target="../media/image19.png"/><Relationship Id="rId4" Type="http://schemas.openxmlformats.org/officeDocument/2006/relationships/notesSlide" Target="../notesSlides/notesSlide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20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2.wdp"/><Relationship Id="rId5" Type="http://schemas.openxmlformats.org/officeDocument/2006/relationships/image" Target="../media/image19.png"/><Relationship Id="rId4" Type="http://schemas.openxmlformats.org/officeDocument/2006/relationships/notesSlide" Target="../notesSlides/notesSlide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20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microsoft.com/office/2007/relationships/hdphoto" Target="../media/hdphoto2.wdp"/><Relationship Id="rId5" Type="http://schemas.openxmlformats.org/officeDocument/2006/relationships/image" Target="../media/image19.png"/><Relationship Id="rId4" Type="http://schemas.openxmlformats.org/officeDocument/2006/relationships/notesSlide" Target="../notesSlides/notesSlide5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image" Target="../media/image21.png"/><Relationship Id="rId7" Type="http://schemas.openxmlformats.org/officeDocument/2006/relationships/image" Target="../media/image24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.png"/><Relationship Id="rId5" Type="http://schemas.openxmlformats.org/officeDocument/2006/relationships/image" Target="../media/image14.png"/><Relationship Id="rId10" Type="http://schemas.openxmlformats.org/officeDocument/2006/relationships/image" Target="../media/image27.png"/><Relationship Id="rId4" Type="http://schemas.openxmlformats.org/officeDocument/2006/relationships/image" Target="../media/image22.png"/><Relationship Id="rId9" Type="http://schemas.openxmlformats.org/officeDocument/2006/relationships/image" Target="../media/image2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677" y="1812156"/>
            <a:ext cx="782730" cy="782730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AC4780AC-62A9-11BA-2CFD-07802750100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5938" y="3147308"/>
            <a:ext cx="4236835" cy="423683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58184" y="2203521"/>
            <a:ext cx="10549812" cy="23510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9056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59022" y="1275301"/>
            <a:ext cx="4618108" cy="637046"/>
            <a:chOff x="1147447" y="988291"/>
            <a:chExt cx="4618108" cy="637046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4047134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2.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Đặt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rồi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:</a:t>
              </a:r>
              <a:endParaRPr lang="zh-CN" altLang="en-US" sz="3200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sp>
        <p:nvSpPr>
          <p:cNvPr id="2" name="圆角矩形 1"/>
          <p:cNvSpPr/>
          <p:nvPr/>
        </p:nvSpPr>
        <p:spPr>
          <a:xfrm>
            <a:off x="2546294" y="2232829"/>
            <a:ext cx="2862578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63 758 – 5 364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" name="圆角矩形 1"/>
          <p:cNvSpPr/>
          <p:nvPr/>
        </p:nvSpPr>
        <p:spPr>
          <a:xfrm>
            <a:off x="7097637" y="2232829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37 429 + 49 235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0" name="圆角矩形 1"/>
          <p:cNvSpPr/>
          <p:nvPr/>
        </p:nvSpPr>
        <p:spPr>
          <a:xfrm>
            <a:off x="2467856" y="3481205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8 107 x 9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" name="圆角矩形 1"/>
          <p:cNvSpPr/>
          <p:nvPr/>
        </p:nvSpPr>
        <p:spPr>
          <a:xfrm>
            <a:off x="7097637" y="3470700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43 652 : 7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3977583" y="2710848"/>
            <a:ext cx="4236835" cy="4844506"/>
            <a:chOff x="4078309" y="2641400"/>
            <a:chExt cx="4236835" cy="4844506"/>
          </a:xfrm>
        </p:grpSpPr>
        <p:pic>
          <p:nvPicPr>
            <p:cNvPr id="14" name="图片 13">
              <a:extLst>
                <a:ext uri="{FF2B5EF4-FFF2-40B4-BE49-F238E27FC236}">
                  <a16:creationId xmlns:a16="http://schemas.microsoft.com/office/drawing/2014/main" id="{AC4780AC-62A9-11BA-2CFD-078027501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8309" y="3249071"/>
              <a:ext cx="4236835" cy="4236835"/>
            </a:xfrm>
            <a:prstGeom prst="rect">
              <a:avLst/>
            </a:prstGeom>
          </p:spPr>
        </p:pic>
        <p:sp>
          <p:nvSpPr>
            <p:cNvPr id="15" name="Cloud Callout 14"/>
            <p:cNvSpPr/>
            <p:nvPr/>
          </p:nvSpPr>
          <p:spPr>
            <a:xfrm>
              <a:off x="5083968" y="2641400"/>
              <a:ext cx="2696901" cy="1215342"/>
            </a:xfrm>
            <a:prstGeom prst="cloudCallout">
              <a:avLst>
                <a:gd name="adj1" fmla="val -15254"/>
                <a:gd name="adj2" fmla="val 96786"/>
              </a:avLst>
            </a:prstGeom>
            <a:solidFill>
              <a:srgbClr val="E3A2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err="1" smtClean="0"/>
                <a:t>Làm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bài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vào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vở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4094931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sp>
        <p:nvSpPr>
          <p:cNvPr id="27" name="圆角矩形 1"/>
          <p:cNvSpPr/>
          <p:nvPr/>
        </p:nvSpPr>
        <p:spPr>
          <a:xfrm>
            <a:off x="2145709" y="1810958"/>
            <a:ext cx="2862578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63 758 – 5 364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9" name="圆角矩形 1"/>
          <p:cNvSpPr/>
          <p:nvPr/>
        </p:nvSpPr>
        <p:spPr>
          <a:xfrm>
            <a:off x="6415139" y="1821462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37 429 + 49 235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3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47447" y="988291"/>
            <a:ext cx="4618108" cy="637046"/>
            <a:chOff x="1147447" y="988291"/>
            <a:chExt cx="4618108" cy="637046"/>
          </a:xfrm>
        </p:grpSpPr>
        <p:sp>
          <p:nvSpPr>
            <p:cNvPr id="3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4047134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2.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Đặt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rồi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:</a:t>
              </a:r>
              <a:endParaRPr lang="zh-CN" altLang="en-US" sz="3200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pic>
          <p:nvPicPr>
            <p:cNvPr id="3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grpSp>
        <p:nvGrpSpPr>
          <p:cNvPr id="37" name="Group 36"/>
          <p:cNvGrpSpPr/>
          <p:nvPr/>
        </p:nvGrpSpPr>
        <p:grpSpPr>
          <a:xfrm>
            <a:off x="1718421" y="2726477"/>
            <a:ext cx="2662268" cy="2308324"/>
            <a:chOff x="1919790" y="2262182"/>
            <a:chExt cx="2662268" cy="2308324"/>
          </a:xfrm>
        </p:grpSpPr>
        <p:sp>
          <p:nvSpPr>
            <p:cNvPr id="38" name="Rectangle 37"/>
            <p:cNvSpPr/>
            <p:nvPr/>
          </p:nvSpPr>
          <p:spPr>
            <a:xfrm>
              <a:off x="1919790" y="2262182"/>
              <a:ext cx="2662268" cy="230832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63 758 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sng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   5 364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58 394</a:t>
              </a:r>
              <a:endPara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2123856" y="2537461"/>
              <a:ext cx="89535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-</a:t>
              </a:r>
              <a:endPara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6395278" y="2671654"/>
            <a:ext cx="2662268" cy="2308324"/>
            <a:chOff x="1919790" y="2262182"/>
            <a:chExt cx="2662268" cy="2308324"/>
          </a:xfrm>
        </p:grpSpPr>
        <p:sp>
          <p:nvSpPr>
            <p:cNvPr id="41" name="Rectangle 40"/>
            <p:cNvSpPr/>
            <p:nvPr/>
          </p:nvSpPr>
          <p:spPr>
            <a:xfrm>
              <a:off x="1919790" y="2262182"/>
              <a:ext cx="2662268" cy="230832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37 429 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sng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49 235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86 664</a:t>
              </a:r>
              <a:endPara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2123856" y="2537461"/>
              <a:ext cx="89535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800" b="1" kern="0" dirty="0">
                  <a:solidFill>
                    <a:srgbClr val="FB9868"/>
                  </a:solidFill>
                </a:rPr>
                <a:t>+</a:t>
              </a:r>
              <a:endPara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8715737" y="2936278"/>
            <a:ext cx="3680329" cy="4569041"/>
            <a:chOff x="4078309" y="2641400"/>
            <a:chExt cx="4236835" cy="4844506"/>
          </a:xfrm>
        </p:grpSpPr>
        <p:pic>
          <p:nvPicPr>
            <p:cNvPr id="44" name="图片 13">
              <a:extLst>
                <a:ext uri="{FF2B5EF4-FFF2-40B4-BE49-F238E27FC236}">
                  <a16:creationId xmlns:a16="http://schemas.microsoft.com/office/drawing/2014/main" id="{AC4780AC-62A9-11BA-2CFD-078027501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8309" y="3249071"/>
              <a:ext cx="4236835" cy="4236835"/>
            </a:xfrm>
            <a:prstGeom prst="rect">
              <a:avLst/>
            </a:prstGeom>
          </p:spPr>
        </p:pic>
        <p:sp>
          <p:nvSpPr>
            <p:cNvPr id="45" name="Cloud Callout 44"/>
            <p:cNvSpPr/>
            <p:nvPr/>
          </p:nvSpPr>
          <p:spPr>
            <a:xfrm>
              <a:off x="5083968" y="2641400"/>
              <a:ext cx="2696901" cy="1215342"/>
            </a:xfrm>
            <a:prstGeom prst="cloudCallout">
              <a:avLst>
                <a:gd name="adj1" fmla="val -15254"/>
                <a:gd name="adj2" fmla="val 96786"/>
              </a:avLst>
            </a:prstGeom>
            <a:solidFill>
              <a:srgbClr val="E3A2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/>
                <a:t>Chia </a:t>
              </a:r>
              <a:r>
                <a:rPr lang="en-US" sz="2800" b="1" dirty="0" err="1" smtClean="0"/>
                <a:t>sẻ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kết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quả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374084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grpSp>
        <p:nvGrpSpPr>
          <p:cNvPr id="10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927528" y="895694"/>
            <a:ext cx="4618108" cy="637046"/>
            <a:chOff x="1147447" y="988291"/>
            <a:chExt cx="4618108" cy="637046"/>
          </a:xfrm>
        </p:grpSpPr>
        <p:sp>
          <p:nvSpPr>
            <p:cNvPr id="12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4047134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2.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Đặt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rồi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:</a:t>
              </a:r>
              <a:endParaRPr lang="zh-CN" altLang="en-US" sz="3200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pic>
          <p:nvPicPr>
            <p:cNvPr id="13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sp>
        <p:nvSpPr>
          <p:cNvPr id="15" name="圆角矩形 1"/>
          <p:cNvSpPr/>
          <p:nvPr/>
        </p:nvSpPr>
        <p:spPr>
          <a:xfrm>
            <a:off x="1837827" y="1723802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8 107 x 9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6" name="圆角矩形 1"/>
          <p:cNvSpPr/>
          <p:nvPr/>
        </p:nvSpPr>
        <p:spPr>
          <a:xfrm>
            <a:off x="6185695" y="1723801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43 652 : 7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2041316" y="2601373"/>
            <a:ext cx="2154018" cy="2308324"/>
            <a:chOff x="1653923" y="2262182"/>
            <a:chExt cx="2928135" cy="2308324"/>
          </a:xfrm>
        </p:grpSpPr>
        <p:sp>
          <p:nvSpPr>
            <p:cNvPr id="18" name="Rectangle 17"/>
            <p:cNvSpPr/>
            <p:nvPr/>
          </p:nvSpPr>
          <p:spPr>
            <a:xfrm>
              <a:off x="1919790" y="2262182"/>
              <a:ext cx="2662268" cy="230832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8 107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sng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          9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72 963</a:t>
              </a:r>
              <a:endPara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1653923" y="2627452"/>
              <a:ext cx="895351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x</a:t>
              </a:r>
              <a:endParaRPr kumimoji="0" lang="en-US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020015" y="2601373"/>
            <a:ext cx="3669240" cy="3379495"/>
            <a:chOff x="8228119" y="3375325"/>
            <a:chExt cx="3669240" cy="3379495"/>
          </a:xfrm>
        </p:grpSpPr>
        <p:grpSp>
          <p:nvGrpSpPr>
            <p:cNvPr id="21" name="Group 20"/>
            <p:cNvGrpSpPr/>
            <p:nvPr/>
          </p:nvGrpSpPr>
          <p:grpSpPr>
            <a:xfrm>
              <a:off x="8228119" y="3375325"/>
              <a:ext cx="3669240" cy="3379495"/>
              <a:chOff x="1291700" y="1811482"/>
              <a:chExt cx="3669240" cy="3379495"/>
            </a:xfrm>
          </p:grpSpPr>
          <p:sp>
            <p:nvSpPr>
              <p:cNvPr id="23" name="TextBox 22"/>
              <p:cNvSpPr txBox="1"/>
              <p:nvPr/>
            </p:nvSpPr>
            <p:spPr>
              <a:xfrm>
                <a:off x="3312042" y="1811482"/>
                <a:ext cx="824230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 smtClean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7</a:t>
                </a:r>
              </a:p>
            </p:txBody>
          </p:sp>
          <p:sp>
            <p:nvSpPr>
              <p:cNvPr id="24" name="TextBox 23"/>
              <p:cNvSpPr txBox="1"/>
              <p:nvPr/>
            </p:nvSpPr>
            <p:spPr>
              <a:xfrm>
                <a:off x="3373073" y="2542234"/>
                <a:ext cx="1587867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 smtClean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6 236</a:t>
                </a: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1291700" y="1821074"/>
                <a:ext cx="206232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 smtClean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43 652</a:t>
                </a:r>
              </a:p>
            </p:txBody>
          </p:sp>
          <p:grpSp>
            <p:nvGrpSpPr>
              <p:cNvPr id="26" name="Group 25"/>
              <p:cNvGrpSpPr/>
              <p:nvPr/>
            </p:nvGrpSpPr>
            <p:grpSpPr>
              <a:xfrm>
                <a:off x="3362596" y="1924013"/>
                <a:ext cx="1099613" cy="1324353"/>
                <a:chOff x="6096000" y="1051768"/>
                <a:chExt cx="1099613" cy="1324353"/>
              </a:xfrm>
            </p:grpSpPr>
            <p:cxnSp>
              <p:nvCxnSpPr>
                <p:cNvPr id="32" name="Straight Connector 31"/>
                <p:cNvCxnSpPr/>
                <p:nvPr/>
              </p:nvCxnSpPr>
              <p:spPr>
                <a:xfrm>
                  <a:off x="6096000" y="1051768"/>
                  <a:ext cx="10477" cy="1324353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rgbClr val="FB9868"/>
                  </a:solidFill>
                  <a:prstDash val="solid"/>
                  <a:miter lim="800000"/>
                </a:ln>
                <a:effectLst/>
              </p:spPr>
            </p:cxnSp>
            <p:cxnSp>
              <p:nvCxnSpPr>
                <p:cNvPr id="33" name="Straight Connector 32"/>
                <p:cNvCxnSpPr/>
                <p:nvPr/>
              </p:nvCxnSpPr>
              <p:spPr>
                <a:xfrm>
                  <a:off x="6096000" y="1641048"/>
                  <a:ext cx="1099613" cy="0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rgbClr val="FB9868"/>
                  </a:solidFill>
                  <a:prstDash val="solid"/>
                  <a:miter lim="800000"/>
                </a:ln>
                <a:effectLst/>
              </p:spPr>
            </p:cxnSp>
          </p:grpSp>
          <p:sp>
            <p:nvSpPr>
              <p:cNvPr id="28" name="TextBox 27"/>
              <p:cNvSpPr txBox="1"/>
              <p:nvPr/>
            </p:nvSpPr>
            <p:spPr>
              <a:xfrm>
                <a:off x="1610644" y="2542233"/>
                <a:ext cx="1101288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 smtClean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1 6</a:t>
                </a:r>
              </a:p>
            </p:txBody>
          </p:sp>
          <p:sp>
            <p:nvSpPr>
              <p:cNvPr id="30" name="TextBox 29"/>
              <p:cNvSpPr txBox="1"/>
              <p:nvPr/>
            </p:nvSpPr>
            <p:spPr>
              <a:xfrm>
                <a:off x="2720090" y="4359980"/>
                <a:ext cx="865192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 smtClean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0</a:t>
                </a: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2169860" y="3136473"/>
                <a:ext cx="830425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 smtClean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25</a:t>
                </a:r>
              </a:p>
            </p:txBody>
          </p:sp>
        </p:grpSp>
        <p:sp>
          <p:nvSpPr>
            <p:cNvPr id="22" name="TextBox 21"/>
            <p:cNvSpPr txBox="1"/>
            <p:nvPr/>
          </p:nvSpPr>
          <p:spPr>
            <a:xfrm>
              <a:off x="9450596" y="5312070"/>
              <a:ext cx="8304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US" sz="4800" b="1" kern="0" dirty="0" smtClean="0">
                  <a:solidFill>
                    <a:srgbClr val="FB9868"/>
                  </a:solidFill>
                  <a:ea typeface="Cambria" panose="02040503050406030204" pitchFamily="18" charset="0"/>
                  <a:cs typeface="Calibri" panose="020F0502020204030204" pitchFamily="34" charset="0"/>
                </a:rPr>
                <a:t>42</a:t>
              </a: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8715737" y="2936278"/>
            <a:ext cx="3680329" cy="4569041"/>
            <a:chOff x="4078309" y="2641400"/>
            <a:chExt cx="4236835" cy="4844506"/>
          </a:xfrm>
        </p:grpSpPr>
        <p:pic>
          <p:nvPicPr>
            <p:cNvPr id="35" name="图片 13">
              <a:extLst>
                <a:ext uri="{FF2B5EF4-FFF2-40B4-BE49-F238E27FC236}">
                  <a16:creationId xmlns:a16="http://schemas.microsoft.com/office/drawing/2014/main" id="{AC4780AC-62A9-11BA-2CFD-078027501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8309" y="3249071"/>
              <a:ext cx="4236835" cy="4236835"/>
            </a:xfrm>
            <a:prstGeom prst="rect">
              <a:avLst/>
            </a:prstGeom>
          </p:spPr>
        </p:pic>
        <p:sp>
          <p:nvSpPr>
            <p:cNvPr id="36" name="Cloud Callout 35"/>
            <p:cNvSpPr/>
            <p:nvPr/>
          </p:nvSpPr>
          <p:spPr>
            <a:xfrm>
              <a:off x="5083968" y="2641400"/>
              <a:ext cx="2696901" cy="1215342"/>
            </a:xfrm>
            <a:prstGeom prst="cloudCallout">
              <a:avLst>
                <a:gd name="adj1" fmla="val -15254"/>
                <a:gd name="adj2" fmla="val 96786"/>
              </a:avLst>
            </a:prstGeom>
            <a:solidFill>
              <a:srgbClr val="E3A2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/>
                <a:t>Chia </a:t>
              </a:r>
              <a:r>
                <a:rPr lang="en-US" sz="2800" b="1" dirty="0" err="1" smtClean="0"/>
                <a:t>sẻ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kết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quả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24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47447" y="988291"/>
            <a:ext cx="9998972" cy="1621931"/>
            <a:chOff x="1147447" y="988291"/>
            <a:chExt cx="9998972" cy="1621931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0" y="1040562"/>
              <a:ext cx="9427999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just"/>
              <a:r>
                <a:rPr lang="en-US" altLang="zh-CN" sz="3200" b="1" dirty="0" err="1" smtClean="0">
                  <a:solidFill>
                    <a:srgbClr val="C00000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 smtClean="0">
                  <a:solidFill>
                    <a:srgbClr val="C00000"/>
                  </a:solidFill>
                  <a:cs typeface="+mn-ea"/>
                  <a:sym typeface="+mn-lt"/>
                </a:rPr>
                <a:t> 3.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Giá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trị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của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mỗi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biểu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thức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dưới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đây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là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số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tiền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tiết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kiệm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(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đồng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)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của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mỗi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bạn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.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Hỏi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bạn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nào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có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nhiều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tiền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tiết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kiệm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nhất</a:t>
              </a:r>
              <a:r>
                <a:rPr lang="en-US" altLang="zh-CN" sz="3200" b="1" dirty="0" smtClean="0">
                  <a:solidFill>
                    <a:srgbClr val="C00000"/>
                  </a:solidFill>
                  <a:cs typeface="+mn-ea"/>
                  <a:sym typeface="+mn-lt"/>
                </a:rPr>
                <a:t>?</a:t>
              </a:r>
              <a:endParaRPr lang="en-US" altLang="zh-CN" sz="3200" b="1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60"/>
          <a:stretch/>
        </p:blipFill>
        <p:spPr>
          <a:xfrm>
            <a:off x="1718419" y="2610222"/>
            <a:ext cx="8563714" cy="29810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6284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63" r="760"/>
          <a:stretch/>
        </p:blipFill>
        <p:spPr>
          <a:xfrm>
            <a:off x="1145895" y="1387356"/>
            <a:ext cx="9688008" cy="2981047"/>
          </a:xfrm>
          <a:prstGeom prst="rect">
            <a:avLst/>
          </a:prstGeom>
        </p:spPr>
      </p:pic>
      <p:sp>
        <p:nvSpPr>
          <p:cNvPr id="18" name="圆角矩形 1"/>
          <p:cNvSpPr/>
          <p:nvPr/>
        </p:nvSpPr>
        <p:spPr>
          <a:xfrm>
            <a:off x="537678" y="4162370"/>
            <a:ext cx="3490190" cy="1073903"/>
          </a:xfrm>
          <a:prstGeom prst="roundRect">
            <a:avLst>
              <a:gd name="adj" fmla="val 50000"/>
            </a:avLst>
          </a:prstGeom>
          <a:solidFill>
            <a:srgbClr val="EBA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>
              <a:buClrTx/>
              <a:buSzTx/>
              <a:buFontTx/>
            </a:pPr>
            <a:r>
              <a:rPr lang="en-US" altLang="zh-CN" sz="3200" dirty="0" smtClean="0">
                <a:solidFill>
                  <a:schemeClr val="tx1"/>
                </a:solidFill>
                <a:cs typeface="+mn-ea"/>
                <a:sym typeface="+mn-lt"/>
              </a:rPr>
              <a:t>= 20 000 + 60 000</a:t>
            </a:r>
          </a:p>
          <a:p>
            <a:pPr lvl="0">
              <a:buClrTx/>
              <a:buSzTx/>
              <a:buFontTx/>
            </a:pPr>
            <a:r>
              <a:rPr lang="en-US" altLang="zh-CN" sz="3200" dirty="0" smtClean="0">
                <a:solidFill>
                  <a:schemeClr val="tx1"/>
                </a:solidFill>
                <a:cs typeface="+mn-ea"/>
                <a:sym typeface="+mn-lt"/>
              </a:rPr>
              <a:t>= 80 000</a:t>
            </a:r>
            <a:endParaRPr lang="en-US" altLang="zh-CN" sz="32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9" name="圆角矩形 1"/>
          <p:cNvSpPr/>
          <p:nvPr/>
        </p:nvSpPr>
        <p:spPr>
          <a:xfrm>
            <a:off x="4298819" y="4155712"/>
            <a:ext cx="3594361" cy="1073903"/>
          </a:xfrm>
          <a:prstGeom prst="roundRect">
            <a:avLst>
              <a:gd name="adj" fmla="val 50000"/>
            </a:avLst>
          </a:prstGeom>
          <a:solidFill>
            <a:srgbClr val="E3A2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>
              <a:buClrTx/>
              <a:buSzTx/>
              <a:buFontTx/>
            </a:pPr>
            <a:r>
              <a:rPr lang="en-US" altLang="zh-CN" sz="3200" dirty="0" smtClean="0">
                <a:solidFill>
                  <a:schemeClr val="tx1"/>
                </a:solidFill>
                <a:cs typeface="+mn-ea"/>
                <a:sym typeface="+mn-lt"/>
              </a:rPr>
              <a:t>= 35 000 + 50 000</a:t>
            </a:r>
          </a:p>
          <a:p>
            <a:pPr lvl="0">
              <a:buClrTx/>
              <a:buSzTx/>
              <a:buFontTx/>
            </a:pPr>
            <a:r>
              <a:rPr lang="en-US" altLang="zh-CN" sz="3200" dirty="0" smtClean="0">
                <a:solidFill>
                  <a:schemeClr val="tx1"/>
                </a:solidFill>
                <a:cs typeface="+mn-ea"/>
                <a:sym typeface="+mn-lt"/>
              </a:rPr>
              <a:t>= 85 000</a:t>
            </a:r>
            <a:endParaRPr lang="en-US" altLang="zh-CN" sz="32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20" name="圆角矩形 1"/>
          <p:cNvSpPr/>
          <p:nvPr/>
        </p:nvSpPr>
        <p:spPr>
          <a:xfrm>
            <a:off x="8027464" y="4162370"/>
            <a:ext cx="3594361" cy="1073903"/>
          </a:xfrm>
          <a:prstGeom prst="roundRect">
            <a:avLst>
              <a:gd name="adj" fmla="val 50000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>
              <a:buClrTx/>
              <a:buSzTx/>
              <a:buFontTx/>
            </a:pPr>
            <a:r>
              <a:rPr lang="en-US" altLang="zh-CN" sz="3200" dirty="0" smtClean="0">
                <a:solidFill>
                  <a:schemeClr val="tx1"/>
                </a:solidFill>
                <a:cs typeface="+mn-ea"/>
                <a:sym typeface="+mn-lt"/>
              </a:rPr>
              <a:t>= 50 000 + 18 000</a:t>
            </a:r>
          </a:p>
          <a:p>
            <a:pPr lvl="0">
              <a:buClrTx/>
              <a:buSzTx/>
              <a:buFontTx/>
            </a:pPr>
            <a:r>
              <a:rPr lang="en-US" altLang="zh-CN" sz="3200" dirty="0" smtClean="0">
                <a:solidFill>
                  <a:schemeClr val="tx1"/>
                </a:solidFill>
                <a:cs typeface="+mn-ea"/>
                <a:sym typeface="+mn-lt"/>
              </a:rPr>
              <a:t>= 68 000</a:t>
            </a:r>
            <a:endParaRPr lang="en-US" altLang="zh-CN" sz="32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5819" y="4911424"/>
            <a:ext cx="1481470" cy="16116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3028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47447" y="988291"/>
            <a:ext cx="9615042" cy="2114374"/>
            <a:chOff x="1147447" y="988291"/>
            <a:chExt cx="9615042" cy="2114374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9044068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just"/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4.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Một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trận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đấu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bóng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đá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có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37 636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khán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giả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vào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sân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xem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trực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tiếp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,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trong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đó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có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9 273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khán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giả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nữ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.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Hỏi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số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khán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giả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nam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nhiều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hơn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số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khán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giả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nữ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là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bao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nhiêu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người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?</a:t>
              </a:r>
              <a:endParaRPr lang="en-US" altLang="zh-CN" sz="3200" b="1" dirty="0">
                <a:solidFill>
                  <a:srgbClr val="5B9BD5"/>
                </a:solidFill>
                <a:cs typeface="+mn-ea"/>
                <a:sym typeface="+mn-lt"/>
              </a:endParaRPr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grpSp>
        <p:nvGrpSpPr>
          <p:cNvPr id="3" name="Group 2"/>
          <p:cNvGrpSpPr/>
          <p:nvPr/>
        </p:nvGrpSpPr>
        <p:grpSpPr>
          <a:xfrm>
            <a:off x="4078309" y="2710848"/>
            <a:ext cx="4236835" cy="4844506"/>
            <a:chOff x="4078309" y="2641400"/>
            <a:chExt cx="4236835" cy="4844506"/>
          </a:xfrm>
        </p:grpSpPr>
        <p:pic>
          <p:nvPicPr>
            <p:cNvPr id="8" name="图片 13">
              <a:extLst>
                <a:ext uri="{FF2B5EF4-FFF2-40B4-BE49-F238E27FC236}">
                  <a16:creationId xmlns:a16="http://schemas.microsoft.com/office/drawing/2014/main" id="{AC4780AC-62A9-11BA-2CFD-078027501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8309" y="3249071"/>
              <a:ext cx="4236835" cy="4236835"/>
            </a:xfrm>
            <a:prstGeom prst="rect">
              <a:avLst/>
            </a:prstGeom>
          </p:spPr>
        </p:pic>
        <p:sp>
          <p:nvSpPr>
            <p:cNvPr id="2" name="Cloud Callout 1"/>
            <p:cNvSpPr/>
            <p:nvPr/>
          </p:nvSpPr>
          <p:spPr>
            <a:xfrm>
              <a:off x="5083968" y="2641400"/>
              <a:ext cx="2696901" cy="1215342"/>
            </a:xfrm>
            <a:prstGeom prst="cloudCallout">
              <a:avLst>
                <a:gd name="adj1" fmla="val -15254"/>
                <a:gd name="adj2" fmla="val 96786"/>
              </a:avLst>
            </a:prstGeom>
            <a:solidFill>
              <a:srgbClr val="E3A2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err="1" smtClean="0"/>
                <a:t>Thảo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luận</a:t>
              </a:r>
              <a:r>
                <a:rPr lang="en-US" sz="2800" b="1" dirty="0" smtClean="0"/>
                <a:t> </a:t>
              </a:r>
            </a:p>
            <a:p>
              <a:pPr algn="ctr"/>
              <a:r>
                <a:rPr lang="en-US" sz="2800" b="1" dirty="0" err="1" smtClean="0"/>
                <a:t>nhóm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đôi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18901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06164" y="2273481"/>
            <a:ext cx="782730" cy="782730"/>
          </a:xfrm>
          <a:prstGeom prst="rect">
            <a:avLst/>
          </a:prstGeom>
        </p:spPr>
      </p:pic>
      <p:sp>
        <p:nvSpPr>
          <p:cNvPr id="2" name="标题 1">
            <a:extLst>
              <a:ext uri="{FF2B5EF4-FFF2-40B4-BE49-F238E27FC236}">
                <a16:creationId xmlns:a16="http://schemas.microsoft.com/office/drawing/2014/main" id="{F78F77F9-FC0A-8C17-A961-AA1FF705F6A0}"/>
              </a:ext>
            </a:extLst>
          </p:cNvPr>
          <p:cNvSpPr txBox="1">
            <a:spLocks/>
          </p:cNvSpPr>
          <p:nvPr/>
        </p:nvSpPr>
        <p:spPr>
          <a:xfrm>
            <a:off x="1133948" y="1557647"/>
            <a:ext cx="2045326" cy="173164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dist"/>
            <a:r>
              <a:rPr lang="en-US" altLang="zh-CN" b="1" dirty="0" err="1" smtClean="0">
                <a:solidFill>
                  <a:schemeClr val="accent1"/>
                </a:solidFill>
                <a:latin typeface="+mn-lt"/>
                <a:ea typeface="思源宋体 Medium" panose="02020500000000000000" pitchFamily="18" charset="-122"/>
                <a:cs typeface="+mn-ea"/>
                <a:sym typeface="+mn-lt"/>
              </a:rPr>
              <a:t>Tóm</a:t>
            </a:r>
            <a:r>
              <a:rPr lang="en-US" altLang="zh-CN" b="1" dirty="0" smtClean="0">
                <a:solidFill>
                  <a:schemeClr val="accent1"/>
                </a:solidFill>
                <a:latin typeface="+mn-lt"/>
                <a:ea typeface="思源宋体 Medium" panose="02020500000000000000" pitchFamily="18" charset="-122"/>
                <a:cs typeface="+mn-ea"/>
                <a:sym typeface="+mn-lt"/>
              </a:rPr>
              <a:t> </a:t>
            </a:r>
            <a:r>
              <a:rPr lang="en-US" altLang="zh-CN" b="1" dirty="0" err="1" smtClean="0">
                <a:solidFill>
                  <a:schemeClr val="accent1"/>
                </a:solidFill>
                <a:latin typeface="+mn-lt"/>
                <a:ea typeface="思源宋体 Medium" panose="02020500000000000000" pitchFamily="18" charset="-122"/>
                <a:cs typeface="+mn-ea"/>
                <a:sym typeface="+mn-lt"/>
              </a:rPr>
              <a:t>tắt</a:t>
            </a:r>
            <a:endParaRPr lang="zh-CN" altLang="en-US" b="1" dirty="0">
              <a:solidFill>
                <a:schemeClr val="accent1"/>
              </a:solidFill>
              <a:latin typeface="+mn-lt"/>
              <a:ea typeface="思源宋体 Medium" panose="02020500000000000000" pitchFamily="18" charset="-122"/>
              <a:cs typeface="+mn-ea"/>
              <a:sym typeface="+mn-lt"/>
            </a:endParaRPr>
          </a:p>
        </p:txBody>
      </p:sp>
      <p:pic>
        <p:nvPicPr>
          <p:cNvPr id="36" name="图片 35">
            <a:extLst>
              <a:ext uri="{FF2B5EF4-FFF2-40B4-BE49-F238E27FC236}">
                <a16:creationId xmlns:a16="http://schemas.microsoft.com/office/drawing/2014/main" id="{8C7D17C1-94DF-0DB3-660D-E2D2F5F40113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6555" y="3094673"/>
            <a:ext cx="3507725" cy="2158678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3757483" y="2038789"/>
            <a:ext cx="90727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dirty="0" err="1" smtClean="0">
                <a:solidFill>
                  <a:srgbClr val="FB9868"/>
                </a:solidFill>
              </a:rPr>
              <a:t>Nữ</a:t>
            </a:r>
            <a:r>
              <a:rPr lang="en-US" sz="3600" dirty="0" smtClean="0">
                <a:solidFill>
                  <a:srgbClr val="FB9868"/>
                </a:solidFill>
              </a:rPr>
              <a:t>:</a:t>
            </a:r>
            <a:endParaRPr lang="en-US" sz="3600" dirty="0">
              <a:solidFill>
                <a:srgbClr val="FB9868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4949286" y="2478469"/>
            <a:ext cx="2303362" cy="0"/>
          </a:xfrm>
          <a:prstGeom prst="line">
            <a:avLst/>
          </a:prstGeom>
          <a:ln w="38100">
            <a:solidFill>
              <a:srgbClr val="FB9868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3468336" y="2826093"/>
            <a:ext cx="11964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dirty="0" smtClean="0">
                <a:solidFill>
                  <a:srgbClr val="FB9868"/>
                </a:solidFill>
              </a:rPr>
              <a:t>Nam:</a:t>
            </a:r>
            <a:endParaRPr lang="en-US" sz="3600" dirty="0">
              <a:solidFill>
                <a:srgbClr val="FB9868"/>
              </a:solidFill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4949286" y="3258504"/>
            <a:ext cx="4009519" cy="1"/>
            <a:chOff x="4949286" y="3258504"/>
            <a:chExt cx="4009519" cy="1"/>
          </a:xfrm>
        </p:grpSpPr>
        <p:cxnSp>
          <p:nvCxnSpPr>
            <p:cNvPr id="24" name="Straight Connector 23"/>
            <p:cNvCxnSpPr/>
            <p:nvPr/>
          </p:nvCxnSpPr>
          <p:spPr>
            <a:xfrm>
              <a:off x="4949286" y="3258504"/>
              <a:ext cx="2303362" cy="0"/>
            </a:xfrm>
            <a:prstGeom prst="line">
              <a:avLst/>
            </a:prstGeom>
            <a:ln w="38100">
              <a:solidFill>
                <a:srgbClr val="FB9868"/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 flipV="1">
              <a:off x="7252648" y="3258504"/>
              <a:ext cx="1706157" cy="1"/>
            </a:xfrm>
            <a:prstGeom prst="line">
              <a:avLst/>
            </a:prstGeom>
            <a:ln w="38100">
              <a:solidFill>
                <a:srgbClr val="FB9868"/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7" name="Straight Connector 36"/>
          <p:cNvCxnSpPr/>
          <p:nvPr/>
        </p:nvCxnSpPr>
        <p:spPr>
          <a:xfrm flipV="1">
            <a:off x="4949286" y="2478470"/>
            <a:ext cx="1" cy="780035"/>
          </a:xfrm>
          <a:prstGeom prst="line">
            <a:avLst/>
          </a:prstGeom>
          <a:ln w="38100">
            <a:solidFill>
              <a:srgbClr val="FB9868"/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 flipV="1">
            <a:off x="7252647" y="2478469"/>
            <a:ext cx="1" cy="780035"/>
          </a:xfrm>
          <a:prstGeom prst="line">
            <a:avLst/>
          </a:prstGeom>
          <a:ln w="38100">
            <a:solidFill>
              <a:srgbClr val="FB9868"/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ight Brace 17"/>
          <p:cNvSpPr/>
          <p:nvPr/>
        </p:nvSpPr>
        <p:spPr>
          <a:xfrm>
            <a:off x="9164645" y="2057628"/>
            <a:ext cx="314989" cy="1290298"/>
          </a:xfrm>
          <a:prstGeom prst="rightBrace">
            <a:avLst>
              <a:gd name="adj1" fmla="val 57017"/>
              <a:gd name="adj2" fmla="val 52691"/>
            </a:avLst>
          </a:prstGeom>
          <a:ln w="28575">
            <a:solidFill>
              <a:srgbClr val="FB9868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38"/>
          <p:cNvSpPr txBox="1"/>
          <p:nvPr/>
        </p:nvSpPr>
        <p:spPr>
          <a:xfrm>
            <a:off x="9283118" y="2181286"/>
            <a:ext cx="180101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rgbClr val="36A080"/>
                </a:solidFill>
              </a:rPr>
              <a:t>37 636</a:t>
            </a:r>
          </a:p>
          <a:p>
            <a:pPr algn="ctr"/>
            <a:r>
              <a:rPr lang="en-US" sz="3200" b="1" dirty="0" err="1" smtClean="0">
                <a:solidFill>
                  <a:srgbClr val="36A080"/>
                </a:solidFill>
              </a:rPr>
              <a:t>khán</a:t>
            </a:r>
            <a:r>
              <a:rPr lang="en-US" sz="3200" b="1" dirty="0" smtClean="0">
                <a:solidFill>
                  <a:srgbClr val="36A080"/>
                </a:solidFill>
              </a:rPr>
              <a:t> </a:t>
            </a:r>
            <a:r>
              <a:rPr lang="en-US" sz="3200" b="1" dirty="0" err="1" smtClean="0">
                <a:solidFill>
                  <a:srgbClr val="36A080"/>
                </a:solidFill>
              </a:rPr>
              <a:t>giả</a:t>
            </a:r>
            <a:endParaRPr lang="en-US" sz="3200" b="1" dirty="0">
              <a:solidFill>
                <a:srgbClr val="36A080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5010676" y="1820068"/>
            <a:ext cx="22445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3200" b="1" dirty="0" smtClean="0">
                <a:solidFill>
                  <a:srgbClr val="36A080"/>
                </a:solidFill>
              </a:rPr>
              <a:t>9 273 </a:t>
            </a:r>
            <a:r>
              <a:rPr lang="en-US" sz="3200" b="1" dirty="0" err="1" smtClean="0">
                <a:solidFill>
                  <a:srgbClr val="36A080"/>
                </a:solidFill>
              </a:rPr>
              <a:t>người</a:t>
            </a:r>
            <a:endParaRPr lang="en-US" sz="3200" b="1" dirty="0">
              <a:solidFill>
                <a:srgbClr val="36A080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7264192" y="2427507"/>
            <a:ext cx="1691082" cy="830997"/>
            <a:chOff x="7264192" y="2427507"/>
            <a:chExt cx="1691082" cy="830997"/>
          </a:xfrm>
        </p:grpSpPr>
        <p:sp>
          <p:nvSpPr>
            <p:cNvPr id="40" name="Rectangle 39"/>
            <p:cNvSpPr/>
            <p:nvPr/>
          </p:nvSpPr>
          <p:spPr>
            <a:xfrm>
              <a:off x="7395231" y="2427507"/>
              <a:ext cx="1560043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en-US" sz="3200" b="1" dirty="0" smtClean="0">
                  <a:solidFill>
                    <a:srgbClr val="C00000"/>
                  </a:solidFill>
                </a:rPr>
                <a:t>? </a:t>
              </a:r>
              <a:r>
                <a:rPr lang="en-US" sz="3200" b="1" dirty="0" err="1" smtClean="0">
                  <a:solidFill>
                    <a:srgbClr val="C00000"/>
                  </a:solidFill>
                </a:rPr>
                <a:t>người</a:t>
              </a:r>
              <a:endParaRPr lang="en-US" sz="3200" b="1" dirty="0">
                <a:solidFill>
                  <a:srgbClr val="C00000"/>
                </a:solidFill>
              </a:endParaRPr>
            </a:p>
          </p:txBody>
        </p:sp>
        <p:sp>
          <p:nvSpPr>
            <p:cNvPr id="41" name="Right Brace 40"/>
            <p:cNvSpPr/>
            <p:nvPr/>
          </p:nvSpPr>
          <p:spPr>
            <a:xfrm rot="16200000">
              <a:off x="7912917" y="2224162"/>
              <a:ext cx="385617" cy="1683067"/>
            </a:xfrm>
            <a:prstGeom prst="rightBrace">
              <a:avLst>
                <a:gd name="adj1" fmla="val 57017"/>
                <a:gd name="adj2" fmla="val 52003"/>
              </a:avLst>
            </a:prstGeom>
            <a:ln w="28575">
              <a:solidFill>
                <a:srgbClr val="C0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38316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10" grpId="0"/>
      <p:bldP spid="23" grpId="0"/>
      <p:bldP spid="18" grpId="0" animBg="1"/>
      <p:bldP spid="39" grpId="0"/>
      <p:bldP spid="1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sp>
        <p:nvSpPr>
          <p:cNvPr id="11" name="圆角矩形 3">
            <a:extLst>
              <a:ext uri="{FF2B5EF4-FFF2-40B4-BE49-F238E27FC236}">
                <a16:creationId xmlns:a16="http://schemas.microsoft.com/office/drawing/2014/main" id="{953EF38D-3D35-253E-4D91-638355F6BE9E}"/>
              </a:ext>
            </a:extLst>
          </p:cNvPr>
          <p:cNvSpPr/>
          <p:nvPr/>
        </p:nvSpPr>
        <p:spPr>
          <a:xfrm>
            <a:off x="5215456" y="1447033"/>
            <a:ext cx="1691640" cy="538480"/>
          </a:xfrm>
          <a:prstGeom prst="roundRect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bIns="71755" rtlCol="0" anchor="ctr"/>
          <a:lstStyle/>
          <a:p>
            <a:pPr algn="ctr"/>
            <a:r>
              <a:rPr lang="en-US" altLang="zh-CN" sz="3600" b="1" u="sng" dirty="0" err="1" smtClean="0">
                <a:ea typeface="思源宋体 Medium" panose="02020500000000000000" pitchFamily="18" charset="-122"/>
                <a:cs typeface="+mn-ea"/>
                <a:sym typeface="+mn-lt"/>
              </a:rPr>
              <a:t>Bài</a:t>
            </a:r>
            <a:r>
              <a:rPr lang="en-US" altLang="zh-CN" sz="3600" b="1" u="sng" dirty="0" smtClean="0">
                <a:ea typeface="思源宋体 Medium" panose="02020500000000000000" pitchFamily="18" charset="-122"/>
                <a:cs typeface="+mn-ea"/>
                <a:sym typeface="+mn-lt"/>
              </a:rPr>
              <a:t> </a:t>
            </a:r>
            <a:r>
              <a:rPr lang="en-US" altLang="zh-CN" sz="3600" b="1" u="sng" dirty="0" err="1" smtClean="0">
                <a:ea typeface="思源宋体 Medium" panose="02020500000000000000" pitchFamily="18" charset="-122"/>
                <a:cs typeface="+mn-ea"/>
                <a:sym typeface="+mn-lt"/>
              </a:rPr>
              <a:t>giải</a:t>
            </a:r>
            <a:endParaRPr lang="zh-CN" altLang="en-US" sz="3600" b="1" u="sng" dirty="0">
              <a:ea typeface="思源宋体 Medium" panose="02020500000000000000" pitchFamily="18" charset="-122"/>
              <a:cs typeface="+mn-ea"/>
              <a:sym typeface="+mn-lt"/>
            </a:endParaRPr>
          </a:p>
        </p:txBody>
      </p:sp>
      <p:pic>
        <p:nvPicPr>
          <p:cNvPr id="14" name="图片 13">
            <a:extLst>
              <a:ext uri="{FF2B5EF4-FFF2-40B4-BE49-F238E27FC236}">
                <a16:creationId xmlns:a16="http://schemas.microsoft.com/office/drawing/2014/main" id="{AC4780AC-62A9-11BA-2CFD-078027501001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8344" y="3247012"/>
            <a:ext cx="4236835" cy="4236835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6534" y="933543"/>
            <a:ext cx="782730" cy="78273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279729" y="2113964"/>
            <a:ext cx="8843057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Số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khán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giả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nam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có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là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:</a:t>
            </a:r>
          </a:p>
          <a:p>
            <a:pPr lvl="0"/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	37 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636 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- 9 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273 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= 28 363 (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người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)</a:t>
            </a:r>
          </a:p>
          <a:p>
            <a:pPr lvl="0"/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Số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khán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giả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nam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nhiều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hơn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số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khán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giả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nữ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là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:</a:t>
            </a:r>
          </a:p>
          <a:p>
            <a:pPr lvl="0"/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	28 363 - 9 273 = 19 090 (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người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)</a:t>
            </a:r>
          </a:p>
          <a:p>
            <a:pPr lvl="0"/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			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Đáp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số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: 19 090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người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.</a:t>
            </a:r>
            <a:endParaRPr lang="en-US" altLang="zh-CN" sz="3200" b="1" dirty="0">
              <a:solidFill>
                <a:srgbClr val="5B9BD5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43971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bldLvl="0" animBg="1"/>
      <p:bldP spid="11" grpId="1" animBg="1"/>
      <p:bldP spid="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2818"/>
          <a:stretch/>
        </p:blipFill>
        <p:spPr>
          <a:xfrm>
            <a:off x="0" y="4699322"/>
            <a:ext cx="12192000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28170" y="3744185"/>
            <a:ext cx="1170490" cy="1170490"/>
          </a:xfrm>
          <a:prstGeom prst="rect">
            <a:avLst/>
          </a:prstGeom>
        </p:spPr>
      </p:pic>
      <p:pic>
        <p:nvPicPr>
          <p:cNvPr id="31" name="图片 30">
            <a:extLst>
              <a:ext uri="{FF2B5EF4-FFF2-40B4-BE49-F238E27FC236}">
                <a16:creationId xmlns:a16="http://schemas.microsoft.com/office/drawing/2014/main" id="{AF1A2813-B2E5-B2ED-08D0-98835C67DBD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9524" y="4730301"/>
            <a:ext cx="2296413" cy="2296413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78087" y="2202336"/>
            <a:ext cx="10235826" cy="29283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2131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E5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86456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" name="Google Shape;2070;p48"/>
          <p:cNvSpPr txBox="1">
            <a:spLocks noGrp="1"/>
          </p:cNvSpPr>
          <p:nvPr>
            <p:ph type="title"/>
          </p:nvPr>
        </p:nvSpPr>
        <p:spPr>
          <a:xfrm>
            <a:off x="2130868" y="-281370"/>
            <a:ext cx="8363166" cy="405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Ở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đây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có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bán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trà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sữa</a:t>
            </a:r>
            <a:endParaRPr sz="10200" dirty="0">
              <a:ln w="19050">
                <a:solidFill>
                  <a:srgbClr val="002060"/>
                </a:solidFill>
                <a:prstDash val="sysDash"/>
              </a:ln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2071" name="Google Shape;2071;p48"/>
          <p:cNvGrpSpPr/>
          <p:nvPr/>
        </p:nvGrpSpPr>
        <p:grpSpPr>
          <a:xfrm>
            <a:off x="9708536" y="3088365"/>
            <a:ext cx="2556428" cy="3662541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506896" y="3327310"/>
            <a:ext cx="2218928" cy="3186305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514" y="2786882"/>
            <a:ext cx="4887905" cy="3904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95383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72 132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4 263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8 619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33 323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800" dirty="0" err="1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Đâu</a:t>
            </a:r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là số chẵn?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7220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54 625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56 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542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56 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245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52 645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Số lớn nhất là?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627754" y="391623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7928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70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60 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0 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 smtClean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30 000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Giá trị của biểu thức</a:t>
            </a:r>
            <a:b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50 000 – 15 000 x 2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Am-thanh-chuc-mung-chien-thang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068148" y="424888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3205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05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3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26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30 000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23 000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 smtClean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24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20 000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8"/>
            <a:ext cx="10161600" cy="2045377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045477" y="926232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Làm</a:t>
            </a:r>
            <a:r>
              <a:rPr lang="en-US" sz="48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tròn</a:t>
            </a:r>
            <a:r>
              <a:rPr lang="en-US" sz="48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số</a:t>
            </a:r>
            <a:r>
              <a:rPr lang="en-US" sz="48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23 857 </a:t>
            </a:r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đến</a:t>
            </a:r>
            <a:r>
              <a:rPr lang="en-US" sz="48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hàng</a:t>
            </a:r>
            <a:r>
              <a:rPr lang="en-US" sz="48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chục</a:t>
            </a:r>
            <a:r>
              <a:rPr lang="en-US" sz="48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nghìn</a:t>
            </a:r>
            <a:r>
              <a:rPr lang="en-US" sz="48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ta </a:t>
            </a:r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được</a:t>
            </a:r>
            <a:endParaRPr sz="4800" i="1" dirty="0">
              <a:solidFill>
                <a:schemeClr val="tx1">
                  <a:lumMod val="7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61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6585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576" fill="hold"/>
                                        <p:tgtEl>
                                          <p:spTgt spid="12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61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29" y="524004"/>
            <a:ext cx="12193057" cy="5809992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2818"/>
          <a:stretch/>
        </p:blipFill>
        <p:spPr>
          <a:xfrm>
            <a:off x="0" y="4699322"/>
            <a:ext cx="12192000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28170" y="3744185"/>
            <a:ext cx="1170490" cy="1170490"/>
          </a:xfrm>
          <a:prstGeom prst="rect">
            <a:avLst/>
          </a:prstGeom>
        </p:spPr>
      </p:pic>
      <p:pic>
        <p:nvPicPr>
          <p:cNvPr id="31" name="图片 30">
            <a:extLst>
              <a:ext uri="{FF2B5EF4-FFF2-40B4-BE49-F238E27FC236}">
                <a16:creationId xmlns:a16="http://schemas.microsoft.com/office/drawing/2014/main" id="{AF1A2813-B2E5-B2ED-08D0-98835C67DBD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9524" y="4730301"/>
            <a:ext cx="2296413" cy="2296413"/>
          </a:xfrm>
          <a:prstGeom prst="rect">
            <a:avLst/>
          </a:prstGeom>
        </p:spPr>
      </p:pic>
      <p:grpSp>
        <p:nvGrpSpPr>
          <p:cNvPr id="28" name="Group 27"/>
          <p:cNvGrpSpPr/>
          <p:nvPr/>
        </p:nvGrpSpPr>
        <p:grpSpPr>
          <a:xfrm>
            <a:off x="1774462" y="2783373"/>
            <a:ext cx="8643077" cy="1588276"/>
            <a:chOff x="1774462" y="2566108"/>
            <a:chExt cx="8643077" cy="1588276"/>
          </a:xfrm>
        </p:grpSpPr>
        <p:sp>
          <p:nvSpPr>
            <p:cNvPr id="12" name="矩形: 圆角 26">
              <a:extLst>
                <a:ext uri="{FF2B5EF4-FFF2-40B4-BE49-F238E27FC236}">
                  <a16:creationId xmlns:a16="http://schemas.microsoft.com/office/drawing/2014/main" id="{7B288593-BB08-C475-E6AC-AE676B847319}"/>
                </a:ext>
              </a:extLst>
            </p:cNvPr>
            <p:cNvSpPr/>
            <p:nvPr/>
          </p:nvSpPr>
          <p:spPr>
            <a:xfrm>
              <a:off x="1774462" y="2566108"/>
              <a:ext cx="8643077" cy="72309"/>
            </a:xfrm>
            <a:prstGeom prst="roundRect">
              <a:avLst>
                <a:gd name="adj" fmla="val 31321"/>
              </a:avLst>
            </a:prstGeom>
            <a:solidFill>
              <a:srgbClr val="36A08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dirty="0">
                <a:solidFill>
                  <a:schemeClr val="bg1"/>
                </a:solidFill>
                <a:latin typeface="SVN-Channel" panose="02040603050506020204" pitchFamily="18" charset="0"/>
                <a:cs typeface="+mn-ea"/>
                <a:sym typeface="+mn-lt"/>
              </a:endParaRPr>
            </a:p>
          </p:txBody>
        </p:sp>
        <p:sp>
          <p:nvSpPr>
            <p:cNvPr id="30" name="矩形: 圆角 26">
              <a:extLst>
                <a:ext uri="{FF2B5EF4-FFF2-40B4-BE49-F238E27FC236}">
                  <a16:creationId xmlns:a16="http://schemas.microsoft.com/office/drawing/2014/main" id="{7B288593-BB08-C475-E6AC-AE676B847319}"/>
                </a:ext>
              </a:extLst>
            </p:cNvPr>
            <p:cNvSpPr/>
            <p:nvPr/>
          </p:nvSpPr>
          <p:spPr>
            <a:xfrm>
              <a:off x="1774462" y="4082075"/>
              <a:ext cx="8643077" cy="72309"/>
            </a:xfrm>
            <a:prstGeom prst="roundRect">
              <a:avLst>
                <a:gd name="adj" fmla="val 31321"/>
              </a:avLst>
            </a:prstGeom>
            <a:solidFill>
              <a:srgbClr val="36A08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dirty="0">
                <a:solidFill>
                  <a:schemeClr val="bg1"/>
                </a:solidFill>
                <a:latin typeface="SVN-Channel" panose="02040603050506020204" pitchFamily="18" charset="0"/>
                <a:cs typeface="+mn-ea"/>
                <a:sym typeface="+mn-lt"/>
              </a:endParaRPr>
            </a:p>
          </p:txBody>
        </p:sp>
      </p:grpSp>
      <p:pic>
        <p:nvPicPr>
          <p:cNvPr id="32" name="Picture 3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605906" y="2956509"/>
            <a:ext cx="8980186" cy="1298561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414884" y="4402628"/>
            <a:ext cx="1639966" cy="755970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787221" y="1357091"/>
            <a:ext cx="2585136" cy="14262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9756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47447" y="988291"/>
            <a:ext cx="4356754" cy="637046"/>
            <a:chOff x="1147447" y="988291"/>
            <a:chExt cx="4356754" cy="637046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378578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1. Cho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các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số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sau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:</a:t>
              </a:r>
              <a:endParaRPr lang="zh-CN" altLang="en-US" sz="3200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sp>
        <p:nvSpPr>
          <p:cNvPr id="2" name="圆角矩形 1"/>
          <p:cNvSpPr/>
          <p:nvPr/>
        </p:nvSpPr>
        <p:spPr>
          <a:xfrm>
            <a:off x="1809354" y="1914364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65 237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" name="圆角矩形 1"/>
          <p:cNvSpPr/>
          <p:nvPr/>
        </p:nvSpPr>
        <p:spPr>
          <a:xfrm>
            <a:off x="4095758" y="1914365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63 794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0" name="圆角矩形 1"/>
          <p:cNvSpPr/>
          <p:nvPr/>
        </p:nvSpPr>
        <p:spPr>
          <a:xfrm>
            <a:off x="6382162" y="1914364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66 053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" name="圆角矩形 1"/>
          <p:cNvSpPr/>
          <p:nvPr/>
        </p:nvSpPr>
        <p:spPr>
          <a:xfrm>
            <a:off x="8667721" y="1914364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59 872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020722" y="2812762"/>
            <a:ext cx="10133053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14350" lvl="0" indent="-514350">
              <a:buAutoNum type="alphaLcParenR"/>
            </a:pP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Trong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,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nào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là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chẵn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,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nào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là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lẻ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?</a:t>
            </a:r>
            <a:endParaRPr lang="en-US" altLang="zh-CN" sz="30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marL="514350" lvl="0" indent="-514350">
              <a:buAutoNum type="alphaLcParenR"/>
            </a:pP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Viết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theo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thứ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tự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từ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bé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đến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lớn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.</a:t>
            </a:r>
          </a:p>
          <a:p>
            <a:pPr marL="514350" lvl="0" indent="-514350">
              <a:buAutoNum type="alphaLcParenR"/>
            </a:pP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Làm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tròn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bé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nhất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trong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đến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hàng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chục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.</a:t>
            </a:r>
          </a:p>
          <a:p>
            <a:pPr marL="514350" lvl="0" indent="-514350">
              <a:buAutoNum type="alphaLcParenR"/>
            </a:pP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Làm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tròn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lớn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nhất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trong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đến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hàng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chục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nghìn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55087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  <p:bldP spid="1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66218"/>
            <a:ext cx="12192000" cy="6898511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sp>
        <p:nvSpPr>
          <p:cNvPr id="10" name="圆角矩形 1"/>
          <p:cNvSpPr/>
          <p:nvPr/>
        </p:nvSpPr>
        <p:spPr>
          <a:xfrm>
            <a:off x="1716756" y="1318820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65 237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2" name="圆角矩形 1"/>
          <p:cNvSpPr/>
          <p:nvPr/>
        </p:nvSpPr>
        <p:spPr>
          <a:xfrm>
            <a:off x="4003160" y="1318821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63 794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3" name="圆角矩形 1"/>
          <p:cNvSpPr/>
          <p:nvPr/>
        </p:nvSpPr>
        <p:spPr>
          <a:xfrm>
            <a:off x="6289564" y="1318820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66 053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5" name="圆角矩形 1"/>
          <p:cNvSpPr/>
          <p:nvPr/>
        </p:nvSpPr>
        <p:spPr>
          <a:xfrm>
            <a:off x="8575123" y="1318820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59 872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029473" y="1987219"/>
            <a:ext cx="10133053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a)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Trong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,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nào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là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chẵn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,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nào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là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lẻ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?</a:t>
            </a:r>
          </a:p>
          <a:p>
            <a:pPr lvl="0"/>
            <a:endParaRPr lang="en-US" altLang="zh-CN" sz="30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  <a:p>
            <a:pPr lvl="0"/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b)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Viết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theo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thứ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tự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từ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bé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đến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lớn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.</a:t>
            </a:r>
          </a:p>
          <a:p>
            <a:pPr lvl="0"/>
            <a:endParaRPr lang="en-US" altLang="zh-CN" sz="3000" b="1" dirty="0" smtClean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  <a:p>
            <a:pPr lvl="0"/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c)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Làm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tròn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bé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nhất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trong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đến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hàng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chục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.</a:t>
            </a:r>
          </a:p>
          <a:p>
            <a:pPr lvl="0"/>
            <a:endParaRPr lang="en-US" altLang="zh-CN" sz="3000" b="1" dirty="0" smtClean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  <a:p>
            <a:pPr lvl="0"/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d)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Làm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tròn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lớn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nhất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trong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đến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hàng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chục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nghìn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.</a:t>
            </a:r>
          </a:p>
        </p:txBody>
      </p:sp>
      <p:sp>
        <p:nvSpPr>
          <p:cNvPr id="17" name="圆角矩形 1"/>
          <p:cNvSpPr/>
          <p:nvPr/>
        </p:nvSpPr>
        <p:spPr>
          <a:xfrm>
            <a:off x="1444999" y="2516569"/>
            <a:ext cx="4330236" cy="433044"/>
          </a:xfrm>
          <a:prstGeom prst="roundRect">
            <a:avLst>
              <a:gd name="adj" fmla="val 50000"/>
            </a:avLst>
          </a:prstGeom>
          <a:solidFill>
            <a:srgbClr val="FB98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r>
              <a:rPr lang="en-US" altLang="zh-CN" sz="3200" dirty="0" err="1" smtClean="0">
                <a:solidFill>
                  <a:schemeClr val="bg1"/>
                </a:solidFill>
                <a:cs typeface="+mn-ea"/>
                <a:sym typeface="+mn-lt"/>
              </a:rPr>
              <a:t>Số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 </a:t>
            </a:r>
            <a:r>
              <a:rPr lang="en-US" altLang="zh-CN" sz="3200" dirty="0" err="1" smtClean="0">
                <a:solidFill>
                  <a:schemeClr val="bg1"/>
                </a:solidFill>
                <a:cs typeface="+mn-ea"/>
                <a:sym typeface="+mn-lt"/>
              </a:rPr>
              <a:t>chẵn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: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63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794,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59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872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8" name="圆角矩形 1"/>
          <p:cNvSpPr/>
          <p:nvPr/>
        </p:nvSpPr>
        <p:spPr>
          <a:xfrm>
            <a:off x="6249623" y="2504346"/>
            <a:ext cx="3820352" cy="433044"/>
          </a:xfrm>
          <a:prstGeom prst="roundRect">
            <a:avLst>
              <a:gd name="adj" fmla="val 50000"/>
            </a:avLst>
          </a:prstGeom>
          <a:solidFill>
            <a:srgbClr val="FB98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/>
            <a:r>
              <a:rPr lang="en-US" altLang="zh-CN" sz="3200" dirty="0" err="1" smtClean="0">
                <a:solidFill>
                  <a:schemeClr val="bg1"/>
                </a:solidFill>
                <a:cs typeface="+mn-ea"/>
                <a:sym typeface="+mn-lt"/>
              </a:rPr>
              <a:t>Số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 </a:t>
            </a:r>
            <a:r>
              <a:rPr lang="en-US" altLang="zh-CN" sz="3200" dirty="0" err="1" smtClean="0">
                <a:solidFill>
                  <a:schemeClr val="bg1"/>
                </a:solidFill>
                <a:cs typeface="+mn-ea"/>
                <a:sym typeface="+mn-lt"/>
              </a:rPr>
              <a:t>lẻ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: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65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237, 66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053</a:t>
            </a:r>
          </a:p>
        </p:txBody>
      </p:sp>
      <p:sp>
        <p:nvSpPr>
          <p:cNvPr id="19" name="圆角矩形 1"/>
          <p:cNvSpPr/>
          <p:nvPr/>
        </p:nvSpPr>
        <p:spPr>
          <a:xfrm>
            <a:off x="1444999" y="3475756"/>
            <a:ext cx="5430363" cy="433044"/>
          </a:xfrm>
          <a:prstGeom prst="roundRect">
            <a:avLst>
              <a:gd name="adj" fmla="val 50000"/>
            </a:avLst>
          </a:prstGeom>
          <a:solidFill>
            <a:srgbClr val="EBAC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59 872,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63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794,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65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237,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66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053 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0" name="圆角矩形 1"/>
          <p:cNvSpPr/>
          <p:nvPr/>
        </p:nvSpPr>
        <p:spPr>
          <a:xfrm>
            <a:off x="1444999" y="4378527"/>
            <a:ext cx="3190294" cy="433044"/>
          </a:xfrm>
          <a:prstGeom prst="roundRect">
            <a:avLst>
              <a:gd name="adj" fmla="val 50000"/>
            </a:avLst>
          </a:prstGeom>
          <a:solidFill>
            <a:srgbClr val="E3A2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59 872 -&gt;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59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870 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1" name="圆角矩形 1"/>
          <p:cNvSpPr/>
          <p:nvPr/>
        </p:nvSpPr>
        <p:spPr>
          <a:xfrm>
            <a:off x="1444999" y="5278736"/>
            <a:ext cx="3190294" cy="433044"/>
          </a:xfrm>
          <a:prstGeom prst="roundRect">
            <a:avLst>
              <a:gd name="adj" fmla="val 50000"/>
            </a:avLst>
          </a:prstGeom>
          <a:solidFill>
            <a:srgbClr val="AF8A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66 053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-&gt; 70 000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623320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  <p:bldP spid="15" grpId="0" animBg="1"/>
      <p:bldP spid="16" grpId="0"/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194</TotalTime>
  <Words>485</Words>
  <Application>Microsoft Office PowerPoint</Application>
  <PresentationFormat>Widescreen</PresentationFormat>
  <Paragraphs>106</Paragraphs>
  <Slides>19</Slides>
  <Notes>9</Notes>
  <HiddenSlides>0</HiddenSlides>
  <MMClips>4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19</vt:i4>
      </vt:variant>
    </vt:vector>
  </HeadingPairs>
  <TitlesOfParts>
    <vt:vector size="37" baseType="lpstr">
      <vt:lpstr>#9Slide07 HoneyCream</vt:lpstr>
      <vt:lpstr>Calibri Light</vt:lpstr>
      <vt:lpstr>思源宋体 Medium</vt:lpstr>
      <vt:lpstr>Times New Roman</vt:lpstr>
      <vt:lpstr>Calibri</vt:lpstr>
      <vt:lpstr>等线</vt:lpstr>
      <vt:lpstr>Arial</vt:lpstr>
      <vt:lpstr>#9Slide05 IcielRukola</vt:lpstr>
      <vt:lpstr>Cambria</vt:lpstr>
      <vt:lpstr>#9Slide07 Altus</vt:lpstr>
      <vt:lpstr>Caveat Brush</vt:lpstr>
      <vt:lpstr>#9Slide07 SVNDessert Menu Scrip</vt:lpstr>
      <vt:lpstr>Baloo 2</vt:lpstr>
      <vt:lpstr>SVN-Newton</vt:lpstr>
      <vt:lpstr>SVN-Channel</vt:lpstr>
      <vt:lpstr>Office Theme</vt:lpstr>
      <vt:lpstr>Kawaii Bubble Tea Bran MK Plan by Slidesgo</vt:lpstr>
      <vt:lpstr>2_Office Theme</vt:lpstr>
      <vt:lpstr>PowerPoint Presentation</vt:lpstr>
      <vt:lpstr>Ở đây có bán trà sữa</vt:lpstr>
      <vt:lpstr>Đâu là số chẵn?</vt:lpstr>
      <vt:lpstr>Số lớn nhất là?</vt:lpstr>
      <vt:lpstr>Giá trị của biểu thức 50 000 – 15 000 x 2</vt:lpstr>
      <vt:lpstr>Làm tròn số 23 857 đến hàng chục nghìn ta được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Laptop T&amp;T</dc:creator>
  <cp:lastModifiedBy>Nguyễn Thị Hồng Linh</cp:lastModifiedBy>
  <cp:revision>48</cp:revision>
  <dcterms:created xsi:type="dcterms:W3CDTF">2023-07-20T17:11:34Z</dcterms:created>
  <dcterms:modified xsi:type="dcterms:W3CDTF">2023-08-11T05:24:45Z</dcterms:modified>
</cp:coreProperties>
</file>