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66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5" r:id="rId12"/>
    <p:sldId id="264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UTM Showcard" panose="02040603050506020204" pitchFamily="18" charset="0"/>
      <p:regular r:id="rId24"/>
    </p:embeddedFont>
    <p:embeddedFont>
      <p:font typeface="SVN-Newton" panose="02040603050506020204" pitchFamily="18" charset="0"/>
      <p:regular r:id="rId25"/>
    </p:embeddedFont>
    <p:embeddedFont>
      <p:font typeface="等线" panose="020B0604020202020204" charset="0"/>
      <p:regular r:id="rId26"/>
      <p:bold r:id="rId27"/>
    </p:embeddedFont>
    <p:embeddedFont>
      <p:font typeface="#9Slide07 HoneyCream" pitchFamily="2" charset="0"/>
      <p:regular r:id="rId28"/>
    </p:embeddedFont>
    <p:embeddedFont>
      <p:font typeface="UTM French Vanilla" panose="02040603050506020204" pitchFamily="18" charset="0"/>
      <p:regular r:id="rId29"/>
    </p:embeddedFont>
    <p:embeddedFont>
      <p:font typeface="UTM Bienvenue" panose="02040603050506020204" pitchFamily="18" charset="0"/>
      <p:regular r:id="rId30"/>
    </p:embeddedFont>
    <p:embeddedFont>
      <p:font typeface="UTM Seagull" panose="02040603050506020204" pitchFamily="18" charset="0"/>
      <p:bold r:id="rId31"/>
      <p:boldItalic r:id="rId32"/>
    </p:embeddedFont>
    <p:embeddedFont>
      <p:font typeface="#9Slide05 Claudia" pitchFamily="2" charset="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-5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318FFA7-8F4E-4EF7-9451-540149B4F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3CADD4-29CD-4CEA-95F8-B7CE24E0E64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2023/8/12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04A3D62-E307-45BB-81D0-3A3719906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5F63401-68DA-4308-9200-C8F197131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5D1807-7720-4CD7-94FE-EE6143E122B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70725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29271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010499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55021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1734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327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6625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8/12/2023</a:t>
            </a:fld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327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6625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2691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hyperlink" Target="https://www.facebook.com/groups/629898828017053" TargetMode="Externa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44B9E05-14DC-4278-845A-148B31C1C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542A17F-71E4-4CAC-8ADF-47918B0739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C331FB-F904-44A4-A5B7-9787E2ACFA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3CADD4-29CD-4CEA-95F8-B7CE24E0E64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2023/8/12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78C3BCD-AA03-4D7D-8B75-46FB8A621F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A867503-77E0-4B22-B292-55BD68ACE8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5D1807-7720-4CD7-94FE-EE6143E122B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"/>
          <a:stretch/>
        </p:blipFill>
        <p:spPr>
          <a:xfrm>
            <a:off x="0" y="-6350"/>
            <a:ext cx="12192000" cy="686435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 flipV="1">
            <a:off x="377368" y="365125"/>
            <a:ext cx="11509831" cy="6166304"/>
            <a:chOff x="-943429" y="-2653878"/>
            <a:chExt cx="9129486" cy="4630058"/>
          </a:xfrm>
        </p:grpSpPr>
        <p:sp>
          <p:nvSpPr>
            <p:cNvPr id="14" name="矩形 13"/>
            <p:cNvSpPr/>
            <p:nvPr/>
          </p:nvSpPr>
          <p:spPr>
            <a:xfrm>
              <a:off x="-943429" y="-2653878"/>
              <a:ext cx="9129486" cy="4630058"/>
            </a:xfrm>
            <a:prstGeom prst="rect">
              <a:avLst/>
            </a:prstGeom>
            <a:solidFill>
              <a:srgbClr val="FFB8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-748660" y="-2515040"/>
              <a:ext cx="8760545" cy="42911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186245" y="-194947"/>
            <a:ext cx="2186247" cy="23174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482092" y="7817580"/>
            <a:ext cx="1824009" cy="2002485"/>
          </a:xfrm>
          <a:prstGeom prst="rect">
            <a:avLst/>
          </a:prstGeom>
        </p:spPr>
      </p:pic>
      <p:sp>
        <p:nvSpPr>
          <p:cNvPr id="13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2913963" y="9124747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300973" y="9488688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186247" y="1716813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1051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186245" y="-194947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482092" y="7817580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2913963" y="9124747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300973" y="9488688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186247" y="1716813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277644" y="-450609"/>
            <a:ext cx="12747287" cy="775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030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iming>
    <p:tnLst>
      <p:par>
        <p:cTn id="1" dur="indefinite" restart="never" nodeType="tmRoot"/>
      </p:par>
    </p:tnLst>
  </p:timing>
  <p:txStyles>
    <p:titleStyle>
      <a:lvl1pPr algn="ctr" defTabSz="1662562" rtl="0" eaLnBrk="1" latinLnBrk="0" hangingPunct="1">
        <a:spcBef>
          <a:spcPct val="0"/>
        </a:spcBef>
        <a:buNone/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3461" indent="-623461" algn="l" defTabSz="1662562" rtl="0" eaLnBrk="1" latinLnBrk="0" hangingPunct="1">
        <a:spcBef>
          <a:spcPct val="20000"/>
        </a:spcBef>
        <a:buFont typeface="Arial" pitchFamily="34" charset="0"/>
        <a:buChar char="•"/>
        <a:defRPr sz="5818" kern="1200">
          <a:solidFill>
            <a:schemeClr val="tx1"/>
          </a:solidFill>
          <a:latin typeface="+mn-lt"/>
          <a:ea typeface="+mn-ea"/>
          <a:cs typeface="+mn-cs"/>
        </a:defRPr>
      </a:lvl1pPr>
      <a:lvl2pPr marL="1350832" indent="-519551" algn="l" defTabSz="1662562" rtl="0" eaLnBrk="1" latinLnBrk="0" hangingPunct="1">
        <a:spcBef>
          <a:spcPct val="20000"/>
        </a:spcBef>
        <a:buFont typeface="Arial" pitchFamily="34" charset="0"/>
        <a:buChar char="–"/>
        <a:defRPr sz="5091" kern="1200">
          <a:solidFill>
            <a:schemeClr val="tx1"/>
          </a:solidFill>
          <a:latin typeface="+mn-lt"/>
          <a:ea typeface="+mn-ea"/>
          <a:cs typeface="+mn-cs"/>
        </a:defRPr>
      </a:lvl2pPr>
      <a:lvl3pPr marL="2078203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4364" kern="1200">
          <a:solidFill>
            <a:schemeClr val="tx1"/>
          </a:solidFill>
          <a:latin typeface="+mn-lt"/>
          <a:ea typeface="+mn-ea"/>
          <a:cs typeface="+mn-cs"/>
        </a:defRPr>
      </a:lvl3pPr>
      <a:lvl4pPr marL="2909484" indent="-415641" algn="l" defTabSz="1662562" rtl="0" eaLnBrk="1" latinLnBrk="0" hangingPunct="1">
        <a:spcBef>
          <a:spcPct val="20000"/>
        </a:spcBef>
        <a:buFont typeface="Arial" pitchFamily="34" charset="0"/>
        <a:buChar char="–"/>
        <a:defRPr sz="3636" kern="1200">
          <a:solidFill>
            <a:schemeClr val="tx1"/>
          </a:solidFill>
          <a:latin typeface="+mn-lt"/>
          <a:ea typeface="+mn-ea"/>
          <a:cs typeface="+mn-cs"/>
        </a:defRPr>
      </a:lvl4pPr>
      <a:lvl5pPr marL="3740765" indent="-415641" algn="l" defTabSz="1662562" rtl="0" eaLnBrk="1" latinLnBrk="0" hangingPunct="1">
        <a:spcBef>
          <a:spcPct val="20000"/>
        </a:spcBef>
        <a:buFont typeface="Arial" pitchFamily="34" charset="0"/>
        <a:buChar char="»"/>
        <a:defRPr sz="3636" kern="1200">
          <a:solidFill>
            <a:schemeClr val="tx1"/>
          </a:solidFill>
          <a:latin typeface="+mn-lt"/>
          <a:ea typeface="+mn-ea"/>
          <a:cs typeface="+mn-cs"/>
        </a:defRPr>
      </a:lvl5pPr>
      <a:lvl6pPr marL="4572046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6pPr>
      <a:lvl7pPr marL="5403327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7pPr>
      <a:lvl8pPr marL="6234608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8pPr>
      <a:lvl9pPr marL="7065889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1pPr>
      <a:lvl2pPr marL="831281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2pPr>
      <a:lvl3pPr marL="1662562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3pPr>
      <a:lvl4pPr marL="2493843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4pPr>
      <a:lvl5pPr marL="3325124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5pPr>
      <a:lvl6pPr marL="4156405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6pPr>
      <a:lvl7pPr marL="4987686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7pPr>
      <a:lvl8pPr marL="5818967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8pPr>
      <a:lvl9pPr marL="6650248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"/>
          <a:stretch/>
        </p:blipFill>
        <p:spPr>
          <a:xfrm>
            <a:off x="0" y="-6350"/>
            <a:ext cx="12192000" cy="68643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6" t="-1" r="10937" b="-2029"/>
          <a:stretch/>
        </p:blipFill>
        <p:spPr>
          <a:xfrm>
            <a:off x="1454347" y="587948"/>
            <a:ext cx="8912165" cy="559463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42"/>
          <a:stretch/>
        </p:blipFill>
        <p:spPr>
          <a:xfrm>
            <a:off x="8215169" y="838200"/>
            <a:ext cx="3976831" cy="6019800"/>
          </a:xfrm>
          <a:custGeom>
            <a:avLst/>
            <a:gdLst>
              <a:gd name="connsiteX0" fmla="*/ 0 w 3976831"/>
              <a:gd name="connsiteY0" fmla="*/ 0 h 6019800"/>
              <a:gd name="connsiteX1" fmla="*/ 579204 w 3976831"/>
              <a:gd name="connsiteY1" fmla="*/ 0 h 6019800"/>
              <a:gd name="connsiteX2" fmla="*/ 474613 w 3976831"/>
              <a:gd name="connsiteY2" fmla="*/ 143429 h 6019800"/>
              <a:gd name="connsiteX3" fmla="*/ 204931 w 3976831"/>
              <a:gd name="connsiteY3" fmla="*/ 1225550 h 6019800"/>
              <a:gd name="connsiteX4" fmla="*/ 1125681 w 3976831"/>
              <a:gd name="connsiteY4" fmla="*/ 2755900 h 6019800"/>
              <a:gd name="connsiteX5" fmla="*/ 2046431 w 3976831"/>
              <a:gd name="connsiteY5" fmla="*/ 1225550 h 6019800"/>
              <a:gd name="connsiteX6" fmla="*/ 1776750 w 3976831"/>
              <a:gd name="connsiteY6" fmla="*/ 143429 h 6019800"/>
              <a:gd name="connsiteX7" fmla="*/ 1672158 w 3976831"/>
              <a:gd name="connsiteY7" fmla="*/ 0 h 6019800"/>
              <a:gd name="connsiteX8" fmla="*/ 3976831 w 3976831"/>
              <a:gd name="connsiteY8" fmla="*/ 0 h 6019800"/>
              <a:gd name="connsiteX9" fmla="*/ 3976831 w 3976831"/>
              <a:gd name="connsiteY9" fmla="*/ 6019800 h 6019800"/>
              <a:gd name="connsiteX10" fmla="*/ 0 w 3976831"/>
              <a:gd name="connsiteY10" fmla="*/ 6019800 h 601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76831" h="6019800">
                <a:moveTo>
                  <a:pt x="0" y="0"/>
                </a:moveTo>
                <a:lnTo>
                  <a:pt x="579204" y="0"/>
                </a:lnTo>
                <a:lnTo>
                  <a:pt x="474613" y="143429"/>
                </a:lnTo>
                <a:cubicBezTo>
                  <a:pt x="307990" y="420368"/>
                  <a:pt x="204931" y="802956"/>
                  <a:pt x="204931" y="1225550"/>
                </a:cubicBezTo>
                <a:cubicBezTo>
                  <a:pt x="204931" y="2070739"/>
                  <a:pt x="617165" y="2755900"/>
                  <a:pt x="1125681" y="2755900"/>
                </a:cubicBezTo>
                <a:cubicBezTo>
                  <a:pt x="1634197" y="2755900"/>
                  <a:pt x="2046431" y="2070739"/>
                  <a:pt x="2046431" y="1225550"/>
                </a:cubicBezTo>
                <a:cubicBezTo>
                  <a:pt x="2046431" y="802956"/>
                  <a:pt x="1943372" y="420368"/>
                  <a:pt x="1776750" y="143429"/>
                </a:cubicBezTo>
                <a:lnTo>
                  <a:pt x="1672158" y="0"/>
                </a:lnTo>
                <a:lnTo>
                  <a:pt x="3976831" y="0"/>
                </a:lnTo>
                <a:lnTo>
                  <a:pt x="3976831" y="6019800"/>
                </a:lnTo>
                <a:lnTo>
                  <a:pt x="0" y="6019800"/>
                </a:lnTo>
                <a:close/>
              </a:path>
            </a:pathLst>
          </a:cu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63" r="15270" b="54219"/>
          <a:stretch/>
        </p:blipFill>
        <p:spPr>
          <a:xfrm>
            <a:off x="8994802" y="-381000"/>
            <a:ext cx="1841500" cy="2755900"/>
          </a:xfrm>
          <a:custGeom>
            <a:avLst/>
            <a:gdLst>
              <a:gd name="connsiteX0" fmla="*/ 374273 w 1841500"/>
              <a:gd name="connsiteY0" fmla="*/ 0 h 2755900"/>
              <a:gd name="connsiteX1" fmla="*/ 1467228 w 1841500"/>
              <a:gd name="connsiteY1" fmla="*/ 0 h 2755900"/>
              <a:gd name="connsiteX2" fmla="*/ 1571819 w 1841500"/>
              <a:gd name="connsiteY2" fmla="*/ 143429 h 2755900"/>
              <a:gd name="connsiteX3" fmla="*/ 1841500 w 1841500"/>
              <a:gd name="connsiteY3" fmla="*/ 1225550 h 2755900"/>
              <a:gd name="connsiteX4" fmla="*/ 920750 w 1841500"/>
              <a:gd name="connsiteY4" fmla="*/ 2755900 h 2755900"/>
              <a:gd name="connsiteX5" fmla="*/ 0 w 1841500"/>
              <a:gd name="connsiteY5" fmla="*/ 1225550 h 2755900"/>
              <a:gd name="connsiteX6" fmla="*/ 269682 w 1841500"/>
              <a:gd name="connsiteY6" fmla="*/ 143429 h 275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1500" h="2755900">
                <a:moveTo>
                  <a:pt x="374273" y="0"/>
                </a:moveTo>
                <a:lnTo>
                  <a:pt x="1467228" y="0"/>
                </a:lnTo>
                <a:lnTo>
                  <a:pt x="1571819" y="143429"/>
                </a:lnTo>
                <a:cubicBezTo>
                  <a:pt x="1738442" y="420368"/>
                  <a:pt x="1841500" y="802956"/>
                  <a:pt x="1841500" y="1225550"/>
                </a:cubicBezTo>
                <a:cubicBezTo>
                  <a:pt x="1841500" y="2070739"/>
                  <a:pt x="1429266" y="2755900"/>
                  <a:pt x="920750" y="2755900"/>
                </a:cubicBezTo>
                <a:cubicBezTo>
                  <a:pt x="412234" y="2755900"/>
                  <a:pt x="0" y="2070739"/>
                  <a:pt x="0" y="1225550"/>
                </a:cubicBezTo>
                <a:cubicBezTo>
                  <a:pt x="0" y="802956"/>
                  <a:pt x="103059" y="420368"/>
                  <a:pt x="269682" y="143429"/>
                </a:cubicBezTo>
                <a:close/>
              </a:path>
            </a:pathLst>
          </a:cu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538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2983" y="3045108"/>
            <a:ext cx="2883328" cy="36184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55" r="73021"/>
          <a:stretch/>
        </p:blipFill>
        <p:spPr>
          <a:xfrm flipH="1">
            <a:off x="315473" y="235878"/>
            <a:ext cx="3289300" cy="2551325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29" t="56476" r="24896"/>
          <a:stretch/>
        </p:blipFill>
        <p:spPr>
          <a:xfrm>
            <a:off x="8750849" y="2879600"/>
            <a:ext cx="2817027" cy="40616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361" y="-123920"/>
            <a:ext cx="1523956" cy="167839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/>
        </p:nvSpPr>
        <p:spPr>
          <a:xfrm>
            <a:off x="9839114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154665"/>
            <a:ext cx="10047079" cy="462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2972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039746"/>
              </p:ext>
            </p:extLst>
          </p:nvPr>
        </p:nvGraphicFramePr>
        <p:xfrm>
          <a:off x="4537444" y="1585164"/>
          <a:ext cx="6115538" cy="46447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57769">
                  <a:extLst>
                    <a:ext uri="{9D8B030D-6E8A-4147-A177-3AD203B41FA5}">
                      <a16:colId xmlns:a16="http://schemas.microsoft.com/office/drawing/2014/main" val="1165173152"/>
                    </a:ext>
                  </a:extLst>
                </a:gridCol>
                <a:gridCol w="3057769">
                  <a:extLst>
                    <a:ext uri="{9D8B030D-6E8A-4147-A177-3AD203B41FA5}">
                      <a16:colId xmlns:a16="http://schemas.microsoft.com/office/drawing/2014/main" val="4010084506"/>
                    </a:ext>
                  </a:extLst>
                </a:gridCol>
              </a:tblGrid>
              <a:tr h="991904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err="1">
                          <a:solidFill>
                            <a:srgbClr val="002060"/>
                          </a:solidFill>
                          <a:latin typeface="UTM French Vanilla" panose="02040603050506020204" pitchFamily="18" charset="0"/>
                          <a:cs typeface="Arial" panose="020B0604020202020204" pitchFamily="34" charset="0"/>
                        </a:rPr>
                        <a:t>Lỗi</a:t>
                      </a:r>
                      <a:endParaRPr lang="en-US" sz="5400" b="1" dirty="0">
                        <a:solidFill>
                          <a:srgbClr val="002060"/>
                        </a:solidFill>
                        <a:latin typeface="UTM French Vanilla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F1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err="1">
                          <a:solidFill>
                            <a:srgbClr val="002060"/>
                          </a:solidFill>
                          <a:latin typeface="UTM French Vanilla" panose="02040603050506020204" pitchFamily="18" charset="0"/>
                          <a:cs typeface="Arial" panose="020B0604020202020204" pitchFamily="34" charset="0"/>
                        </a:rPr>
                        <a:t>Sửa</a:t>
                      </a:r>
                      <a:r>
                        <a:rPr lang="en-US" sz="5400" b="1" dirty="0">
                          <a:solidFill>
                            <a:srgbClr val="002060"/>
                          </a:solidFill>
                          <a:latin typeface="UTM French Vanilla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5400" b="1" dirty="0" err="1">
                          <a:solidFill>
                            <a:srgbClr val="002060"/>
                          </a:solidFill>
                          <a:latin typeface="UTM French Vanilla" panose="02040603050506020204" pitchFamily="18" charset="0"/>
                          <a:cs typeface="Arial" panose="020B0604020202020204" pitchFamily="34" charset="0"/>
                        </a:rPr>
                        <a:t>lại</a:t>
                      </a:r>
                      <a:r>
                        <a:rPr lang="en-US" sz="5400" b="1" baseline="0" dirty="0">
                          <a:solidFill>
                            <a:srgbClr val="002060"/>
                          </a:solidFill>
                          <a:latin typeface="UTM French Vanilla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5400" b="1" dirty="0">
                        <a:solidFill>
                          <a:srgbClr val="002060"/>
                        </a:solidFill>
                        <a:latin typeface="UTM French Vanilla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F1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227174"/>
                  </a:ext>
                </a:extLst>
              </a:tr>
              <a:tr h="365288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757845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135675" y="569501"/>
            <a:ext cx="70597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ienvenue" panose="02040603050506020204" pitchFamily="18" charset="0"/>
              </a:rPr>
              <a:t>Cách</a:t>
            </a:r>
            <a:r>
              <a:rPr lang="en-US" sz="5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ienvenue" panose="02040603050506020204" pitchFamily="18" charset="0"/>
              </a:rPr>
              <a:t> </a:t>
            </a:r>
            <a:r>
              <a:rPr lang="en-US" sz="5400" b="1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ienvenue" panose="02040603050506020204" pitchFamily="18" charset="0"/>
              </a:rPr>
              <a:t>dùng</a:t>
            </a:r>
            <a:r>
              <a:rPr lang="en-US" sz="5400" b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ienvenue" panose="02040603050506020204" pitchFamily="18" charset="0"/>
              </a:rPr>
              <a:t> từ, đặt câu</a:t>
            </a:r>
            <a:endParaRPr lang="en-US" sz="54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Bienvenue" panose="02040603050506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33" y="2602022"/>
            <a:ext cx="4407042" cy="440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7070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73705"/>
              </p:ext>
            </p:extLst>
          </p:nvPr>
        </p:nvGraphicFramePr>
        <p:xfrm>
          <a:off x="4550507" y="1532912"/>
          <a:ext cx="6115538" cy="46447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57769">
                  <a:extLst>
                    <a:ext uri="{9D8B030D-6E8A-4147-A177-3AD203B41FA5}">
                      <a16:colId xmlns:a16="http://schemas.microsoft.com/office/drawing/2014/main" val="1165173152"/>
                    </a:ext>
                  </a:extLst>
                </a:gridCol>
                <a:gridCol w="3057769">
                  <a:extLst>
                    <a:ext uri="{9D8B030D-6E8A-4147-A177-3AD203B41FA5}">
                      <a16:colId xmlns:a16="http://schemas.microsoft.com/office/drawing/2014/main" val="4010084506"/>
                    </a:ext>
                  </a:extLst>
                </a:gridCol>
              </a:tblGrid>
              <a:tr h="991904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Lỗi</a:t>
                      </a:r>
                      <a:endParaRPr lang="en-US" sz="54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F1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Sửa</a:t>
                      </a:r>
                      <a:r>
                        <a:rPr lang="en-US" sz="54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5400" b="1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lại</a:t>
                      </a:r>
                      <a:r>
                        <a:rPr lang="en-US" sz="5400" b="1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54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F1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227174"/>
                  </a:ext>
                </a:extLst>
              </a:tr>
              <a:tr h="3652885"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757845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-1041888" y="623173"/>
            <a:ext cx="70597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Chính</a:t>
            </a:r>
            <a:r>
              <a:rPr lang="en-US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tả</a:t>
            </a:r>
            <a:endParaRPr lang="en-US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65" y="2680398"/>
            <a:ext cx="4407042" cy="440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3485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264" y="2011260"/>
            <a:ext cx="7102456" cy="48467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1025" y="630937"/>
            <a:ext cx="108944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4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4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4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4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4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4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sz="4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4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muốn</a:t>
            </a:r>
            <a:r>
              <a:rPr lang="en-US" sz="4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4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en-US" sz="4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4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4684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96" y="1906331"/>
            <a:ext cx="4272200" cy="4264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937" y="1012975"/>
            <a:ext cx="6742755" cy="36944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99938" y="1713581"/>
            <a:ext cx="561071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/>
          <a:p>
            <a:pPr algn="ctr"/>
            <a:r>
              <a:rPr lang="en-US" sz="4000" b="1" cap="none" spc="0" dirty="0" err="1">
                <a:ln/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4000" b="1" cap="none" spc="0" dirty="0">
                <a:ln/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cap="none" spc="0" dirty="0" err="1">
                <a:ln/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sinh</a:t>
            </a:r>
            <a:r>
              <a:rPr lang="en-US" sz="4000" b="1" cap="none" spc="0" dirty="0">
                <a:ln/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cap="none" spc="0" dirty="0" err="1" smtClean="0">
                <a:ln/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sửa</a:t>
            </a:r>
            <a:r>
              <a:rPr lang="en-US" sz="4000" b="1" cap="none" spc="0" dirty="0" smtClean="0">
                <a:ln/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cap="none" spc="0" dirty="0" err="1" smtClean="0">
                <a:ln/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lỗi</a:t>
            </a:r>
            <a:r>
              <a:rPr lang="en-US" sz="4000" b="1" cap="none" spc="0" dirty="0" smtClean="0">
                <a:ln/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algn="ctr"/>
            <a:r>
              <a:rPr lang="en-US" sz="4000" b="1" cap="none" spc="0" dirty="0" err="1" smtClean="0">
                <a:ln/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4000" b="1" cap="none" spc="0" dirty="0" smtClean="0">
                <a:ln/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cap="none" spc="0" dirty="0" err="1" smtClean="0">
                <a:ln/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4000" b="1" cap="none" spc="0" dirty="0" smtClean="0">
                <a:ln/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cap="none" spc="0" dirty="0" err="1" smtClean="0">
                <a:ln/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4000" b="1" cap="none" spc="0" dirty="0" smtClean="0">
                <a:ln/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cap="none" spc="0" dirty="0" err="1" smtClean="0">
                <a:ln/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b="1" cap="none" spc="0" dirty="0" smtClean="0">
                <a:ln/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cap="none" spc="0" dirty="0" err="1" smtClean="0">
                <a:ln/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000" b="1" cap="none" spc="0" dirty="0" smtClean="0">
                <a:ln/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cap="none" spc="0" dirty="0" err="1" smtClean="0">
                <a:ln/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văn</a:t>
            </a:r>
            <a:r>
              <a:rPr lang="en-US" sz="4000" b="1" cap="none" spc="0" dirty="0" smtClean="0">
                <a:ln/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cap="none" spc="0" dirty="0" err="1" smtClean="0">
                <a:ln/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4000" b="1" cap="none" spc="0" dirty="0" smtClean="0">
                <a:ln/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hay </a:t>
            </a:r>
            <a:r>
              <a:rPr lang="en-US" sz="4000" b="1" cap="none" spc="0" dirty="0" err="1" smtClean="0">
                <a:ln/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lang="en-US" sz="4000" b="1" cap="none" spc="0" dirty="0" smtClean="0">
                <a:ln/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4000" b="1" cap="none" spc="0" dirty="0">
              <a:ln/>
              <a:solidFill>
                <a:srgbClr val="C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6301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"/>
          <a:stretch/>
        </p:blipFill>
        <p:spPr>
          <a:xfrm>
            <a:off x="0" y="-6350"/>
            <a:ext cx="12192000" cy="6864350"/>
          </a:xfrm>
          <a:prstGeom prst="rect">
            <a:avLst/>
          </a:prstGeom>
        </p:spPr>
      </p:pic>
      <p:pic>
        <p:nvPicPr>
          <p:cNvPr id="3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6" t="-1" r="10937" b="-2029"/>
          <a:stretch/>
        </p:blipFill>
        <p:spPr>
          <a:xfrm>
            <a:off x="1453889" y="774783"/>
            <a:ext cx="8912165" cy="5594631"/>
          </a:xfrm>
          <a:prstGeom prst="rect">
            <a:avLst/>
          </a:prstGeom>
        </p:spPr>
      </p:pic>
      <p:pic>
        <p:nvPicPr>
          <p:cNvPr id="4" name="图片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63" r="15270" b="54219"/>
          <a:stretch/>
        </p:blipFill>
        <p:spPr>
          <a:xfrm>
            <a:off x="8994802" y="-381000"/>
            <a:ext cx="1841500" cy="2755900"/>
          </a:xfrm>
          <a:custGeom>
            <a:avLst/>
            <a:gdLst>
              <a:gd name="connsiteX0" fmla="*/ 374273 w 1841500"/>
              <a:gd name="connsiteY0" fmla="*/ 0 h 2755900"/>
              <a:gd name="connsiteX1" fmla="*/ 1467228 w 1841500"/>
              <a:gd name="connsiteY1" fmla="*/ 0 h 2755900"/>
              <a:gd name="connsiteX2" fmla="*/ 1571819 w 1841500"/>
              <a:gd name="connsiteY2" fmla="*/ 143429 h 2755900"/>
              <a:gd name="connsiteX3" fmla="*/ 1841500 w 1841500"/>
              <a:gd name="connsiteY3" fmla="*/ 1225550 h 2755900"/>
              <a:gd name="connsiteX4" fmla="*/ 920750 w 1841500"/>
              <a:gd name="connsiteY4" fmla="*/ 2755900 h 2755900"/>
              <a:gd name="connsiteX5" fmla="*/ 0 w 1841500"/>
              <a:gd name="connsiteY5" fmla="*/ 1225550 h 2755900"/>
              <a:gd name="connsiteX6" fmla="*/ 269682 w 1841500"/>
              <a:gd name="connsiteY6" fmla="*/ 143429 h 275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1500" h="2755900">
                <a:moveTo>
                  <a:pt x="374273" y="0"/>
                </a:moveTo>
                <a:lnTo>
                  <a:pt x="1467228" y="0"/>
                </a:lnTo>
                <a:lnTo>
                  <a:pt x="1571819" y="143429"/>
                </a:lnTo>
                <a:cubicBezTo>
                  <a:pt x="1738442" y="420368"/>
                  <a:pt x="1841500" y="802956"/>
                  <a:pt x="1841500" y="1225550"/>
                </a:cubicBezTo>
                <a:cubicBezTo>
                  <a:pt x="1841500" y="2070739"/>
                  <a:pt x="1429266" y="2755900"/>
                  <a:pt x="920750" y="2755900"/>
                </a:cubicBezTo>
                <a:cubicBezTo>
                  <a:pt x="412234" y="2755900"/>
                  <a:pt x="0" y="2070739"/>
                  <a:pt x="0" y="1225550"/>
                </a:cubicBezTo>
                <a:cubicBezTo>
                  <a:pt x="0" y="802956"/>
                  <a:pt x="103059" y="420368"/>
                  <a:pt x="269682" y="143429"/>
                </a:cubicBezTo>
                <a:close/>
              </a:path>
            </a:pathLst>
          </a:custGeom>
        </p:spPr>
      </p:pic>
      <p:pic>
        <p:nvPicPr>
          <p:cNvPr id="5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55" r="73021"/>
          <a:stretch/>
        </p:blipFill>
        <p:spPr>
          <a:xfrm flipH="1">
            <a:off x="315473" y="235878"/>
            <a:ext cx="3289300" cy="2551325"/>
          </a:xfrm>
          <a:prstGeom prst="rect">
            <a:avLst/>
          </a:prstGeom>
        </p:spPr>
      </p:pic>
      <p:pic>
        <p:nvPicPr>
          <p:cNvPr id="6" name="图片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19" t="56476" r="39211"/>
          <a:stretch/>
        </p:blipFill>
        <p:spPr>
          <a:xfrm flipH="1">
            <a:off x="731514" y="2486060"/>
            <a:ext cx="2601621" cy="4394640"/>
          </a:xfrm>
          <a:prstGeom prst="rect">
            <a:avLst/>
          </a:prstGeom>
        </p:spPr>
      </p:pic>
      <p:pic>
        <p:nvPicPr>
          <p:cNvPr id="7" name="图片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73" t="56476" r="51025"/>
          <a:stretch/>
        </p:blipFill>
        <p:spPr>
          <a:xfrm flipH="1">
            <a:off x="7976194" y="2379543"/>
            <a:ext cx="3005421" cy="454591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516897" y="3429942"/>
            <a:ext cx="6275535" cy="1459299"/>
            <a:chOff x="1877918" y="2006415"/>
            <a:chExt cx="8714767" cy="1459299"/>
          </a:xfrm>
        </p:grpSpPr>
        <p:sp>
          <p:nvSpPr>
            <p:cNvPr id="10" name="TextBox 9"/>
            <p:cNvSpPr txBox="1"/>
            <p:nvPr/>
          </p:nvSpPr>
          <p:spPr>
            <a:xfrm>
              <a:off x="1879407" y="2006415"/>
              <a:ext cx="871327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smtClean="0">
                  <a:ln w="2159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Showcard" panose="02040603050506020204" pitchFamily="18" charset="0"/>
                </a:rPr>
                <a:t>Vận dụng</a:t>
              </a:r>
              <a:endParaRPr lang="en-US" sz="8800">
                <a:ln w="2159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877918" y="2019164"/>
              <a:ext cx="871327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smtClean="0">
                  <a:gradFill flip="none" rotWithShape="1">
                    <a:gsLst>
                      <a:gs pos="32000">
                        <a:srgbClr val="92D050"/>
                      </a:gs>
                      <a:gs pos="14000">
                        <a:srgbClr val="009999"/>
                      </a:gs>
                      <a:gs pos="64000">
                        <a:srgbClr val="FFFF00"/>
                      </a:gs>
                      <a:gs pos="92000">
                        <a:srgbClr val="FFC000"/>
                      </a:gs>
                    </a:gsLst>
                    <a:lin ang="5400000" scaled="1"/>
                    <a:tileRect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Showcard" panose="02040603050506020204" pitchFamily="18" charset="0"/>
                </a:rPr>
                <a:t>Vận dụng</a:t>
              </a:r>
              <a:endParaRPr lang="en-US" sz="8800">
                <a:gradFill flip="none" rotWithShape="1">
                  <a:gsLst>
                    <a:gs pos="32000">
                      <a:srgbClr val="92D050"/>
                    </a:gs>
                    <a:gs pos="14000">
                      <a:srgbClr val="009999"/>
                    </a:gs>
                    <a:gs pos="64000">
                      <a:srgbClr val="FFFF00"/>
                    </a:gs>
                    <a:gs pos="92000">
                      <a:srgbClr val="FFC000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712660" y="2125548"/>
            <a:ext cx="45066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Claudia" pitchFamily="2" charset="0"/>
              </a:rPr>
              <a:t>Hoạt động</a:t>
            </a:r>
            <a:endParaRPr lang="en-US" sz="880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5 Claudia" pitchFamily="2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/>
        </p:nvSpPr>
        <p:spPr>
          <a:xfrm>
            <a:off x="9839114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21048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13" y="2141738"/>
            <a:ext cx="4388762" cy="43887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14098" y="1028768"/>
            <a:ext cx="100767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lang="en-US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thân</a:t>
            </a:r>
            <a:r>
              <a:rPr lang="en-US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</a:t>
            </a:r>
            <a:r>
              <a:rPr lang="en-US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nhanh</a:t>
            </a:r>
            <a:r>
              <a:rPr lang="en-US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danh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thuộc</a:t>
            </a:r>
            <a:r>
              <a:rPr lang="en-US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n-US" sz="4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4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953" y="581092"/>
            <a:ext cx="2356339" cy="54997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394960" y="2531608"/>
            <a:ext cx="5809705" cy="1232506"/>
            <a:chOff x="5917474" y="2302963"/>
            <a:chExt cx="5349241" cy="1232506"/>
          </a:xfrm>
        </p:grpSpPr>
        <p:sp>
          <p:nvSpPr>
            <p:cNvPr id="5" name="Rounded Rectangle 4"/>
            <p:cNvSpPr/>
            <p:nvPr/>
          </p:nvSpPr>
          <p:spPr>
            <a:xfrm>
              <a:off x="5917474" y="2302963"/>
              <a:ext cx="5225143" cy="936626"/>
            </a:xfrm>
            <a:prstGeom prst="roundRect">
              <a:avLst/>
            </a:prstGeom>
            <a:noFill/>
            <a:ln w="38100">
              <a:solidFill>
                <a:srgbClr val="FF339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76257" y="2458251"/>
              <a:ext cx="529045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Danh</a:t>
              </a:r>
              <a:r>
                <a:rPr lang="en-US" sz="3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lang="en-US" sz="3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chỉ</a:t>
              </a:r>
              <a:r>
                <a:rPr lang="en-US" sz="3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động</a:t>
              </a:r>
              <a:r>
                <a:rPr lang="en-US" sz="3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vật</a:t>
              </a:r>
              <a:r>
                <a:rPr lang="en-US" sz="3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hoang</a:t>
              </a:r>
              <a:r>
                <a:rPr lang="en-US" sz="3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dã</a:t>
              </a:r>
              <a:r>
                <a:rPr lang="en-US" sz="3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en-US" sz="3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917474" y="4324256"/>
            <a:ext cx="5787489" cy="936626"/>
            <a:chOff x="5917474" y="2302963"/>
            <a:chExt cx="5787489" cy="936626"/>
          </a:xfrm>
        </p:grpSpPr>
        <p:sp>
          <p:nvSpPr>
            <p:cNvPr id="9" name="Rounded Rectangle 8"/>
            <p:cNvSpPr/>
            <p:nvPr/>
          </p:nvSpPr>
          <p:spPr>
            <a:xfrm>
              <a:off x="5917474" y="2302963"/>
              <a:ext cx="5225143" cy="936626"/>
            </a:xfrm>
            <a:prstGeom prst="roundRect">
              <a:avLst/>
            </a:prstGeom>
            <a:noFill/>
            <a:ln w="38100">
              <a:solidFill>
                <a:srgbClr val="FF339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414505" y="2522816"/>
              <a:ext cx="52904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smtClean="0">
                  <a:latin typeface="Calibri" panose="020F0502020204030204" pitchFamily="34" charset="0"/>
                  <a:cs typeface="Calibri" panose="020F0502020204030204" pitchFamily="34" charset="0"/>
                </a:rPr>
                <a:t>Danh từ chỉ cây ăn quả.</a:t>
              </a:r>
              <a:endParaRPr lang="en-US" sz="3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12665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"/>
          <a:stretch/>
        </p:blipFill>
        <p:spPr>
          <a:xfrm>
            <a:off x="0" y="-6350"/>
            <a:ext cx="12192000" cy="6864350"/>
          </a:xfrm>
          <a:prstGeom prst="rect">
            <a:avLst/>
          </a:prstGeom>
        </p:spPr>
      </p:pic>
      <p:pic>
        <p:nvPicPr>
          <p:cNvPr id="3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6" t="-1" r="10937" b="-2029"/>
          <a:stretch/>
        </p:blipFill>
        <p:spPr>
          <a:xfrm>
            <a:off x="1454347" y="587948"/>
            <a:ext cx="8912165" cy="5594631"/>
          </a:xfrm>
          <a:prstGeom prst="rect">
            <a:avLst/>
          </a:prstGeom>
        </p:spPr>
      </p:pic>
      <p:pic>
        <p:nvPicPr>
          <p:cNvPr id="4" name="图片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42"/>
          <a:stretch/>
        </p:blipFill>
        <p:spPr>
          <a:xfrm>
            <a:off x="8215169" y="838200"/>
            <a:ext cx="3976831" cy="6019800"/>
          </a:xfrm>
          <a:custGeom>
            <a:avLst/>
            <a:gdLst>
              <a:gd name="connsiteX0" fmla="*/ 0 w 3976831"/>
              <a:gd name="connsiteY0" fmla="*/ 0 h 6019800"/>
              <a:gd name="connsiteX1" fmla="*/ 579204 w 3976831"/>
              <a:gd name="connsiteY1" fmla="*/ 0 h 6019800"/>
              <a:gd name="connsiteX2" fmla="*/ 474613 w 3976831"/>
              <a:gd name="connsiteY2" fmla="*/ 143429 h 6019800"/>
              <a:gd name="connsiteX3" fmla="*/ 204931 w 3976831"/>
              <a:gd name="connsiteY3" fmla="*/ 1225550 h 6019800"/>
              <a:gd name="connsiteX4" fmla="*/ 1125681 w 3976831"/>
              <a:gd name="connsiteY4" fmla="*/ 2755900 h 6019800"/>
              <a:gd name="connsiteX5" fmla="*/ 2046431 w 3976831"/>
              <a:gd name="connsiteY5" fmla="*/ 1225550 h 6019800"/>
              <a:gd name="connsiteX6" fmla="*/ 1776750 w 3976831"/>
              <a:gd name="connsiteY6" fmla="*/ 143429 h 6019800"/>
              <a:gd name="connsiteX7" fmla="*/ 1672158 w 3976831"/>
              <a:gd name="connsiteY7" fmla="*/ 0 h 6019800"/>
              <a:gd name="connsiteX8" fmla="*/ 3976831 w 3976831"/>
              <a:gd name="connsiteY8" fmla="*/ 0 h 6019800"/>
              <a:gd name="connsiteX9" fmla="*/ 3976831 w 3976831"/>
              <a:gd name="connsiteY9" fmla="*/ 6019800 h 6019800"/>
              <a:gd name="connsiteX10" fmla="*/ 0 w 3976831"/>
              <a:gd name="connsiteY10" fmla="*/ 6019800 h 601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76831" h="6019800">
                <a:moveTo>
                  <a:pt x="0" y="0"/>
                </a:moveTo>
                <a:lnTo>
                  <a:pt x="579204" y="0"/>
                </a:lnTo>
                <a:lnTo>
                  <a:pt x="474613" y="143429"/>
                </a:lnTo>
                <a:cubicBezTo>
                  <a:pt x="307990" y="420368"/>
                  <a:pt x="204931" y="802956"/>
                  <a:pt x="204931" y="1225550"/>
                </a:cubicBezTo>
                <a:cubicBezTo>
                  <a:pt x="204931" y="2070739"/>
                  <a:pt x="617165" y="2755900"/>
                  <a:pt x="1125681" y="2755900"/>
                </a:cubicBezTo>
                <a:cubicBezTo>
                  <a:pt x="1634197" y="2755900"/>
                  <a:pt x="2046431" y="2070739"/>
                  <a:pt x="2046431" y="1225550"/>
                </a:cubicBezTo>
                <a:cubicBezTo>
                  <a:pt x="2046431" y="802956"/>
                  <a:pt x="1943372" y="420368"/>
                  <a:pt x="1776750" y="143429"/>
                </a:cubicBezTo>
                <a:lnTo>
                  <a:pt x="1672158" y="0"/>
                </a:lnTo>
                <a:lnTo>
                  <a:pt x="3976831" y="0"/>
                </a:lnTo>
                <a:lnTo>
                  <a:pt x="3976831" y="6019800"/>
                </a:lnTo>
                <a:lnTo>
                  <a:pt x="0" y="6019800"/>
                </a:lnTo>
                <a:close/>
              </a:path>
            </a:pathLst>
          </a:custGeom>
        </p:spPr>
      </p:pic>
      <p:pic>
        <p:nvPicPr>
          <p:cNvPr id="5" name="图片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63" r="15270" b="54219"/>
          <a:stretch/>
        </p:blipFill>
        <p:spPr>
          <a:xfrm>
            <a:off x="8994802" y="-381000"/>
            <a:ext cx="1841500" cy="2755900"/>
          </a:xfrm>
          <a:custGeom>
            <a:avLst/>
            <a:gdLst>
              <a:gd name="connsiteX0" fmla="*/ 374273 w 1841500"/>
              <a:gd name="connsiteY0" fmla="*/ 0 h 2755900"/>
              <a:gd name="connsiteX1" fmla="*/ 1467228 w 1841500"/>
              <a:gd name="connsiteY1" fmla="*/ 0 h 2755900"/>
              <a:gd name="connsiteX2" fmla="*/ 1571819 w 1841500"/>
              <a:gd name="connsiteY2" fmla="*/ 143429 h 2755900"/>
              <a:gd name="connsiteX3" fmla="*/ 1841500 w 1841500"/>
              <a:gd name="connsiteY3" fmla="*/ 1225550 h 2755900"/>
              <a:gd name="connsiteX4" fmla="*/ 920750 w 1841500"/>
              <a:gd name="connsiteY4" fmla="*/ 2755900 h 2755900"/>
              <a:gd name="connsiteX5" fmla="*/ 0 w 1841500"/>
              <a:gd name="connsiteY5" fmla="*/ 1225550 h 2755900"/>
              <a:gd name="connsiteX6" fmla="*/ 269682 w 1841500"/>
              <a:gd name="connsiteY6" fmla="*/ 143429 h 275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1500" h="2755900">
                <a:moveTo>
                  <a:pt x="374273" y="0"/>
                </a:moveTo>
                <a:lnTo>
                  <a:pt x="1467228" y="0"/>
                </a:lnTo>
                <a:lnTo>
                  <a:pt x="1571819" y="143429"/>
                </a:lnTo>
                <a:cubicBezTo>
                  <a:pt x="1738442" y="420368"/>
                  <a:pt x="1841500" y="802956"/>
                  <a:pt x="1841500" y="1225550"/>
                </a:cubicBezTo>
                <a:cubicBezTo>
                  <a:pt x="1841500" y="2070739"/>
                  <a:pt x="1429266" y="2755900"/>
                  <a:pt x="920750" y="2755900"/>
                </a:cubicBezTo>
                <a:cubicBezTo>
                  <a:pt x="412234" y="2755900"/>
                  <a:pt x="0" y="2070739"/>
                  <a:pt x="0" y="1225550"/>
                </a:cubicBezTo>
                <a:cubicBezTo>
                  <a:pt x="0" y="802956"/>
                  <a:pt x="103059" y="420368"/>
                  <a:pt x="269682" y="143429"/>
                </a:cubicBezTo>
                <a:close/>
              </a:path>
            </a:pathLst>
          </a:custGeom>
        </p:spPr>
      </p:pic>
      <p:pic>
        <p:nvPicPr>
          <p:cNvPr id="6" name="图片 1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52983" y="3045108"/>
            <a:ext cx="2883328" cy="3618418"/>
          </a:xfrm>
          <a:prstGeom prst="rect">
            <a:avLst/>
          </a:prstGeom>
        </p:spPr>
      </p:pic>
      <p:pic>
        <p:nvPicPr>
          <p:cNvPr id="7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55" r="73021"/>
          <a:stretch/>
        </p:blipFill>
        <p:spPr>
          <a:xfrm flipH="1">
            <a:off x="315473" y="235878"/>
            <a:ext cx="3289300" cy="2551325"/>
          </a:xfrm>
          <a:prstGeom prst="rect">
            <a:avLst/>
          </a:prstGeom>
        </p:spPr>
      </p:pic>
      <p:pic>
        <p:nvPicPr>
          <p:cNvPr id="8" name="图片 3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29" t="56476" r="24896"/>
          <a:stretch/>
        </p:blipFill>
        <p:spPr>
          <a:xfrm>
            <a:off x="8750849" y="2879600"/>
            <a:ext cx="2817027" cy="40616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3A87FF-C857-1D60-7395-6723E607D6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8692" y="1943133"/>
            <a:ext cx="7785267" cy="330431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/>
        </p:nvSpPr>
        <p:spPr>
          <a:xfrm>
            <a:off x="9839114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62022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61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754323"/>
            <a:ext cx="5248345" cy="52483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371" y="1024647"/>
            <a:ext cx="6859765" cy="46559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4377" y="1953676"/>
            <a:ext cx="5316173" cy="212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477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533" r="100000">
                        <a14:foregroundMark x1="22202" y1="41124" x2="24689" y2="44083"/>
                        <a14:foregroundMark x1="73535" y1="66864" x2="75133" y2="73077"/>
                        <a14:foregroundMark x1="89876" y1="79882" x2="85613" y2="857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3270006"/>
            <a:ext cx="5362575" cy="3219450"/>
          </a:xfrm>
          <a:prstGeom prst="rect">
            <a:avLst/>
          </a:prstGeom>
        </p:spPr>
      </p:pic>
      <p:sp>
        <p:nvSpPr>
          <p:cNvPr id="3" name="矩形 8">
            <a:extLst>
              <a:ext uri="{FF2B5EF4-FFF2-40B4-BE49-F238E27FC236}">
                <a16:creationId xmlns:a16="http://schemas.microsoft.com/office/drawing/2014/main" id="{52FED76A-10B3-4ECE-A136-FF5B8428BC0F}"/>
              </a:ext>
            </a:extLst>
          </p:cNvPr>
          <p:cNvSpPr/>
          <p:nvPr/>
        </p:nvSpPr>
        <p:spPr>
          <a:xfrm>
            <a:off x="1893378" y="884146"/>
            <a:ext cx="8038657" cy="1501714"/>
          </a:xfrm>
          <a:prstGeom prst="rect">
            <a:avLst/>
          </a:prstGeom>
          <a:noFill/>
          <a:ln w="88900" cmpd="thickThin">
            <a:solidFill>
              <a:srgbClr val="8D75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893378" y="1219504"/>
            <a:ext cx="7170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Đề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:…..</a:t>
            </a:r>
            <a:endParaRPr lang="en-US" sz="48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5204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69230" y="2137144"/>
            <a:ext cx="5701821" cy="114831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569230" y="3607425"/>
            <a:ext cx="5701821" cy="114831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569230" y="5077706"/>
            <a:ext cx="5701821" cy="114831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84869" y="904603"/>
            <a:ext cx="3270542" cy="707886"/>
          </a:xfrm>
          <a:prstGeom prst="rect">
            <a:avLst/>
          </a:prstGeom>
          <a:noFill/>
          <a:ln w="63500" cmpd="thickThin">
            <a:solidFill>
              <a:srgbClr val="00B050">
                <a:alpha val="90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Ưu</a:t>
            </a:r>
            <a:r>
              <a:rPr lang="en-US" sz="4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endParaRPr lang="en-US" sz="40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643949" y="2417156"/>
            <a:ext cx="5852623" cy="592091"/>
            <a:chOff x="4643949" y="2417156"/>
            <a:chExt cx="5852623" cy="592091"/>
          </a:xfrm>
        </p:grpSpPr>
        <p:sp>
          <p:nvSpPr>
            <p:cNvPr id="7" name="TextBox 6"/>
            <p:cNvSpPr txBox="1"/>
            <p:nvPr/>
          </p:nvSpPr>
          <p:spPr>
            <a:xfrm>
              <a:off x="4643949" y="2424472"/>
              <a:ext cx="58526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1">
                      <a:lumMod val="75000"/>
                    </a:schemeClr>
                  </a:solidFill>
                  <a:latin typeface="UTM Seagull" panose="02040603050506020204" pitchFamily="18" charset="0"/>
                </a:rPr>
                <a:t>………………..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2655" y="2417156"/>
              <a:ext cx="617250" cy="589939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4763755" y="3874886"/>
            <a:ext cx="5852623" cy="597734"/>
            <a:chOff x="4763755" y="3874886"/>
            <a:chExt cx="5852623" cy="597734"/>
          </a:xfrm>
        </p:grpSpPr>
        <p:sp>
          <p:nvSpPr>
            <p:cNvPr id="10" name="TextBox 9"/>
            <p:cNvSpPr txBox="1"/>
            <p:nvPr/>
          </p:nvSpPr>
          <p:spPr>
            <a:xfrm>
              <a:off x="4763755" y="3887845"/>
              <a:ext cx="58526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1">
                      <a:lumMod val="75000"/>
                    </a:schemeClr>
                  </a:solidFill>
                  <a:latin typeface="UTM Seagull" panose="02040603050506020204" pitchFamily="18" charset="0"/>
                </a:rPr>
                <a:t>………………..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8279" y="3874886"/>
              <a:ext cx="617250" cy="589939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4763755" y="5351496"/>
            <a:ext cx="5852623" cy="734478"/>
            <a:chOff x="4733044" y="4099200"/>
            <a:chExt cx="5852623" cy="734478"/>
          </a:xfrm>
        </p:grpSpPr>
        <p:sp>
          <p:nvSpPr>
            <p:cNvPr id="13" name="TextBox 12"/>
            <p:cNvSpPr txBox="1"/>
            <p:nvPr/>
          </p:nvSpPr>
          <p:spPr>
            <a:xfrm>
              <a:off x="4733044" y="4248903"/>
              <a:ext cx="58526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1">
                      <a:lumMod val="75000"/>
                    </a:schemeClr>
                  </a:solidFill>
                  <a:latin typeface="UTM Seagull" panose="02040603050506020204" pitchFamily="18" charset="0"/>
                </a:rPr>
                <a:t>………………..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7569" y="4099200"/>
              <a:ext cx="617250" cy="589939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04" y="1996227"/>
            <a:ext cx="3458596" cy="428790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9" name="Oval 18"/>
          <p:cNvSpPr/>
          <p:nvPr/>
        </p:nvSpPr>
        <p:spPr>
          <a:xfrm>
            <a:off x="123642" y="151637"/>
            <a:ext cx="3605845" cy="1294924"/>
          </a:xfrm>
          <a:prstGeom prst="ellipse">
            <a:avLst/>
          </a:prstGeom>
          <a:solidFill>
            <a:schemeClr val="bg1"/>
          </a:solidFill>
          <a:ln w="57150" cmpd="thickThin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330" y="43129"/>
            <a:ext cx="3084843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4055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23642" y="151637"/>
            <a:ext cx="3605845" cy="1294924"/>
          </a:xfrm>
          <a:prstGeom prst="ellipse">
            <a:avLst/>
          </a:prstGeom>
          <a:solidFill>
            <a:schemeClr val="bg1"/>
          </a:solidFill>
          <a:ln w="57150" cmpd="thickThin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907811" y="1881962"/>
            <a:ext cx="5701821" cy="114831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907811" y="3352243"/>
            <a:ext cx="5701821" cy="114831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907811" y="4822524"/>
            <a:ext cx="5701821" cy="114831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07811" y="2115026"/>
            <a:ext cx="5852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UTM Seagull" panose="02040603050506020204" pitchFamily="18" charset="0"/>
              </a:rPr>
              <a:t>………………..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07811" y="3586232"/>
            <a:ext cx="5852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UTM Seagull" panose="02040603050506020204" pitchFamily="18" charset="0"/>
              </a:rPr>
              <a:t>………………..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582" b="79433" l="19681" r="487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74" t="47674" r="54403" b="23012"/>
          <a:stretch/>
        </p:blipFill>
        <p:spPr>
          <a:xfrm>
            <a:off x="5696519" y="3657451"/>
            <a:ext cx="488614" cy="5223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07811" y="5097409"/>
            <a:ext cx="5852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UTM Seagull" panose="02040603050506020204" pitchFamily="18" charset="0"/>
              </a:rPr>
              <a:t>………………..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582" b="79433" l="19681" r="487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74" t="47674" r="54403" b="23012"/>
          <a:stretch/>
        </p:blipFill>
        <p:spPr>
          <a:xfrm>
            <a:off x="5737557" y="5181263"/>
            <a:ext cx="488614" cy="5223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27036" y="799099"/>
            <a:ext cx="3063369" cy="707886"/>
          </a:xfrm>
          <a:prstGeom prst="rect">
            <a:avLst/>
          </a:prstGeom>
          <a:noFill/>
          <a:ln w="63500" cmpd="thickThin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Hạn</a:t>
            </a:r>
            <a:r>
              <a:rPr lang="en-US" sz="4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chế</a:t>
            </a:r>
            <a:endParaRPr lang="en-US" sz="40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582" b="79433" l="19681" r="487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74" t="47674" r="54403" b="23012"/>
          <a:stretch/>
        </p:blipFill>
        <p:spPr>
          <a:xfrm>
            <a:off x="5691931" y="2164625"/>
            <a:ext cx="488614" cy="5223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72" y="2802255"/>
            <a:ext cx="3179266" cy="346779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330" y="43129"/>
            <a:ext cx="3084843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4326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7" grpId="0"/>
      <p:bldP spid="9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615" y="975739"/>
            <a:ext cx="7928148" cy="47672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38441" y="1581100"/>
            <a:ext cx="70597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Hướng</a:t>
            </a:r>
            <a:r>
              <a:rPr lang="en-US" sz="7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dẫn</a:t>
            </a:r>
            <a:r>
              <a:rPr lang="en-US" sz="7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en-US" sz="7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sửa</a:t>
            </a:r>
            <a:r>
              <a:rPr lang="en-US" sz="7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endParaRPr lang="en-US" sz="7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2" y="2126055"/>
            <a:ext cx="5010446" cy="501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5589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60" y="348722"/>
            <a:ext cx="7928148" cy="47672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04288" y="802825"/>
            <a:ext cx="46634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4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4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4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4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nhận</a:t>
            </a:r>
            <a:r>
              <a:rPr lang="en-US" sz="4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xét</a:t>
            </a:r>
            <a:r>
              <a:rPr lang="en-US" sz="4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giáo</a:t>
            </a:r>
            <a:r>
              <a:rPr lang="en-US" sz="4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viên</a:t>
            </a:r>
            <a:r>
              <a:rPr lang="en-US" sz="4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rồi</a:t>
            </a:r>
            <a:r>
              <a:rPr lang="en-US" sz="4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sửa</a:t>
            </a:r>
            <a:r>
              <a:rPr lang="en-US" sz="4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chữa</a:t>
            </a:r>
            <a:r>
              <a:rPr lang="en-US" sz="4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lỗi</a:t>
            </a:r>
            <a:r>
              <a:rPr lang="en-US" sz="4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4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93" y="2299063"/>
            <a:ext cx="4801441" cy="48014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522" y="2038390"/>
            <a:ext cx="4785360" cy="481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6536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03647"/>
              </p:ext>
            </p:extLst>
          </p:nvPr>
        </p:nvGraphicFramePr>
        <p:xfrm>
          <a:off x="4550507" y="1650479"/>
          <a:ext cx="6115538" cy="46447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57769">
                  <a:extLst>
                    <a:ext uri="{9D8B030D-6E8A-4147-A177-3AD203B41FA5}">
                      <a16:colId xmlns:a16="http://schemas.microsoft.com/office/drawing/2014/main" val="1165173152"/>
                    </a:ext>
                  </a:extLst>
                </a:gridCol>
                <a:gridCol w="3057769">
                  <a:extLst>
                    <a:ext uri="{9D8B030D-6E8A-4147-A177-3AD203B41FA5}">
                      <a16:colId xmlns:a16="http://schemas.microsoft.com/office/drawing/2014/main" val="4010084506"/>
                    </a:ext>
                  </a:extLst>
                </a:gridCol>
              </a:tblGrid>
              <a:tr h="991904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Lỗi</a:t>
                      </a:r>
                      <a:endParaRPr lang="en-US" sz="54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F1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Sửa</a:t>
                      </a:r>
                      <a:r>
                        <a:rPr lang="en-US" sz="54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5400" b="1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lại</a:t>
                      </a:r>
                      <a:r>
                        <a:rPr lang="en-US" sz="5400" b="1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54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F1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227174"/>
                  </a:ext>
                </a:extLst>
              </a:tr>
              <a:tr h="3652885"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757845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74904" y="607383"/>
            <a:ext cx="115147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5400" b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5400" b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mở</a:t>
            </a:r>
            <a:r>
              <a:rPr lang="en-US" sz="5400" b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đầu</a:t>
            </a:r>
            <a:r>
              <a:rPr lang="en-US" sz="5400" b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5400" b="1" dirty="0" err="1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triển</a:t>
            </a:r>
            <a:r>
              <a:rPr lang="en-US" sz="5400" b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khai</a:t>
            </a:r>
            <a:r>
              <a:rPr lang="en-US" sz="5400" b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5400" b="1" dirty="0" err="1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5400" b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thúc</a:t>
            </a:r>
            <a:endParaRPr lang="en-US" sz="5400" b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65" y="2680398"/>
            <a:ext cx="4407042" cy="440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8301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82575"/>
              </p:ext>
            </p:extLst>
          </p:nvPr>
        </p:nvGraphicFramePr>
        <p:xfrm>
          <a:off x="4550507" y="1650479"/>
          <a:ext cx="6115538" cy="46447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57769">
                  <a:extLst>
                    <a:ext uri="{9D8B030D-6E8A-4147-A177-3AD203B41FA5}">
                      <a16:colId xmlns:a16="http://schemas.microsoft.com/office/drawing/2014/main" val="1165173152"/>
                    </a:ext>
                  </a:extLst>
                </a:gridCol>
                <a:gridCol w="3057769">
                  <a:extLst>
                    <a:ext uri="{9D8B030D-6E8A-4147-A177-3AD203B41FA5}">
                      <a16:colId xmlns:a16="http://schemas.microsoft.com/office/drawing/2014/main" val="4010084506"/>
                    </a:ext>
                  </a:extLst>
                </a:gridCol>
              </a:tblGrid>
              <a:tr h="991904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Lỗi</a:t>
                      </a:r>
                      <a:endParaRPr lang="en-US" sz="54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F1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Sửa</a:t>
                      </a:r>
                      <a:r>
                        <a:rPr lang="en-US" sz="54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5400" b="1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lại</a:t>
                      </a:r>
                      <a:r>
                        <a:rPr lang="en-US" sz="5400" b="1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54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F1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227174"/>
                  </a:ext>
                </a:extLst>
              </a:tr>
              <a:tr h="3652885"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757845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11651" y="600703"/>
            <a:ext cx="10430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5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trình</a:t>
            </a:r>
            <a:r>
              <a:rPr lang="en-US" sz="5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bày</a:t>
            </a:r>
            <a:r>
              <a:rPr lang="en-US" sz="5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lí</a:t>
            </a:r>
            <a:r>
              <a:rPr lang="en-US" sz="5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sz="54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5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dẫn</a:t>
            </a:r>
            <a:r>
              <a:rPr lang="en-US" sz="5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chứng</a:t>
            </a:r>
            <a:endParaRPr lang="en-US" sz="5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65" y="2680398"/>
            <a:ext cx="4407042" cy="440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2705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1_Office 主题​​">
  <a:themeElements>
    <a:clrScheme name="自定义 1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854D"/>
      </a:accent1>
      <a:accent2>
        <a:srgbClr val="FF854D"/>
      </a:accent2>
      <a:accent3>
        <a:srgbClr val="FF854D"/>
      </a:accent3>
      <a:accent4>
        <a:srgbClr val="FF854D"/>
      </a:accent4>
      <a:accent5>
        <a:srgbClr val="FF854D"/>
      </a:accent5>
      <a:accent6>
        <a:srgbClr val="FF854D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1200" cap="none" spc="0" normalizeH="0" baseline="0" noProof="0">
            <a:ln>
              <a:noFill/>
            </a:ln>
            <a:solidFill>
              <a:prstClr val="white"/>
            </a:solidFill>
            <a:effectLst/>
            <a:uLnTx/>
            <a:uFillTx/>
            <a:latin typeface="等线" panose="020F0502020204030204"/>
            <a:ea typeface="等线" panose="02010600030101010101" pitchFamily="2" charset="-122"/>
            <a:cs typeface="+mn-cs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145</Words>
  <Application>Microsoft Office PowerPoint</Application>
  <PresentationFormat>Widescreen</PresentationFormat>
  <Paragraphs>40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Calibri</vt:lpstr>
      <vt:lpstr>UTM Showcard</vt:lpstr>
      <vt:lpstr>SVN-Newton</vt:lpstr>
      <vt:lpstr>等线</vt:lpstr>
      <vt:lpstr>Arial</vt:lpstr>
      <vt:lpstr>等线 Light</vt:lpstr>
      <vt:lpstr>#9Slide07 HoneyCream</vt:lpstr>
      <vt:lpstr>UTM French Vanilla</vt:lpstr>
      <vt:lpstr>UTM Bienvenue</vt:lpstr>
      <vt:lpstr>UTM Seagull</vt:lpstr>
      <vt:lpstr>#9Slide05 Claudia</vt:lpstr>
      <vt:lpstr>Times New Roman</vt:lpstr>
      <vt:lpstr>1_Office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BÍCH NGỌC</dc:creator>
  <cp:keywords>MĂNGNON</cp:keywords>
  <cp:lastModifiedBy>Nguyễn Thị Hồng Linh</cp:lastModifiedBy>
  <cp:revision>16</cp:revision>
  <dcterms:created xsi:type="dcterms:W3CDTF">2023-07-22T15:39:34Z</dcterms:created>
  <dcterms:modified xsi:type="dcterms:W3CDTF">2023-08-12T09:54:58Z</dcterms:modified>
</cp:coreProperties>
</file>