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 id="2147483708" r:id="rId5"/>
  </p:sldMasterIdLst>
  <p:notesMasterIdLst>
    <p:notesMasterId r:id="rId43"/>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98" r:id="rId23"/>
    <p:sldId id="299" r:id="rId24"/>
    <p:sldId id="277" r:id="rId25"/>
    <p:sldId id="278" r:id="rId26"/>
    <p:sldId id="290" r:id="rId27"/>
    <p:sldId id="291" r:id="rId28"/>
    <p:sldId id="279" r:id="rId29"/>
    <p:sldId id="280" r:id="rId30"/>
    <p:sldId id="293" r:id="rId31"/>
    <p:sldId id="292" r:id="rId32"/>
    <p:sldId id="281" r:id="rId33"/>
    <p:sldId id="282" r:id="rId34"/>
    <p:sldId id="294" r:id="rId35"/>
    <p:sldId id="295" r:id="rId36"/>
    <p:sldId id="286" r:id="rId37"/>
    <p:sldId id="283" r:id="rId38"/>
    <p:sldId id="284" r:id="rId39"/>
    <p:sldId id="287" r:id="rId40"/>
    <p:sldId id="288" r:id="rId41"/>
    <p:sldId id="296" r:id="rId42"/>
  </p:sldIdLst>
  <p:sldSz cx="12192000" cy="6858000"/>
  <p:notesSz cx="6858000" cy="9144000"/>
  <p:embeddedFontLst>
    <p:embeddedFont>
      <p:font typeface="Cambria" panose="02040503050406030204" pitchFamily="18" charset="0"/>
      <p:regular r:id="rId44"/>
      <p:bold r:id="rId45"/>
      <p:italic r:id="rId46"/>
      <p:boldItalic r:id="rId47"/>
    </p:embeddedFont>
    <p:embeddedFont>
      <p:font typeface="#9Slide05 Aphrodite Pro" panose="02000000000000000000" pitchFamily="2" charset="0"/>
      <p:regular r:id="rId48"/>
    </p:embeddedFont>
    <p:embeddedFont>
      <p:font typeface="Open Sans" panose="020B0606030504020204" pitchFamily="34" charset="0"/>
      <p:regular r:id="rId49"/>
      <p:bold r:id="rId50"/>
      <p:italic r:id="rId51"/>
      <p:boldItalic r:id="rId52"/>
    </p:embeddedFont>
    <p:embeddedFont>
      <p:font typeface="SVN-Newton" panose="02040603050506020204" pitchFamily="18" charset="0"/>
      <p:regular r:id="rId53"/>
    </p:embeddedFont>
    <p:embeddedFont>
      <p:font typeface="宋体" panose="02010600030101010101" pitchFamily="2" charset="-122"/>
      <p:regular r:id="rId54"/>
    </p:embeddedFont>
    <p:embeddedFont>
      <p:font typeface="#9Slide05 FS Blonde Script" panose="03000503000000000000" pitchFamily="65" charset="0"/>
      <p:italic r:id="rId55"/>
    </p:embeddedFont>
    <p:embeddedFont>
      <p:font typeface="#9Slide05 Bodega Script" pitchFamily="2" charset="0"/>
      <p:regular r:id="rId56"/>
    </p:embeddedFont>
    <p:embeddedFont>
      <p:font typeface="UTM Avo" panose="02040603050506020204" pitchFamily="18" charset="0"/>
      <p:regular r:id="rId57"/>
      <p:bold r:id="rId58"/>
      <p:italic r:id="rId59"/>
      <p:boldItalic r:id="rId60"/>
    </p:embeddedFont>
    <p:embeddedFont>
      <p:font typeface="Calibri Light" panose="020F0302020204030204" pitchFamily="34" charset="0"/>
      <p:regular r:id="rId61"/>
      <p:italic r:id="rId62"/>
    </p:embeddedFont>
    <p:embeddedFont>
      <p:font typeface="Calibri" panose="020F0502020204030204" pitchFamily="34" charset="0"/>
      <p:regular r:id="rId63"/>
      <p:bold r:id="rId64"/>
      <p:italic r:id="rId65"/>
      <p:boldItalic r:id="rId66"/>
    </p:embeddedFont>
    <p:embeddedFont>
      <p:font typeface="#9Slide07 HoneyCream" pitchFamily="2"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01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Master" Target="slideMasters/slideMaster5.xml"/><Relationship Id="rId61" Type="http://schemas.openxmlformats.org/officeDocument/2006/relationships/font" Target="fonts/font1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2" name="Picture 1"/>
          <p:cNvPicPr>
            <a:picLocks noChangeAspect="1"/>
          </p:cNvPicPr>
          <p:nvPr userDrawn="1"/>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2" name="Picture 1"/>
          <p:cNvPicPr>
            <a:picLocks noChangeAspect="1"/>
          </p:cNvPicPr>
          <p:nvPr userDrawn="1"/>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pic>
        <p:nvPicPr>
          <p:cNvPr id="2" name="Picture 1"/>
          <p:cNvPicPr>
            <a:picLocks noChangeAspect="1"/>
          </p:cNvPicPr>
          <p:nvPr userDrawn="1"/>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113725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2683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59941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26718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68594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367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674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9593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9463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6013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787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17" Type="http://schemas.openxmlformats.org/officeDocument/2006/relationships/image" Target="../media/image8.png"/><Relationship Id="rId2" Type="http://schemas.openxmlformats.org/officeDocument/2006/relationships/slideLayout" Target="../slideLayouts/slideLayout43.xml"/><Relationship Id="rId16" Type="http://schemas.openxmlformats.org/officeDocument/2006/relationships/image" Target="../media/image7.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6745313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8.wdp"/><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9.xml"/><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8.xml"/><Relationship Id="rId18" Type="http://schemas.openxmlformats.org/officeDocument/2006/relationships/image" Target="../media/image28.png"/><Relationship Id="rId3" Type="http://schemas.openxmlformats.org/officeDocument/2006/relationships/slide" Target="slide11.xml"/><Relationship Id="rId7" Type="http://schemas.openxmlformats.org/officeDocument/2006/relationships/slide" Target="slide12.xml"/><Relationship Id="rId12" Type="http://schemas.openxmlformats.org/officeDocument/2006/relationships/image" Target="../media/image26.png"/><Relationship Id="rId17" Type="http://schemas.openxmlformats.org/officeDocument/2006/relationships/slide" Target="slide6.xml"/><Relationship Id="rId2" Type="http://schemas.openxmlformats.org/officeDocument/2006/relationships/image" Target="../media/image23.png"/><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slide" Target="slide10.xml"/><Relationship Id="rId5" Type="http://schemas.openxmlformats.org/officeDocument/2006/relationships/slide" Target="slide9.xml"/><Relationship Id="rId15" Type="http://schemas.openxmlformats.org/officeDocument/2006/relationships/slide" Target="slide35.xml"/><Relationship Id="rId10" Type="http://schemas.openxmlformats.org/officeDocument/2006/relationships/image" Target="../media/image22.png"/><Relationship Id="rId4" Type="http://schemas.openxmlformats.org/officeDocument/2006/relationships/image" Target="../media/image24.png"/><Relationship Id="rId9" Type="http://schemas.openxmlformats.org/officeDocument/2006/relationships/slide" Target="slide7.xm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grpSp>
        <p:nvGrpSpPr>
          <p:cNvPr id="8" name="Group 7"/>
          <p:cNvGrpSpPr/>
          <p:nvPr/>
        </p:nvGrpSpPr>
        <p:grpSpPr>
          <a:xfrm>
            <a:off x="13038621" y="619391"/>
            <a:ext cx="2811439" cy="1111471"/>
            <a:chOff x="-856880" y="1085860"/>
            <a:chExt cx="2811439" cy="1111471"/>
          </a:xfrm>
        </p:grpSpPr>
        <p:sp>
          <p:nvSpPr>
            <p:cNvPr id="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vi-VN" sz="2400" b="1" i="0" u="none" strike="noStrike" kern="0" cap="none" spc="0" normalizeH="0" baseline="0" noProof="0" dirty="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4</a:t>
              </a:r>
              <a:endParaRPr kumimoji="0" lang="en-US" sz="2400" b="1" i="0" u="none" strike="noStrike" kern="0" cap="none" spc="0" normalizeH="0" baseline="0" noProof="0" dirty="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0" name="Google Shape;1910;p31">
              <a:extLst>
                <a:ext uri="{FF2B5EF4-FFF2-40B4-BE49-F238E27FC236}">
                  <a16:creationId xmlns:a16="http://schemas.microsoft.com/office/drawing/2014/main" id="{E4CC77B8-F17E-79E4-B3C9-5B07D794B153}"/>
                </a:ext>
              </a:extLst>
            </p:cNvPr>
            <p:cNvSpPr txBox="1">
              <a:spLocks/>
            </p:cNvSpPr>
            <p:nvPr/>
          </p:nvSpPr>
          <p:spPr>
            <a:xfrm>
              <a:off x="-856880" y="1085860"/>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vi-VN"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4</a:t>
              </a:r>
              <a:endPar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37" y="5339250"/>
            <a:ext cx="1087971" cy="1116414"/>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a:t>
            </a:r>
            <a:r>
              <a:rPr kumimoji="0" lang="en-US" sz="3200" b="0" i="0" u="none" strike="noStrike" kern="1200" cap="none" spc="0" normalizeH="0" baseline="0" noProof="0" dirty="0" err="1" smtClean="0">
                <a:ln>
                  <a:noFill/>
                </a:ln>
                <a:solidFill>
                  <a:srgbClr val="002060"/>
                </a:solidFill>
                <a:effectLst/>
                <a:uLnTx/>
                <a:uFillTx/>
                <a:latin typeface="Calibri" panose="020F0502020204030204" pitchFamily="34" charset="0"/>
                <a:cs typeface="Calibri" panose="020F0502020204030204" pitchFamily="34" charset="0"/>
              </a:rPr>
              <a:t>cô</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a:t>
            </a:r>
            <a:r>
              <a:rPr kumimoji="0" lang="en-US"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C</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u-chi-tô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C</a:t>
              </a: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a:t>
            </a:r>
            <a:r>
              <a:rPr kumimoji="0" lang="en-US" sz="3200" b="0" i="0" u="none" strike="noStrike" kern="1200" cap="none" spc="0" normalizeH="0" baseline="0" noProof="0" dirty="0" err="1" smtClean="0">
                <a:ln>
                  <a:noFill/>
                </a:ln>
                <a:solidFill>
                  <a:srgbClr val="70AD47">
                    <a:lumMod val="50000"/>
                  </a:srgbClr>
                </a:solidFill>
                <a:effectLst/>
                <a:uLnTx/>
                <a:uFillTx/>
                <a:latin typeface="Calibri" panose="020F0502020204030204" pitchFamily="34" charset="0"/>
                <a:cs typeface="Calibri" panose="020F0502020204030204" pitchFamily="34" charset="0"/>
              </a:rPr>
              <a:t>cô</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a:t>
            </a:r>
            <a:r>
              <a:rPr kumimoji="0" lang="en-US"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C</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u-chi-tô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2060"/>
                </a:solidFill>
                <a:effectLst/>
                <a:uLnTx/>
                <a:uFillTx/>
                <a:latin typeface="UTM Avo" panose="02040603050506020204" pitchFamily="18" charset="0"/>
                <a:ea typeface="+mn-ea"/>
                <a:cs typeface="+mn-cs"/>
              </a:rPr>
              <a:t>Ban ngày cô chăm chú lắng nghe tất cả những âm thanh xung quanh: tiếng những tàu lá cọ đu đưa trong gió, tiếng vỗ cánh của những chú chim ruồi, âm thanh phát ra khi cô chụm hai chân rồi nhảy vào vũng nước....</a:t>
            </a:r>
            <a:endParaRPr kumimoji="0" lang="en-GB"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cxnSp>
        <p:nvCxnSpPr>
          <p:cNvPr id="4" name="Straight Connector 3"/>
          <p:cNvCxnSpPr/>
          <p:nvPr/>
        </p:nvCxnSpPr>
        <p:spPr>
          <a:xfrm flipH="1">
            <a:off x="4927600" y="150730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368800" y="279093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248400" y="3363015"/>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445500" y="393300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191500" y="5218723"/>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8356600" y="5218722"/>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a:t>
            </a:r>
            <a:r>
              <a:rPr kumimoji="0" lang="en-US" sz="3200" b="0" i="0" u="none" strike="noStrike" kern="1200" cap="none" spc="0" normalizeH="0" baseline="0" noProof="0" dirty="0" err="1" smtClean="0">
                <a:ln>
                  <a:noFill/>
                </a:ln>
                <a:solidFill>
                  <a:srgbClr val="002060"/>
                </a:solidFill>
                <a:effectLst/>
                <a:uLnTx/>
                <a:uFillTx/>
                <a:latin typeface="Calibri" panose="020F0502020204030204" pitchFamily="34" charset="0"/>
                <a:ea typeface="+mn-ea"/>
                <a:cs typeface="Calibri" panose="020F0502020204030204" pitchFamily="34" charset="0"/>
              </a:rPr>
              <a:t>cô</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a:t>
            </a:r>
            <a:r>
              <a:rPr kumimoji="0" lang="en-US"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C</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u-chi-tô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916" y="890276"/>
            <a:ext cx="6605215" cy="4828541"/>
          </a:xfrm>
          <a:prstGeom prst="rect">
            <a:avLst/>
          </a:prstGeom>
        </p:spPr>
      </p:pic>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324797" y="2196419"/>
            <a:ext cx="6360337" cy="50880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147" y="1376712"/>
            <a:ext cx="6383065" cy="3853006"/>
          </a:xfrm>
          <a:prstGeom prst="rect">
            <a:avLst/>
          </a:prstGeom>
        </p:spPr>
      </p:pic>
    </p:spTree>
    <p:extLst>
      <p:ext uri="{BB962C8B-B14F-4D97-AF65-F5344CB8AC3E}">
        <p14:creationId xmlns:p14="http://schemas.microsoft.com/office/powerpoint/2010/main" val="421667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dirty="0" smtClean="0">
                  <a:solidFill>
                    <a:schemeClr val="accent6"/>
                  </a:solidFill>
                  <a:latin typeface="Calibri" panose="020F0502020204030204" pitchFamily="34" charset="0"/>
                  <a:cs typeface="Calibri" panose="020F0502020204030204" pitchFamily="34" charset="0"/>
                </a:rPr>
                <a:t>nổi bậ</a:t>
              </a:r>
              <a:r>
                <a:rPr lang="en-US" sz="6000" dirty="0">
                  <a:solidFill>
                    <a:schemeClr val="accent6"/>
                  </a:solidFill>
                  <a:latin typeface="Calibri" panose="020F0502020204030204" pitchFamily="34" charset="0"/>
                  <a:cs typeface="Calibri" panose="020F0502020204030204" pitchFamily="34" charset="0"/>
                </a:rPr>
                <a:t>t</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nổi bậc</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không khi 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a:t>
            </a:r>
            <a:r>
              <a:rPr kumimoji="0" lang="en-US" sz="3200" b="0" i="0" u="none" strike="noStrike" kern="1200" cap="none" spc="0" normalizeH="0" baseline="0" noProof="0" dirty="0" err="1" smtClean="0">
                <a:ln>
                  <a:noFill/>
                </a:ln>
                <a:solidFill>
                  <a:srgbClr val="002060"/>
                </a:solidFill>
                <a:effectLst/>
                <a:uLnTx/>
                <a:uFillTx/>
                <a:latin typeface="Calibri" panose="020F0502020204030204" pitchFamily="34" charset="0"/>
                <a:cs typeface="Calibri" panose="020F0502020204030204" pitchFamily="34" charset="0"/>
              </a:rPr>
              <a:t>xô</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a:t>
            </a:r>
            <a:r>
              <a:rPr lang="en-US" sz="3200" dirty="0">
                <a:solidFill>
                  <a:srgbClr val="002060"/>
                </a:solidFill>
                <a:latin typeface="Calibri" panose="020F0502020204030204" pitchFamily="34" charset="0"/>
                <a:cs typeface="Calibri" panose="020F0502020204030204" pitchFamily="34" charset="0"/>
              </a:rPr>
              <a:t>C</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u-chi-tô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660423" y="2967788"/>
            <a:ext cx="6264251"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44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4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090" y="123460"/>
            <a:ext cx="8296389" cy="2002180"/>
          </a:xfrm>
          <a:prstGeom prst="rect">
            <a:avLst/>
          </a:prstGeom>
        </p:spPr>
      </p:pic>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418887"/>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6456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1969" y="525691"/>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Open Sans" panose="020B0606030504020204" pitchFamily="34" charset="0"/>
                <a:cs typeface="Calibri" panose="020F0502020204030204" pitchFamily="34" charset="0"/>
              </a:rPr>
              <a:t>Em thích chơi loại nhạc cụ nào?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631" y="1953218"/>
            <a:ext cx="5637832" cy="3441707"/>
          </a:xfrm>
          <a:prstGeom prst="rect">
            <a:avLst/>
          </a:prstGeom>
        </p:spPr>
      </p:pic>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632</Words>
  <Application>Microsoft Office PowerPoint</Application>
  <PresentationFormat>Widescreen</PresentationFormat>
  <Paragraphs>114</Paragraphs>
  <Slides>37</Slides>
  <Notes>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37</vt:i4>
      </vt:variant>
    </vt:vector>
  </HeadingPairs>
  <TitlesOfParts>
    <vt:vector size="58" baseType="lpstr">
      <vt:lpstr>Cambria</vt:lpstr>
      <vt:lpstr>#9Slide05 Aphrodite Pro</vt:lpstr>
      <vt:lpstr>Open Sans</vt:lpstr>
      <vt:lpstr>SVN-Newton</vt:lpstr>
      <vt:lpstr>宋体</vt:lpstr>
      <vt:lpstr>Chango</vt:lpstr>
      <vt:lpstr>#9Slide05 FS Blonde Script</vt:lpstr>
      <vt:lpstr>#9Slide05 Bodega Script</vt:lpstr>
      <vt:lpstr>字魂20号-石头体</vt:lpstr>
      <vt:lpstr>UTM Avo</vt:lpstr>
      <vt:lpstr>Calibri Light</vt:lpstr>
      <vt:lpstr>Times New Roman</vt:lpstr>
      <vt:lpstr>Arial-Rounded</vt:lpstr>
      <vt:lpstr>Calibri</vt:lpstr>
      <vt:lpstr>Arial</vt:lpstr>
      <vt:lpstr>#9Slide07 HoneyCream</vt:lpstr>
      <vt:lpstr>1_Office Theme</vt:lpstr>
      <vt:lpstr>Grammar Subject for Pre-K: Adjectives by Slidesgo</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Nguyễn Thị Hồng Linh</cp:lastModifiedBy>
  <cp:revision>20</cp:revision>
  <dcterms:created xsi:type="dcterms:W3CDTF">2023-07-07T08:11:19Z</dcterms:created>
  <dcterms:modified xsi:type="dcterms:W3CDTF">2023-09-06T03:34:29Z</dcterms:modified>
</cp:coreProperties>
</file>