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6" r:id="rId4"/>
    <p:sldId id="282" r:id="rId5"/>
    <p:sldId id="268" r:id="rId6"/>
    <p:sldId id="267" r:id="rId7"/>
    <p:sldId id="271" r:id="rId8"/>
    <p:sldId id="272" r:id="rId9"/>
    <p:sldId id="284" r:id="rId10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E3D2"/>
    <a:srgbClr val="F4F2D9"/>
    <a:srgbClr val="DAE68E"/>
    <a:srgbClr val="EF5F5F"/>
    <a:srgbClr val="EB54E9"/>
    <a:srgbClr val="F5A980"/>
    <a:srgbClr val="FDEBC0"/>
    <a:srgbClr val="F6D348"/>
    <a:srgbClr val="BED096"/>
    <a:srgbClr val="E072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85" d="100"/>
          <a:sy n="85" d="100"/>
        </p:scale>
        <p:origin x="40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1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651702" y="417360"/>
            <a:ext cx="68885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ÔN TẬP VÀ BỔ SUNG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3307895" y="2557319"/>
            <a:ext cx="5251759" cy="174336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6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LUYỆN TẬP CHUNG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" name="Group 139">
            <a:extLst>
              <a:ext uri="{FF2B5EF4-FFF2-40B4-BE49-F238E27FC236}">
                <a16:creationId xmlns:a16="http://schemas.microsoft.com/office/drawing/2014/main" id="{8CE03554-C996-F449-8415-9F13F1F98FED}"/>
              </a:ext>
            </a:extLst>
          </p:cNvPr>
          <p:cNvGrpSpPr/>
          <p:nvPr/>
        </p:nvGrpSpPr>
        <p:grpSpPr>
          <a:xfrm>
            <a:off x="973383" y="1413064"/>
            <a:ext cx="9521697" cy="1989696"/>
            <a:chOff x="562540" y="3785761"/>
            <a:chExt cx="9521697" cy="1989696"/>
          </a:xfrm>
        </p:grpSpPr>
        <p:grpSp>
          <p:nvGrpSpPr>
            <p:cNvPr id="141" name="Group 140">
              <a:extLst>
                <a:ext uri="{FF2B5EF4-FFF2-40B4-BE49-F238E27FC236}">
                  <a16:creationId xmlns:a16="http://schemas.microsoft.com/office/drawing/2014/main" id="{B2E93F24-C212-CC41-AA2E-7A0FF3F44ADC}"/>
                </a:ext>
              </a:extLst>
            </p:cNvPr>
            <p:cNvGrpSpPr/>
            <p:nvPr/>
          </p:nvGrpSpPr>
          <p:grpSpPr>
            <a:xfrm>
              <a:off x="1154241" y="4194006"/>
              <a:ext cx="8929996" cy="1581451"/>
              <a:chOff x="891599" y="1607153"/>
              <a:chExt cx="8993435" cy="1922929"/>
            </a:xfrm>
          </p:grpSpPr>
          <p:sp>
            <p:nvSpPr>
              <p:cNvPr id="148" name="Rounded Rectangle 147">
                <a:extLst>
                  <a:ext uri="{FF2B5EF4-FFF2-40B4-BE49-F238E27FC236}">
                    <a16:creationId xmlns:a16="http://schemas.microsoft.com/office/drawing/2014/main" id="{C7756A89-182B-7E4C-8917-C133DAD4722C}"/>
                  </a:ext>
                </a:extLst>
              </p:cNvPr>
              <p:cNvSpPr/>
              <p:nvPr/>
            </p:nvSpPr>
            <p:spPr>
              <a:xfrm>
                <a:off x="891599" y="1607153"/>
                <a:ext cx="8993435" cy="1922929"/>
              </a:xfrm>
              <a:prstGeom prst="roundRect">
                <a:avLst/>
              </a:prstGeom>
              <a:solidFill>
                <a:srgbClr val="92D050">
                  <a:alpha val="64000"/>
                </a:srgbClr>
              </a:solidFill>
              <a:ln w="28575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sz="1600"/>
              </a:p>
            </p:txBody>
          </p:sp>
          <p:grpSp>
            <p:nvGrpSpPr>
              <p:cNvPr id="149" name="Group 148">
                <a:extLst>
                  <a:ext uri="{FF2B5EF4-FFF2-40B4-BE49-F238E27FC236}">
                    <a16:creationId xmlns:a16="http://schemas.microsoft.com/office/drawing/2014/main" id="{6FF31D24-EABB-6B4C-9901-FE7955FC2AEC}"/>
                  </a:ext>
                </a:extLst>
              </p:cNvPr>
              <p:cNvGrpSpPr/>
              <p:nvPr/>
            </p:nvGrpSpPr>
            <p:grpSpPr>
              <a:xfrm>
                <a:off x="1234273" y="2212042"/>
                <a:ext cx="8116321" cy="363070"/>
                <a:chOff x="365068" y="2944906"/>
                <a:chExt cx="8749881" cy="363070"/>
              </a:xfrm>
            </p:grpSpPr>
            <p:cxnSp>
              <p:nvCxnSpPr>
                <p:cNvPr id="161" name="Straight Arrow Connector 160">
                  <a:extLst>
                    <a:ext uri="{FF2B5EF4-FFF2-40B4-BE49-F238E27FC236}">
                      <a16:creationId xmlns:a16="http://schemas.microsoft.com/office/drawing/2014/main" id="{8DBB0C16-91BA-C144-A571-4F98FE00021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65068" y="3101880"/>
                  <a:ext cx="8749881" cy="43916"/>
                </a:xfrm>
                <a:prstGeom prst="straightConnector1">
                  <a:avLst/>
                </a:prstGeom>
                <a:ln w="3810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2" name="Straight Connector 161">
                  <a:extLst>
                    <a:ext uri="{FF2B5EF4-FFF2-40B4-BE49-F238E27FC236}">
                      <a16:creationId xmlns:a16="http://schemas.microsoft.com/office/drawing/2014/main" id="{3F4F7407-37E7-F647-9BC9-7B4FE8B7FB76}"/>
                    </a:ext>
                  </a:extLst>
                </p:cNvPr>
                <p:cNvCxnSpPr/>
                <p:nvPr/>
              </p:nvCxnSpPr>
              <p:spPr>
                <a:xfrm>
                  <a:off x="932331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3" name="Straight Connector 162">
                  <a:extLst>
                    <a:ext uri="{FF2B5EF4-FFF2-40B4-BE49-F238E27FC236}">
                      <a16:creationId xmlns:a16="http://schemas.microsoft.com/office/drawing/2014/main" id="{4446B43C-2F3C-2E48-A338-FBFDD6D9E8A4}"/>
                    </a:ext>
                  </a:extLst>
                </p:cNvPr>
                <p:cNvCxnSpPr/>
                <p:nvPr/>
              </p:nvCxnSpPr>
              <p:spPr>
                <a:xfrm>
                  <a:off x="1717162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4" name="Straight Connector 163">
                  <a:extLst>
                    <a:ext uri="{FF2B5EF4-FFF2-40B4-BE49-F238E27FC236}">
                      <a16:creationId xmlns:a16="http://schemas.microsoft.com/office/drawing/2014/main" id="{02B097BE-D885-1840-B78E-2CC98580C838}"/>
                    </a:ext>
                  </a:extLst>
                </p:cNvPr>
                <p:cNvCxnSpPr/>
                <p:nvPr/>
              </p:nvCxnSpPr>
              <p:spPr>
                <a:xfrm>
                  <a:off x="2545768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5" name="Straight Connector 164">
                  <a:extLst>
                    <a:ext uri="{FF2B5EF4-FFF2-40B4-BE49-F238E27FC236}">
                      <a16:creationId xmlns:a16="http://schemas.microsoft.com/office/drawing/2014/main" id="{2CBEA6D6-A696-9644-A739-701404C41135}"/>
                    </a:ext>
                  </a:extLst>
                </p:cNvPr>
                <p:cNvCxnSpPr/>
                <p:nvPr/>
              </p:nvCxnSpPr>
              <p:spPr>
                <a:xfrm>
                  <a:off x="3330390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6" name="Straight Connector 165">
                  <a:extLst>
                    <a:ext uri="{FF2B5EF4-FFF2-40B4-BE49-F238E27FC236}">
                      <a16:creationId xmlns:a16="http://schemas.microsoft.com/office/drawing/2014/main" id="{3E22E205-2C80-954A-B55F-0D68C735986D}"/>
                    </a:ext>
                  </a:extLst>
                </p:cNvPr>
                <p:cNvCxnSpPr/>
                <p:nvPr/>
              </p:nvCxnSpPr>
              <p:spPr>
                <a:xfrm>
                  <a:off x="4173073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7" name="Straight Connector 166">
                  <a:extLst>
                    <a:ext uri="{FF2B5EF4-FFF2-40B4-BE49-F238E27FC236}">
                      <a16:creationId xmlns:a16="http://schemas.microsoft.com/office/drawing/2014/main" id="{2C689923-0E4C-C54E-9911-CB44BAEB1C68}"/>
                    </a:ext>
                  </a:extLst>
                </p:cNvPr>
                <p:cNvCxnSpPr/>
                <p:nvPr/>
              </p:nvCxnSpPr>
              <p:spPr>
                <a:xfrm>
                  <a:off x="4984379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8" name="Straight Connector 167">
                  <a:extLst>
                    <a:ext uri="{FF2B5EF4-FFF2-40B4-BE49-F238E27FC236}">
                      <a16:creationId xmlns:a16="http://schemas.microsoft.com/office/drawing/2014/main" id="{10E8528D-98B5-7542-9485-B3A47D799DAE}"/>
                    </a:ext>
                  </a:extLst>
                </p:cNvPr>
                <p:cNvCxnSpPr/>
                <p:nvPr/>
              </p:nvCxnSpPr>
              <p:spPr>
                <a:xfrm>
                  <a:off x="5786720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9" name="Straight Connector 168">
                  <a:extLst>
                    <a:ext uri="{FF2B5EF4-FFF2-40B4-BE49-F238E27FC236}">
                      <a16:creationId xmlns:a16="http://schemas.microsoft.com/office/drawing/2014/main" id="{A41C724C-D8EC-C44D-A7E0-55C7D3B36415}"/>
                    </a:ext>
                  </a:extLst>
                </p:cNvPr>
                <p:cNvCxnSpPr/>
                <p:nvPr/>
              </p:nvCxnSpPr>
              <p:spPr>
                <a:xfrm>
                  <a:off x="6598026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Straight Connector 169">
                  <a:extLst>
                    <a:ext uri="{FF2B5EF4-FFF2-40B4-BE49-F238E27FC236}">
                      <a16:creationId xmlns:a16="http://schemas.microsoft.com/office/drawing/2014/main" id="{9C328990-0CBA-C543-9CA4-C7ADBAF00900}"/>
                    </a:ext>
                  </a:extLst>
                </p:cNvPr>
                <p:cNvCxnSpPr/>
                <p:nvPr/>
              </p:nvCxnSpPr>
              <p:spPr>
                <a:xfrm>
                  <a:off x="7431744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71" name="Straight Connector 170">
                  <a:extLst>
                    <a:ext uri="{FF2B5EF4-FFF2-40B4-BE49-F238E27FC236}">
                      <a16:creationId xmlns:a16="http://schemas.microsoft.com/office/drawing/2014/main" id="{CAD0A7A1-741E-9A45-932E-9E3FDC65EEF5}"/>
                    </a:ext>
                  </a:extLst>
                </p:cNvPr>
                <p:cNvCxnSpPr/>
                <p:nvPr/>
              </p:nvCxnSpPr>
              <p:spPr>
                <a:xfrm>
                  <a:off x="8234085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50" name="TextBox 149">
                <a:extLst>
                  <a:ext uri="{FF2B5EF4-FFF2-40B4-BE49-F238E27FC236}">
                    <a16:creationId xmlns:a16="http://schemas.microsoft.com/office/drawing/2014/main" id="{FCAA0D87-E9D7-4A48-AEC0-2A3EE4E2B09E}"/>
                  </a:ext>
                </a:extLst>
              </p:cNvPr>
              <p:cNvSpPr txBox="1"/>
              <p:nvPr/>
            </p:nvSpPr>
            <p:spPr>
              <a:xfrm>
                <a:off x="1423705" y="2622260"/>
                <a:ext cx="681808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/>
                  <a:t>15</a:t>
                </a:r>
              </a:p>
            </p:txBody>
          </p:sp>
          <p:sp>
            <p:nvSpPr>
              <p:cNvPr id="151" name="TextBox 150">
                <a:extLst>
                  <a:ext uri="{FF2B5EF4-FFF2-40B4-BE49-F238E27FC236}">
                    <a16:creationId xmlns:a16="http://schemas.microsoft.com/office/drawing/2014/main" id="{D23CCCE1-EC7C-BB48-B4A0-B2F1884F539E}"/>
                  </a:ext>
                </a:extLst>
              </p:cNvPr>
              <p:cNvSpPr txBox="1"/>
              <p:nvPr/>
            </p:nvSpPr>
            <p:spPr>
              <a:xfrm>
                <a:off x="2172639" y="2619026"/>
                <a:ext cx="681704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/>
                  <a:t>16</a:t>
                </a:r>
              </a:p>
            </p:txBody>
          </p:sp>
          <p:sp>
            <p:nvSpPr>
              <p:cNvPr id="152" name="TextBox 151">
                <a:extLst>
                  <a:ext uri="{FF2B5EF4-FFF2-40B4-BE49-F238E27FC236}">
                    <a16:creationId xmlns:a16="http://schemas.microsoft.com/office/drawing/2014/main" id="{12BDFEAB-4103-834E-B271-EFBB7AB609AF}"/>
                  </a:ext>
                </a:extLst>
              </p:cNvPr>
              <p:cNvSpPr txBox="1"/>
              <p:nvPr/>
            </p:nvSpPr>
            <p:spPr>
              <a:xfrm>
                <a:off x="2917844" y="2622260"/>
                <a:ext cx="641920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/>
                  <a:t>17</a:t>
                </a:r>
              </a:p>
            </p:txBody>
          </p:sp>
          <p:sp>
            <p:nvSpPr>
              <p:cNvPr id="153" name="TextBox 152">
                <a:extLst>
                  <a:ext uri="{FF2B5EF4-FFF2-40B4-BE49-F238E27FC236}">
                    <a16:creationId xmlns:a16="http://schemas.microsoft.com/office/drawing/2014/main" id="{14418E46-5E42-9C47-B4A1-BB9FEA6D1819}"/>
                  </a:ext>
                </a:extLst>
              </p:cNvPr>
              <p:cNvSpPr txBox="1"/>
              <p:nvPr/>
            </p:nvSpPr>
            <p:spPr>
              <a:xfrm>
                <a:off x="3777045" y="2619025"/>
                <a:ext cx="484094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/>
                  <a:t>3</a:t>
                </a:r>
              </a:p>
            </p:txBody>
          </p:sp>
          <p:sp>
            <p:nvSpPr>
              <p:cNvPr id="154" name="TextBox 153">
                <a:extLst>
                  <a:ext uri="{FF2B5EF4-FFF2-40B4-BE49-F238E27FC236}">
                    <a16:creationId xmlns:a16="http://schemas.microsoft.com/office/drawing/2014/main" id="{6155607A-0742-B34F-A1FA-6C99C4A70F98}"/>
                  </a:ext>
                </a:extLst>
              </p:cNvPr>
              <p:cNvSpPr txBox="1"/>
              <p:nvPr/>
            </p:nvSpPr>
            <p:spPr>
              <a:xfrm>
                <a:off x="4446441" y="2622260"/>
                <a:ext cx="658640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/>
                  <a:t>19</a:t>
                </a:r>
              </a:p>
            </p:txBody>
          </p:sp>
          <p:sp>
            <p:nvSpPr>
              <p:cNvPr id="155" name="TextBox 154">
                <a:extLst>
                  <a:ext uri="{FF2B5EF4-FFF2-40B4-BE49-F238E27FC236}">
                    <a16:creationId xmlns:a16="http://schemas.microsoft.com/office/drawing/2014/main" id="{81CDF0FA-B106-EF49-831C-65F86B7A141B}"/>
                  </a:ext>
                </a:extLst>
              </p:cNvPr>
              <p:cNvSpPr txBox="1"/>
              <p:nvPr/>
            </p:nvSpPr>
            <p:spPr>
              <a:xfrm>
                <a:off x="5296563" y="2619025"/>
                <a:ext cx="484094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/>
                  <a:t>5</a:t>
                </a:r>
              </a:p>
            </p:txBody>
          </p:sp>
          <p:sp>
            <p:nvSpPr>
              <p:cNvPr id="156" name="TextBox 155">
                <a:extLst>
                  <a:ext uri="{FF2B5EF4-FFF2-40B4-BE49-F238E27FC236}">
                    <a16:creationId xmlns:a16="http://schemas.microsoft.com/office/drawing/2014/main" id="{17576D23-9F8B-C94D-8558-FBFFC620B11F}"/>
                  </a:ext>
                </a:extLst>
              </p:cNvPr>
              <p:cNvSpPr txBox="1"/>
              <p:nvPr/>
            </p:nvSpPr>
            <p:spPr>
              <a:xfrm>
                <a:off x="6041106" y="2622260"/>
                <a:ext cx="484094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/>
                  <a:t>6</a:t>
                </a:r>
              </a:p>
            </p:txBody>
          </p:sp>
          <p:sp>
            <p:nvSpPr>
              <p:cNvPr id="157" name="TextBox 156">
                <a:extLst>
                  <a:ext uri="{FF2B5EF4-FFF2-40B4-BE49-F238E27FC236}">
                    <a16:creationId xmlns:a16="http://schemas.microsoft.com/office/drawing/2014/main" id="{4EFC24CE-0D57-224B-8099-3FAF50DE6D9C}"/>
                  </a:ext>
                </a:extLst>
              </p:cNvPr>
              <p:cNvSpPr txBox="1"/>
              <p:nvPr/>
            </p:nvSpPr>
            <p:spPr>
              <a:xfrm>
                <a:off x="6704959" y="2619026"/>
                <a:ext cx="641920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/>
                  <a:t>22</a:t>
                </a:r>
              </a:p>
            </p:txBody>
          </p:sp>
          <p:sp>
            <p:nvSpPr>
              <p:cNvPr id="158" name="TextBox 157">
                <a:extLst>
                  <a:ext uri="{FF2B5EF4-FFF2-40B4-BE49-F238E27FC236}">
                    <a16:creationId xmlns:a16="http://schemas.microsoft.com/office/drawing/2014/main" id="{ED30604F-D368-AC4E-B648-8609CDE9FF97}"/>
                  </a:ext>
                </a:extLst>
              </p:cNvPr>
              <p:cNvSpPr txBox="1"/>
              <p:nvPr/>
            </p:nvSpPr>
            <p:spPr>
              <a:xfrm>
                <a:off x="7498336" y="2619026"/>
                <a:ext cx="641920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/>
                  <a:t>23</a:t>
                </a:r>
              </a:p>
            </p:txBody>
          </p:sp>
          <p:sp>
            <p:nvSpPr>
              <p:cNvPr id="159" name="TextBox 158">
                <a:extLst>
                  <a:ext uri="{FF2B5EF4-FFF2-40B4-BE49-F238E27FC236}">
                    <a16:creationId xmlns:a16="http://schemas.microsoft.com/office/drawing/2014/main" id="{D6B88048-2B41-3A4A-AD27-707F5093C700}"/>
                  </a:ext>
                </a:extLst>
              </p:cNvPr>
              <p:cNvSpPr txBox="1"/>
              <p:nvPr/>
            </p:nvSpPr>
            <p:spPr>
              <a:xfrm>
                <a:off x="8254602" y="2622260"/>
                <a:ext cx="641918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/>
                  <a:t>24</a:t>
                </a:r>
              </a:p>
            </p:txBody>
          </p:sp>
        </p:grpSp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965DCF3F-52AB-9A40-8741-F3243FB65062}"/>
                </a:ext>
              </a:extLst>
            </p:cNvPr>
            <p:cNvSpPr txBox="1"/>
            <p:nvPr/>
          </p:nvSpPr>
          <p:spPr>
            <a:xfrm>
              <a:off x="562540" y="3785761"/>
              <a:ext cx="11833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2800" dirty="0"/>
                <a:t>a)</a:t>
              </a:r>
            </a:p>
          </p:txBody>
        </p:sp>
        <p:sp>
          <p:nvSpPr>
            <p:cNvPr id="143" name="Rounded Rectangle 142">
              <a:extLst>
                <a:ext uri="{FF2B5EF4-FFF2-40B4-BE49-F238E27FC236}">
                  <a16:creationId xmlns:a16="http://schemas.microsoft.com/office/drawing/2014/main" id="{4F68F45A-B05E-8047-9F99-9FBE5437EBFE}"/>
                </a:ext>
              </a:extLst>
            </p:cNvPr>
            <p:cNvSpPr/>
            <p:nvPr/>
          </p:nvSpPr>
          <p:spPr>
            <a:xfrm>
              <a:off x="3946433" y="5048080"/>
              <a:ext cx="579329" cy="57340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45" name="Rounded Rectangle 144">
              <a:extLst>
                <a:ext uri="{FF2B5EF4-FFF2-40B4-BE49-F238E27FC236}">
                  <a16:creationId xmlns:a16="http://schemas.microsoft.com/office/drawing/2014/main" id="{1DE1C161-87A0-9248-B009-1988ADE7B681}"/>
                </a:ext>
              </a:extLst>
            </p:cNvPr>
            <p:cNvSpPr/>
            <p:nvPr/>
          </p:nvSpPr>
          <p:spPr>
            <a:xfrm>
              <a:off x="5450971" y="5048080"/>
              <a:ext cx="579329" cy="57340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46" name="Rounded Rectangle 145">
              <a:extLst>
                <a:ext uri="{FF2B5EF4-FFF2-40B4-BE49-F238E27FC236}">
                  <a16:creationId xmlns:a16="http://schemas.microsoft.com/office/drawing/2014/main" id="{410500FD-1D91-A941-8C94-5AE03700C2EA}"/>
                </a:ext>
              </a:extLst>
            </p:cNvPr>
            <p:cNvSpPr/>
            <p:nvPr/>
          </p:nvSpPr>
          <p:spPr>
            <a:xfrm>
              <a:off x="6181025" y="5047861"/>
              <a:ext cx="579329" cy="57340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47" name="Rounded Rectangle 146">
              <a:extLst>
                <a:ext uri="{FF2B5EF4-FFF2-40B4-BE49-F238E27FC236}">
                  <a16:creationId xmlns:a16="http://schemas.microsoft.com/office/drawing/2014/main" id="{6AE8EFA1-E754-3B46-AA4A-8666268E7A87}"/>
                </a:ext>
              </a:extLst>
            </p:cNvPr>
            <p:cNvSpPr/>
            <p:nvPr/>
          </p:nvSpPr>
          <p:spPr>
            <a:xfrm>
              <a:off x="7743407" y="5043236"/>
              <a:ext cx="579329" cy="57340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9E78AB84-6EC0-FB42-B1CD-3DD076EDE0FA}"/>
              </a:ext>
            </a:extLst>
          </p:cNvPr>
          <p:cNvGrpSpPr/>
          <p:nvPr/>
        </p:nvGrpSpPr>
        <p:grpSpPr>
          <a:xfrm>
            <a:off x="1077149" y="334214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F7C2800A-9108-5F4F-A2B1-78097C63E6FC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47C004D-BFAD-2D4B-95C1-76CDE3E625D6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918B8AFA-95AE-6645-8519-53BDE7A7B9B6}"/>
              </a:ext>
            </a:extLst>
          </p:cNvPr>
          <p:cNvSpPr txBox="1"/>
          <p:nvPr/>
        </p:nvSpPr>
        <p:spPr>
          <a:xfrm>
            <a:off x="1737344" y="559323"/>
            <a:ext cx="5878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/>
              <a:t>Số?</a:t>
            </a:r>
          </a:p>
        </p:txBody>
      </p:sp>
      <p:grpSp>
        <p:nvGrpSpPr>
          <p:cNvPr id="97" name="Group 96">
            <a:extLst>
              <a:ext uri="{FF2B5EF4-FFF2-40B4-BE49-F238E27FC236}">
                <a16:creationId xmlns:a16="http://schemas.microsoft.com/office/drawing/2014/main" id="{5F48962A-E0EB-2A43-9601-1FBCC6776F0B}"/>
              </a:ext>
            </a:extLst>
          </p:cNvPr>
          <p:cNvGrpSpPr/>
          <p:nvPr/>
        </p:nvGrpSpPr>
        <p:grpSpPr>
          <a:xfrm>
            <a:off x="973382" y="3782888"/>
            <a:ext cx="9537166" cy="2141327"/>
            <a:chOff x="593565" y="3634130"/>
            <a:chExt cx="9537166" cy="2141327"/>
          </a:xfrm>
        </p:grpSpPr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10435F68-3D63-034E-90C6-09CC36846454}"/>
                </a:ext>
              </a:extLst>
            </p:cNvPr>
            <p:cNvGrpSpPr/>
            <p:nvPr/>
          </p:nvGrpSpPr>
          <p:grpSpPr>
            <a:xfrm>
              <a:off x="1200735" y="4194006"/>
              <a:ext cx="8929996" cy="1581451"/>
              <a:chOff x="938423" y="1607153"/>
              <a:chExt cx="8993435" cy="1922929"/>
            </a:xfrm>
          </p:grpSpPr>
          <p:sp>
            <p:nvSpPr>
              <p:cNvPr id="105" name="Rounded Rectangle 104">
                <a:extLst>
                  <a:ext uri="{FF2B5EF4-FFF2-40B4-BE49-F238E27FC236}">
                    <a16:creationId xmlns:a16="http://schemas.microsoft.com/office/drawing/2014/main" id="{D83E2B72-8AB5-9B45-81F9-75F4CB88D041}"/>
                  </a:ext>
                </a:extLst>
              </p:cNvPr>
              <p:cNvSpPr/>
              <p:nvPr/>
            </p:nvSpPr>
            <p:spPr>
              <a:xfrm>
                <a:off x="938423" y="1607153"/>
                <a:ext cx="8993435" cy="1922929"/>
              </a:xfrm>
              <a:prstGeom prst="roundRect">
                <a:avLst/>
              </a:prstGeom>
              <a:solidFill>
                <a:srgbClr val="FDEAD9"/>
              </a:solidFill>
              <a:ln w="28575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sz="1600"/>
              </a:p>
            </p:txBody>
          </p:sp>
          <p:grpSp>
            <p:nvGrpSpPr>
              <p:cNvPr id="106" name="Group 105">
                <a:extLst>
                  <a:ext uri="{FF2B5EF4-FFF2-40B4-BE49-F238E27FC236}">
                    <a16:creationId xmlns:a16="http://schemas.microsoft.com/office/drawing/2014/main" id="{34051300-2EB6-3748-8897-624F85593D94}"/>
                  </a:ext>
                </a:extLst>
              </p:cNvPr>
              <p:cNvGrpSpPr/>
              <p:nvPr/>
            </p:nvGrpSpPr>
            <p:grpSpPr>
              <a:xfrm>
                <a:off x="1300649" y="2212042"/>
                <a:ext cx="8074503" cy="363070"/>
                <a:chOff x="436633" y="2944906"/>
                <a:chExt cx="8704799" cy="363070"/>
              </a:xfrm>
            </p:grpSpPr>
            <p:cxnSp>
              <p:nvCxnSpPr>
                <p:cNvPr id="118" name="Straight Arrow Connector 117">
                  <a:extLst>
                    <a:ext uri="{FF2B5EF4-FFF2-40B4-BE49-F238E27FC236}">
                      <a16:creationId xmlns:a16="http://schemas.microsoft.com/office/drawing/2014/main" id="{6868082A-A2B7-6045-8DFA-6CAA1466041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36633" y="3101880"/>
                  <a:ext cx="8704799" cy="0"/>
                </a:xfrm>
                <a:prstGeom prst="straightConnector1">
                  <a:avLst/>
                </a:prstGeom>
                <a:ln w="3810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19" name="Straight Connector 118">
                  <a:extLst>
                    <a:ext uri="{FF2B5EF4-FFF2-40B4-BE49-F238E27FC236}">
                      <a16:creationId xmlns:a16="http://schemas.microsoft.com/office/drawing/2014/main" id="{1A81A25E-219B-2249-8536-88F6D497737E}"/>
                    </a:ext>
                  </a:extLst>
                </p:cNvPr>
                <p:cNvCxnSpPr/>
                <p:nvPr/>
              </p:nvCxnSpPr>
              <p:spPr>
                <a:xfrm>
                  <a:off x="932331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Straight Connector 119">
                  <a:extLst>
                    <a:ext uri="{FF2B5EF4-FFF2-40B4-BE49-F238E27FC236}">
                      <a16:creationId xmlns:a16="http://schemas.microsoft.com/office/drawing/2014/main" id="{B5836924-A90D-AF46-942D-4EAD474E9E2D}"/>
                    </a:ext>
                  </a:extLst>
                </p:cNvPr>
                <p:cNvCxnSpPr/>
                <p:nvPr/>
              </p:nvCxnSpPr>
              <p:spPr>
                <a:xfrm>
                  <a:off x="1743637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Straight Connector 120">
                  <a:extLst>
                    <a:ext uri="{FF2B5EF4-FFF2-40B4-BE49-F238E27FC236}">
                      <a16:creationId xmlns:a16="http://schemas.microsoft.com/office/drawing/2014/main" id="{3D19E818-1F75-0A40-9F54-699154C8A8E2}"/>
                    </a:ext>
                  </a:extLst>
                </p:cNvPr>
                <p:cNvCxnSpPr/>
                <p:nvPr/>
              </p:nvCxnSpPr>
              <p:spPr>
                <a:xfrm>
                  <a:off x="2532531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Straight Connector 121">
                  <a:extLst>
                    <a:ext uri="{FF2B5EF4-FFF2-40B4-BE49-F238E27FC236}">
                      <a16:creationId xmlns:a16="http://schemas.microsoft.com/office/drawing/2014/main" id="{6620DAE6-5FB1-D34B-9093-E52B816F0914}"/>
                    </a:ext>
                  </a:extLst>
                </p:cNvPr>
                <p:cNvCxnSpPr/>
                <p:nvPr/>
              </p:nvCxnSpPr>
              <p:spPr>
                <a:xfrm>
                  <a:off x="3330390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Straight Connector 122">
                  <a:extLst>
                    <a:ext uri="{FF2B5EF4-FFF2-40B4-BE49-F238E27FC236}">
                      <a16:creationId xmlns:a16="http://schemas.microsoft.com/office/drawing/2014/main" id="{3B223313-06EC-5448-A7B0-979E206D9F07}"/>
                    </a:ext>
                  </a:extLst>
                </p:cNvPr>
                <p:cNvCxnSpPr/>
                <p:nvPr/>
              </p:nvCxnSpPr>
              <p:spPr>
                <a:xfrm>
                  <a:off x="4173073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Straight Connector 123">
                  <a:extLst>
                    <a:ext uri="{FF2B5EF4-FFF2-40B4-BE49-F238E27FC236}">
                      <a16:creationId xmlns:a16="http://schemas.microsoft.com/office/drawing/2014/main" id="{88515BB8-DFD5-4E40-AE56-983CEF97959D}"/>
                    </a:ext>
                  </a:extLst>
                </p:cNvPr>
                <p:cNvCxnSpPr/>
                <p:nvPr/>
              </p:nvCxnSpPr>
              <p:spPr>
                <a:xfrm>
                  <a:off x="4984379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Straight Connector 124">
                  <a:extLst>
                    <a:ext uri="{FF2B5EF4-FFF2-40B4-BE49-F238E27FC236}">
                      <a16:creationId xmlns:a16="http://schemas.microsoft.com/office/drawing/2014/main" id="{D59F949C-B491-1946-BC69-C5B5F21FCC66}"/>
                    </a:ext>
                  </a:extLst>
                </p:cNvPr>
                <p:cNvCxnSpPr/>
                <p:nvPr/>
              </p:nvCxnSpPr>
              <p:spPr>
                <a:xfrm>
                  <a:off x="5786720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Straight Connector 125">
                  <a:extLst>
                    <a:ext uri="{FF2B5EF4-FFF2-40B4-BE49-F238E27FC236}">
                      <a16:creationId xmlns:a16="http://schemas.microsoft.com/office/drawing/2014/main" id="{378D3E6C-2303-154B-A676-CCF7948C5C72}"/>
                    </a:ext>
                  </a:extLst>
                </p:cNvPr>
                <p:cNvCxnSpPr/>
                <p:nvPr/>
              </p:nvCxnSpPr>
              <p:spPr>
                <a:xfrm>
                  <a:off x="6598026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Straight Connector 126">
                  <a:extLst>
                    <a:ext uri="{FF2B5EF4-FFF2-40B4-BE49-F238E27FC236}">
                      <a16:creationId xmlns:a16="http://schemas.microsoft.com/office/drawing/2014/main" id="{51D4BB59-6F48-DC4C-98F4-B0E80CFDE504}"/>
                    </a:ext>
                  </a:extLst>
                </p:cNvPr>
                <p:cNvCxnSpPr/>
                <p:nvPr/>
              </p:nvCxnSpPr>
              <p:spPr>
                <a:xfrm>
                  <a:off x="7431744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Straight Connector 127">
                  <a:extLst>
                    <a:ext uri="{FF2B5EF4-FFF2-40B4-BE49-F238E27FC236}">
                      <a16:creationId xmlns:a16="http://schemas.microsoft.com/office/drawing/2014/main" id="{DECD7209-763E-C741-95F4-4AAD2AA41E18}"/>
                    </a:ext>
                  </a:extLst>
                </p:cNvPr>
                <p:cNvCxnSpPr/>
                <p:nvPr/>
              </p:nvCxnSpPr>
              <p:spPr>
                <a:xfrm>
                  <a:off x="8234085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4876F1D1-A6A9-5E49-B7D1-DD0814B7A053}"/>
                  </a:ext>
                </a:extLst>
              </p:cNvPr>
              <p:cNvSpPr txBox="1"/>
              <p:nvPr/>
            </p:nvSpPr>
            <p:spPr>
              <a:xfrm>
                <a:off x="1423705" y="2622260"/>
                <a:ext cx="681808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/>
                  <a:t>40</a:t>
                </a:r>
              </a:p>
            </p:txBody>
          </p:sp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215CB8D1-129F-A846-B480-EE8CAC0171E3}"/>
                  </a:ext>
                </a:extLst>
              </p:cNvPr>
              <p:cNvSpPr txBox="1"/>
              <p:nvPr/>
            </p:nvSpPr>
            <p:spPr>
              <a:xfrm>
                <a:off x="2172639" y="2619026"/>
                <a:ext cx="681704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/>
                  <a:t>41</a:t>
                </a:r>
              </a:p>
            </p:txBody>
          </p:sp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E992813F-BFCD-F64E-9A91-DF9E87BD7987}"/>
                  </a:ext>
                </a:extLst>
              </p:cNvPr>
              <p:cNvSpPr txBox="1"/>
              <p:nvPr/>
            </p:nvSpPr>
            <p:spPr>
              <a:xfrm>
                <a:off x="2917844" y="2622260"/>
                <a:ext cx="641920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/>
                  <a:t>42</a:t>
                </a:r>
              </a:p>
            </p:txBody>
          </p:sp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70195601-3E27-8C4A-AED3-03983D82316D}"/>
                  </a:ext>
                </a:extLst>
              </p:cNvPr>
              <p:cNvSpPr txBox="1"/>
              <p:nvPr/>
            </p:nvSpPr>
            <p:spPr>
              <a:xfrm>
                <a:off x="3602931" y="2619026"/>
                <a:ext cx="783073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/>
                  <a:t>43</a:t>
                </a:r>
              </a:p>
            </p:txBody>
          </p:sp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CA99AB2B-1A35-D247-A30B-B20D612C155D}"/>
                  </a:ext>
                </a:extLst>
              </p:cNvPr>
              <p:cNvSpPr txBox="1"/>
              <p:nvPr/>
            </p:nvSpPr>
            <p:spPr>
              <a:xfrm>
                <a:off x="4535036" y="2622260"/>
                <a:ext cx="484094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/>
                  <a:t>4</a:t>
                </a:r>
              </a:p>
            </p:txBody>
          </p:sp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35AABC15-B0B7-144C-B367-9D35544BF354}"/>
                  </a:ext>
                </a:extLst>
              </p:cNvPr>
              <p:cNvSpPr txBox="1"/>
              <p:nvPr/>
            </p:nvSpPr>
            <p:spPr>
              <a:xfrm>
                <a:off x="5171697" y="2619026"/>
                <a:ext cx="706052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/>
                  <a:t>45</a:t>
                </a:r>
              </a:p>
            </p:txBody>
          </p:sp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EE337F6D-7AD6-984F-8A47-65E6234065A2}"/>
                  </a:ext>
                </a:extLst>
              </p:cNvPr>
              <p:cNvSpPr txBox="1"/>
              <p:nvPr/>
            </p:nvSpPr>
            <p:spPr>
              <a:xfrm>
                <a:off x="6041106" y="2622260"/>
                <a:ext cx="484094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/>
                  <a:t>6</a:t>
                </a:r>
              </a:p>
            </p:txBody>
          </p:sp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9BD846CE-B47E-604E-9CDE-E84447BFA724}"/>
                  </a:ext>
                </a:extLst>
              </p:cNvPr>
              <p:cNvSpPr txBox="1"/>
              <p:nvPr/>
            </p:nvSpPr>
            <p:spPr>
              <a:xfrm>
                <a:off x="6704959" y="2619026"/>
                <a:ext cx="641920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/>
                  <a:t>17</a:t>
                </a:r>
              </a:p>
            </p:txBody>
          </p:sp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161574C2-8E5A-E34D-A5A5-92E935F24AAC}"/>
                  </a:ext>
                </a:extLst>
              </p:cNvPr>
              <p:cNvSpPr txBox="1"/>
              <p:nvPr/>
            </p:nvSpPr>
            <p:spPr>
              <a:xfrm>
                <a:off x="7498336" y="2619026"/>
                <a:ext cx="641920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/>
                  <a:t>48</a:t>
                </a:r>
              </a:p>
            </p:txBody>
          </p:sp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A1CF9531-3752-FE4F-9F92-8F02A9386C77}"/>
                  </a:ext>
                </a:extLst>
              </p:cNvPr>
              <p:cNvSpPr txBox="1"/>
              <p:nvPr/>
            </p:nvSpPr>
            <p:spPr>
              <a:xfrm>
                <a:off x="8340553" y="2622260"/>
                <a:ext cx="484094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/>
                  <a:t>9</a:t>
                </a:r>
              </a:p>
            </p:txBody>
          </p:sp>
        </p:grp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13766DEE-D623-844D-8323-DC3CBBA9FE69}"/>
                </a:ext>
              </a:extLst>
            </p:cNvPr>
            <p:cNvSpPr txBox="1"/>
            <p:nvPr/>
          </p:nvSpPr>
          <p:spPr>
            <a:xfrm>
              <a:off x="593565" y="3634130"/>
              <a:ext cx="11833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2800" dirty="0"/>
                <a:t>b)</a:t>
              </a:r>
            </a:p>
          </p:txBody>
        </p:sp>
        <p:sp>
          <p:nvSpPr>
            <p:cNvPr id="100" name="Rounded Rectangle 99">
              <a:extLst>
                <a:ext uri="{FF2B5EF4-FFF2-40B4-BE49-F238E27FC236}">
                  <a16:creationId xmlns:a16="http://schemas.microsoft.com/office/drawing/2014/main" id="{1FA088E9-0289-4F44-AC1B-3537B51F55B4}"/>
                </a:ext>
              </a:extLst>
            </p:cNvPr>
            <p:cNvSpPr/>
            <p:nvPr/>
          </p:nvSpPr>
          <p:spPr>
            <a:xfrm>
              <a:off x="3169793" y="5032709"/>
              <a:ext cx="579329" cy="57340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01" name="Rounded Rectangle 100">
              <a:extLst>
                <a:ext uri="{FF2B5EF4-FFF2-40B4-BE49-F238E27FC236}">
                  <a16:creationId xmlns:a16="http://schemas.microsoft.com/office/drawing/2014/main" id="{93454623-8760-4F4A-ABE3-11BDE33C21A1}"/>
                </a:ext>
              </a:extLst>
            </p:cNvPr>
            <p:cNvSpPr/>
            <p:nvPr/>
          </p:nvSpPr>
          <p:spPr>
            <a:xfrm>
              <a:off x="4676487" y="5047861"/>
              <a:ext cx="579329" cy="57340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02" name="Rounded Rectangle 101">
              <a:extLst>
                <a:ext uri="{FF2B5EF4-FFF2-40B4-BE49-F238E27FC236}">
                  <a16:creationId xmlns:a16="http://schemas.microsoft.com/office/drawing/2014/main" id="{7E89B1E2-0A09-0144-8FD1-485003928CF5}"/>
                </a:ext>
              </a:extLst>
            </p:cNvPr>
            <p:cNvSpPr/>
            <p:nvPr/>
          </p:nvSpPr>
          <p:spPr>
            <a:xfrm>
              <a:off x="6225887" y="5048080"/>
              <a:ext cx="579329" cy="57340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03" name="Rounded Rectangle 102">
              <a:extLst>
                <a:ext uri="{FF2B5EF4-FFF2-40B4-BE49-F238E27FC236}">
                  <a16:creationId xmlns:a16="http://schemas.microsoft.com/office/drawing/2014/main" id="{04D62780-0288-724C-B14E-02671DE9FCC9}"/>
                </a:ext>
              </a:extLst>
            </p:cNvPr>
            <p:cNvSpPr/>
            <p:nvPr/>
          </p:nvSpPr>
          <p:spPr>
            <a:xfrm>
              <a:off x="6955941" y="5047861"/>
              <a:ext cx="579329" cy="57340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04" name="Rounded Rectangle 103">
              <a:extLst>
                <a:ext uri="{FF2B5EF4-FFF2-40B4-BE49-F238E27FC236}">
                  <a16:creationId xmlns:a16="http://schemas.microsoft.com/office/drawing/2014/main" id="{AF6587EC-8C35-A241-AB7D-791E030B57A0}"/>
                </a:ext>
              </a:extLst>
            </p:cNvPr>
            <p:cNvSpPr/>
            <p:nvPr/>
          </p:nvSpPr>
          <p:spPr>
            <a:xfrm>
              <a:off x="8475391" y="5032710"/>
              <a:ext cx="579329" cy="57340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30" name="Rounded Rectangle 129">
            <a:extLst>
              <a:ext uri="{FF2B5EF4-FFF2-40B4-BE49-F238E27FC236}">
                <a16:creationId xmlns:a16="http://schemas.microsoft.com/office/drawing/2014/main" id="{4D0806D5-D0E6-6340-B562-5CFF956E47D5}"/>
              </a:ext>
            </a:extLst>
          </p:cNvPr>
          <p:cNvSpPr/>
          <p:nvPr/>
        </p:nvSpPr>
        <p:spPr>
          <a:xfrm>
            <a:off x="4356131" y="2679311"/>
            <a:ext cx="579329" cy="5734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131" name="Rounded Rectangle 130">
            <a:extLst>
              <a:ext uri="{FF2B5EF4-FFF2-40B4-BE49-F238E27FC236}">
                <a16:creationId xmlns:a16="http://schemas.microsoft.com/office/drawing/2014/main" id="{CC945C55-B961-D241-A8A3-B31390442BC5}"/>
              </a:ext>
            </a:extLst>
          </p:cNvPr>
          <p:cNvSpPr/>
          <p:nvPr/>
        </p:nvSpPr>
        <p:spPr>
          <a:xfrm>
            <a:off x="5861331" y="2679815"/>
            <a:ext cx="579329" cy="5734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132" name="Rounded Rectangle 131">
            <a:extLst>
              <a:ext uri="{FF2B5EF4-FFF2-40B4-BE49-F238E27FC236}">
                <a16:creationId xmlns:a16="http://schemas.microsoft.com/office/drawing/2014/main" id="{4BF15FF4-0BE2-E048-A2C8-332D69BA6DBE}"/>
              </a:ext>
            </a:extLst>
          </p:cNvPr>
          <p:cNvSpPr/>
          <p:nvPr/>
        </p:nvSpPr>
        <p:spPr>
          <a:xfrm>
            <a:off x="6591769" y="2680034"/>
            <a:ext cx="579329" cy="5734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133" name="Rounded Rectangle 132">
            <a:extLst>
              <a:ext uri="{FF2B5EF4-FFF2-40B4-BE49-F238E27FC236}">
                <a16:creationId xmlns:a16="http://schemas.microsoft.com/office/drawing/2014/main" id="{0B57398E-1CAC-024B-8A26-3DC94DB2F88E}"/>
              </a:ext>
            </a:extLst>
          </p:cNvPr>
          <p:cNvSpPr/>
          <p:nvPr/>
        </p:nvSpPr>
        <p:spPr>
          <a:xfrm>
            <a:off x="8150328" y="2673689"/>
            <a:ext cx="579329" cy="5734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135" name="Rounded Rectangle 134">
            <a:extLst>
              <a:ext uri="{FF2B5EF4-FFF2-40B4-BE49-F238E27FC236}">
                <a16:creationId xmlns:a16="http://schemas.microsoft.com/office/drawing/2014/main" id="{C7050604-A402-B543-8331-75A2926DFC05}"/>
              </a:ext>
            </a:extLst>
          </p:cNvPr>
          <p:cNvSpPr/>
          <p:nvPr/>
        </p:nvSpPr>
        <p:spPr>
          <a:xfrm>
            <a:off x="3549467" y="5179752"/>
            <a:ext cx="579329" cy="5734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solidFill>
                  <a:srgbClr val="FF0000"/>
                </a:solidFill>
              </a:rPr>
              <a:t>42</a:t>
            </a:r>
          </a:p>
        </p:txBody>
      </p:sp>
      <p:sp>
        <p:nvSpPr>
          <p:cNvPr id="136" name="Rounded Rectangle 135">
            <a:extLst>
              <a:ext uri="{FF2B5EF4-FFF2-40B4-BE49-F238E27FC236}">
                <a16:creationId xmlns:a16="http://schemas.microsoft.com/office/drawing/2014/main" id="{95915995-5D9E-C446-93DF-A9D63B362A00}"/>
              </a:ext>
            </a:extLst>
          </p:cNvPr>
          <p:cNvSpPr/>
          <p:nvPr/>
        </p:nvSpPr>
        <p:spPr>
          <a:xfrm>
            <a:off x="5055618" y="5196618"/>
            <a:ext cx="579329" cy="5734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solidFill>
                  <a:srgbClr val="FF0000"/>
                </a:solidFill>
              </a:rPr>
              <a:t>44</a:t>
            </a:r>
          </a:p>
        </p:txBody>
      </p:sp>
      <p:sp>
        <p:nvSpPr>
          <p:cNvPr id="137" name="Rounded Rectangle 136">
            <a:extLst>
              <a:ext uri="{FF2B5EF4-FFF2-40B4-BE49-F238E27FC236}">
                <a16:creationId xmlns:a16="http://schemas.microsoft.com/office/drawing/2014/main" id="{214CBA85-F1B8-3E4C-BB2F-E235F50324D4}"/>
              </a:ext>
            </a:extLst>
          </p:cNvPr>
          <p:cNvSpPr/>
          <p:nvPr/>
        </p:nvSpPr>
        <p:spPr>
          <a:xfrm>
            <a:off x="6605704" y="5196837"/>
            <a:ext cx="579329" cy="5734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solidFill>
                  <a:srgbClr val="FF0000"/>
                </a:solidFill>
              </a:rPr>
              <a:t>46</a:t>
            </a:r>
          </a:p>
        </p:txBody>
      </p:sp>
      <p:sp>
        <p:nvSpPr>
          <p:cNvPr id="138" name="Rounded Rectangle 137">
            <a:extLst>
              <a:ext uri="{FF2B5EF4-FFF2-40B4-BE49-F238E27FC236}">
                <a16:creationId xmlns:a16="http://schemas.microsoft.com/office/drawing/2014/main" id="{69A07727-F48F-E544-AC11-6A4F34B573C3}"/>
              </a:ext>
            </a:extLst>
          </p:cNvPr>
          <p:cNvSpPr/>
          <p:nvPr/>
        </p:nvSpPr>
        <p:spPr>
          <a:xfrm>
            <a:off x="7335758" y="5196618"/>
            <a:ext cx="579329" cy="5734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solidFill>
                  <a:srgbClr val="FF0000"/>
                </a:solidFill>
              </a:rPr>
              <a:t>47</a:t>
            </a:r>
          </a:p>
        </p:txBody>
      </p:sp>
      <p:sp>
        <p:nvSpPr>
          <p:cNvPr id="139" name="Rounded Rectangle 138">
            <a:extLst>
              <a:ext uri="{FF2B5EF4-FFF2-40B4-BE49-F238E27FC236}">
                <a16:creationId xmlns:a16="http://schemas.microsoft.com/office/drawing/2014/main" id="{457A59C2-4895-3D46-86B1-0C2C84DA1E0A}"/>
              </a:ext>
            </a:extLst>
          </p:cNvPr>
          <p:cNvSpPr/>
          <p:nvPr/>
        </p:nvSpPr>
        <p:spPr>
          <a:xfrm>
            <a:off x="8851234" y="5179106"/>
            <a:ext cx="579329" cy="5734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solidFill>
                  <a:srgbClr val="FF0000"/>
                </a:solidFill>
              </a:rPr>
              <a:t>49</a:t>
            </a:r>
          </a:p>
        </p:txBody>
      </p:sp>
    </p:spTree>
    <p:extLst>
      <p:ext uri="{BB962C8B-B14F-4D97-AF65-F5344CB8AC3E}">
        <p14:creationId xmlns:p14="http://schemas.microsoft.com/office/powerpoint/2010/main" val="3477166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0" grpId="0" animBg="1"/>
      <p:bldP spid="131" grpId="0" animBg="1"/>
      <p:bldP spid="132" grpId="0" animBg="1"/>
      <p:bldP spid="133" grpId="0" animBg="1"/>
      <p:bldP spid="135" grpId="0" animBg="1"/>
      <p:bldP spid="136" grpId="0" animBg="1"/>
      <p:bldP spid="137" grpId="0" animBg="1"/>
      <p:bldP spid="138" grpId="0" animBg="1"/>
      <p:bldP spid="13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3C3464B-36F3-BF4F-BA60-2937E94FB24F}"/>
              </a:ext>
            </a:extLst>
          </p:cNvPr>
          <p:cNvGrpSpPr/>
          <p:nvPr/>
        </p:nvGrpSpPr>
        <p:grpSpPr>
          <a:xfrm>
            <a:off x="976769" y="305062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A0C58535-48C7-FA4F-BDFE-82E2B0842A6B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9ADDCA3-8112-104E-867F-C8F10734EC13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E1AC9D9D-52B3-B043-BD1A-99039CC75FC5}"/>
              </a:ext>
            </a:extLst>
          </p:cNvPr>
          <p:cNvSpPr txBox="1"/>
          <p:nvPr/>
        </p:nvSpPr>
        <p:spPr>
          <a:xfrm>
            <a:off x="1636964" y="530171"/>
            <a:ext cx="91643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a) </a:t>
            </a:r>
            <a:r>
              <a:rPr lang="en-US" sz="2800" dirty="0" err="1"/>
              <a:t>Viết</a:t>
            </a:r>
            <a:r>
              <a:rPr lang="en-US" sz="2800" dirty="0"/>
              <a:t>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27, 56, 95, 84, 72 </a:t>
            </a:r>
            <a:r>
              <a:rPr lang="en-US" sz="2800" dirty="0" err="1"/>
              <a:t>thành</a:t>
            </a:r>
            <a:r>
              <a:rPr lang="en-US" sz="2800" dirty="0"/>
              <a:t> </a:t>
            </a:r>
            <a:r>
              <a:rPr lang="en-US" sz="2800" dirty="0" err="1"/>
              <a:t>tổng</a:t>
            </a:r>
            <a:r>
              <a:rPr lang="en-US" sz="2800" dirty="0"/>
              <a:t> (</a:t>
            </a:r>
            <a:r>
              <a:rPr lang="en-US" sz="2800" dirty="0" err="1"/>
              <a:t>theo</a:t>
            </a:r>
            <a:r>
              <a:rPr lang="en-US" sz="2800" dirty="0"/>
              <a:t> </a:t>
            </a:r>
            <a:r>
              <a:rPr lang="en-US" sz="2800" dirty="0" err="1"/>
              <a:t>mẫu</a:t>
            </a:r>
            <a:r>
              <a:rPr lang="en-US" sz="2800" dirty="0"/>
              <a:t>): </a:t>
            </a:r>
            <a:endParaRPr lang="x-none" sz="2800" dirty="0"/>
          </a:p>
        </p:txBody>
      </p:sp>
      <p:pic>
        <p:nvPicPr>
          <p:cNvPr id="48" name="Picture 2" descr="Christine Lösch | Dribbble">
            <a:extLst>
              <a:ext uri="{FF2B5EF4-FFF2-40B4-BE49-F238E27FC236}">
                <a16:creationId xmlns:a16="http://schemas.microsoft.com/office/drawing/2014/main" id="{38E3DB68-2321-3849-B483-384D87DAC6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27" t="2626" r="25187" b="299"/>
          <a:stretch/>
        </p:blipFill>
        <p:spPr bwMode="auto">
          <a:xfrm>
            <a:off x="405146" y="2712853"/>
            <a:ext cx="2857500" cy="372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9" name="Group 48">
            <a:extLst>
              <a:ext uri="{FF2B5EF4-FFF2-40B4-BE49-F238E27FC236}">
                <a16:creationId xmlns:a16="http://schemas.microsoft.com/office/drawing/2014/main" id="{14C96B7E-5A8E-CC48-9962-664E8E33C1FA}"/>
              </a:ext>
            </a:extLst>
          </p:cNvPr>
          <p:cNvGrpSpPr/>
          <p:nvPr/>
        </p:nvGrpSpPr>
        <p:grpSpPr>
          <a:xfrm>
            <a:off x="3124199" y="1289144"/>
            <a:ext cx="4905375" cy="1168400"/>
            <a:chOff x="3181349" y="1828800"/>
            <a:chExt cx="4905375" cy="1168400"/>
          </a:xfrm>
        </p:grpSpPr>
        <p:sp>
          <p:nvSpPr>
            <p:cNvPr id="50" name="Rounded Rectangle 49">
              <a:extLst>
                <a:ext uri="{FF2B5EF4-FFF2-40B4-BE49-F238E27FC236}">
                  <a16:creationId xmlns:a16="http://schemas.microsoft.com/office/drawing/2014/main" id="{490F378C-1822-2949-A7BA-F7CEA566A1CE}"/>
                </a:ext>
              </a:extLst>
            </p:cNvPr>
            <p:cNvSpPr/>
            <p:nvPr/>
          </p:nvSpPr>
          <p:spPr>
            <a:xfrm>
              <a:off x="3181349" y="1828800"/>
              <a:ext cx="4905375" cy="1168400"/>
            </a:xfrm>
            <a:prstGeom prst="roundRect">
              <a:avLst/>
            </a:prstGeom>
            <a:solidFill>
              <a:srgbClr val="F2CECB">
                <a:alpha val="75000"/>
              </a:srgbClr>
            </a:solidFill>
            <a:ln>
              <a:solidFill>
                <a:schemeClr val="bg1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68F4BBEE-FB24-D749-A571-EE19F31352C6}"/>
                </a:ext>
              </a:extLst>
            </p:cNvPr>
            <p:cNvSpPr txBox="1"/>
            <p:nvPr/>
          </p:nvSpPr>
          <p:spPr>
            <a:xfrm>
              <a:off x="3557588" y="2089834"/>
              <a:ext cx="41640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3600" dirty="0"/>
                <a:t>M:      27 =   20 + 7 </a:t>
              </a:r>
            </a:p>
          </p:txBody>
        </p: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C3705E82-E7D1-7541-BC73-EDF0EB969E3B}"/>
              </a:ext>
            </a:extLst>
          </p:cNvPr>
          <p:cNvSpPr txBox="1"/>
          <p:nvPr/>
        </p:nvSpPr>
        <p:spPr>
          <a:xfrm>
            <a:off x="4792144" y="2567080"/>
            <a:ext cx="43023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600" dirty="0"/>
              <a:t>56 =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0804B939-DF47-8D49-8660-D944C80F2FCA}"/>
              </a:ext>
            </a:extLst>
          </p:cNvPr>
          <p:cNvSpPr txBox="1"/>
          <p:nvPr/>
        </p:nvSpPr>
        <p:spPr>
          <a:xfrm>
            <a:off x="5998644" y="2567079"/>
            <a:ext cx="43023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600" dirty="0">
                <a:solidFill>
                  <a:srgbClr val="FF0000"/>
                </a:solidFill>
              </a:rPr>
              <a:t>50 + 6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31E1961C-3777-1A43-99F8-1C79797C07E6}"/>
              </a:ext>
            </a:extLst>
          </p:cNvPr>
          <p:cNvSpPr txBox="1"/>
          <p:nvPr/>
        </p:nvSpPr>
        <p:spPr>
          <a:xfrm>
            <a:off x="4792144" y="3754126"/>
            <a:ext cx="43023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600" dirty="0"/>
              <a:t>95 =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8BB56048-7282-184F-A09F-55A5C1C6CA4C}"/>
              </a:ext>
            </a:extLst>
          </p:cNvPr>
          <p:cNvSpPr txBox="1"/>
          <p:nvPr/>
        </p:nvSpPr>
        <p:spPr>
          <a:xfrm>
            <a:off x="5998644" y="3754125"/>
            <a:ext cx="43023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600" dirty="0">
                <a:solidFill>
                  <a:srgbClr val="FF0000"/>
                </a:solidFill>
              </a:rPr>
              <a:t>90 + 5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FE23EAF-D6EF-9343-8518-046E473E46AF}"/>
              </a:ext>
            </a:extLst>
          </p:cNvPr>
          <p:cNvSpPr txBox="1"/>
          <p:nvPr/>
        </p:nvSpPr>
        <p:spPr>
          <a:xfrm>
            <a:off x="4792144" y="4825047"/>
            <a:ext cx="43023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600" dirty="0"/>
              <a:t>84 =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9AD001B8-FE78-9946-B64A-D570C1FC2A3F}"/>
              </a:ext>
            </a:extLst>
          </p:cNvPr>
          <p:cNvSpPr txBox="1"/>
          <p:nvPr/>
        </p:nvSpPr>
        <p:spPr>
          <a:xfrm>
            <a:off x="5998644" y="4825046"/>
            <a:ext cx="43023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600" dirty="0">
                <a:solidFill>
                  <a:srgbClr val="FF0000"/>
                </a:solidFill>
              </a:rPr>
              <a:t>80 + 4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C194325D-0001-0D4A-8CB2-E0AADE702D8F}"/>
              </a:ext>
            </a:extLst>
          </p:cNvPr>
          <p:cNvSpPr txBox="1"/>
          <p:nvPr/>
        </p:nvSpPr>
        <p:spPr>
          <a:xfrm>
            <a:off x="4792144" y="5895967"/>
            <a:ext cx="43023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600" dirty="0"/>
              <a:t>72 =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2B233CFC-0852-A54B-A00A-CA9B5C62D370}"/>
              </a:ext>
            </a:extLst>
          </p:cNvPr>
          <p:cNvSpPr txBox="1"/>
          <p:nvPr/>
        </p:nvSpPr>
        <p:spPr>
          <a:xfrm>
            <a:off x="5998644" y="5895966"/>
            <a:ext cx="43023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600" dirty="0">
                <a:solidFill>
                  <a:srgbClr val="FF0000"/>
                </a:solidFill>
              </a:rPr>
              <a:t>70 + 2</a:t>
            </a:r>
          </a:p>
        </p:txBody>
      </p:sp>
    </p:spTree>
    <p:extLst>
      <p:ext uri="{BB962C8B-B14F-4D97-AF65-F5344CB8AC3E}">
        <p14:creationId xmlns:p14="http://schemas.microsoft.com/office/powerpoint/2010/main" val="835957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3B29FE3-6A7D-1F40-A288-3AA594B58602}"/>
              </a:ext>
            </a:extLst>
          </p:cNvPr>
          <p:cNvGrpSpPr/>
          <p:nvPr/>
        </p:nvGrpSpPr>
        <p:grpSpPr>
          <a:xfrm>
            <a:off x="976769" y="305062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5E8FE5EA-4B90-A14B-9D25-C7FA90B2419B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3A4B6A1-5FC6-2D4C-A25D-FA9766765224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64F038CC-D9AA-9F41-9666-641E4210EDBE}"/>
              </a:ext>
            </a:extLst>
          </p:cNvPr>
          <p:cNvSpPr txBox="1"/>
          <p:nvPr/>
        </p:nvSpPr>
        <p:spPr>
          <a:xfrm>
            <a:off x="1636964" y="530171"/>
            <a:ext cx="91643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b) </a:t>
            </a:r>
            <a:r>
              <a:rPr lang="en-US" sz="2800" dirty="0" err="1"/>
              <a:t>Số</a:t>
            </a:r>
            <a:r>
              <a:rPr lang="en-US" sz="2800" dirty="0"/>
              <a:t>? </a:t>
            </a:r>
            <a:endParaRPr lang="x-none" sz="280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9B4E8C9-FF22-7A48-B42F-4F83F4C63A93}"/>
              </a:ext>
            </a:extLst>
          </p:cNvPr>
          <p:cNvGrpSpPr/>
          <p:nvPr/>
        </p:nvGrpSpPr>
        <p:grpSpPr>
          <a:xfrm>
            <a:off x="1075447" y="1680048"/>
            <a:ext cx="10041106" cy="2590581"/>
            <a:chOff x="795402" y="838419"/>
            <a:chExt cx="10041106" cy="2590581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559B67B-A87E-8B4C-9086-A92B150C1C8D}"/>
                </a:ext>
              </a:extLst>
            </p:cNvPr>
            <p:cNvSpPr txBox="1"/>
            <p:nvPr/>
          </p:nvSpPr>
          <p:spPr>
            <a:xfrm>
              <a:off x="795402" y="838419"/>
              <a:ext cx="10041106" cy="2590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US" sz="4400" dirty="0"/>
                <a:t>34 =  30 + 				 34 =         +  4 </a:t>
              </a:r>
              <a:endParaRPr lang="x-none" sz="4400" dirty="0"/>
            </a:p>
            <a:p>
              <a:pPr>
                <a:lnSpc>
                  <a:spcPct val="200000"/>
                </a:lnSpc>
              </a:pPr>
              <a:r>
                <a:rPr lang="en-US" sz="4400" dirty="0"/>
                <a:t>68 =        + 8			 89 =   80  +   </a:t>
              </a:r>
              <a:endParaRPr lang="x-none" sz="4400" dirty="0"/>
            </a:p>
          </p:txBody>
        </p:sp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B6DCACFC-655E-BA43-B319-0D7252632624}"/>
                </a:ext>
              </a:extLst>
            </p:cNvPr>
            <p:cNvSpPr/>
            <p:nvPr/>
          </p:nvSpPr>
          <p:spPr>
            <a:xfrm>
              <a:off x="3555079" y="1216496"/>
              <a:ext cx="873524" cy="82163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40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EEFC940A-26E4-CC4E-B181-72DB712FFA2F}"/>
                </a:ext>
              </a:extLst>
            </p:cNvPr>
            <p:cNvSpPr/>
            <p:nvPr/>
          </p:nvSpPr>
          <p:spPr>
            <a:xfrm>
              <a:off x="2220512" y="2590432"/>
              <a:ext cx="873524" cy="82163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40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5E672E10-240E-A24D-933A-C97F30855750}"/>
                </a:ext>
              </a:extLst>
            </p:cNvPr>
            <p:cNvSpPr/>
            <p:nvPr/>
          </p:nvSpPr>
          <p:spPr>
            <a:xfrm>
              <a:off x="7890866" y="1216495"/>
              <a:ext cx="873524" cy="82163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40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88286542-B33D-BF4A-A562-CAA370B23343}"/>
                </a:ext>
              </a:extLst>
            </p:cNvPr>
            <p:cNvSpPr/>
            <p:nvPr/>
          </p:nvSpPr>
          <p:spPr>
            <a:xfrm>
              <a:off x="9605042" y="2590431"/>
              <a:ext cx="873524" cy="82163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40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56A296E2-7E04-2E4B-896B-7C072A25E202}"/>
              </a:ext>
            </a:extLst>
          </p:cNvPr>
          <p:cNvSpPr/>
          <p:nvPr/>
        </p:nvSpPr>
        <p:spPr>
          <a:xfrm>
            <a:off x="3835124" y="2043835"/>
            <a:ext cx="873524" cy="82163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40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61BCB478-8ACD-4549-9986-CCD18A118F29}"/>
              </a:ext>
            </a:extLst>
          </p:cNvPr>
          <p:cNvSpPr/>
          <p:nvPr/>
        </p:nvSpPr>
        <p:spPr>
          <a:xfrm>
            <a:off x="8170911" y="2058124"/>
            <a:ext cx="873524" cy="82163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4000" dirty="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2384366B-CDD3-9640-A6BD-56A31EC9A9AA}"/>
              </a:ext>
            </a:extLst>
          </p:cNvPr>
          <p:cNvSpPr/>
          <p:nvPr/>
        </p:nvSpPr>
        <p:spPr>
          <a:xfrm>
            <a:off x="2500557" y="3431791"/>
            <a:ext cx="873524" cy="82163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4000" dirty="0">
                <a:solidFill>
                  <a:srgbClr val="FF0000"/>
                </a:solidFill>
              </a:rPr>
              <a:t>60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BB347AD1-740C-434F-888B-D4926805CE44}"/>
              </a:ext>
            </a:extLst>
          </p:cNvPr>
          <p:cNvSpPr/>
          <p:nvPr/>
        </p:nvSpPr>
        <p:spPr>
          <a:xfrm>
            <a:off x="9885087" y="3429414"/>
            <a:ext cx="873524" cy="82163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4000" dirty="0">
                <a:solidFill>
                  <a:srgbClr val="FF0000"/>
                </a:solidFill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242249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 animBg="1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4C15DA4-6EE5-AC4D-9EF1-B714A4C98CEA}"/>
              </a:ext>
            </a:extLst>
          </p:cNvPr>
          <p:cNvGrpSpPr/>
          <p:nvPr/>
        </p:nvGrpSpPr>
        <p:grpSpPr>
          <a:xfrm>
            <a:off x="1021015" y="287087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33297B0C-C39A-904B-AA4C-6BBAD1D93323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8F48572-7CEF-8746-B02A-881F5B54B044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1F502DB3-C6FC-2C4A-9D59-129650BB3DE5}"/>
              </a:ext>
            </a:extLst>
          </p:cNvPr>
          <p:cNvSpPr txBox="1"/>
          <p:nvPr/>
        </p:nvSpPr>
        <p:spPr>
          <a:xfrm>
            <a:off x="1681210" y="512196"/>
            <a:ext cx="5878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/>
              <a:t>Số?</a:t>
            </a:r>
          </a:p>
        </p:txBody>
      </p:sp>
      <p:graphicFrame>
        <p:nvGraphicFramePr>
          <p:cNvPr id="28" name="Table 7">
            <a:extLst>
              <a:ext uri="{FF2B5EF4-FFF2-40B4-BE49-F238E27FC236}">
                <a16:creationId xmlns:a16="http://schemas.microsoft.com/office/drawing/2014/main" id="{E421A0E3-D79C-D242-A5C4-95BBBF3530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4805238"/>
              </p:ext>
            </p:extLst>
          </p:nvPr>
        </p:nvGraphicFramePr>
        <p:xfrm>
          <a:off x="1981201" y="1461582"/>
          <a:ext cx="7996518" cy="418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5044">
                  <a:extLst>
                    <a:ext uri="{9D8B030D-6E8A-4147-A177-3AD203B41FA5}">
                      <a16:colId xmlns:a16="http://schemas.microsoft.com/office/drawing/2014/main" val="2730818847"/>
                    </a:ext>
                  </a:extLst>
                </a:gridCol>
                <a:gridCol w="2769049">
                  <a:extLst>
                    <a:ext uri="{9D8B030D-6E8A-4147-A177-3AD203B41FA5}">
                      <a16:colId xmlns:a16="http://schemas.microsoft.com/office/drawing/2014/main" val="67752427"/>
                    </a:ext>
                  </a:extLst>
                </a:gridCol>
                <a:gridCol w="2742425">
                  <a:extLst>
                    <a:ext uri="{9D8B030D-6E8A-4147-A177-3AD203B41FA5}">
                      <a16:colId xmlns:a16="http://schemas.microsoft.com/office/drawing/2014/main" val="1818071520"/>
                    </a:ext>
                  </a:extLst>
                </a:gridCol>
              </a:tblGrid>
              <a:tr h="768675"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Số liền trước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68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Số đã cho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D34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Số liền sau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A9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4669738"/>
                  </a:ext>
                </a:extLst>
              </a:tr>
              <a:tr h="920888">
                <a:tc>
                  <a:txBody>
                    <a:bodyPr/>
                    <a:lstStyle/>
                    <a:p>
                      <a:pPr algn="ctr"/>
                      <a:r>
                        <a:rPr lang="x-none" sz="3200" dirty="0">
                          <a:solidFill>
                            <a:schemeClr val="tx1"/>
                          </a:solidFill>
                        </a:rPr>
                        <a:t>34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F2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200" dirty="0">
                          <a:solidFill>
                            <a:schemeClr val="tx1"/>
                          </a:solidFill>
                        </a:rPr>
                        <a:t>35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B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200" dirty="0">
                          <a:solidFill>
                            <a:schemeClr val="tx1"/>
                          </a:solidFill>
                        </a:rPr>
                        <a:t>36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3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9958744"/>
                  </a:ext>
                </a:extLst>
              </a:tr>
              <a:tr h="798534">
                <a:tc>
                  <a:txBody>
                    <a:bodyPr/>
                    <a:lstStyle/>
                    <a:p>
                      <a:pPr algn="ctr"/>
                      <a:r>
                        <a:rPr lang="x-none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F2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200" dirty="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B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3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7597642"/>
                  </a:ext>
                </a:extLst>
              </a:tr>
              <a:tr h="849283">
                <a:tc>
                  <a:txBody>
                    <a:bodyPr/>
                    <a:lstStyle/>
                    <a:p>
                      <a:pPr algn="ctr"/>
                      <a:r>
                        <a:rPr lang="x-none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F2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200" dirty="0">
                          <a:solidFill>
                            <a:schemeClr val="tx1"/>
                          </a:solidFill>
                        </a:rPr>
                        <a:t>59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B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3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6079025"/>
                  </a:ext>
                </a:extLst>
              </a:tr>
              <a:tr h="848380">
                <a:tc>
                  <a:txBody>
                    <a:bodyPr/>
                    <a:lstStyle/>
                    <a:p>
                      <a:pPr algn="ctr"/>
                      <a:r>
                        <a:rPr lang="x-none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F2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200" dirty="0">
                          <a:solidFill>
                            <a:schemeClr val="tx1"/>
                          </a:solidFill>
                        </a:rPr>
                        <a:t>77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B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3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735717"/>
                  </a:ext>
                </a:extLst>
              </a:tr>
            </a:tbl>
          </a:graphicData>
        </a:graphic>
      </p:graphicFrame>
      <p:sp>
        <p:nvSpPr>
          <p:cNvPr id="29" name="Rectangle 28">
            <a:extLst>
              <a:ext uri="{FF2B5EF4-FFF2-40B4-BE49-F238E27FC236}">
                <a16:creationId xmlns:a16="http://schemas.microsoft.com/office/drawing/2014/main" id="{B897A9FB-2686-F64A-A569-50B3ECF91252}"/>
              </a:ext>
            </a:extLst>
          </p:cNvPr>
          <p:cNvSpPr/>
          <p:nvPr/>
        </p:nvSpPr>
        <p:spPr>
          <a:xfrm>
            <a:off x="2816129" y="3248552"/>
            <a:ext cx="828023" cy="646331"/>
          </a:xfrm>
          <a:prstGeom prst="rect">
            <a:avLst/>
          </a:prstGeom>
          <a:solidFill>
            <a:srgbClr val="F4F2D9"/>
          </a:solidFill>
        </p:spPr>
        <p:txBody>
          <a:bodyPr wrap="square">
            <a:spAutoFit/>
          </a:bodyPr>
          <a:lstStyle/>
          <a:p>
            <a:pPr lvl="0" algn="ctr"/>
            <a:r>
              <a:rPr lang="x-none" sz="3600" dirty="0">
                <a:solidFill>
                  <a:srgbClr val="FF0000"/>
                </a:solidFill>
              </a:rPr>
              <a:t>39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BDB42AE-EE9B-6842-946D-5A681C6D6434}"/>
              </a:ext>
            </a:extLst>
          </p:cNvPr>
          <p:cNvSpPr/>
          <p:nvPr/>
        </p:nvSpPr>
        <p:spPr>
          <a:xfrm>
            <a:off x="8253223" y="3248551"/>
            <a:ext cx="828023" cy="646331"/>
          </a:xfrm>
          <a:prstGeom prst="rect">
            <a:avLst/>
          </a:prstGeom>
          <a:solidFill>
            <a:srgbClr val="FCE3D2"/>
          </a:solidFill>
        </p:spPr>
        <p:txBody>
          <a:bodyPr wrap="square">
            <a:spAutoFit/>
          </a:bodyPr>
          <a:lstStyle/>
          <a:p>
            <a:pPr lvl="0" algn="ctr"/>
            <a:r>
              <a:rPr lang="x-none" sz="3600" dirty="0">
                <a:solidFill>
                  <a:srgbClr val="FF0000"/>
                </a:solidFill>
              </a:rPr>
              <a:t>41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0F31F34-B23F-5149-8173-C69D0C7AC621}"/>
              </a:ext>
            </a:extLst>
          </p:cNvPr>
          <p:cNvSpPr/>
          <p:nvPr/>
        </p:nvSpPr>
        <p:spPr>
          <a:xfrm>
            <a:off x="2816129" y="4074801"/>
            <a:ext cx="828023" cy="646331"/>
          </a:xfrm>
          <a:prstGeom prst="rect">
            <a:avLst/>
          </a:prstGeom>
          <a:solidFill>
            <a:srgbClr val="F4F2D9"/>
          </a:solidFill>
        </p:spPr>
        <p:txBody>
          <a:bodyPr wrap="square">
            <a:spAutoFit/>
          </a:bodyPr>
          <a:lstStyle/>
          <a:p>
            <a:pPr lvl="0" algn="ctr"/>
            <a:r>
              <a:rPr lang="x-none" sz="3600" dirty="0">
                <a:solidFill>
                  <a:srgbClr val="FF0000"/>
                </a:solidFill>
              </a:rPr>
              <a:t>58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41DE25D-A6B4-B44B-95B8-7B7D71F07B7C}"/>
              </a:ext>
            </a:extLst>
          </p:cNvPr>
          <p:cNvSpPr/>
          <p:nvPr/>
        </p:nvSpPr>
        <p:spPr>
          <a:xfrm>
            <a:off x="8253223" y="4074800"/>
            <a:ext cx="828023" cy="646331"/>
          </a:xfrm>
          <a:prstGeom prst="rect">
            <a:avLst/>
          </a:prstGeom>
          <a:solidFill>
            <a:srgbClr val="FCE3D2"/>
          </a:solidFill>
        </p:spPr>
        <p:txBody>
          <a:bodyPr wrap="square">
            <a:spAutoFit/>
          </a:bodyPr>
          <a:lstStyle/>
          <a:p>
            <a:pPr lvl="0" algn="ctr"/>
            <a:r>
              <a:rPr lang="x-none" sz="3600" dirty="0">
                <a:solidFill>
                  <a:srgbClr val="FF0000"/>
                </a:solidFill>
              </a:rPr>
              <a:t>60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BF3FF1A-7A14-5548-A080-1E09D7D14628}"/>
              </a:ext>
            </a:extLst>
          </p:cNvPr>
          <p:cNvSpPr/>
          <p:nvPr/>
        </p:nvSpPr>
        <p:spPr>
          <a:xfrm>
            <a:off x="2816129" y="4901049"/>
            <a:ext cx="828023" cy="646331"/>
          </a:xfrm>
          <a:prstGeom prst="rect">
            <a:avLst/>
          </a:prstGeom>
          <a:solidFill>
            <a:srgbClr val="F4F2D9"/>
          </a:solidFill>
        </p:spPr>
        <p:txBody>
          <a:bodyPr wrap="square">
            <a:spAutoFit/>
          </a:bodyPr>
          <a:lstStyle/>
          <a:p>
            <a:pPr lvl="0" algn="ctr"/>
            <a:r>
              <a:rPr lang="x-none" sz="3600" dirty="0">
                <a:solidFill>
                  <a:srgbClr val="FF0000"/>
                </a:solidFill>
              </a:rPr>
              <a:t>76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F45FD0F-5CB4-0A45-AAEA-86C48406A368}"/>
              </a:ext>
            </a:extLst>
          </p:cNvPr>
          <p:cNvSpPr/>
          <p:nvPr/>
        </p:nvSpPr>
        <p:spPr>
          <a:xfrm>
            <a:off x="8253223" y="4901048"/>
            <a:ext cx="828023" cy="646331"/>
          </a:xfrm>
          <a:prstGeom prst="rect">
            <a:avLst/>
          </a:prstGeom>
          <a:solidFill>
            <a:srgbClr val="FCE3D2"/>
          </a:solidFill>
        </p:spPr>
        <p:txBody>
          <a:bodyPr wrap="square">
            <a:spAutoFit/>
          </a:bodyPr>
          <a:lstStyle/>
          <a:p>
            <a:pPr lvl="0" algn="ctr"/>
            <a:r>
              <a:rPr lang="x-none" sz="3600" dirty="0">
                <a:solidFill>
                  <a:srgbClr val="FF0000"/>
                </a:solidFill>
              </a:rPr>
              <a:t>78</a:t>
            </a:r>
          </a:p>
        </p:txBody>
      </p:sp>
    </p:spTree>
    <p:extLst>
      <p:ext uri="{BB962C8B-B14F-4D97-AF65-F5344CB8AC3E}">
        <p14:creationId xmlns:p14="http://schemas.microsoft.com/office/powerpoint/2010/main" val="758319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5A8B15EB-8170-7542-9D7F-591EDB3ED8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014" y="43103"/>
            <a:ext cx="2834086" cy="1093588"/>
          </a:xfrm>
          <a:prstGeom prst="rect">
            <a:avLst/>
          </a:prstGeom>
          <a:noFill/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F32E460F-779C-9E46-AC89-A186E614BA2C}"/>
              </a:ext>
            </a:extLst>
          </p:cNvPr>
          <p:cNvGrpSpPr/>
          <p:nvPr/>
        </p:nvGrpSpPr>
        <p:grpSpPr>
          <a:xfrm>
            <a:off x="1132804" y="911582"/>
            <a:ext cx="605826" cy="830997"/>
            <a:chOff x="3174278" y="237323"/>
            <a:chExt cx="605826" cy="83099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F805BE7E-B7F5-7148-A8AA-9ACD80E05C6A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E0E5AFF-5EC4-F946-A703-67A99F187A64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E769D9F5-1F1F-F545-B5D4-F768BD094950}"/>
              </a:ext>
            </a:extLst>
          </p:cNvPr>
          <p:cNvSpPr txBox="1"/>
          <p:nvPr/>
        </p:nvSpPr>
        <p:spPr>
          <a:xfrm>
            <a:off x="1792999" y="1136691"/>
            <a:ext cx="5878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/>
              <a:t>Chọn câu trả lời đúng.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D8B431D-E34D-D147-8E07-934DB2C01225}"/>
              </a:ext>
            </a:extLst>
          </p:cNvPr>
          <p:cNvSpPr/>
          <p:nvPr/>
        </p:nvSpPr>
        <p:spPr>
          <a:xfrm>
            <a:off x="1132804" y="1810098"/>
            <a:ext cx="8351520" cy="4413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a)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Tổng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32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6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x-none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92		B. 38		C.82</a:t>
            </a:r>
            <a:endParaRPr lang="x-none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b)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47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22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x-none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69		B.  24	C. 25</a:t>
            </a:r>
            <a:endParaRPr lang="x-none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c)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liền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x-none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98		B. 99		C. 100</a:t>
            </a:r>
            <a:endParaRPr lang="x-none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B1D8C99-2EFF-FE46-9ACB-10A206BE29CA}"/>
              </a:ext>
            </a:extLst>
          </p:cNvPr>
          <p:cNvSpPr txBox="1"/>
          <p:nvPr/>
        </p:nvSpPr>
        <p:spPr>
          <a:xfrm>
            <a:off x="5056554" y="1945287"/>
            <a:ext cx="43023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( 32 + 6 = 38)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4C7DBB0-49FE-F241-8023-DDEB8FD4AF94}"/>
              </a:ext>
            </a:extLst>
          </p:cNvPr>
          <p:cNvSpPr/>
          <p:nvPr/>
        </p:nvSpPr>
        <p:spPr>
          <a:xfrm>
            <a:off x="2856988" y="2621280"/>
            <a:ext cx="597408" cy="59740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26243F0-7B0E-B44A-B866-DA30AF91BD73}"/>
              </a:ext>
            </a:extLst>
          </p:cNvPr>
          <p:cNvSpPr txBox="1"/>
          <p:nvPr/>
        </p:nvSpPr>
        <p:spPr>
          <a:xfrm>
            <a:off x="5182016" y="3432145"/>
            <a:ext cx="43023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( 47 - 22 = 25)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24F2CBD3-3D11-E54E-BC87-636399FB7E9D}"/>
              </a:ext>
            </a:extLst>
          </p:cNvPr>
          <p:cNvSpPr/>
          <p:nvPr/>
        </p:nvSpPr>
        <p:spPr>
          <a:xfrm>
            <a:off x="4714200" y="4123806"/>
            <a:ext cx="597408" cy="59740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50F8856-BA6F-8744-B8DB-76950BA54B97}"/>
              </a:ext>
            </a:extLst>
          </p:cNvPr>
          <p:cNvSpPr txBox="1"/>
          <p:nvPr/>
        </p:nvSpPr>
        <p:spPr>
          <a:xfrm>
            <a:off x="6065004" y="5487482"/>
            <a:ext cx="7274011" cy="65877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x-none" sz="2800" dirty="0">
                <a:solidFill>
                  <a:srgbClr val="FF0000"/>
                </a:solidFill>
              </a:rPr>
              <a:t>( Số lớn nhất có hai chữ số là: 99) 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5A53CABE-5521-E748-9E90-4B56A29371C8}"/>
              </a:ext>
            </a:extLst>
          </p:cNvPr>
          <p:cNvSpPr/>
          <p:nvPr/>
        </p:nvSpPr>
        <p:spPr>
          <a:xfrm>
            <a:off x="4712086" y="5626612"/>
            <a:ext cx="597408" cy="59740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43972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/>
      <p:bldP spid="44" grpId="0"/>
      <p:bldP spid="9" grpId="0" animBg="1"/>
      <p:bldP spid="45" grpId="0"/>
      <p:bldP spid="46" grpId="0" animBg="1"/>
      <p:bldP spid="47" grpId="0" animBg="1"/>
      <p:bldP spid="4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B4C941C2-620C-D54C-8846-97D10BD0C984}"/>
              </a:ext>
            </a:extLst>
          </p:cNvPr>
          <p:cNvSpPr/>
          <p:nvPr/>
        </p:nvSpPr>
        <p:spPr>
          <a:xfrm>
            <a:off x="2977469" y="5655341"/>
            <a:ext cx="5447004" cy="816262"/>
          </a:xfrm>
          <a:prstGeom prst="roundRect">
            <a:avLst/>
          </a:prstGeom>
          <a:solidFill>
            <a:srgbClr val="FCE3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F7CD409-B3D1-6E45-B212-8DFD29E1FFAE}"/>
              </a:ext>
            </a:extLst>
          </p:cNvPr>
          <p:cNvSpPr txBox="1"/>
          <p:nvPr/>
        </p:nvSpPr>
        <p:spPr>
          <a:xfrm>
            <a:off x="6867978" y="5702161"/>
            <a:ext cx="16937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4400" dirty="0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7AD82CD-254D-D649-92C7-040117B27E9D}"/>
              </a:ext>
            </a:extLst>
          </p:cNvPr>
          <p:cNvSpPr txBox="1"/>
          <p:nvPr/>
        </p:nvSpPr>
        <p:spPr>
          <a:xfrm>
            <a:off x="1123725" y="429889"/>
            <a:ext cx="93543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/>
              <a:t>a) Ghép hai trong ba thẻ số bên được các số có hai chữ số nào?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84AA70F-7A0C-754E-9B95-F4497D10D194}"/>
              </a:ext>
            </a:extLst>
          </p:cNvPr>
          <p:cNvGrpSpPr/>
          <p:nvPr/>
        </p:nvGrpSpPr>
        <p:grpSpPr>
          <a:xfrm>
            <a:off x="517900" y="252473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5298F6CB-EAFD-4F44-8FC2-84FA62DD89A1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EE202EC-4C87-6242-9EB9-1DBA9BF98D2D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1E4425CD-1869-024A-8AFE-3AE25BF170F9}"/>
              </a:ext>
            </a:extLst>
          </p:cNvPr>
          <p:cNvSpPr txBox="1"/>
          <p:nvPr/>
        </p:nvSpPr>
        <p:spPr>
          <a:xfrm>
            <a:off x="1123725" y="4760622"/>
            <a:ext cx="93543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/>
              <a:t>b) Tính hiệu của số lớn nhất và số bé nhất trong các số vừa ghép được 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319B497-7CEE-C04A-B636-2F82AFCB3053}"/>
              </a:ext>
            </a:extLst>
          </p:cNvPr>
          <p:cNvGrpSpPr/>
          <p:nvPr/>
        </p:nvGrpSpPr>
        <p:grpSpPr>
          <a:xfrm>
            <a:off x="6250898" y="1978999"/>
            <a:ext cx="4879871" cy="2370647"/>
            <a:chOff x="6250898" y="1709176"/>
            <a:chExt cx="4879871" cy="2370647"/>
          </a:xfrm>
        </p:grpSpPr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33052C84-904E-2743-98F0-CD5F09C93634}"/>
                </a:ext>
              </a:extLst>
            </p:cNvPr>
            <p:cNvSpPr/>
            <p:nvPr/>
          </p:nvSpPr>
          <p:spPr>
            <a:xfrm>
              <a:off x="6250898" y="1709176"/>
              <a:ext cx="1349115" cy="2068643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11500" b="1" dirty="0">
                  <a:solidFill>
                    <a:srgbClr val="92D050"/>
                  </a:solidFill>
                </a:rPr>
                <a:t>0</a:t>
              </a:r>
            </a:p>
          </p:txBody>
        </p:sp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42018EA5-CD0D-DE48-A4E5-01C84226B01A}"/>
                </a:ext>
              </a:extLst>
            </p:cNvPr>
            <p:cNvSpPr/>
            <p:nvPr/>
          </p:nvSpPr>
          <p:spPr>
            <a:xfrm rot="535584">
              <a:off x="8099328" y="2011180"/>
              <a:ext cx="1349115" cy="2068643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11500" b="1" dirty="0">
                  <a:solidFill>
                    <a:srgbClr val="FFC000"/>
                  </a:solidFill>
                </a:rPr>
                <a:t>3</a:t>
              </a:r>
            </a:p>
          </p:txBody>
        </p:sp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61749CA1-A38B-6040-8D9C-62A5DCFB2EF8}"/>
                </a:ext>
              </a:extLst>
            </p:cNvPr>
            <p:cNvSpPr/>
            <p:nvPr/>
          </p:nvSpPr>
          <p:spPr>
            <a:xfrm rot="21167729">
              <a:off x="9781654" y="1785608"/>
              <a:ext cx="1349115" cy="2068643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11500" b="1" dirty="0">
                  <a:solidFill>
                    <a:srgbClr val="FF0000"/>
                  </a:solidFill>
                </a:rPr>
                <a:t>5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546B1284-5A7B-5C46-9CB2-FA49AFC47D71}"/>
              </a:ext>
            </a:extLst>
          </p:cNvPr>
          <p:cNvGrpSpPr/>
          <p:nvPr/>
        </p:nvGrpSpPr>
        <p:grpSpPr>
          <a:xfrm>
            <a:off x="1199711" y="1709176"/>
            <a:ext cx="1379844" cy="1167968"/>
            <a:chOff x="1199711" y="1709176"/>
            <a:chExt cx="1379844" cy="1167968"/>
          </a:xfrm>
        </p:grpSpPr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1D98095D-A858-C04D-BEFE-ECE9F8531272}"/>
                </a:ext>
              </a:extLst>
            </p:cNvPr>
            <p:cNvSpPr/>
            <p:nvPr/>
          </p:nvSpPr>
          <p:spPr>
            <a:xfrm>
              <a:off x="1199711" y="1709176"/>
              <a:ext cx="692310" cy="1167695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5400" b="1" dirty="0">
                  <a:solidFill>
                    <a:srgbClr val="FFC000"/>
                  </a:solidFill>
                </a:rPr>
                <a:t>3</a:t>
              </a:r>
            </a:p>
          </p:txBody>
        </p:sp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37FD0709-C005-D642-83E2-C8DE8BAD7B82}"/>
                </a:ext>
              </a:extLst>
            </p:cNvPr>
            <p:cNvSpPr/>
            <p:nvPr/>
          </p:nvSpPr>
          <p:spPr>
            <a:xfrm>
              <a:off x="1887245" y="1709449"/>
              <a:ext cx="692310" cy="1167695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5400" b="1" dirty="0">
                  <a:solidFill>
                    <a:srgbClr val="92D050"/>
                  </a:solidFill>
                </a:rPr>
                <a:t>0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484DAEE3-C57E-E24B-A3DE-D889A1FC827D}"/>
              </a:ext>
            </a:extLst>
          </p:cNvPr>
          <p:cNvGrpSpPr/>
          <p:nvPr/>
        </p:nvGrpSpPr>
        <p:grpSpPr>
          <a:xfrm>
            <a:off x="3794385" y="1708903"/>
            <a:ext cx="1379844" cy="1167968"/>
            <a:chOff x="3794385" y="1708903"/>
            <a:chExt cx="1379844" cy="1167968"/>
          </a:xfrm>
        </p:grpSpPr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id="{14937119-7992-C74C-BECC-D9C1847A166A}"/>
                </a:ext>
              </a:extLst>
            </p:cNvPr>
            <p:cNvSpPr/>
            <p:nvPr/>
          </p:nvSpPr>
          <p:spPr>
            <a:xfrm>
              <a:off x="3794385" y="1708903"/>
              <a:ext cx="692310" cy="1167695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5400" b="1" dirty="0">
                  <a:solidFill>
                    <a:srgbClr val="FFC000"/>
                  </a:solidFill>
                </a:rPr>
                <a:t>3</a:t>
              </a:r>
            </a:p>
          </p:txBody>
        </p:sp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07CD6D79-A7CD-EA46-8ADC-4BBEAE9204A1}"/>
                </a:ext>
              </a:extLst>
            </p:cNvPr>
            <p:cNvSpPr/>
            <p:nvPr/>
          </p:nvSpPr>
          <p:spPr>
            <a:xfrm>
              <a:off x="4481919" y="1709176"/>
              <a:ext cx="692310" cy="1167695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5400" b="1" dirty="0">
                  <a:solidFill>
                    <a:srgbClr val="FF0000"/>
                  </a:solidFill>
                </a:rPr>
                <a:t>5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DA70A6A5-F718-D84E-9AE9-B85EB137528A}"/>
              </a:ext>
            </a:extLst>
          </p:cNvPr>
          <p:cNvGrpSpPr/>
          <p:nvPr/>
        </p:nvGrpSpPr>
        <p:grpSpPr>
          <a:xfrm>
            <a:off x="1183778" y="3306435"/>
            <a:ext cx="1379844" cy="1167968"/>
            <a:chOff x="1183778" y="3306435"/>
            <a:chExt cx="1379844" cy="1167968"/>
          </a:xfrm>
        </p:grpSpPr>
        <p:sp>
          <p:nvSpPr>
            <p:cNvPr id="26" name="Rounded Rectangle 25">
              <a:extLst>
                <a:ext uri="{FF2B5EF4-FFF2-40B4-BE49-F238E27FC236}">
                  <a16:creationId xmlns:a16="http://schemas.microsoft.com/office/drawing/2014/main" id="{C572E40D-21A8-1B40-8E83-92AB492C449B}"/>
                </a:ext>
              </a:extLst>
            </p:cNvPr>
            <p:cNvSpPr/>
            <p:nvPr/>
          </p:nvSpPr>
          <p:spPr>
            <a:xfrm>
              <a:off x="1183778" y="3306435"/>
              <a:ext cx="692310" cy="1167695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5400" b="1" dirty="0">
                  <a:solidFill>
                    <a:srgbClr val="FF0000"/>
                  </a:solidFill>
                </a:rPr>
                <a:t>5</a:t>
              </a:r>
            </a:p>
          </p:txBody>
        </p:sp>
        <p:sp>
          <p:nvSpPr>
            <p:cNvPr id="27" name="Rounded Rectangle 26">
              <a:extLst>
                <a:ext uri="{FF2B5EF4-FFF2-40B4-BE49-F238E27FC236}">
                  <a16:creationId xmlns:a16="http://schemas.microsoft.com/office/drawing/2014/main" id="{FC65994B-2CC1-5A46-927B-4F76711F5431}"/>
                </a:ext>
              </a:extLst>
            </p:cNvPr>
            <p:cNvSpPr/>
            <p:nvPr/>
          </p:nvSpPr>
          <p:spPr>
            <a:xfrm>
              <a:off x="1871312" y="3306708"/>
              <a:ext cx="692310" cy="1167695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5400" b="1" dirty="0">
                  <a:solidFill>
                    <a:srgbClr val="92D050"/>
                  </a:solidFill>
                </a:rPr>
                <a:t>0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1332AC2-23ED-7C42-9F34-DE02861952D3}"/>
              </a:ext>
            </a:extLst>
          </p:cNvPr>
          <p:cNvGrpSpPr/>
          <p:nvPr/>
        </p:nvGrpSpPr>
        <p:grpSpPr>
          <a:xfrm>
            <a:off x="3794385" y="3306162"/>
            <a:ext cx="1379844" cy="1167968"/>
            <a:chOff x="3794385" y="3306162"/>
            <a:chExt cx="1379844" cy="1167968"/>
          </a:xfrm>
        </p:grpSpPr>
        <p:sp>
          <p:nvSpPr>
            <p:cNvPr id="28" name="Rounded Rectangle 27">
              <a:extLst>
                <a:ext uri="{FF2B5EF4-FFF2-40B4-BE49-F238E27FC236}">
                  <a16:creationId xmlns:a16="http://schemas.microsoft.com/office/drawing/2014/main" id="{1349FD1D-9632-0B46-8376-7083E10CBC9B}"/>
                </a:ext>
              </a:extLst>
            </p:cNvPr>
            <p:cNvSpPr/>
            <p:nvPr/>
          </p:nvSpPr>
          <p:spPr>
            <a:xfrm>
              <a:off x="3794385" y="3306162"/>
              <a:ext cx="692310" cy="1167695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5400" b="1" dirty="0">
                  <a:solidFill>
                    <a:srgbClr val="FF0000"/>
                  </a:solidFill>
                </a:rPr>
                <a:t>5</a:t>
              </a:r>
            </a:p>
          </p:txBody>
        </p:sp>
        <p:sp>
          <p:nvSpPr>
            <p:cNvPr id="29" name="Rounded Rectangle 28">
              <a:extLst>
                <a:ext uri="{FF2B5EF4-FFF2-40B4-BE49-F238E27FC236}">
                  <a16:creationId xmlns:a16="http://schemas.microsoft.com/office/drawing/2014/main" id="{777387A8-653E-BB4E-9B14-825316502662}"/>
                </a:ext>
              </a:extLst>
            </p:cNvPr>
            <p:cNvSpPr/>
            <p:nvPr/>
          </p:nvSpPr>
          <p:spPr>
            <a:xfrm>
              <a:off x="4481919" y="3306435"/>
              <a:ext cx="692310" cy="1167695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5400" b="1" dirty="0">
                  <a:solidFill>
                    <a:srgbClr val="FFC000"/>
                  </a:solidFill>
                </a:rPr>
                <a:t>3</a:t>
              </a:r>
            </a:p>
          </p:txBody>
        </p:sp>
      </p:grp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41EF0721-4AE9-6740-ACB5-23A2C9BA752C}"/>
              </a:ext>
            </a:extLst>
          </p:cNvPr>
          <p:cNvCxnSpPr/>
          <p:nvPr/>
        </p:nvCxnSpPr>
        <p:spPr>
          <a:xfrm>
            <a:off x="2519470" y="911725"/>
            <a:ext cx="265475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838F348E-91C3-0840-969A-62368A077008}"/>
              </a:ext>
            </a:extLst>
          </p:cNvPr>
          <p:cNvSpPr txBox="1"/>
          <p:nvPr/>
        </p:nvSpPr>
        <p:spPr>
          <a:xfrm>
            <a:off x="2624064" y="2320311"/>
            <a:ext cx="11420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4400" dirty="0"/>
              <a:t>;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65F9A8D-2540-C84D-8006-D0474EEE50E4}"/>
              </a:ext>
            </a:extLst>
          </p:cNvPr>
          <p:cNvSpPr txBox="1"/>
          <p:nvPr/>
        </p:nvSpPr>
        <p:spPr>
          <a:xfrm>
            <a:off x="2609535" y="3816866"/>
            <a:ext cx="11420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4400" dirty="0"/>
              <a:t>;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F9CB142A-7E53-C749-A95E-CDE5D1AFFFBA}"/>
              </a:ext>
            </a:extLst>
          </p:cNvPr>
          <p:cNvCxnSpPr/>
          <p:nvPr/>
        </p:nvCxnSpPr>
        <p:spPr>
          <a:xfrm>
            <a:off x="2386158" y="5231391"/>
            <a:ext cx="76898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3FB083E1-175A-D44F-B8BC-91BCB3BFA4FF}"/>
              </a:ext>
            </a:extLst>
          </p:cNvPr>
          <p:cNvCxnSpPr/>
          <p:nvPr/>
        </p:nvCxnSpPr>
        <p:spPr>
          <a:xfrm>
            <a:off x="4309808" y="5231391"/>
            <a:ext cx="136231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760C8AB8-A5E8-5648-914A-BA18C599FB45}"/>
              </a:ext>
            </a:extLst>
          </p:cNvPr>
          <p:cNvSpPr txBox="1"/>
          <p:nvPr/>
        </p:nvSpPr>
        <p:spPr>
          <a:xfrm>
            <a:off x="2788170" y="5718206"/>
            <a:ext cx="16937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4400" dirty="0"/>
              <a:t>53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708B279-D5DB-504D-AAFB-A70B3BBC18A3}"/>
              </a:ext>
            </a:extLst>
          </p:cNvPr>
          <p:cNvSpPr txBox="1"/>
          <p:nvPr/>
        </p:nvSpPr>
        <p:spPr>
          <a:xfrm>
            <a:off x="3702445" y="5461286"/>
            <a:ext cx="169374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6600" dirty="0"/>
              <a:t>-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2B294500-A5F3-ED4E-9C53-11B760E50ACC}"/>
              </a:ext>
            </a:extLst>
          </p:cNvPr>
          <p:cNvCxnSpPr/>
          <p:nvPr/>
        </p:nvCxnSpPr>
        <p:spPr>
          <a:xfrm>
            <a:off x="6635782" y="5231391"/>
            <a:ext cx="136231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1605521D-62DD-B046-A3E3-DF69F8727A79}"/>
              </a:ext>
            </a:extLst>
          </p:cNvPr>
          <p:cNvSpPr txBox="1"/>
          <p:nvPr/>
        </p:nvSpPr>
        <p:spPr>
          <a:xfrm>
            <a:off x="4828074" y="5702161"/>
            <a:ext cx="16937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4400" dirty="0"/>
              <a:t>30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948CC94-DA19-904E-BE91-286A917C1FD4}"/>
              </a:ext>
            </a:extLst>
          </p:cNvPr>
          <p:cNvSpPr txBox="1"/>
          <p:nvPr/>
        </p:nvSpPr>
        <p:spPr>
          <a:xfrm>
            <a:off x="5800924" y="5687427"/>
            <a:ext cx="16937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4800" dirty="0"/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2582214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6" grpId="0"/>
      <p:bldP spid="38" grpId="0"/>
      <p:bldP spid="5" grpId="0"/>
      <p:bldP spid="32" grpId="0"/>
      <p:bldP spid="33" grpId="0"/>
      <p:bldP spid="41" grpId="0"/>
      <p:bldP spid="42" grpId="0"/>
      <p:bldP spid="44" grpId="0"/>
      <p:bldP spid="4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14B2F98-A1E0-264D-B30B-206176EDE272}"/>
              </a:ext>
            </a:extLst>
          </p:cNvPr>
          <p:cNvGrpSpPr/>
          <p:nvPr/>
        </p:nvGrpSpPr>
        <p:grpSpPr>
          <a:xfrm>
            <a:off x="779145" y="954712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5AB6CBF5-F015-A145-A8FB-26BC7F0CB367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320B36A-C9D0-D548-9271-5AA6C0B2C4CB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D261B7E7-5A1C-B546-B584-12C9437826DB}"/>
              </a:ext>
            </a:extLst>
          </p:cNvPr>
          <p:cNvSpPr txBox="1"/>
          <p:nvPr/>
        </p:nvSpPr>
        <p:spPr>
          <a:xfrm>
            <a:off x="1563328" y="1064291"/>
            <a:ext cx="30612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600" dirty="0"/>
              <a:t>&gt;, &lt;, = ?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7463CB7-4679-1147-828E-5274FE803A7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22142" y="5398098"/>
            <a:ext cx="1539844" cy="102369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42EC8D5-33DD-2242-8C7F-6CFA455667E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7534" y="5182276"/>
            <a:ext cx="1297385" cy="1163528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8C52D683-7138-734F-822A-CD6058890667}"/>
              </a:ext>
            </a:extLst>
          </p:cNvPr>
          <p:cNvGrpSpPr/>
          <p:nvPr/>
        </p:nvGrpSpPr>
        <p:grpSpPr>
          <a:xfrm>
            <a:off x="779145" y="1840950"/>
            <a:ext cx="5900624" cy="2736903"/>
            <a:chOff x="779145" y="1840950"/>
            <a:chExt cx="5900624" cy="273690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5DC0E77-7B82-304D-9B21-1DF19299CAAF}"/>
                </a:ext>
              </a:extLst>
            </p:cNvPr>
            <p:cNvSpPr/>
            <p:nvPr/>
          </p:nvSpPr>
          <p:spPr>
            <a:xfrm>
              <a:off x="779145" y="1840950"/>
              <a:ext cx="5900624" cy="27369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250000"/>
                </a:lnSpc>
                <a:spcAft>
                  <a:spcPts val="800"/>
                </a:spcAft>
              </a:pPr>
              <a:r>
                <a:rPr lang="en-US" sz="36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a) 34  +  5          41		   </a:t>
              </a:r>
            </a:p>
            <a:p>
              <a:pPr>
                <a:lnSpc>
                  <a:spcPct val="250000"/>
                </a:lnSpc>
                <a:spcAft>
                  <a:spcPts val="800"/>
                </a:spcAft>
              </a:pPr>
              <a:r>
                <a:rPr lang="en-US" sz="36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98  –  4          89		</a:t>
              </a:r>
              <a:endParaRPr lang="x-none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9F57E642-8B06-3245-8210-FAB0DED26F62}"/>
                </a:ext>
              </a:extLst>
            </p:cNvPr>
            <p:cNvSpPr/>
            <p:nvPr/>
          </p:nvSpPr>
          <p:spPr>
            <a:xfrm>
              <a:off x="3157267" y="2340365"/>
              <a:ext cx="787341" cy="817523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0D6A42AF-28F7-3542-8BE0-BE7DC28AFCE4}"/>
                </a:ext>
              </a:extLst>
            </p:cNvPr>
            <p:cNvSpPr/>
            <p:nvPr/>
          </p:nvSpPr>
          <p:spPr>
            <a:xfrm>
              <a:off x="3175196" y="3749115"/>
              <a:ext cx="787341" cy="817523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508B3F80-A61B-F74D-8280-7B0A9F3D5921}"/>
              </a:ext>
            </a:extLst>
          </p:cNvPr>
          <p:cNvGrpSpPr/>
          <p:nvPr/>
        </p:nvGrpSpPr>
        <p:grpSpPr>
          <a:xfrm>
            <a:off x="5611905" y="1930269"/>
            <a:ext cx="5647765" cy="2736903"/>
            <a:chOff x="5611905" y="1930269"/>
            <a:chExt cx="5647765" cy="2736903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B1B01EA-6EDF-4F4B-89A3-1CDDD37435CE}"/>
                </a:ext>
              </a:extLst>
            </p:cNvPr>
            <p:cNvSpPr/>
            <p:nvPr/>
          </p:nvSpPr>
          <p:spPr>
            <a:xfrm>
              <a:off x="5611905" y="1930269"/>
              <a:ext cx="5647765" cy="27369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250000"/>
                </a:lnSpc>
                <a:spcAft>
                  <a:spcPts val="800"/>
                </a:spcAft>
              </a:pPr>
              <a:r>
                <a:rPr lang="en-US" sz="36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b) 87  –  32           50  +  5</a:t>
              </a:r>
            </a:p>
            <a:p>
              <a:pPr lvl="0">
                <a:lnSpc>
                  <a:spcPct val="250000"/>
                </a:lnSpc>
                <a:spcAft>
                  <a:spcPts val="800"/>
                </a:spcAft>
              </a:pPr>
              <a:r>
                <a:rPr lang="en-US" sz="36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25  +  53           76  –  4</a:t>
              </a:r>
              <a:endParaRPr lang="x-none" sz="36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A06B6932-A7C2-5846-9DA5-C257E1BC6352}"/>
                </a:ext>
              </a:extLst>
            </p:cNvPr>
            <p:cNvSpPr/>
            <p:nvPr/>
          </p:nvSpPr>
          <p:spPr>
            <a:xfrm>
              <a:off x="8319249" y="2440899"/>
              <a:ext cx="787341" cy="817523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EFDBB912-3775-8E4C-9511-885DDBE76E6C}"/>
                </a:ext>
              </a:extLst>
            </p:cNvPr>
            <p:cNvSpPr/>
            <p:nvPr/>
          </p:nvSpPr>
          <p:spPr>
            <a:xfrm>
              <a:off x="8319248" y="3849649"/>
              <a:ext cx="787341" cy="817523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0D041E95-486B-A748-BAA9-AF47DCF2FED9}"/>
              </a:ext>
            </a:extLst>
          </p:cNvPr>
          <p:cNvSpPr/>
          <p:nvPr/>
        </p:nvSpPr>
        <p:spPr>
          <a:xfrm>
            <a:off x="1874919" y="3046240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39</a:t>
            </a:r>
            <a:endParaRPr lang="x-none" sz="2000" dirty="0">
              <a:solidFill>
                <a:srgbClr val="FF0000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7AC080F-EC77-6649-8BE8-172004ED6CE7}"/>
              </a:ext>
            </a:extLst>
          </p:cNvPr>
          <p:cNvSpPr/>
          <p:nvPr/>
        </p:nvSpPr>
        <p:spPr>
          <a:xfrm>
            <a:off x="1901489" y="4476447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94</a:t>
            </a:r>
            <a:endParaRPr lang="x-none" sz="2000" dirty="0">
              <a:solidFill>
                <a:srgbClr val="FF0000"/>
              </a:solidFill>
            </a:endParaRP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847144C5-51D0-1B46-83DF-82F1949D4F8F}"/>
              </a:ext>
            </a:extLst>
          </p:cNvPr>
          <p:cNvSpPr/>
          <p:nvPr/>
        </p:nvSpPr>
        <p:spPr>
          <a:xfrm>
            <a:off x="3157266" y="2340365"/>
            <a:ext cx="787341" cy="81752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160D2EB5-2D0B-444A-98AC-542A94492D83}"/>
              </a:ext>
            </a:extLst>
          </p:cNvPr>
          <p:cNvSpPr/>
          <p:nvPr/>
        </p:nvSpPr>
        <p:spPr>
          <a:xfrm>
            <a:off x="3165817" y="3749114"/>
            <a:ext cx="787341" cy="81752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&gt;</a:t>
            </a:r>
            <a:endParaRPr lang="x-none" sz="3600" dirty="0">
              <a:solidFill>
                <a:srgbClr val="FF0000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79E22C2-E85A-624F-850F-1DB67D25AD05}"/>
              </a:ext>
            </a:extLst>
          </p:cNvPr>
          <p:cNvSpPr/>
          <p:nvPr/>
        </p:nvSpPr>
        <p:spPr>
          <a:xfrm>
            <a:off x="6739230" y="3111568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55</a:t>
            </a:r>
            <a:endParaRPr lang="x-none" sz="2000" dirty="0">
              <a:solidFill>
                <a:srgbClr val="FF0000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FA8E453-2FB6-7C43-8820-5367F50659A4}"/>
              </a:ext>
            </a:extLst>
          </p:cNvPr>
          <p:cNvSpPr/>
          <p:nvPr/>
        </p:nvSpPr>
        <p:spPr>
          <a:xfrm>
            <a:off x="9941108" y="3063825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55</a:t>
            </a:r>
            <a:endParaRPr lang="x-none" sz="2000" dirty="0">
              <a:solidFill>
                <a:srgbClr val="FF0000"/>
              </a:solidFill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8921158B-3EB8-E843-8E3F-9B5B00699BBC}"/>
              </a:ext>
            </a:extLst>
          </p:cNvPr>
          <p:cNvSpPr/>
          <p:nvPr/>
        </p:nvSpPr>
        <p:spPr>
          <a:xfrm>
            <a:off x="8316913" y="2434594"/>
            <a:ext cx="787341" cy="81752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42764D2-C996-5842-9AFC-D8DB79E826CC}"/>
              </a:ext>
            </a:extLst>
          </p:cNvPr>
          <p:cNvSpPr/>
          <p:nvPr/>
        </p:nvSpPr>
        <p:spPr>
          <a:xfrm>
            <a:off x="6739230" y="4537903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78</a:t>
            </a:r>
            <a:endParaRPr lang="x-none" sz="2000" dirty="0">
              <a:solidFill>
                <a:srgbClr val="FF0000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5747C2A-F515-ED4F-9CDF-CE86AD3BC34E}"/>
              </a:ext>
            </a:extLst>
          </p:cNvPr>
          <p:cNvSpPr/>
          <p:nvPr/>
        </p:nvSpPr>
        <p:spPr>
          <a:xfrm>
            <a:off x="9941108" y="4490160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72</a:t>
            </a:r>
            <a:endParaRPr lang="x-none" sz="2000" dirty="0">
              <a:solidFill>
                <a:srgbClr val="FF0000"/>
              </a:solidFill>
            </a:endParaRP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27E862A4-9251-314F-9CF0-BDE76E064AA5}"/>
              </a:ext>
            </a:extLst>
          </p:cNvPr>
          <p:cNvSpPr/>
          <p:nvPr/>
        </p:nvSpPr>
        <p:spPr>
          <a:xfrm>
            <a:off x="8316913" y="3843344"/>
            <a:ext cx="787341" cy="81752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&gt;</a:t>
            </a:r>
            <a:endParaRPr lang="x-none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789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4" grpId="0"/>
      <p:bldP spid="26" grpId="0"/>
      <p:bldP spid="27" grpId="0" animBg="1"/>
      <p:bldP spid="28" grpId="0" animBg="1"/>
      <p:bldP spid="29" grpId="0"/>
      <p:bldP spid="30" grpId="0"/>
      <p:bldP spid="31" grpId="0" animBg="1"/>
      <p:bldP spid="32" grpId="0"/>
      <p:bldP spid="33" grpId="0"/>
      <p:bldP spid="3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Không có mô tả.">
            <a:extLst>
              <a:ext uri="{FF2B5EF4-FFF2-40B4-BE49-F238E27FC236}">
                <a16:creationId xmlns:a16="http://schemas.microsoft.com/office/drawing/2014/main" id="{A6E8CC8E-D590-594D-926A-7CBB75AA0E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59" y="0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1EDA64FB-2581-9D43-BF4F-C24B917CDDB6}"/>
              </a:ext>
            </a:extLst>
          </p:cNvPr>
          <p:cNvSpPr/>
          <p:nvPr/>
        </p:nvSpPr>
        <p:spPr>
          <a:xfrm>
            <a:off x="559499" y="804025"/>
            <a:ext cx="4988422" cy="5707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x-none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itchFamily="2" charset="2"/>
              <a:buChar char=""/>
            </a:pP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endParaRPr lang="x-none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itchFamily="2" charset="2"/>
              <a:buChar char=""/>
            </a:pP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bắt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ô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Khi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lượt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gieo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xúc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xắc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Đếm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chấm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ở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xúc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xắc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rồi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chuyển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ô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băng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chấm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Nếu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kế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phép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ô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nếu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sai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quay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ô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trước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Nếu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ô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may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mắn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chú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ong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bay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ngay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tổ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x-none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itchFamily="2" charset="2"/>
              <a:buChar char=""/>
            </a:pP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Trò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thúc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đưa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ong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tổ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x-none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8D712A0-2A93-5B4E-B6A3-64C285BC8FC6}"/>
              </a:ext>
            </a:extLst>
          </p:cNvPr>
          <p:cNvSpPr/>
          <p:nvPr/>
        </p:nvSpPr>
        <p:spPr>
          <a:xfrm>
            <a:off x="2256524" y="225972"/>
            <a:ext cx="40193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ONG VỀ TỔ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C00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23778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50" grpId="0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1185</TotalTime>
  <Words>480</Words>
  <Application>Microsoft Office PowerPoint</Application>
  <PresentationFormat>Widescreen</PresentationFormat>
  <Paragraphs>149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Symbol</vt:lpstr>
      <vt:lpstr>Times New Roman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hung pham</cp:lastModifiedBy>
  <cp:revision>171</cp:revision>
  <dcterms:created xsi:type="dcterms:W3CDTF">2021-06-02T01:34:28Z</dcterms:created>
  <dcterms:modified xsi:type="dcterms:W3CDTF">2024-09-22T08:15:04Z</dcterms:modified>
</cp:coreProperties>
</file>