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36"/>
  </p:notesMasterIdLst>
  <p:sldIdLst>
    <p:sldId id="257" r:id="rId6"/>
    <p:sldId id="295" r:id="rId7"/>
    <p:sldId id="311" r:id="rId8"/>
    <p:sldId id="318" r:id="rId9"/>
    <p:sldId id="278" r:id="rId10"/>
    <p:sldId id="340" r:id="rId11"/>
    <p:sldId id="320" r:id="rId12"/>
    <p:sldId id="329" r:id="rId13"/>
    <p:sldId id="330" r:id="rId14"/>
    <p:sldId id="331" r:id="rId15"/>
    <p:sldId id="341" r:id="rId16"/>
    <p:sldId id="342" r:id="rId17"/>
    <p:sldId id="343" r:id="rId18"/>
    <p:sldId id="344" r:id="rId19"/>
    <p:sldId id="345" r:id="rId20"/>
    <p:sldId id="346" r:id="rId21"/>
    <p:sldId id="351" r:id="rId22"/>
    <p:sldId id="350" r:id="rId23"/>
    <p:sldId id="348" r:id="rId24"/>
    <p:sldId id="347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20075770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3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41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44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8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47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3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3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5107B7-19FA-4850-9A00-A718CDFB4AC2}"/>
              </a:ext>
            </a:extLst>
          </p:cNvPr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0" name="Content Placeholder 20" descr="logo">
            <a:extLst>
              <a:ext uri="{FF2B5EF4-FFF2-40B4-BE49-F238E27FC236}">
                <a16:creationId xmlns:a16="http://schemas.microsoft.com/office/drawing/2014/main" id="{5B824E1E-8188-4BBC-B83C-2D9232CBF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Bánh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mốc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ruồi</a:t>
            </a:r>
            <a:r>
              <a:rPr lang="en-US" sz="2400" dirty="0"/>
              <a:t> </a:t>
            </a:r>
            <a:r>
              <a:rPr lang="en-US" sz="2400" dirty="0" err="1"/>
              <a:t>bâu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ôi</a:t>
            </a:r>
            <a:r>
              <a:rPr lang="en-US" sz="2400" dirty="0"/>
              <a:t> </a:t>
            </a:r>
            <a:r>
              <a:rPr lang="en-US" sz="2400" dirty="0" err="1"/>
              <a:t>thiu</a:t>
            </a:r>
            <a:endParaRPr lang="en-US" sz="2400" dirty="0"/>
          </a:p>
        </p:txBody>
      </p:sp>
      <p:pic>
        <p:nvPicPr>
          <p:cNvPr id="11" name="Content Placeholder 20" descr="logo">
            <a:extLst>
              <a:ext uri="{FF2B5EF4-FFF2-40B4-BE49-F238E27FC236}">
                <a16:creationId xmlns:a16="http://schemas.microsoft.com/office/drawing/2014/main" id="{8CD1E4E0-ADAC-4DCA-9373-B9BF9781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: </a:t>
            </a:r>
            <a:r>
              <a:rPr lang="en-US" sz="3200" dirty="0" err="1"/>
              <a:t>mốc</a:t>
            </a:r>
            <a:r>
              <a:rPr lang="en-US" sz="3200" dirty="0"/>
              <a:t>, </a:t>
            </a:r>
            <a:r>
              <a:rPr lang="en-US" sz="3200" dirty="0" err="1"/>
              <a:t>thối</a:t>
            </a:r>
            <a:r>
              <a:rPr lang="en-US" sz="3200" dirty="0"/>
              <a:t>,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…..</a:t>
            </a:r>
          </a:p>
        </p:txBody>
      </p:sp>
      <p:pic>
        <p:nvPicPr>
          <p:cNvPr id="8" name="Content Placeholder 20" descr="logo">
            <a:extLst>
              <a:ext uri="{FF2B5EF4-FFF2-40B4-BE49-F238E27FC236}">
                <a16:creationId xmlns:a16="http://schemas.microsoft.com/office/drawing/2014/main" id="{82A0E920-E797-4980-AE9E-80BE12E8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9DAF1E18-CEB7-4026-87B4-49DDAF47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4B4-80C1-45A3-A5C5-6B01FFAA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86F2-A374-4E37-9388-C19E33CF2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135F-7D04-4C29-9233-0FB55F92F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110870F3-8205-4C9E-8B3A-8099A3F5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CAFE3-39D7-4697-B1BB-34C906164854}"/>
              </a:ext>
            </a:extLst>
          </p:cNvPr>
          <p:cNvSpPr txBox="1"/>
          <p:nvPr/>
        </p:nvSpPr>
        <p:spPr>
          <a:xfrm>
            <a:off x="2691938" y="6455316"/>
            <a:ext cx="8775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EA4-F79A-41D6-BE29-CC29B7A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EC21-BF09-47F4-B9DB-53CB4F5DA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DFB6-1D2A-47CC-8C51-451F17305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9510F121-DABE-43E3-A484-CE51DBF1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20C-68D1-49D1-907B-2FF2195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F06E-9BAB-49E6-BA51-C2681F48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8408D6-3D10-4C49-8AC5-14FC4BA7416C}"/>
              </a:ext>
            </a:extLst>
          </p:cNvPr>
          <p:cNvSpPr/>
          <p:nvPr/>
        </p:nvSpPr>
        <p:spPr>
          <a:xfrm>
            <a:off x="293511" y="259645"/>
            <a:ext cx="11401778" cy="143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: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An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tươi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 An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thịt</a:t>
            </a:r>
            <a:r>
              <a:rPr lang="en-US" sz="2400" dirty="0"/>
              <a:t>, </a:t>
            </a:r>
            <a:r>
              <a:rPr lang="en-US" sz="2400" dirty="0" err="1"/>
              <a:t>cá</a:t>
            </a:r>
            <a:r>
              <a:rPr lang="en-US" sz="2400" dirty="0"/>
              <a:t>, </a:t>
            </a:r>
            <a:r>
              <a:rPr lang="en-US" sz="2400" dirty="0" err="1"/>
              <a:t>tôm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bọc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tủ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. An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: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bọc</a:t>
            </a:r>
            <a:r>
              <a:rPr lang="en-US" sz="2400" dirty="0"/>
              <a:t> </a:t>
            </a:r>
            <a:r>
              <a:rPr lang="en-US" sz="2400" dirty="0" err="1"/>
              <a:t>thịt</a:t>
            </a:r>
            <a:r>
              <a:rPr lang="en-US" sz="2400" dirty="0"/>
              <a:t>,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tủ</a:t>
            </a:r>
            <a:r>
              <a:rPr lang="en-US" sz="2400" dirty="0"/>
              <a:t> </a:t>
            </a:r>
            <a:r>
              <a:rPr lang="en-US" sz="2400" dirty="0" err="1"/>
              <a:t>lạnh</a:t>
            </a:r>
            <a:r>
              <a:rPr lang="en-US" sz="2400" dirty="0"/>
              <a:t>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An </a:t>
            </a:r>
            <a:r>
              <a:rPr lang="en-US" sz="2400" dirty="0" err="1"/>
              <a:t>hiểu</a:t>
            </a:r>
            <a:r>
              <a:rPr lang="en-US" sz="2400" dirty="0"/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0343AA0-BC4F-437F-BC5C-435842CF7536}"/>
              </a:ext>
            </a:extLst>
          </p:cNvPr>
          <p:cNvSpPr/>
          <p:nvPr/>
        </p:nvSpPr>
        <p:spPr>
          <a:xfrm>
            <a:off x="8816622" y="1825624"/>
            <a:ext cx="2878667" cy="2246489"/>
          </a:xfrm>
          <a:prstGeom prst="cloudCallout">
            <a:avLst>
              <a:gd name="adj1" fmla="val -54558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05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1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Phòng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tránh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ngộ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độc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7E-5266-4122-93E7-0CCC7AEB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05155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Minh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A068242-5AAA-4081-B1CC-324FC3E6E4E4}"/>
              </a:ext>
            </a:extLst>
          </p:cNvPr>
          <p:cNvSpPr/>
          <p:nvPr/>
        </p:nvSpPr>
        <p:spPr>
          <a:xfrm>
            <a:off x="0" y="2381956"/>
            <a:ext cx="2812196" cy="25738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Gia </a:t>
            </a:r>
            <a:r>
              <a:rPr lang="en-US" sz="2800" dirty="0" err="1"/>
              <a:t>đình</a:t>
            </a:r>
            <a:r>
              <a:rPr lang="en-US" sz="2800" dirty="0"/>
              <a:t> Minh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bữa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E6B471A-FE5A-4D03-8660-426359E23E29}"/>
              </a:ext>
            </a:extLst>
          </p:cNvPr>
          <p:cNvSpPr/>
          <p:nvPr/>
        </p:nvSpPr>
        <p:spPr>
          <a:xfrm>
            <a:off x="-16525" y="1856412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,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endParaRPr lang="en-US" sz="2800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5823583-14A8-4AEA-9D22-077FE4A34DEE}"/>
              </a:ext>
            </a:extLst>
          </p:cNvPr>
          <p:cNvSpPr/>
          <p:nvPr/>
        </p:nvSpPr>
        <p:spPr>
          <a:xfrm>
            <a:off x="-3305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cất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12B6C-C960-42B5-9764-24E86AB2537C}"/>
              </a:ext>
            </a:extLst>
          </p:cNvPr>
          <p:cNvSpPr/>
          <p:nvPr/>
        </p:nvSpPr>
        <p:spPr>
          <a:xfrm>
            <a:off x="-6610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dầu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kệ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2BD271-F5AE-50D6-7FC0-AC02ABFA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bằng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47AA-3EE9-5D48-8F7F-77852B12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2CA7-3F8A-42A0-8292-087B90F5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64B6-6752-43A8-A34B-4B3F2B9E07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6CAA4-42E3-417B-8960-094A0CA20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73637AC-C11A-41C3-B8A7-96017F173B1A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chia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sẻ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4EE24-BCFC-424F-8409-559F4821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856412"/>
            <a:ext cx="9610725" cy="38290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7175A18-A9B3-4741-966E-F19F617067BB}"/>
              </a:ext>
            </a:extLst>
          </p:cNvPr>
          <p:cNvSpPr/>
          <p:nvPr/>
        </p:nvSpPr>
        <p:spPr>
          <a:xfrm flipV="1">
            <a:off x="3318933" y="1690690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8BE5109-5364-4ECB-B0CB-ECF03230D506}"/>
              </a:ext>
            </a:extLst>
          </p:cNvPr>
          <p:cNvSpPr/>
          <p:nvPr/>
        </p:nvSpPr>
        <p:spPr>
          <a:xfrm flipV="1">
            <a:off x="5271029" y="1721477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5B30FD0-DEFD-4823-B5E0-CCF65FD0468F}"/>
              </a:ext>
            </a:extLst>
          </p:cNvPr>
          <p:cNvSpPr/>
          <p:nvPr/>
        </p:nvSpPr>
        <p:spPr>
          <a:xfrm flipV="1">
            <a:off x="9054130" y="2551289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B8BB482C-D1B4-4007-A85C-041C3CFA5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id="{A76C55F6-7EF4-4669-9F76-A02D2478DC9F}"/>
              </a:ext>
            </a:extLst>
          </p:cNvPr>
          <p:cNvSpPr txBox="1"/>
          <p:nvPr/>
        </p:nvSpPr>
        <p:spPr>
          <a:xfrm>
            <a:off x="2492728" y="235611"/>
            <a:ext cx="76990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B9B57D6F-9958-43C7-B8FF-A8E4924254BE}"/>
              </a:ext>
            </a:extLst>
          </p:cNvPr>
          <p:cNvSpPr txBox="1"/>
          <p:nvPr/>
        </p:nvSpPr>
        <p:spPr>
          <a:xfrm>
            <a:off x="2000250" y="6091479"/>
            <a:ext cx="843773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7908F663-B2F3-4B58-A108-90BD16EE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8" name="Content Placeholder 20" descr="logo">
            <a:extLst>
              <a:ext uri="{FF2B5EF4-FFF2-40B4-BE49-F238E27FC236}">
                <a16:creationId xmlns:a16="http://schemas.microsoft.com/office/drawing/2014/main" id="{B9C0E92D-18E8-491B-846A-DFB9EE3E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EFF8-5B1F-4275-9F5A-F7AA178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0243-42D6-4CFC-AD62-A5294861F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909FB-763F-4B23-A376-4DA4F0F58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9CD9FA2-CA0E-42B0-9478-97E088DFDE3D}"/>
              </a:ext>
            </a:extLst>
          </p:cNvPr>
          <p:cNvSpPr txBox="1"/>
          <p:nvPr/>
        </p:nvSpPr>
        <p:spPr>
          <a:xfrm>
            <a:off x="361245" y="235611"/>
            <a:ext cx="1145822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1.Tìm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ghi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lang="en-US" altLang="zh-CN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8" name="文本框 19">
            <a:extLst>
              <a:ext uri="{FF2B5EF4-FFF2-40B4-BE49-F238E27FC236}">
                <a16:creationId xmlns:a16="http://schemas.microsoft.com/office/drawing/2014/main" id="{AE8ACA3D-A36A-41BC-AF78-F876FE893AF5}"/>
              </a:ext>
            </a:extLst>
          </p:cNvPr>
          <p:cNvSpPr txBox="1"/>
          <p:nvPr/>
        </p:nvSpPr>
        <p:spPr>
          <a:xfrm>
            <a:off x="838200" y="5661201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6C4CC273-B144-4B90-A7EC-C80FE1FF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22" y="5981589"/>
            <a:ext cx="857957" cy="8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2E-F13E-46ED-BE51-6709CE67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51CA-6983-4B56-8C0E-E60F934D0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ED37F-664F-498A-A5DF-1F1F941C7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6C4BBFDB-6FCB-4A22-872E-B54E7B3F12B9}"/>
              </a:ext>
            </a:extLst>
          </p:cNvPr>
          <p:cNvSpPr txBox="1"/>
          <p:nvPr/>
        </p:nvSpPr>
        <p:spPr>
          <a:xfrm>
            <a:off x="443089" y="443133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267B4-81D0-4F28-9A8E-A6F728C60569}"/>
              </a:ext>
            </a:extLst>
          </p:cNvPr>
          <p:cNvSpPr/>
          <p:nvPr/>
        </p:nvSpPr>
        <p:spPr>
          <a:xfrm>
            <a:off x="883355" y="1825625"/>
            <a:ext cx="10272889" cy="466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Rửa sạch tay, và bề mặt tất cả dụng cụ bếp cũng như thực phẩm, rau xanh tươi sống.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 chợ buổi sáng.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 để lẫn thực phẩm sống với thức ăn đã nấu chín. Đun lại thức ăn trước khi cất vào tủ lạnh.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Rửa sạch rau rồi mới thái nhỏ ...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 ngay khi nấu.</a:t>
            </a:r>
          </a:p>
        </p:txBody>
      </p:sp>
    </p:spTree>
    <p:extLst>
      <p:ext uri="{BB962C8B-B14F-4D97-AF65-F5344CB8AC3E}">
        <p14:creationId xmlns:p14="http://schemas.microsoft.com/office/powerpoint/2010/main" val="39505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20" descr="logo">
            <a:extLst>
              <a:ext uri="{FF2B5EF4-FFF2-40B4-BE49-F238E27FC236}">
                <a16:creationId xmlns:a16="http://schemas.microsoft.com/office/drawing/2014/main" id="{B9C0E92D-18E8-491B-846A-DFB9EE3E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0BF3D-4D0B-42DA-B725-9DEA21CF4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11742"/>
            <a:ext cx="9667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8EEE5-CC46-4A51-83CD-7625AC21C9DC}"/>
              </a:ext>
            </a:extLst>
          </p:cNvPr>
          <p:cNvSpPr txBox="1"/>
          <p:nvPr/>
        </p:nvSpPr>
        <p:spPr>
          <a:xfrm>
            <a:off x="2384028" y="6488668"/>
            <a:ext cx="8775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DEB9F41A-6FC2-4C65-BF83-3D9D74F6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48162" y="1112019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nguy</a:t>
            </a:r>
            <a:r>
              <a:rPr lang="en-US" sz="4000" dirty="0"/>
              <a:t> </a:t>
            </a:r>
            <a:r>
              <a:rPr lang="en-US" sz="4000" dirty="0" err="1"/>
              <a:t>hiểm</a:t>
            </a:r>
            <a:r>
              <a:rPr lang="en-US" sz="4000" dirty="0"/>
              <a:t>. </a:t>
            </a:r>
            <a:r>
              <a:rPr lang="en-US" sz="4000" dirty="0" err="1"/>
              <a:t>Nó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tử</a:t>
            </a:r>
            <a:r>
              <a:rPr lang="en-US" sz="4000" dirty="0"/>
              <a:t> </a:t>
            </a:r>
            <a:r>
              <a:rPr lang="en-US" sz="4000" dirty="0" err="1"/>
              <a:t>vong</a:t>
            </a:r>
            <a:r>
              <a:rPr lang="en-US" sz="4000" dirty="0"/>
              <a:t>. </a:t>
            </a:r>
            <a:r>
              <a:rPr lang="en-US" sz="4000" dirty="0" err="1"/>
              <a:t>Vậy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phòng</a:t>
            </a:r>
            <a:r>
              <a:rPr lang="en-US" sz="4000" dirty="0"/>
              <a:t> </a:t>
            </a:r>
            <a:r>
              <a:rPr lang="en-US" sz="4000" dirty="0" err="1"/>
              <a:t>tránh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ở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cùng</a:t>
            </a:r>
            <a:r>
              <a:rPr lang="en-US" sz="4000" dirty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qua </a:t>
            </a:r>
            <a:r>
              <a:rPr lang="en-US" sz="4000" dirty="0" err="1"/>
              <a:t>bài</a:t>
            </a:r>
            <a:r>
              <a:rPr lang="en-US" sz="4000" dirty="0"/>
              <a:t> TNXH: </a:t>
            </a:r>
            <a:r>
              <a:rPr lang="en-US" sz="4000" i="1" dirty="0" err="1">
                <a:solidFill>
                  <a:srgbClr val="FF0000"/>
                </a:solidFill>
              </a:rPr>
              <a:t>Phòng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tránh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ngộ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độc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</a:rPr>
              <a:t>nhà</a:t>
            </a:r>
            <a:r>
              <a:rPr lang="en-US" sz="40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77032705-C94C-4D90-846D-FD4C6C25C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42320DCD-9AB9-4108-BB20-634F55EC6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qua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: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,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,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;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endParaRPr lang="en-US" sz="4000" dirty="0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B8BB482C-D1B4-4007-A85C-041C3CFA5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1091</Words>
  <Application>Microsoft Office PowerPoint</Application>
  <PresentationFormat>Widescreen</PresentationFormat>
  <Paragraphs>103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等线</vt:lpstr>
      <vt:lpstr>arial</vt:lpstr>
      <vt:lpstr>arial</vt:lpstr>
      <vt:lpstr>Calibri</vt:lpstr>
      <vt:lpstr>Calibri Light</vt:lpstr>
      <vt:lpstr>Montserrat Medium</vt:lpstr>
      <vt:lpstr>Times New Roman</vt:lpstr>
      <vt:lpstr>字魂59号-创粗黑</vt:lpstr>
      <vt:lpstr>第一PPT，www.1ppt.com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hung pham</cp:lastModifiedBy>
  <cp:revision>17</cp:revision>
  <dcterms:created xsi:type="dcterms:W3CDTF">2021-05-29T03:33:56Z</dcterms:created>
  <dcterms:modified xsi:type="dcterms:W3CDTF">2024-09-22T08:16:44Z</dcterms:modified>
</cp:coreProperties>
</file>