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97" r:id="rId3"/>
    <p:sldId id="258" r:id="rId4"/>
    <p:sldId id="288" r:id="rId5"/>
    <p:sldId id="285" r:id="rId6"/>
    <p:sldId id="286" r:id="rId7"/>
    <p:sldId id="289" r:id="rId8"/>
    <p:sldId id="290" r:id="rId9"/>
    <p:sldId id="291" r:id="rId10"/>
    <p:sldId id="292" r:id="rId11"/>
    <p:sldId id="293" r:id="rId12"/>
    <p:sldId id="294" r:id="rId13"/>
    <p:sldId id="298" r:id="rId14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4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4D7EAB-7CC2-41D3-84C4-A984D35648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649992-428F-450A-942F-274A5F48AD3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D14AB3F-8CC5-443A-BC16-95FBA44CD510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D1E680D-4CFB-4A78-80C7-7E1601A17F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6FDB391-E8ED-42D8-BB60-6A25B6EC8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A02FA-A1EE-45E4-A859-BF346D553BB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17F24-8AF5-408B-831F-FBBEE6EAE7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1664565-F092-4D70-B475-C8EF82DA8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>
            <a:extLst>
              <a:ext uri="{FF2B5EF4-FFF2-40B4-BE49-F238E27FC236}">
                <a16:creationId xmlns:a16="http://schemas.microsoft.com/office/drawing/2014/main" id="{C956F013-EF06-44D1-B706-B636699E6E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>
            <a:extLst>
              <a:ext uri="{FF2B5EF4-FFF2-40B4-BE49-F238E27FC236}">
                <a16:creationId xmlns:a16="http://schemas.microsoft.com/office/drawing/2014/main" id="{F02555C3-59A4-4259-99E1-078CA04D89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148" name="灯片编号占位符 3">
            <a:extLst>
              <a:ext uri="{FF2B5EF4-FFF2-40B4-BE49-F238E27FC236}">
                <a16:creationId xmlns:a16="http://schemas.microsoft.com/office/drawing/2014/main" id="{87CD3101-501E-4901-B132-38C98B6ABB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BB97F7-5506-4E57-BC90-45E4C9A31FCF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BD001E5B-1F05-432D-8DF1-341978566D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F56C2019-65B5-4F6B-B531-E92B4C9FC2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CC7BC0EB-B469-4BA9-BFB2-E5072A11C0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1274A4-3C36-4358-AEDF-626BF94D980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A2950AB-CD37-4FFC-BAA3-2B47F5EB64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F9C40626-AAFE-43FC-8A8C-7209003A9B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E5C72E01-2CAF-4375-8E41-421FDCD7E8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BD39E4-783D-4EAE-AE47-871F297AC02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65C620FC-A8AF-4C5B-A69B-AD8BA523BF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185384A7-C20B-4356-BF25-2F84CD28BD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0A4F8150-7A9D-43ED-B86B-AD05897F09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EB1A9D-90C2-45C2-8115-0307E5AC9EC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46FB0F6F-6335-4867-8231-4954D64E9D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6D181AEC-97A2-4DE5-9B76-8EE1D4996A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32FE17E7-7D71-4929-9629-F001CB1364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2D80F6-DA82-4A06-90EF-CCA9C23A87BE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08B0B-E0F8-4C25-A450-AEFDD306D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45E33-FBDC-42ED-83AC-3869C7A8E8C5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816AE-554C-4C34-AC9B-AA89330B9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0E3A5-4A23-4F7F-9D31-D784BBD9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00268-9FFF-469E-9496-86D461C19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60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3739-0308-4406-9753-26F7C5BCF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5BCD2-AE0E-4F0B-80C4-069149725FB5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CFBAD-4276-4316-829C-90899528F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0B879-F2CF-45A3-91B4-50C8364D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E50B0-E644-4D58-9BF9-41489BA56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22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69A63-21E8-4134-BD50-B5F75680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21E7D-AE2F-4A92-BC6C-56D6F503CFEC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9B4B6-DB8C-49AC-A64A-4A56E5DA4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20055-79BB-457F-BED6-1B446F723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A8D60-FF23-4C62-800D-C4557CD3A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83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B0E66-94E3-4277-A5F8-6C715892D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EC20F-E11E-4F87-9F05-920B5E67E99F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31128-8FC4-48E8-809E-61952D598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D99C-F589-4E58-B309-9D1A090F5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18DC-CFC8-4E2C-8D8E-658DCC506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69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D1935-8858-4D75-922A-66C7BDD9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397BF-2A5D-49A7-B8A4-E95AE02D8710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65EC7-B5DF-4CC2-BDFC-597CC367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F9F4E-E2AA-4713-ABD8-29EA7C6D5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C2F6B-83FE-4CEB-84F8-076E2BBA5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17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DF1AE-C297-4FCD-AE83-1C4AE4A2A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035EC-BDA4-4224-928A-DDF352D96E76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7347-518F-47AB-BB93-061F9E82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04F9B-775A-4CD1-9279-A4FF7C650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74AF6-0E69-4EAD-8E47-B89B5F0044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60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00A3E6-CE26-4728-A21C-86E9BD73C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72E12-EC49-4371-A22D-68AD956A196C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C2C292-09F9-4866-8360-D4A7E6AE4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81F10E-A664-472A-8BB8-61335BB26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0B97D-70AF-455F-8EEE-E5F986530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64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BBD6092-20A8-48C8-8548-DDE16BAA2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71885-95D8-4FA3-A34C-A41EE7BACFEF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D633E0B-CBA4-46F9-B20B-846DC0AEC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F5D519C-5EFB-4E51-A143-8341871B9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59934-2CD1-4624-AB7D-BCA1504D7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67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87AFBA5-AA12-4A3D-A85E-72C8FBF03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B0CDA-9DB6-4846-B0B2-CF49B5B0D924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527D90A-3C35-4F52-8885-228AB3D46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54B37B-C566-4E02-87D8-66075FC44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3C78E-FBE5-4C09-8423-468E92D4D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23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F299B87-0795-423A-888C-3A0570CD1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F7020-6A48-457B-AAED-8B3E0A752EE6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B3239DC-5B35-4416-BAFB-BBD236D9E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EBF93F-91AB-42AA-A6C7-B819673EB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51F5C-8859-47DB-AE8A-D3920919D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73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93C3F5-E00E-4BB2-92DD-0015BC5CA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F896A-8AA9-4FDD-9E32-E19B070F416D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52F11D-6F1F-44D3-9915-4D538E70A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CB3CD5-18AF-4402-8B1F-54FDB2795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3DE6E-7968-4612-987E-3D17EC4A4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38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1A3EE-1F7A-47B5-B50C-6ED67B4BF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0045A-F6B6-4602-8FAD-95D99F57AA4D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39830-998F-4B57-8BC1-56DF8275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48387-E3C4-40FC-A42B-3D464885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A2E9-F01F-4F25-A28C-8DB63C110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77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C0F305E-AEA9-49A8-B7DF-515901499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34E95-E166-49DC-A82A-584BB03E9F90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534638-90B9-46C1-977F-0E2B79DC6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1E5383-CB35-44D7-8448-4AC905315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35356-F2F7-4C0A-91FD-48395FE57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41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19BD0-3FFA-47D1-A920-470C4E09F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AF32C-BFB6-4C61-A1C2-8AA8EF09E11F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2E7D8-E329-45F3-B91C-6CB07776B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27C9A-A894-480A-B09F-04B3417A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437AF-CB67-426C-B642-A7961C090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7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EF394-EBDC-4461-8AC7-C40734D62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7B82A-1D80-47A2-8ACF-C27C8F426A1C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DE550-0161-4B76-9437-5EBBABB80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27A0C-B8D8-40A7-804B-33F4C641A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F9680-8B4D-4581-AF0A-F076154F1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20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5EFB6EA0-F87E-437E-B089-F64F4E93FF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288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F6668-2E51-422E-B119-8531E00EBE05}" type="datetime1">
              <a:rPr lang="zh-CN" altLang="en-US"/>
              <a:pPr>
                <a:defRPr/>
              </a:pPr>
              <a:t>2024/9/23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311A4F52-310B-4DA9-9C0D-8B9B860DF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FA1BD319-91A2-479E-B97D-E48FD2AFA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388" y="6500813"/>
            <a:ext cx="3635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2FB45-A0BD-44F3-A611-082B038728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140766"/>
      </p:ext>
    </p:extLst>
  </p:cSld>
  <p:clrMapOvr>
    <a:masterClrMapping/>
  </p:clrMapOvr>
  <p:transition spd="slow" advTm="3000">
    <p:sndAc>
      <p:stSnd>
        <p:snd r:embed="rId1" name="当我们同在一起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2EDAB-CDF5-4927-B87B-C89D89C6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14AB4-65EC-477F-8001-08EDF6EBFB39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41A7E-2363-43DF-B0B7-051240AF0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48D41-B377-4DAF-A8C1-BF2A07857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C003F-3A76-4768-9858-E35E5A408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17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C30B5F-10BD-4081-A2FA-0FA39AEFC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484A7-D296-44A8-A9AC-BF9CE55C2D9D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3D3BCB2-5FC5-479B-A195-C7E4B5386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C47A36-1C3E-4A88-B601-03B46E836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8ECAE-5D22-4706-8F4E-AAF4B6CA10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89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F113D66-F1D7-4EB6-AEB6-FBA9A3914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C1719-7028-4BDB-A79A-E3325AA68C60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89418D5-510B-4720-8F4E-6445058EC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C5D9BB-3879-4C7E-B48B-E91D88698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5012D-CFFD-4FB9-8622-6B43AB0A7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55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FDECCA7-1B77-4F06-959E-B4A1C37E6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5DAD9-AFC0-46D2-AFF8-D2ED92DA2AD3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528C798-5B80-4455-80EB-EFBDDC959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CB78E9-D679-4DA4-A054-06BB8963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CDDC3-B81A-4706-AA7B-D827DD0F9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0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3F50537-D533-44DB-B1AE-31E4A114F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BDC5B-DBEE-4A65-8F6D-65C12D37F301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666863C-7997-4812-9444-5DCED2E19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3E29BC-FC68-4F66-935C-7D26219E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7ADE9-597E-4DD3-A101-CFD97AAA6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58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13E1535-51A0-4130-86A8-DF812468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F77A5-5AD9-412D-B013-FB21D13AF9B0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603E35-03A8-4703-B88E-FA7F68F3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7BF42C-0B1E-4DAA-9F93-CE31BCDF4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E342E-36B1-40E9-8C36-E8A8CEBFE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3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7B85417-63A4-4DC0-ADA3-2C940A39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74811-3FDB-4544-A445-D15DD675AAB5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266392-F5BC-486F-BEFE-6C8965325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B637AB-81CE-4ABE-B254-8FA360300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46402-C88A-4FE5-880B-A5C068364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7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AF9DF3C-E4EF-4D41-ACE3-3B15EB36B2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9791AFD-8FAD-4BBD-AD7B-D5832DA0C3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DB391-1623-49D5-B0C9-5281A2489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AFA878-3FAB-4BFA-B0F7-E7F30CCC5D81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3A6C9-6243-45C9-8437-9F25573B0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6F71F-0516-4E66-B4C8-3D52C7885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812F3DE-C2A4-48E7-B594-A34C3EBA5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7826C51-93F8-4DDA-BBF2-2057A0F24B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C463E5D2-5252-41F8-B154-D8C4B47A4C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740A1-D8EB-4B70-B006-4AAC55CB9A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4C173F4-D8E4-4337-963B-53A4426B8D8A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832E7-1CC4-46BC-8224-539F702A8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1FA65-D32F-42BF-A59A-345A61E76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665076-C138-4691-920E-718974158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3" descr="E:\0000000我图PPT\03.20\亲子乐园\34.png">
            <a:extLst>
              <a:ext uri="{FF2B5EF4-FFF2-40B4-BE49-F238E27FC236}">
                <a16:creationId xmlns:a16="http://schemas.microsoft.com/office/drawing/2014/main" id="{62243B15-6106-45BF-B40C-A7CFF9956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413"/>
            <a:ext cx="9145588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E:\0000000我图PPT\03.20\亲子乐园\56y.png">
            <a:extLst>
              <a:ext uri="{FF2B5EF4-FFF2-40B4-BE49-F238E27FC236}">
                <a16:creationId xmlns:a16="http://schemas.microsoft.com/office/drawing/2014/main" id="{4AF2309F-CA32-412D-B31A-5F96F69C6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3997325"/>
            <a:ext cx="5602288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E:\0000000我图PPT\03.20\亲子乐园\23园.png">
            <a:extLst>
              <a:ext uri="{FF2B5EF4-FFF2-40B4-BE49-F238E27FC236}">
                <a16:creationId xmlns:a16="http://schemas.microsoft.com/office/drawing/2014/main" id="{C67644C9-8190-41E7-B7BE-2247A7204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4075" y="1484313"/>
            <a:ext cx="4586288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E:\0000000我图PPT\03.20\亲子乐园\ty.png">
            <a:extLst>
              <a:ext uri="{FF2B5EF4-FFF2-40B4-BE49-F238E27FC236}">
                <a16:creationId xmlns:a16="http://schemas.microsoft.com/office/drawing/2014/main" id="{7A124942-DDDE-4DCC-8353-F8246205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8" y="2058988"/>
            <a:ext cx="32004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33360B8-D1CF-476E-8D1C-AD8D23FA6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910013"/>
            <a:ext cx="8066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>
            <a:extLst>
              <a:ext uri="{FF2B5EF4-FFF2-40B4-BE49-F238E27FC236}">
                <a16:creationId xmlns:a16="http://schemas.microsoft.com/office/drawing/2014/main" id="{E90CC71A-C7C3-4A68-8E36-E065DC0BD3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8675" y="1698625"/>
            <a:ext cx="7488238" cy="32432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20745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</a:t>
            </a:r>
          </a:p>
        </p:txBody>
      </p:sp>
      <p:sp>
        <p:nvSpPr>
          <p:cNvPr id="13" name="圆角矩形 1">
            <a:extLst>
              <a:ext uri="{FF2B5EF4-FFF2-40B4-BE49-F238E27FC236}">
                <a16:creationId xmlns:a16="http://schemas.microsoft.com/office/drawing/2014/main" id="{F4ABE43E-7927-4072-98F9-87E961BDCF7D}"/>
              </a:ext>
            </a:extLst>
          </p:cNvPr>
          <p:cNvSpPr/>
          <p:nvPr/>
        </p:nvSpPr>
        <p:spPr>
          <a:xfrm>
            <a:off x="1704975" y="2646363"/>
            <a:ext cx="5422900" cy="109061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F3D99-819B-4175-A5CC-1D516432E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1138" y="266700"/>
            <a:ext cx="9144001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000" b="1">
                <a:solidFill>
                  <a:srgbClr val="002060"/>
                </a:solidFill>
                <a:latin typeface=".VnAvant" panose="020B7200000000000000" pitchFamily="34" charset="0"/>
              </a:rPr>
              <a:t>b) Sè cµ rèt nhiÒu h¬n sè b¾p c¶i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0A1D3-DE2A-4441-B08C-E837A4F8A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898650"/>
            <a:ext cx="85471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7D3830-FD84-4BF2-A768-5599AE975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5367338"/>
            <a:ext cx="2081213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5ECF20-C726-4F47-9960-615B97BEB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367338"/>
            <a:ext cx="2401888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A847DB4-F44E-48C9-AB8D-86A1744F5740}"/>
              </a:ext>
            </a:extLst>
          </p:cNvPr>
          <p:cNvSpPr/>
          <p:nvPr/>
        </p:nvSpPr>
        <p:spPr>
          <a:xfrm>
            <a:off x="4572000" y="5556250"/>
            <a:ext cx="846138" cy="7731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7EA450-470A-42A4-9330-3CD2B8759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088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8E7B07-14BB-452D-8E59-B5B2D4AAA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88" y="42863"/>
            <a:ext cx="47244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00" b="1">
                <a:latin typeface=".VnAvant" panose="020B7200000000000000" pitchFamily="34" charset="0"/>
              </a:rPr>
              <a:t>C©u nµo ®óng 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06BFA6-2C5F-43FD-A7D3-F979D843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827088"/>
            <a:ext cx="8685212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AF7B00-BCB4-49B9-8693-C37DC4ABA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4876800"/>
            <a:ext cx="86328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7C7F9C8-10E9-472C-999B-7E3A9E88BBB9}"/>
              </a:ext>
            </a:extLst>
          </p:cNvPr>
          <p:cNvSpPr/>
          <p:nvPr/>
        </p:nvSpPr>
        <p:spPr>
          <a:xfrm>
            <a:off x="92075" y="4848225"/>
            <a:ext cx="712788" cy="7731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5261931-CC8B-46B4-8303-8A80A636B05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>
            <a:extLst>
              <a:ext uri="{FF2B5EF4-FFF2-40B4-BE49-F238E27FC236}">
                <a16:creationId xmlns:a16="http://schemas.microsoft.com/office/drawing/2014/main" id="{F32FAF35-342E-47C7-91D4-A0607D6AB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125538"/>
            <a:ext cx="59055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4">
            <a:extLst>
              <a:ext uri="{FF2B5EF4-FFF2-40B4-BE49-F238E27FC236}">
                <a16:creationId xmlns:a16="http://schemas.microsoft.com/office/drawing/2014/main" id="{D3BB916D-3F7C-4E88-B762-63A112821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1462088"/>
            <a:ext cx="3044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</a:p>
        </p:txBody>
      </p:sp>
      <p:sp>
        <p:nvSpPr>
          <p:cNvPr id="20485" name="TextBox 4">
            <a:extLst>
              <a:ext uri="{FF2B5EF4-FFF2-40B4-BE49-F238E27FC236}">
                <a16:creationId xmlns:a16="http://schemas.microsoft.com/office/drawing/2014/main" id="{5E0EACF3-89C9-4F4D-B9E1-DCCBCAFA7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113" y="2198688"/>
            <a:ext cx="3281362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</a:t>
            </a:r>
          </a:p>
        </p:txBody>
      </p:sp>
      <p:sp>
        <p:nvSpPr>
          <p:cNvPr id="20486" name="TextBox 4">
            <a:extLst>
              <a:ext uri="{FF2B5EF4-FFF2-40B4-BE49-F238E27FC236}">
                <a16:creationId xmlns:a16="http://schemas.microsoft.com/office/drawing/2014/main" id="{55D8102A-FD0B-47A2-9383-81FA07DF4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188" y="2894013"/>
            <a:ext cx="38639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Chuẩn bị bài sau: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4B73D9-B9AE-4322-B012-47AC8D895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8C67AC-1CBB-4505-A42F-BD9D95811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6575"/>
            <a:ext cx="36576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44A904-BB0E-48CD-8984-46F0A7376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074988"/>
            <a:ext cx="8426450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A16C931-983D-44ED-B029-9BED73D68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463" y="5426075"/>
            <a:ext cx="53689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00" b="1">
                <a:latin typeface=".VnAvant" panose="020B7200000000000000" pitchFamily="34" charset="0"/>
              </a:rPr>
              <a:t>Sè l¸ </a:t>
            </a:r>
            <a:r>
              <a:rPr lang="en-US" altLang="en-US" sz="4500" b="1">
                <a:solidFill>
                  <a:srgbClr val="FF0000"/>
                </a:solidFill>
                <a:latin typeface=".VnAvant" panose="020B7200000000000000" pitchFamily="34" charset="0"/>
              </a:rPr>
              <a:t>Ýt h¬n</a:t>
            </a:r>
            <a:r>
              <a:rPr lang="en-US" altLang="en-US" sz="4500" b="1">
                <a:latin typeface=".VnAvant" panose="020B7200000000000000" pitchFamily="34" charset="0"/>
              </a:rPr>
              <a:t> sè Õch.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46C72D-4A14-4006-B693-A28346465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463" y="6096000"/>
            <a:ext cx="71659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00" b="1">
                <a:latin typeface=".VnAvant" panose="020B7200000000000000" pitchFamily="34" charset="0"/>
              </a:rPr>
              <a:t>Sè Õch </a:t>
            </a:r>
            <a:r>
              <a:rPr lang="en-US" altLang="en-US" sz="4500" b="1">
                <a:solidFill>
                  <a:srgbClr val="FF0000"/>
                </a:solidFill>
                <a:latin typeface=".VnAvant" panose="020B7200000000000000" pitchFamily="34" charset="0"/>
              </a:rPr>
              <a:t>nhiÒu h¬n </a:t>
            </a:r>
            <a:r>
              <a:rPr lang="en-US" altLang="en-US" sz="4500" b="1">
                <a:latin typeface=".VnAvant" panose="020B7200000000000000" pitchFamily="34" charset="0"/>
              </a:rPr>
              <a:t>sè l¸.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920FDC-7FDF-4B22-818F-DD5A793F2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36576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2826AD-FA70-41ED-B4E6-7F77BC946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624013"/>
            <a:ext cx="777240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EABBF6-4D89-4974-BFBB-EE160858B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850" y="5738813"/>
            <a:ext cx="71675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00" b="1">
                <a:latin typeface=".VnAvant" panose="020B7200000000000000" pitchFamily="34" charset="0"/>
              </a:rPr>
              <a:t>Sè thá </a:t>
            </a:r>
            <a:r>
              <a:rPr lang="en-US" altLang="en-US" sz="4500" b="1">
                <a:solidFill>
                  <a:srgbClr val="FF0000"/>
                </a:solidFill>
                <a:latin typeface=".VnAvant" panose="020B7200000000000000" pitchFamily="34" charset="0"/>
              </a:rPr>
              <a:t>b»ng</a:t>
            </a:r>
            <a:r>
              <a:rPr lang="en-US" altLang="en-US" sz="4500" b="1">
                <a:latin typeface=".VnAvant" panose="020B7200000000000000" pitchFamily="34" charset="0"/>
              </a:rPr>
              <a:t> sè cµ rèt.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EA850A-F826-4942-B5CD-44757F922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3"/>
            <a:ext cx="343217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BF484C-9DB6-4DA3-87ED-613989CEC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88265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29732-49F3-4C2A-8869-96A365004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112838"/>
            <a:ext cx="7673975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5BBCD-D684-4C75-966D-78CB81D8A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2438400"/>
            <a:ext cx="8967787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99DDEF-656C-4EB0-9872-73A299C30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6105525"/>
            <a:ext cx="68453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0FCA88-E25F-4357-8FCB-01EAA06A5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2"/>
          <a:stretch>
            <a:fillRect/>
          </a:stretch>
        </p:blipFill>
        <p:spPr bwMode="auto">
          <a:xfrm>
            <a:off x="0" y="0"/>
            <a:ext cx="1125538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DE2037-E05F-4B5D-AAC7-CE8F21731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538"/>
            <a:ext cx="71675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00" b="1">
                <a:latin typeface=".VnAvant" panose="020B7200000000000000" pitchFamily="34" charset="0"/>
              </a:rPr>
              <a:t>C©u nµo ®óng 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0E81FC-6AB7-45CB-9137-6BC1218BF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9338"/>
            <a:ext cx="9045575" cy="32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AEAC90-C2BF-4B70-A4F9-1BCC7953D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4865688"/>
            <a:ext cx="86804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lphaLcPeriod"/>
            </a:pPr>
            <a:r>
              <a:rPr lang="en-US" altLang="en-US" sz="4000" b="1">
                <a:latin typeface=".VnAvant" panose="020B7200000000000000" pitchFamily="34" charset="0"/>
              </a:rPr>
              <a:t>Sè æ c¾m nhiÒu h¬n sè ®å vËt.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lphaLcPeriod"/>
            </a:pPr>
            <a:r>
              <a:rPr lang="en-US" altLang="en-US" sz="4000" b="1">
                <a:latin typeface=".VnAvant" panose="020B7200000000000000" pitchFamily="34" charset="0"/>
              </a:rPr>
              <a:t>Sè ®å vËt nhiÒu h¬n sè æ c¾m.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28B07E3-4BDC-47E9-9BB1-0E9A2004508A}"/>
              </a:ext>
            </a:extLst>
          </p:cNvPr>
          <p:cNvSpPr/>
          <p:nvPr/>
        </p:nvSpPr>
        <p:spPr>
          <a:xfrm>
            <a:off x="182563" y="4897438"/>
            <a:ext cx="676275" cy="7159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518E40-3D8E-432F-A00D-E9AC9BED6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55563"/>
            <a:ext cx="800100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3846AD-1223-470E-8F05-7139E58F3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5563"/>
            <a:ext cx="472440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00" b="1">
                <a:latin typeface=".VnAvant" panose="020B7200000000000000" pitchFamily="34" charset="0"/>
              </a:rPr>
              <a:t>C©u nµo ®óng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30B6DB-1F5B-4BB1-ACB4-9622418A5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6450"/>
            <a:ext cx="91440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3EAB74-A579-4679-BFBA-8E5C18D4C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4773613"/>
            <a:ext cx="9440862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lphaLcPeriod"/>
            </a:pPr>
            <a:r>
              <a:rPr lang="en-US" altLang="en-US" sz="4500" b="1">
                <a:latin typeface=".VnAvant" panose="020B7200000000000000" pitchFamily="34" charset="0"/>
              </a:rPr>
              <a:t>Sè chim nhiÒu h¬n sè c¸.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lphaLcPeriod"/>
            </a:pPr>
            <a:r>
              <a:rPr lang="en-US" altLang="en-US" sz="4500" b="1">
                <a:latin typeface=".VnAvant" panose="020B7200000000000000" pitchFamily="34" charset="0"/>
              </a:rPr>
              <a:t>Sè chim b»ng sè c¸.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lphaLcPeriod"/>
            </a:pPr>
            <a:r>
              <a:rPr lang="en-US" altLang="en-US" sz="4500" b="1">
                <a:latin typeface=".VnAvant" panose="020B7200000000000000" pitchFamily="34" charset="0"/>
              </a:rPr>
              <a:t>Sè c¸ Ýt h¬n sè mÌo.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876502-6171-4214-96C2-93D545F646BE}"/>
              </a:ext>
            </a:extLst>
          </p:cNvPr>
          <p:cNvSpPr/>
          <p:nvPr/>
        </p:nvSpPr>
        <p:spPr>
          <a:xfrm>
            <a:off x="393700" y="5500688"/>
            <a:ext cx="846138" cy="7731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9DBDE8-3085-4975-9C07-F11AD7A3B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24188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203BF3-1F79-4273-968D-8728E0A6A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014413"/>
            <a:ext cx="8826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04443D-B02D-40CF-BCCD-D6E8C65B0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1004888"/>
            <a:ext cx="47244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00" b="1">
                <a:latin typeface=".VnAvant" panose="020B7200000000000000" pitchFamily="34" charset="0"/>
              </a:rPr>
              <a:t>C©u nµo ®óng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42DE48-D94D-466B-A90A-FF3BB3D13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789113"/>
            <a:ext cx="7388225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70A1AF-FA3D-4D7F-B4B4-CC0223C24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" b="6541"/>
          <a:stretch>
            <a:fillRect/>
          </a:stretch>
        </p:blipFill>
        <p:spPr bwMode="auto">
          <a:xfrm>
            <a:off x="877888" y="5022850"/>
            <a:ext cx="73882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DF48ED4C-A16D-4E4A-B26C-394D7E3BEC70}"/>
              </a:ext>
            </a:extLst>
          </p:cNvPr>
          <p:cNvSpPr/>
          <p:nvPr/>
        </p:nvSpPr>
        <p:spPr>
          <a:xfrm>
            <a:off x="790575" y="6084888"/>
            <a:ext cx="846138" cy="7731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AE7D8E-2DF9-4A5C-A497-3BEBCEB14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2"/>
          <a:stretch>
            <a:fillRect/>
          </a:stretch>
        </p:blipFill>
        <p:spPr bwMode="auto">
          <a:xfrm>
            <a:off x="0" y="0"/>
            <a:ext cx="1125538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0218BB-C72F-48E2-9E82-CD0896ACA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236538"/>
            <a:ext cx="765333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00" b="1">
                <a:latin typeface=".VnAvant" panose="020B7200000000000000" pitchFamily="34" charset="0"/>
              </a:rPr>
              <a:t>Sè nÊm nhiÒu h¬n hay sè nhÝm nhiÒu h¬n?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BA5C02-7F34-42D3-8E9B-4E11B052C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4F7498-FDFF-4653-93B9-6E28450969D0}"/>
              </a:ext>
            </a:extLst>
          </p:cNvPr>
          <p:cNvSpPr txBox="1"/>
          <p:nvPr/>
        </p:nvSpPr>
        <p:spPr>
          <a:xfrm>
            <a:off x="1276350" y="5935663"/>
            <a:ext cx="6826250" cy="7842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nÊm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h¬n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91C1F0-0B40-4376-A7F0-4A2C8FE0A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55563"/>
            <a:ext cx="800100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1A1D04-D6B7-4A96-A136-E55FF6D7B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66675"/>
            <a:ext cx="71342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00" b="1">
                <a:solidFill>
                  <a:srgbClr val="FF0000"/>
                </a:solidFill>
                <a:latin typeface=".VnAvant" panose="020B7200000000000000" pitchFamily="34" charset="0"/>
              </a:rPr>
              <a:t>Chän c©u tr¶ l­êi ®óng: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00" b="1">
                <a:solidFill>
                  <a:srgbClr val="FF0000"/>
                </a:solidFill>
                <a:latin typeface=".VnAvant" panose="020B7200000000000000" pitchFamily="34" charset="0"/>
              </a:rPr>
              <a:t>Cho thªm cµ rèt ®Ó: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8AD583-5FF1-4258-8CDA-41AEB71E8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3" y="1738313"/>
            <a:ext cx="875982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00" b="1">
                <a:solidFill>
                  <a:srgbClr val="002060"/>
                </a:solidFill>
                <a:latin typeface=".VnAvant" panose="020B7200000000000000" pitchFamily="34" charset="0"/>
              </a:rPr>
              <a:t>a) Sè cµ rèt b»ng sè b¾p c¶i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787D3AD-E151-4F98-8118-75B38C281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2865438"/>
            <a:ext cx="70500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87F970-88E2-4649-B0D0-B3D125F47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5715000"/>
            <a:ext cx="233521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905C14-30D2-49D3-A653-A602D7115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5662613"/>
            <a:ext cx="296545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63432D35-9012-4BD2-B1CD-7FA9B4325FF5}"/>
              </a:ext>
            </a:extLst>
          </p:cNvPr>
          <p:cNvSpPr/>
          <p:nvPr/>
        </p:nvSpPr>
        <p:spPr>
          <a:xfrm>
            <a:off x="984250" y="5946775"/>
            <a:ext cx="847725" cy="7731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218</Words>
  <Application>Microsoft Office PowerPoint</Application>
  <PresentationFormat>On-screen Show (4:3)</PresentationFormat>
  <Paragraphs>30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</vt:lpstr>
      <vt:lpstr>Arial</vt:lpstr>
      <vt:lpstr>Calibri Light</vt:lpstr>
      <vt:lpstr>等线</vt:lpstr>
      <vt:lpstr>Times New Roman</vt:lpstr>
      <vt:lpstr>.VnAvant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Laptop</cp:lastModifiedBy>
  <cp:revision>90</cp:revision>
  <dcterms:created xsi:type="dcterms:W3CDTF">2020-07-13T02:14:00Z</dcterms:created>
  <dcterms:modified xsi:type="dcterms:W3CDTF">2024-09-23T02:52:09Z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