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257" r:id="rId4"/>
    <p:sldId id="258" r:id="rId5"/>
    <p:sldId id="260" r:id="rId6"/>
    <p:sldId id="288" r:id="rId7"/>
    <p:sldId id="289" r:id="rId8"/>
    <p:sldId id="290" r:id="rId9"/>
    <p:sldId id="291" r:id="rId10"/>
    <p:sldId id="292" r:id="rId11"/>
    <p:sldId id="266" r:id="rId12"/>
    <p:sldId id="271" r:id="rId13"/>
    <p:sldId id="281" r:id="rId14"/>
    <p:sldId id="283" r:id="rId15"/>
    <p:sldId id="282" r:id="rId16"/>
    <p:sldId id="284" r:id="rId17"/>
    <p:sldId id="273" r:id="rId18"/>
    <p:sldId id="286" r:id="rId19"/>
    <p:sldId id="287" r:id="rId20"/>
    <p:sldId id="276" r:id="rId21"/>
    <p:sldId id="285" r:id="rId22"/>
  </p:sldIdLst>
  <p:sldSz cx="12192000" cy="6858000"/>
  <p:notesSz cx="6858000" cy="9144000"/>
  <p:embeddedFontLst>
    <p:embeddedFont>
      <p:font typeface="UTM Cookies" panose="02040603050506020204" pitchFamily="18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等线" panose="020B0604020202020204" charset="-122"/>
      <p:regular r:id="rId36"/>
      <p:bold r:id="rId37"/>
      <p:boldItalic r:id="rId38"/>
    </p:embeddedFont>
    <p:embeddedFont>
      <p:font typeface="#9Slide07 HoneyCream" pitchFamily="2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等线 Light" panose="020B0604020202020204" charset="-122"/>
      <p:regular r:id="rId48"/>
    </p:embeddedFont>
    <p:embeddedFont>
      <p:font typeface="#9Slide03 SVNNeutraface 2" panose="02000600040000020004" pitchFamily="2" charset="0"/>
      <p:bold r:id="rId49"/>
    </p:embeddedFont>
    <p:embeddedFont>
      <p:font typeface="#9Slide07 Altus" pitchFamily="2" charset="0"/>
      <p:regular r:id="rId50"/>
    </p:embeddedFont>
    <p:embeddedFont>
      <p:font typeface="Poppins" panose="020B060402020202020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36A0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3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1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43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2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90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25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3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3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1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7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9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58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77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1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2983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717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3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36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4687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539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48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35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1189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39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809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1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8.png"/><Relationship Id="rId5" Type="http://schemas.openxmlformats.org/officeDocument/2006/relationships/image" Target="../media/image1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8.png"/><Relationship Id="rId5" Type="http://schemas.openxmlformats.org/officeDocument/2006/relationships/image" Target="../media/image1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1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66736" y="417441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53223" y="2352460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19694" y="2674216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49DA18-ACCA-426E-8335-832BEC8327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1" y="5343177"/>
            <a:ext cx="673126" cy="11446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2017364" y="2115613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</a:t>
            </a:r>
            <a:r>
              <a:rPr lang="en-US" sz="540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4442" y="2087337"/>
            <a:ext cx="7523116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64764" y="207594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78" y="4387064"/>
            <a:ext cx="2815119" cy="28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2408515" y="1935111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872" y="1906705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0141" y="3636468"/>
            <a:ext cx="8156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1925" y="3161087"/>
            <a:ext cx="2806516" cy="29036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69449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là biểu thức chứa mấy chữ?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6680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là biểu thức  có chứa ba chữ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26680" y="5290125"/>
            <a:ext cx="4286825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ý tưởng thực hiện?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67874" y="5258074"/>
            <a:ext cx="4645631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3" grpId="0" animBg="1"/>
      <p:bldP spid="24" grpId="0"/>
      <p:bldP spid="25" grpId="0" animBg="1"/>
      <p:bldP spid="5" grpId="0"/>
      <p:bldP spid="6" grpId="0"/>
      <p:bldP spid="9" grpId="0" animBg="1"/>
      <p:bldP spid="9" grpId="1" animBg="1"/>
      <p:bldP spid="22" grpId="0" animBg="1"/>
      <p:bldP spid="26" grpId="0" animBg="1"/>
      <p:bldP spid="26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625" y="4726786"/>
            <a:ext cx="7754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62 cm, b = 75 cm, c = 81 cm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P = a + b + c = 62 + 75 + 81 = 218 (cm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17;p2"/>
          <p:cNvSpPr/>
          <p:nvPr/>
        </p:nvSpPr>
        <p:spPr>
          <a:xfrm>
            <a:off x="2324591" y="2086778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7103" y="2043321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2430" y="3370323"/>
            <a:ext cx="6335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7674" y="4041259"/>
            <a:ext cx="2805795" cy="2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8823515" y="1996755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2792" y="284141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2280" y="2864777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8599" y="4414474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17;p2"/>
          <p:cNvSpPr/>
          <p:nvPr/>
        </p:nvSpPr>
        <p:spPr>
          <a:xfrm>
            <a:off x="3881077" y="1996755"/>
            <a:ext cx="3740369" cy="7493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010" y="1966043"/>
            <a:ext cx="326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134746"/>
            <a:ext cx="8329800" cy="46640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0913" y="4244537"/>
            <a:ext cx="7848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50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r>
              <a:rPr lang="vi-VN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a + b + c = 50 + 61 + 72 = 183 (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9787" y="3387495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</a:p>
        </p:txBody>
      </p:sp>
      <p:pic>
        <p:nvPicPr>
          <p:cNvPr id="27" name="Picture 6" descr="Cute girl raising hands for answer or trying to participate education concept cartoon hand drawn cartoon art illustration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8" b="98204" l="9744" r="89776">
                        <a14:foregroundMark x1="44409" y1="21357" x2="48722" y2="25549"/>
                        <a14:foregroundMark x1="53195" y1="75649" x2="52236" y2="90419"/>
                        <a14:foregroundMark x1="38498" y1="81437" x2="43930" y2="9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0" y="4386712"/>
            <a:ext cx="3013882" cy="24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34"/>
          <p:cNvSpPr/>
          <p:nvPr/>
        </p:nvSpPr>
        <p:spPr>
          <a:xfrm>
            <a:off x="541472" y="226474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792" y="183219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66322" y="190970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1003399" y="4099397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99292" y="1886602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493344" y="4082367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4009" y="2151764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1712" y="2062982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8242" y="4256404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19426" y="4256404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3010797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302184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203" y="527898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351" y="535286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115" y="1871298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821" y="1852998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34"/>
          <p:cNvSpPr/>
          <p:nvPr/>
        </p:nvSpPr>
        <p:spPr>
          <a:xfrm>
            <a:off x="38100" y="111512"/>
            <a:ext cx="10871199" cy="56727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20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CHƠI: HÁI BƯỞI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35" y="2297274"/>
            <a:ext cx="5056597" cy="4560726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63500" y="371260"/>
            <a:ext cx="9474200" cy="5889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2400" b="1" i="0" u="none" strike="noStrike" cap="none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371259"/>
            <a:ext cx="8788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Cách chơi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-Chơi theo cặp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-Người chơi xuất phát từ ô BẮT ĐẦU. Khi đến lượt, người chơi gieo xúc xắc.  Di chuyển số ô bằng số chấm trên xúc xắc.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-Nêu giá trị biểu  thức ở ô đi đến. Nếu đúng thì hái được quả bưởi ghi số là giá trị biểu thức đó. Nếu sai thì quay về ô xuất phát trước đó.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-Nếu đến ô có đèn xanh thì được đi tiếp, nếu đến ô có đèn đỏ thì dừng lại một lượt, nhường lượt chơi cho người khác.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 Trò chơi kết thúc khi có người hái được 5 quả.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8">
            <a:off x="8856221" y="3891372"/>
            <a:ext cx="3205959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3" y="-812800"/>
            <a:ext cx="8703530" cy="785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1" y="688760"/>
            <a:ext cx="7134173" cy="57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7100" y="2167861"/>
            <a:ext cx="115231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*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Kiến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thức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kĩ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  <a:endParaRPr lang="en-US" sz="4000" i="1" dirty="0" smtClean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r>
              <a:rPr lang="en-US" sz="4000" dirty="0" smtClean="0">
                <a:latin typeface="UTM Avo" panose="02040603050506020204" pitchFamily="18" charset="0"/>
              </a:rPr>
              <a:t>-</a:t>
            </a:r>
            <a:r>
              <a:rPr lang="en-US" sz="4000" dirty="0" err="1" smtClean="0">
                <a:latin typeface="UTM Avo" panose="02040603050506020204" pitchFamily="18" charset="0"/>
              </a:rPr>
              <a:t>Biết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vi-VN" sz="4000" dirty="0" smtClean="0">
                <a:latin typeface="UTM Avo" panose="02040603050506020204" pitchFamily="18" charset="0"/>
              </a:rPr>
              <a:t>tính biểu  thức có chứa ba chữ.</a:t>
            </a:r>
          </a:p>
          <a:p>
            <a:r>
              <a:rPr lang="en-US" sz="4000" b="1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*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Phát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triển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lực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phẩm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chất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  <a:endParaRPr lang="en-US" sz="4000" i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lực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toán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 trị của biểu thức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</a:t>
              </a:r>
              <a:r>
                <a:rPr kumimoji="0" lang="vi-V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với a = 12, b = 3 là: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8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</a:t>
              </a:r>
              <a:r>
                <a:rPr kumimoji="0" lang="en-US" sz="37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iá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 =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là: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196070" y="359078"/>
            <a:ext cx="9431219" cy="1897260"/>
            <a:chOff x="2262838" y="510037"/>
            <a:chExt cx="8284266" cy="189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415724" y="510037"/>
              <a:ext cx="7835373" cy="189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262838" y="601796"/>
              <a:ext cx="82842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 là biểu thức có chứa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hai chữ?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477252" y="3173091"/>
            <a:ext cx="5197234" cy="1060261"/>
            <a:chOff x="1647116" y="2715908"/>
            <a:chExt cx="3843257" cy="106026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+ m x 32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647116" y="2831862"/>
              <a:ext cx="798090" cy="828352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810214" cy="1122447"/>
            <a:chOff x="6575139" y="2616106"/>
            <a:chExt cx="4810214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849515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–16 +72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585384" y="4759937"/>
            <a:ext cx="5193116" cy="1022623"/>
            <a:chOff x="776078" y="4288926"/>
            <a:chExt cx="4145586" cy="1022623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96858" y="4314422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x b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776078" y="4288926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60389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 : c +7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512840" y="4801527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524662" y="3264510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66818" y="3240308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53642" y="4813414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 smtClean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882</Words>
  <Application>Microsoft Office PowerPoint</Application>
  <PresentationFormat>Widescreen</PresentationFormat>
  <Paragraphs>109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UTM Cookies</vt:lpstr>
      <vt:lpstr>SVN-Newton</vt:lpstr>
      <vt:lpstr>Neucha</vt:lpstr>
      <vt:lpstr>Times New Roman</vt:lpstr>
      <vt:lpstr>Tahoma</vt:lpstr>
      <vt:lpstr>Calibri</vt:lpstr>
      <vt:lpstr>UTM Avo</vt:lpstr>
      <vt:lpstr>等线</vt:lpstr>
      <vt:lpstr>Arial</vt:lpstr>
      <vt:lpstr>#9Slide07 HoneyCream</vt:lpstr>
      <vt:lpstr>inpin heiti</vt:lpstr>
      <vt:lpstr>Cambria</vt:lpstr>
      <vt:lpstr>Open Sans</vt:lpstr>
      <vt:lpstr>等线 Light</vt:lpstr>
      <vt:lpstr>#9Slide03 SVNNeutraface 2</vt:lpstr>
      <vt:lpstr>#9Slide07 Altus</vt:lpstr>
      <vt:lpstr>Poppins</vt:lpstr>
      <vt:lpstr>Office 主题​​</vt:lpstr>
      <vt:lpstr>1_Office Theme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Nguyễn Thị Hồng Linh</cp:lastModifiedBy>
  <cp:revision>37</cp:revision>
  <dcterms:created xsi:type="dcterms:W3CDTF">2022-01-22T16:59:33Z</dcterms:created>
  <dcterms:modified xsi:type="dcterms:W3CDTF">2023-08-05T06:39:24Z</dcterms:modified>
  <cp:version>MNT37</cp:version>
</cp:coreProperties>
</file>