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8" r:id="rId2"/>
  </p:sldMasterIdLst>
  <p:notesMasterIdLst>
    <p:notesMasterId r:id="rId32"/>
  </p:notesMasterIdLst>
  <p:sldIdLst>
    <p:sldId id="395" r:id="rId3"/>
    <p:sldId id="394" r:id="rId4"/>
    <p:sldId id="397" r:id="rId5"/>
    <p:sldId id="516" r:id="rId6"/>
    <p:sldId id="411" r:id="rId7"/>
    <p:sldId id="517" r:id="rId8"/>
    <p:sldId id="518" r:id="rId9"/>
    <p:sldId id="515" r:id="rId10"/>
    <p:sldId id="495" r:id="rId11"/>
    <p:sldId id="396" r:id="rId12"/>
    <p:sldId id="497" r:id="rId13"/>
    <p:sldId id="502" r:id="rId14"/>
    <p:sldId id="488" r:id="rId15"/>
    <p:sldId id="492" r:id="rId16"/>
    <p:sldId id="486" r:id="rId17"/>
    <p:sldId id="615" r:id="rId18"/>
    <p:sldId id="616" r:id="rId19"/>
    <p:sldId id="490" r:id="rId20"/>
    <p:sldId id="491" r:id="rId21"/>
    <p:sldId id="493" r:id="rId22"/>
    <p:sldId id="618" r:id="rId23"/>
    <p:sldId id="617" r:id="rId24"/>
    <p:sldId id="619" r:id="rId25"/>
    <p:sldId id="620" r:id="rId26"/>
    <p:sldId id="621" r:id="rId27"/>
    <p:sldId id="622" r:id="rId28"/>
    <p:sldId id="623" r:id="rId29"/>
    <p:sldId id="624" r:id="rId30"/>
    <p:sldId id="315"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F3300"/>
    <a:srgbClr val="00B050"/>
    <a:srgbClr val="FF7C80"/>
    <a:srgbClr val="2E75B6"/>
    <a:srgbClr val="69CC96"/>
    <a:srgbClr val="FFFEFF"/>
    <a:srgbClr val="F0F0F0"/>
    <a:srgbClr val="B2B2B2"/>
    <a:srgbClr val="FFC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150" autoAdjust="0"/>
    <p:restoredTop sz="93271" autoAdjust="0"/>
  </p:normalViewPr>
  <p:slideViewPr>
    <p:cSldViewPr snapToGrid="0">
      <p:cViewPr varScale="1">
        <p:scale>
          <a:sx n="61" d="100"/>
          <a:sy n="61" d="100"/>
        </p:scale>
        <p:origin x="90" y="4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256636-240A-40AF-9BCB-0797B6D990C1}" type="datetimeFigureOut">
              <a:rPr lang="en-US" smtClean="0"/>
              <a:t>10/9/2024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0E8968-0AD4-4A98-931E-E8D0A08F7B57}" type="slidenum">
              <a:rPr lang="en-US" smtClean="0"/>
              <a:t>‹#›</a:t>
            </a:fld>
            <a:endParaRPr lang="en-US"/>
          </a:p>
        </p:txBody>
      </p:sp>
    </p:spTree>
    <p:extLst>
      <p:ext uri="{BB962C8B-B14F-4D97-AF65-F5344CB8AC3E}">
        <p14:creationId xmlns:p14="http://schemas.microsoft.com/office/powerpoint/2010/main" val="682154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500"/>
              </a:spcAft>
            </a:pPr>
            <a:r>
              <a:rPr lang="vi-VN" sz="1800" b="0" i="0" u="none" strike="noStrike" dirty="0">
                <a:solidFill>
                  <a:srgbClr val="585E00"/>
                </a:solidFill>
                <a:effectLst/>
                <a:latin typeface="Arial" panose="020B0604020202020204" pitchFamily="34" charset="0"/>
              </a:rPr>
              <a:t> Mỗi người đều có thể cảm nhận được sự thay đổi, tiến bộ | của mình so với năm học lớp 1. Sự thay | đổi ấy sẽ đến dần dần qua các năm – cả quá trình chứ không phải ngay lập tức. Chúng ta sẽ cùng tìm hiểu | những biểu hiện của sự thay đổi đó nhé!</a:t>
            </a:r>
            <a:endParaRPr lang="vi-VN" b="0" dirty="0">
              <a:effectLst/>
            </a:endParaRPr>
          </a:p>
        </p:txBody>
      </p:sp>
      <p:sp>
        <p:nvSpPr>
          <p:cNvPr id="4" name="Slide Number Placeholder 3"/>
          <p:cNvSpPr>
            <a:spLocks noGrp="1"/>
          </p:cNvSpPr>
          <p:nvPr>
            <p:ph type="sldNum" sz="quarter" idx="5"/>
          </p:nvPr>
        </p:nvSpPr>
        <p:spPr/>
        <p:txBody>
          <a:bodyPr/>
          <a:lstStyle/>
          <a:p>
            <a:fld id="{A60E8968-0AD4-4A98-931E-E8D0A08F7B57}" type="slidenum">
              <a:rPr lang="en-US" smtClean="0"/>
              <a:t>8</a:t>
            </a:fld>
            <a:endParaRPr lang="en-US"/>
          </a:p>
        </p:txBody>
      </p:sp>
    </p:spTree>
    <p:extLst>
      <p:ext uri="{BB962C8B-B14F-4D97-AF65-F5344CB8AC3E}">
        <p14:creationId xmlns:p14="http://schemas.microsoft.com/office/powerpoint/2010/main" val="18026193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0E8968-0AD4-4A98-931E-E8D0A08F7B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39386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0E8968-0AD4-4A98-931E-E8D0A08F7B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43107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73"/>
        <p:cNvGrpSpPr/>
        <p:nvPr/>
      </p:nvGrpSpPr>
      <p:grpSpPr>
        <a:xfrm>
          <a:off x="0" y="0"/>
          <a:ext cx="0" cy="0"/>
          <a:chOff x="0" y="0"/>
          <a:chExt cx="0" cy="0"/>
        </a:xfrm>
      </p:grpSpPr>
      <p:sp>
        <p:nvSpPr>
          <p:cNvPr id="8874" name="Google Shape;8874;gcc9050bdf8_0_3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75" name="Google Shape;8875;gcc9050bdf8_0_3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B606D3-2A21-4098-AEBA-39F37262716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59AFAD0-8C5A-4214-9A59-DEE2742F304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FA43D6E-0459-4EAB-9215-7919162E687C}"/>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10/9/2024</a:t>
            </a:fld>
            <a:endParaRPr lang="en-US"/>
          </a:p>
        </p:txBody>
      </p:sp>
      <p:sp>
        <p:nvSpPr>
          <p:cNvPr id="5" name="Footer Placeholder 4">
            <a:extLst>
              <a:ext uri="{FF2B5EF4-FFF2-40B4-BE49-F238E27FC236}">
                <a16:creationId xmlns:a16="http://schemas.microsoft.com/office/drawing/2014/main" id="{60C0F352-1D76-4287-8382-70C3F15C5FA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5A2FE9F-EA77-4285-8690-884C7B76AFE0}"/>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3207415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7BBC8-2B35-43E3-84E1-6086EAA36DB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8EF6848-C8DE-4111-B564-8798C7641E6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2F45BD-E7F4-4AF3-81E5-BFF68F2C992B}"/>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10/9/2024</a:t>
            </a:fld>
            <a:endParaRPr lang="en-US"/>
          </a:p>
        </p:txBody>
      </p:sp>
      <p:sp>
        <p:nvSpPr>
          <p:cNvPr id="5" name="Footer Placeholder 4">
            <a:extLst>
              <a:ext uri="{FF2B5EF4-FFF2-40B4-BE49-F238E27FC236}">
                <a16:creationId xmlns:a16="http://schemas.microsoft.com/office/drawing/2014/main" id="{45E15E77-2692-4B2B-9A6C-A08B38F545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3345D53-7406-4AC7-91E5-9DE7463C4FEA}"/>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38663378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802E49D-70CD-4174-940A-127EF50B764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6B65E03-D6C9-4CB3-B5FF-F107A9F7818A}"/>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27DE85-DB9B-4DB5-A5E8-4679678C98A5}"/>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10/9/2024</a:t>
            </a:fld>
            <a:endParaRPr lang="en-US"/>
          </a:p>
        </p:txBody>
      </p:sp>
      <p:sp>
        <p:nvSpPr>
          <p:cNvPr id="5" name="Footer Placeholder 4">
            <a:extLst>
              <a:ext uri="{FF2B5EF4-FFF2-40B4-BE49-F238E27FC236}">
                <a16:creationId xmlns:a16="http://schemas.microsoft.com/office/drawing/2014/main" id="{F7A5D844-BF4D-47D8-AC69-BABABAFF64E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AA71033-45DE-49D3-9FE2-03F2AFEAE223}"/>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1400710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926"/>
        <p:cNvGrpSpPr/>
        <p:nvPr/>
      </p:nvGrpSpPr>
      <p:grpSpPr>
        <a:xfrm>
          <a:off x="0" y="0"/>
          <a:ext cx="0" cy="0"/>
          <a:chOff x="0" y="0"/>
          <a:chExt cx="0" cy="0"/>
        </a:xfrm>
      </p:grpSpPr>
      <p:grpSp>
        <p:nvGrpSpPr>
          <p:cNvPr id="2927" name="Google Shape;2927;p18"/>
          <p:cNvGrpSpPr/>
          <p:nvPr/>
        </p:nvGrpSpPr>
        <p:grpSpPr>
          <a:xfrm>
            <a:off x="-270386" y="449599"/>
            <a:ext cx="12741487" cy="6753535"/>
            <a:chOff x="-202790" y="337199"/>
            <a:chExt cx="9556115" cy="5065151"/>
          </a:xfrm>
        </p:grpSpPr>
        <p:sp>
          <p:nvSpPr>
            <p:cNvPr id="2928" name="Google Shape;2928;p18"/>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9" name="Google Shape;2929;p18"/>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30" name="Google Shape;2930;p18"/>
            <p:cNvGrpSpPr/>
            <p:nvPr/>
          </p:nvGrpSpPr>
          <p:grpSpPr>
            <a:xfrm>
              <a:off x="7033800" y="4497475"/>
              <a:ext cx="1664950" cy="852975"/>
              <a:chOff x="4976050" y="4611525"/>
              <a:chExt cx="1664950" cy="852975"/>
            </a:xfrm>
          </p:grpSpPr>
          <p:sp>
            <p:nvSpPr>
              <p:cNvPr id="2931" name="Google Shape;2931;p18"/>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2" name="Google Shape;2932;p18"/>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33" name="Google Shape;2933;p18"/>
            <p:cNvGrpSpPr/>
            <p:nvPr/>
          </p:nvGrpSpPr>
          <p:grpSpPr>
            <a:xfrm>
              <a:off x="8002975" y="4015425"/>
              <a:ext cx="1350350" cy="1386925"/>
              <a:chOff x="582350" y="682150"/>
              <a:chExt cx="1350350" cy="1386925"/>
            </a:xfrm>
          </p:grpSpPr>
          <p:sp>
            <p:nvSpPr>
              <p:cNvPr id="2934" name="Google Shape;2934;p18"/>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5" name="Google Shape;2935;p18"/>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6" name="Google Shape;2936;p18"/>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7" name="Google Shape;2937;p18"/>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8" name="Google Shape;2938;p18"/>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9" name="Google Shape;2939;p18"/>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0" name="Google Shape;2940;p18"/>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1" name="Google Shape;2941;p18"/>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2" name="Google Shape;2942;p18"/>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3" name="Google Shape;2943;p18"/>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4" name="Google Shape;2944;p18"/>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5" name="Google Shape;2945;p18"/>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6" name="Google Shape;2946;p18"/>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7" name="Google Shape;2947;p18"/>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8" name="Google Shape;2948;p18"/>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9" name="Google Shape;2949;p18"/>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0" name="Google Shape;2950;p18"/>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1" name="Google Shape;2951;p18"/>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2" name="Google Shape;2952;p18"/>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3" name="Google Shape;2953;p18"/>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4" name="Google Shape;2954;p18"/>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5" name="Google Shape;2955;p18"/>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6" name="Google Shape;2956;p18"/>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7" name="Google Shape;2957;p18"/>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8" name="Google Shape;2958;p18"/>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9" name="Google Shape;2959;p18"/>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0" name="Google Shape;2960;p18"/>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1" name="Google Shape;2961;p18"/>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62" name="Google Shape;2962;p18"/>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3" name="Google Shape;2963;p18"/>
            <p:cNvSpPr/>
            <p:nvPr/>
          </p:nvSpPr>
          <p:spPr>
            <a:xfrm>
              <a:off x="117850" y="19276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4" name="Google Shape;2964;p18"/>
            <p:cNvSpPr/>
            <p:nvPr/>
          </p:nvSpPr>
          <p:spPr>
            <a:xfrm>
              <a:off x="543550" y="30526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65" name="Google Shape;2965;p18"/>
            <p:cNvGrpSpPr/>
            <p:nvPr/>
          </p:nvGrpSpPr>
          <p:grpSpPr>
            <a:xfrm rot="-514848">
              <a:off x="20852" y="3526580"/>
              <a:ext cx="677147" cy="1645542"/>
              <a:chOff x="1535425" y="492925"/>
              <a:chExt cx="524575" cy="1274775"/>
            </a:xfrm>
          </p:grpSpPr>
          <p:sp>
            <p:nvSpPr>
              <p:cNvPr id="2966" name="Google Shape;2966;p18"/>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7" name="Google Shape;2967;p18"/>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8" name="Google Shape;2968;p18"/>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9" name="Google Shape;2969;p18"/>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0" name="Google Shape;2970;p18"/>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1" name="Google Shape;2971;p18"/>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2" name="Google Shape;2972;p18"/>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3" name="Google Shape;2973;p18"/>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4" name="Google Shape;2974;p18"/>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5" name="Google Shape;2975;p18"/>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6" name="Google Shape;2976;p18"/>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7" name="Google Shape;2977;p18"/>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8" name="Google Shape;2978;p18"/>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9" name="Google Shape;2979;p18"/>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0" name="Google Shape;2980;p18"/>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1" name="Google Shape;2981;p18"/>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2" name="Google Shape;2982;p18"/>
            <p:cNvGrpSpPr/>
            <p:nvPr/>
          </p:nvGrpSpPr>
          <p:grpSpPr>
            <a:xfrm>
              <a:off x="369600" y="4293125"/>
              <a:ext cx="1024100" cy="1047500"/>
              <a:chOff x="1356975" y="1865675"/>
              <a:chExt cx="1024100" cy="1047500"/>
            </a:xfrm>
          </p:grpSpPr>
          <p:sp>
            <p:nvSpPr>
              <p:cNvPr id="2983" name="Google Shape;2983;p18"/>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4" name="Google Shape;2984;p18"/>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5" name="Google Shape;2985;p18"/>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6" name="Google Shape;2986;p18"/>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7" name="Google Shape;2987;p18"/>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8" name="Google Shape;2988;p18"/>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9" name="Google Shape;2989;p18"/>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0" name="Google Shape;2990;p18"/>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1" name="Google Shape;2991;p18"/>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2" name="Google Shape;2992;p18"/>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3" name="Google Shape;2993;p18"/>
              <p:cNvSpPr/>
              <p:nvPr/>
            </p:nvSpPr>
            <p:spPr>
              <a:xfrm>
                <a:off x="1766975" y="2435163"/>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4" name="Google Shape;2994;p18"/>
              <p:cNvSpPr/>
              <p:nvPr/>
            </p:nvSpPr>
            <p:spPr>
              <a:xfrm>
                <a:off x="1576750" y="2423788"/>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5" name="Google Shape;2995;p18"/>
              <p:cNvSpPr/>
              <p:nvPr/>
            </p:nvSpPr>
            <p:spPr>
              <a:xfrm>
                <a:off x="1658575" y="2417963"/>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6" name="Google Shape;2996;p18"/>
              <p:cNvSpPr/>
              <p:nvPr/>
            </p:nvSpPr>
            <p:spPr>
              <a:xfrm>
                <a:off x="1513750" y="2358513"/>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7" name="Google Shape;2997;p18"/>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8" name="Google Shape;2998;p18"/>
              <p:cNvSpPr/>
              <p:nvPr/>
            </p:nvSpPr>
            <p:spPr>
              <a:xfrm>
                <a:off x="1654425" y="2244913"/>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9" name="Google Shape;2999;p18"/>
              <p:cNvSpPr/>
              <p:nvPr/>
            </p:nvSpPr>
            <p:spPr>
              <a:xfrm>
                <a:off x="1776825" y="2075163"/>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0" name="Google Shape;3000;p18"/>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1" name="Google Shape;3001;p18"/>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2" name="Google Shape;3002;p18"/>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3" name="Google Shape;3003;p18"/>
              <p:cNvSpPr/>
              <p:nvPr/>
            </p:nvSpPr>
            <p:spPr>
              <a:xfrm>
                <a:off x="1897500" y="2196288"/>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4" name="Google Shape;3004;p18"/>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5" name="Google Shape;3005;p18"/>
              <p:cNvSpPr/>
              <p:nvPr/>
            </p:nvSpPr>
            <p:spPr>
              <a:xfrm>
                <a:off x="1892725" y="2378688"/>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6" name="Google Shape;3006;p18"/>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7" name="Google Shape;3007;p18"/>
              <p:cNvSpPr/>
              <p:nvPr/>
            </p:nvSpPr>
            <p:spPr>
              <a:xfrm>
                <a:off x="1896500" y="2406563"/>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8" name="Google Shape;3008;p18"/>
              <p:cNvSpPr/>
              <p:nvPr/>
            </p:nvSpPr>
            <p:spPr>
              <a:xfrm>
                <a:off x="1881150" y="2447338"/>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9" name="Google Shape;3009;p18"/>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0" name="Google Shape;3010;p18"/>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11" name="Google Shape;3011;p18"/>
            <p:cNvGrpSpPr/>
            <p:nvPr/>
          </p:nvGrpSpPr>
          <p:grpSpPr>
            <a:xfrm>
              <a:off x="-202790" y="4525674"/>
              <a:ext cx="824892" cy="814944"/>
              <a:chOff x="2649575" y="3055425"/>
              <a:chExt cx="1024075" cy="1011725"/>
            </a:xfrm>
          </p:grpSpPr>
          <p:sp>
            <p:nvSpPr>
              <p:cNvPr id="3012" name="Google Shape;3012;p18"/>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3" name="Google Shape;3013;p18"/>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4" name="Google Shape;3014;p18"/>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5" name="Google Shape;3015;p18"/>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6" name="Google Shape;3016;p18"/>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7" name="Google Shape;3017;p18"/>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8" name="Google Shape;3018;p18"/>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9" name="Google Shape;3019;p18"/>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0" name="Google Shape;3020;p18"/>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1" name="Google Shape;3021;p18"/>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2" name="Google Shape;3022;p18"/>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3" name="Google Shape;3023;p18"/>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4" name="Google Shape;3024;p18"/>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5" name="Google Shape;3025;p18"/>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6" name="Google Shape;3026;p18"/>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7" name="Google Shape;3027;p18"/>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8" name="Google Shape;3028;p18"/>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9" name="Google Shape;3029;p18"/>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0" name="Google Shape;3030;p18"/>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1" name="Google Shape;3031;p18"/>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2" name="Google Shape;3032;p18"/>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3" name="Google Shape;3033;p18"/>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4" name="Google Shape;3034;p18"/>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5" name="Google Shape;3035;p18"/>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6" name="Google Shape;3036;p18"/>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7" name="Google Shape;3037;p18"/>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38" name="Google Shape;3038;p18"/>
            <p:cNvSpPr/>
            <p:nvPr/>
          </p:nvSpPr>
          <p:spPr>
            <a:xfrm>
              <a:off x="8698749" y="15512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9" name="Google Shape;3039;p18"/>
            <p:cNvSpPr/>
            <p:nvPr/>
          </p:nvSpPr>
          <p:spPr>
            <a:xfrm>
              <a:off x="3350976" y="337199"/>
              <a:ext cx="822257" cy="40559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0" name="Google Shape;3040;p18"/>
          <p:cNvSpPr txBox="1">
            <a:spLocks noGrp="1"/>
          </p:cNvSpPr>
          <p:nvPr>
            <p:ph type="title"/>
          </p:nvPr>
        </p:nvSpPr>
        <p:spPr>
          <a:xfrm>
            <a:off x="1297367" y="2466033"/>
            <a:ext cx="4384800" cy="811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800"/>
              <a:buNone/>
              <a:defRPr/>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endParaRPr/>
          </a:p>
        </p:txBody>
      </p:sp>
      <p:sp>
        <p:nvSpPr>
          <p:cNvPr id="3041" name="Google Shape;3041;p18"/>
          <p:cNvSpPr txBox="1">
            <a:spLocks noGrp="1"/>
          </p:cNvSpPr>
          <p:nvPr>
            <p:ph type="subTitle" idx="1"/>
          </p:nvPr>
        </p:nvSpPr>
        <p:spPr>
          <a:xfrm>
            <a:off x="1297400" y="3274600"/>
            <a:ext cx="4384800" cy="1100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Tree>
    <p:extLst>
      <p:ext uri="{BB962C8B-B14F-4D97-AF65-F5344CB8AC3E}">
        <p14:creationId xmlns:p14="http://schemas.microsoft.com/office/powerpoint/2010/main" val="22039372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042"/>
        <p:cNvGrpSpPr/>
        <p:nvPr/>
      </p:nvGrpSpPr>
      <p:grpSpPr>
        <a:xfrm>
          <a:off x="0" y="0"/>
          <a:ext cx="0" cy="0"/>
          <a:chOff x="0" y="0"/>
          <a:chExt cx="0" cy="0"/>
        </a:xfrm>
      </p:grpSpPr>
      <p:grpSp>
        <p:nvGrpSpPr>
          <p:cNvPr id="3043" name="Google Shape;3043;p19"/>
          <p:cNvGrpSpPr/>
          <p:nvPr/>
        </p:nvGrpSpPr>
        <p:grpSpPr>
          <a:xfrm>
            <a:off x="-418633" y="363182"/>
            <a:ext cx="12841377" cy="7153049"/>
            <a:chOff x="-313975" y="272386"/>
            <a:chExt cx="9631033" cy="5364787"/>
          </a:xfrm>
        </p:grpSpPr>
        <p:sp>
          <p:nvSpPr>
            <p:cNvPr id="3044" name="Google Shape;3044;p19"/>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5" name="Google Shape;3045;p19"/>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46" name="Google Shape;3046;p19"/>
            <p:cNvGrpSpPr/>
            <p:nvPr/>
          </p:nvGrpSpPr>
          <p:grpSpPr>
            <a:xfrm>
              <a:off x="7033800" y="4497475"/>
              <a:ext cx="1664950" cy="852975"/>
              <a:chOff x="4976050" y="4611525"/>
              <a:chExt cx="1664950" cy="852975"/>
            </a:xfrm>
          </p:grpSpPr>
          <p:sp>
            <p:nvSpPr>
              <p:cNvPr id="3047" name="Google Shape;3047;p1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8" name="Google Shape;3048;p1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9" name="Google Shape;3049;p19"/>
            <p:cNvSpPr/>
            <p:nvPr/>
          </p:nvSpPr>
          <p:spPr>
            <a:xfrm>
              <a:off x="5897804"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0" name="Google Shape;3050;p19"/>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1" name="Google Shape;3051;p19"/>
            <p:cNvSpPr/>
            <p:nvPr/>
          </p:nvSpPr>
          <p:spPr>
            <a:xfrm>
              <a:off x="143525" y="2723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2" name="Google Shape;3052;p19"/>
            <p:cNvSpPr/>
            <p:nvPr/>
          </p:nvSpPr>
          <p:spPr>
            <a:xfrm>
              <a:off x="1074650" y="9025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3" name="Google Shape;3053;p19"/>
            <p:cNvSpPr/>
            <p:nvPr/>
          </p:nvSpPr>
          <p:spPr>
            <a:xfrm>
              <a:off x="7685375" y="38908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54" name="Google Shape;3054;p19"/>
            <p:cNvGrpSpPr/>
            <p:nvPr/>
          </p:nvGrpSpPr>
          <p:grpSpPr>
            <a:xfrm rot="-5400000">
              <a:off x="7707500" y="4027616"/>
              <a:ext cx="1958306" cy="1260808"/>
              <a:chOff x="845275" y="4194775"/>
              <a:chExt cx="1238650" cy="797475"/>
            </a:xfrm>
          </p:grpSpPr>
          <p:sp>
            <p:nvSpPr>
              <p:cNvPr id="3055" name="Google Shape;3055;p19"/>
              <p:cNvSpPr/>
              <p:nvPr/>
            </p:nvSpPr>
            <p:spPr>
              <a:xfrm>
                <a:off x="1684950" y="4600450"/>
                <a:ext cx="398975" cy="349800"/>
              </a:xfrm>
              <a:custGeom>
                <a:avLst/>
                <a:gdLst/>
                <a:ahLst/>
                <a:cxnLst/>
                <a:rect l="l" t="t" r="r" b="b"/>
                <a:pathLst>
                  <a:path w="15959" h="13992" extrusionOk="0">
                    <a:moveTo>
                      <a:pt x="8834" y="0"/>
                    </a:moveTo>
                    <a:cubicBezTo>
                      <a:pt x="7828" y="0"/>
                      <a:pt x="6848" y="426"/>
                      <a:pt x="6535" y="1286"/>
                    </a:cubicBezTo>
                    <a:cubicBezTo>
                      <a:pt x="5928" y="2927"/>
                      <a:pt x="6961" y="6392"/>
                      <a:pt x="6961" y="6392"/>
                    </a:cubicBezTo>
                    <a:cubicBezTo>
                      <a:pt x="6961" y="6392"/>
                      <a:pt x="5520" y="2601"/>
                      <a:pt x="3285" y="2601"/>
                    </a:cubicBezTo>
                    <a:cubicBezTo>
                      <a:pt x="3068" y="2601"/>
                      <a:pt x="2845" y="2636"/>
                      <a:pt x="2614" y="2714"/>
                    </a:cubicBezTo>
                    <a:cubicBezTo>
                      <a:pt x="0" y="3596"/>
                      <a:pt x="608" y="5966"/>
                      <a:pt x="1824" y="7152"/>
                    </a:cubicBezTo>
                    <a:cubicBezTo>
                      <a:pt x="2979" y="8368"/>
                      <a:pt x="4742" y="8520"/>
                      <a:pt x="4742" y="8520"/>
                    </a:cubicBezTo>
                    <a:cubicBezTo>
                      <a:pt x="4742" y="8520"/>
                      <a:pt x="1064" y="9067"/>
                      <a:pt x="1642" y="11529"/>
                    </a:cubicBezTo>
                    <a:cubicBezTo>
                      <a:pt x="1989" y="13184"/>
                      <a:pt x="3340" y="13850"/>
                      <a:pt x="4539" y="13850"/>
                    </a:cubicBezTo>
                    <a:cubicBezTo>
                      <a:pt x="5123" y="13850"/>
                      <a:pt x="5671" y="13692"/>
                      <a:pt x="6049" y="13413"/>
                    </a:cubicBezTo>
                    <a:cubicBezTo>
                      <a:pt x="7174" y="12593"/>
                      <a:pt x="7782" y="11286"/>
                      <a:pt x="7782" y="11286"/>
                    </a:cubicBezTo>
                    <a:cubicBezTo>
                      <a:pt x="7782" y="11286"/>
                      <a:pt x="7903" y="13961"/>
                      <a:pt x="10274" y="13991"/>
                    </a:cubicBezTo>
                    <a:cubicBezTo>
                      <a:pt x="10298" y="13991"/>
                      <a:pt x="10321" y="13991"/>
                      <a:pt x="10345" y="13991"/>
                    </a:cubicBezTo>
                    <a:cubicBezTo>
                      <a:pt x="12708" y="13991"/>
                      <a:pt x="14342" y="12488"/>
                      <a:pt x="13861" y="11103"/>
                    </a:cubicBezTo>
                    <a:cubicBezTo>
                      <a:pt x="13375" y="9705"/>
                      <a:pt x="11034" y="9158"/>
                      <a:pt x="11034" y="9158"/>
                    </a:cubicBezTo>
                    <a:cubicBezTo>
                      <a:pt x="11034" y="9158"/>
                      <a:pt x="14347" y="8672"/>
                      <a:pt x="15168" y="7213"/>
                    </a:cubicBezTo>
                    <a:cubicBezTo>
                      <a:pt x="15958" y="5754"/>
                      <a:pt x="15229" y="3565"/>
                      <a:pt x="13861" y="3352"/>
                    </a:cubicBezTo>
                    <a:cubicBezTo>
                      <a:pt x="13791" y="3339"/>
                      <a:pt x="13719" y="3332"/>
                      <a:pt x="13643" y="3332"/>
                    </a:cubicBezTo>
                    <a:cubicBezTo>
                      <a:pt x="12200" y="3332"/>
                      <a:pt x="9757" y="5693"/>
                      <a:pt x="9757" y="5693"/>
                    </a:cubicBezTo>
                    <a:cubicBezTo>
                      <a:pt x="9757" y="5693"/>
                      <a:pt x="12068" y="2714"/>
                      <a:pt x="11216" y="1134"/>
                    </a:cubicBezTo>
                    <a:cubicBezTo>
                      <a:pt x="10759" y="380"/>
                      <a:pt x="9784" y="0"/>
                      <a:pt x="88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6" name="Google Shape;3056;p19"/>
              <p:cNvSpPr/>
              <p:nvPr/>
            </p:nvSpPr>
            <p:spPr>
              <a:xfrm>
                <a:off x="1749575" y="4666375"/>
                <a:ext cx="293300" cy="258350"/>
              </a:xfrm>
              <a:custGeom>
                <a:avLst/>
                <a:gdLst/>
                <a:ahLst/>
                <a:cxnLst/>
                <a:rect l="l" t="t" r="r" b="b"/>
                <a:pathLst>
                  <a:path w="11732" h="10334" extrusionOk="0">
                    <a:moveTo>
                      <a:pt x="5985" y="0"/>
                    </a:moveTo>
                    <a:cubicBezTo>
                      <a:pt x="5956" y="0"/>
                      <a:pt x="5926" y="24"/>
                      <a:pt x="5896" y="77"/>
                    </a:cubicBezTo>
                    <a:cubicBezTo>
                      <a:pt x="5643" y="470"/>
                      <a:pt x="5650" y="1590"/>
                      <a:pt x="5556" y="1590"/>
                    </a:cubicBezTo>
                    <a:cubicBezTo>
                      <a:pt x="5549" y="1590"/>
                      <a:pt x="5540" y="1583"/>
                      <a:pt x="5531" y="1567"/>
                    </a:cubicBezTo>
                    <a:cubicBezTo>
                      <a:pt x="5464" y="1387"/>
                      <a:pt x="5166" y="762"/>
                      <a:pt x="4952" y="762"/>
                    </a:cubicBezTo>
                    <a:cubicBezTo>
                      <a:pt x="4876" y="762"/>
                      <a:pt x="4811" y="842"/>
                      <a:pt x="4771" y="1050"/>
                    </a:cubicBezTo>
                    <a:cubicBezTo>
                      <a:pt x="4619" y="1901"/>
                      <a:pt x="5531" y="4606"/>
                      <a:pt x="5349" y="4940"/>
                    </a:cubicBezTo>
                    <a:cubicBezTo>
                      <a:pt x="5136" y="5244"/>
                      <a:pt x="4680" y="5275"/>
                      <a:pt x="4680" y="5275"/>
                    </a:cubicBezTo>
                    <a:cubicBezTo>
                      <a:pt x="4680" y="5275"/>
                      <a:pt x="2716" y="1432"/>
                      <a:pt x="1763" y="1432"/>
                    </a:cubicBezTo>
                    <a:cubicBezTo>
                      <a:pt x="1731" y="1432"/>
                      <a:pt x="1700" y="1436"/>
                      <a:pt x="1671" y="1445"/>
                    </a:cubicBezTo>
                    <a:cubicBezTo>
                      <a:pt x="759" y="1719"/>
                      <a:pt x="1792" y="2691"/>
                      <a:pt x="1428" y="2843"/>
                    </a:cubicBezTo>
                    <a:cubicBezTo>
                      <a:pt x="1355" y="2870"/>
                      <a:pt x="1245" y="2877"/>
                      <a:pt x="1118" y="2877"/>
                    </a:cubicBezTo>
                    <a:cubicBezTo>
                      <a:pt x="938" y="2877"/>
                      <a:pt x="724" y="2862"/>
                      <a:pt x="533" y="2862"/>
                    </a:cubicBezTo>
                    <a:cubicBezTo>
                      <a:pt x="239" y="2862"/>
                      <a:pt x="1" y="2899"/>
                      <a:pt x="29" y="3086"/>
                    </a:cubicBezTo>
                    <a:cubicBezTo>
                      <a:pt x="121" y="3451"/>
                      <a:pt x="972" y="3877"/>
                      <a:pt x="972" y="3998"/>
                    </a:cubicBezTo>
                    <a:cubicBezTo>
                      <a:pt x="972" y="4089"/>
                      <a:pt x="455" y="4363"/>
                      <a:pt x="911" y="4636"/>
                    </a:cubicBezTo>
                    <a:cubicBezTo>
                      <a:pt x="1367" y="4940"/>
                      <a:pt x="4558" y="5700"/>
                      <a:pt x="4285" y="5822"/>
                    </a:cubicBezTo>
                    <a:cubicBezTo>
                      <a:pt x="4011" y="5913"/>
                      <a:pt x="637" y="6825"/>
                      <a:pt x="972" y="7129"/>
                    </a:cubicBezTo>
                    <a:cubicBezTo>
                      <a:pt x="1105" y="7289"/>
                      <a:pt x="1339" y="7320"/>
                      <a:pt x="1554" y="7320"/>
                    </a:cubicBezTo>
                    <a:cubicBezTo>
                      <a:pt x="1689" y="7320"/>
                      <a:pt x="1818" y="7308"/>
                      <a:pt x="1908" y="7308"/>
                    </a:cubicBezTo>
                    <a:cubicBezTo>
                      <a:pt x="2000" y="7308"/>
                      <a:pt x="2053" y="7321"/>
                      <a:pt x="2036" y="7372"/>
                    </a:cubicBezTo>
                    <a:cubicBezTo>
                      <a:pt x="2005" y="7524"/>
                      <a:pt x="881" y="9074"/>
                      <a:pt x="1397" y="9074"/>
                    </a:cubicBezTo>
                    <a:cubicBezTo>
                      <a:pt x="1808" y="9074"/>
                      <a:pt x="2201" y="8869"/>
                      <a:pt x="2423" y="8869"/>
                    </a:cubicBezTo>
                    <a:cubicBezTo>
                      <a:pt x="2497" y="8869"/>
                      <a:pt x="2552" y="8892"/>
                      <a:pt x="2583" y="8953"/>
                    </a:cubicBezTo>
                    <a:cubicBezTo>
                      <a:pt x="2679" y="9170"/>
                      <a:pt x="2241" y="9960"/>
                      <a:pt x="2539" y="9960"/>
                    </a:cubicBezTo>
                    <a:cubicBezTo>
                      <a:pt x="2617" y="9960"/>
                      <a:pt x="2746" y="9906"/>
                      <a:pt x="2947" y="9773"/>
                    </a:cubicBezTo>
                    <a:cubicBezTo>
                      <a:pt x="3930" y="9118"/>
                      <a:pt x="5380" y="6974"/>
                      <a:pt x="5495" y="6974"/>
                    </a:cubicBezTo>
                    <a:cubicBezTo>
                      <a:pt x="5498" y="6974"/>
                      <a:pt x="5499" y="6975"/>
                      <a:pt x="5501" y="6977"/>
                    </a:cubicBezTo>
                    <a:cubicBezTo>
                      <a:pt x="5590" y="7095"/>
                      <a:pt x="5621" y="9810"/>
                      <a:pt x="6156" y="9810"/>
                    </a:cubicBezTo>
                    <a:cubicBezTo>
                      <a:pt x="6170" y="9810"/>
                      <a:pt x="6185" y="9808"/>
                      <a:pt x="6200" y="9804"/>
                    </a:cubicBezTo>
                    <a:cubicBezTo>
                      <a:pt x="6651" y="9653"/>
                      <a:pt x="6937" y="9151"/>
                      <a:pt x="7109" y="9151"/>
                    </a:cubicBezTo>
                    <a:cubicBezTo>
                      <a:pt x="7145" y="9151"/>
                      <a:pt x="7176" y="9173"/>
                      <a:pt x="7203" y="9226"/>
                    </a:cubicBezTo>
                    <a:cubicBezTo>
                      <a:pt x="7326" y="9472"/>
                      <a:pt x="8144" y="10333"/>
                      <a:pt x="8501" y="10333"/>
                    </a:cubicBezTo>
                    <a:cubicBezTo>
                      <a:pt x="8586" y="10333"/>
                      <a:pt x="8644" y="10285"/>
                      <a:pt x="8662" y="10168"/>
                    </a:cubicBezTo>
                    <a:cubicBezTo>
                      <a:pt x="8723" y="9530"/>
                      <a:pt x="8510" y="8801"/>
                      <a:pt x="8783" y="8740"/>
                    </a:cubicBezTo>
                    <a:cubicBezTo>
                      <a:pt x="8797" y="8735"/>
                      <a:pt x="8813" y="8733"/>
                      <a:pt x="8833" y="8733"/>
                    </a:cubicBezTo>
                    <a:cubicBezTo>
                      <a:pt x="9047" y="8733"/>
                      <a:pt x="9617" y="8992"/>
                      <a:pt x="9844" y="8992"/>
                    </a:cubicBezTo>
                    <a:cubicBezTo>
                      <a:pt x="9987" y="8992"/>
                      <a:pt x="9995" y="8890"/>
                      <a:pt x="9695" y="8558"/>
                    </a:cubicBezTo>
                    <a:cubicBezTo>
                      <a:pt x="8875" y="7646"/>
                      <a:pt x="6808" y="6126"/>
                      <a:pt x="6808" y="6126"/>
                    </a:cubicBezTo>
                    <a:cubicBezTo>
                      <a:pt x="6808" y="6126"/>
                      <a:pt x="10486" y="5609"/>
                      <a:pt x="10303" y="5123"/>
                    </a:cubicBezTo>
                    <a:cubicBezTo>
                      <a:pt x="10090" y="4636"/>
                      <a:pt x="9422" y="4819"/>
                      <a:pt x="9543" y="4606"/>
                    </a:cubicBezTo>
                    <a:cubicBezTo>
                      <a:pt x="9634" y="4363"/>
                      <a:pt x="11732" y="2843"/>
                      <a:pt x="11063" y="2843"/>
                    </a:cubicBezTo>
                    <a:cubicBezTo>
                      <a:pt x="10481" y="2843"/>
                      <a:pt x="9602" y="3476"/>
                      <a:pt x="9379" y="3476"/>
                    </a:cubicBezTo>
                    <a:cubicBezTo>
                      <a:pt x="9334" y="3476"/>
                      <a:pt x="9315" y="3451"/>
                      <a:pt x="9331" y="3390"/>
                    </a:cubicBezTo>
                    <a:cubicBezTo>
                      <a:pt x="9424" y="3088"/>
                      <a:pt x="9908" y="2501"/>
                      <a:pt x="9681" y="2501"/>
                    </a:cubicBezTo>
                    <a:cubicBezTo>
                      <a:pt x="9611" y="2501"/>
                      <a:pt x="9475" y="2556"/>
                      <a:pt x="9239" y="2691"/>
                    </a:cubicBezTo>
                    <a:cubicBezTo>
                      <a:pt x="8294" y="3219"/>
                      <a:pt x="6612" y="4739"/>
                      <a:pt x="6494" y="4739"/>
                    </a:cubicBezTo>
                    <a:cubicBezTo>
                      <a:pt x="6483" y="4739"/>
                      <a:pt x="6486" y="4726"/>
                      <a:pt x="6504" y="4697"/>
                    </a:cubicBezTo>
                    <a:cubicBezTo>
                      <a:pt x="6686" y="4363"/>
                      <a:pt x="7659" y="959"/>
                      <a:pt x="7324" y="959"/>
                    </a:cubicBezTo>
                    <a:cubicBezTo>
                      <a:pt x="7024" y="959"/>
                      <a:pt x="6600" y="1680"/>
                      <a:pt x="6443" y="1680"/>
                    </a:cubicBezTo>
                    <a:cubicBezTo>
                      <a:pt x="6409" y="1680"/>
                      <a:pt x="6388" y="1647"/>
                      <a:pt x="6382" y="1567"/>
                    </a:cubicBezTo>
                    <a:cubicBezTo>
                      <a:pt x="6356" y="1168"/>
                      <a:pt x="6189" y="0"/>
                      <a:pt x="59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7" name="Google Shape;3057;p19"/>
              <p:cNvSpPr/>
              <p:nvPr/>
            </p:nvSpPr>
            <p:spPr>
              <a:xfrm>
                <a:off x="1847650" y="4775525"/>
                <a:ext cx="98725" cy="85025"/>
              </a:xfrm>
              <a:custGeom>
                <a:avLst/>
                <a:gdLst/>
                <a:ahLst/>
                <a:cxnLst/>
                <a:rect l="l" t="t" r="r" b="b"/>
                <a:pathLst>
                  <a:path w="3949" h="3401" extrusionOk="0">
                    <a:moveTo>
                      <a:pt x="2137" y="1"/>
                    </a:moveTo>
                    <a:cubicBezTo>
                      <a:pt x="1707" y="1"/>
                      <a:pt x="1365" y="149"/>
                      <a:pt x="1365" y="149"/>
                    </a:cubicBezTo>
                    <a:cubicBezTo>
                      <a:pt x="1365" y="149"/>
                      <a:pt x="58" y="270"/>
                      <a:pt x="27" y="1395"/>
                    </a:cubicBezTo>
                    <a:cubicBezTo>
                      <a:pt x="1" y="2409"/>
                      <a:pt x="841" y="3400"/>
                      <a:pt x="1911" y="3400"/>
                    </a:cubicBezTo>
                    <a:cubicBezTo>
                      <a:pt x="2060" y="3400"/>
                      <a:pt x="2212" y="3381"/>
                      <a:pt x="2368" y="3340"/>
                    </a:cubicBezTo>
                    <a:cubicBezTo>
                      <a:pt x="3675" y="2976"/>
                      <a:pt x="3949" y="1243"/>
                      <a:pt x="3219" y="453"/>
                    </a:cubicBezTo>
                    <a:cubicBezTo>
                      <a:pt x="2892" y="99"/>
                      <a:pt x="2486" y="1"/>
                      <a:pt x="21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8" name="Google Shape;3058;p19"/>
              <p:cNvSpPr/>
              <p:nvPr/>
            </p:nvSpPr>
            <p:spPr>
              <a:xfrm>
                <a:off x="845275" y="4194775"/>
                <a:ext cx="882250" cy="797475"/>
              </a:xfrm>
              <a:custGeom>
                <a:avLst/>
                <a:gdLst/>
                <a:ahLst/>
                <a:cxnLst/>
                <a:rect l="l" t="t" r="r" b="b"/>
                <a:pathLst>
                  <a:path w="35290" h="31899" extrusionOk="0">
                    <a:moveTo>
                      <a:pt x="17843" y="1"/>
                    </a:moveTo>
                    <a:cubicBezTo>
                      <a:pt x="14954" y="1"/>
                      <a:pt x="11775" y="1852"/>
                      <a:pt x="11733" y="4503"/>
                    </a:cubicBezTo>
                    <a:cubicBezTo>
                      <a:pt x="11733" y="8333"/>
                      <a:pt x="16079" y="14686"/>
                      <a:pt x="16079" y="14686"/>
                    </a:cubicBezTo>
                    <a:cubicBezTo>
                      <a:pt x="16079" y="14686"/>
                      <a:pt x="11685" y="9142"/>
                      <a:pt x="7454" y="9142"/>
                    </a:cubicBezTo>
                    <a:cubicBezTo>
                      <a:pt x="6537" y="9142"/>
                      <a:pt x="5628" y="9402"/>
                      <a:pt x="4772" y="10035"/>
                    </a:cubicBezTo>
                    <a:cubicBezTo>
                      <a:pt x="0" y="13622"/>
                      <a:pt x="2857" y="18029"/>
                      <a:pt x="6079" y="19701"/>
                    </a:cubicBezTo>
                    <a:cubicBezTo>
                      <a:pt x="7662" y="20537"/>
                      <a:pt x="9347" y="20750"/>
                      <a:pt x="10653" y="20750"/>
                    </a:cubicBezTo>
                    <a:cubicBezTo>
                      <a:pt x="12005" y="20750"/>
                      <a:pt x="12949" y="20522"/>
                      <a:pt x="12949" y="20522"/>
                    </a:cubicBezTo>
                    <a:lnTo>
                      <a:pt x="12949" y="20522"/>
                    </a:lnTo>
                    <a:cubicBezTo>
                      <a:pt x="12949" y="20522"/>
                      <a:pt x="5806" y="24017"/>
                      <a:pt x="8541" y="28729"/>
                    </a:cubicBezTo>
                    <a:cubicBezTo>
                      <a:pt x="9886" y="31029"/>
                      <a:pt x="11957" y="31898"/>
                      <a:pt x="13929" y="31898"/>
                    </a:cubicBezTo>
                    <a:cubicBezTo>
                      <a:pt x="15970" y="31898"/>
                      <a:pt x="17903" y="30968"/>
                      <a:pt x="18815" y="29732"/>
                    </a:cubicBezTo>
                    <a:cubicBezTo>
                      <a:pt x="20578" y="27300"/>
                      <a:pt x="20973" y="24230"/>
                      <a:pt x="20973" y="24230"/>
                    </a:cubicBezTo>
                    <a:cubicBezTo>
                      <a:pt x="20973" y="24230"/>
                      <a:pt x="22506" y="28340"/>
                      <a:pt x="26200" y="28340"/>
                    </a:cubicBezTo>
                    <a:cubicBezTo>
                      <a:pt x="26733" y="28340"/>
                      <a:pt x="27310" y="28255"/>
                      <a:pt x="27934" y="28060"/>
                    </a:cubicBezTo>
                    <a:cubicBezTo>
                      <a:pt x="32858" y="26510"/>
                      <a:pt x="35290" y="22345"/>
                      <a:pt x="33314" y="19762"/>
                    </a:cubicBezTo>
                    <a:cubicBezTo>
                      <a:pt x="31876" y="17852"/>
                      <a:pt x="28711" y="17603"/>
                      <a:pt x="27158" y="17603"/>
                    </a:cubicBezTo>
                    <a:cubicBezTo>
                      <a:pt x="26610" y="17603"/>
                      <a:pt x="26262" y="17634"/>
                      <a:pt x="26262" y="17634"/>
                    </a:cubicBezTo>
                    <a:cubicBezTo>
                      <a:pt x="26262" y="17634"/>
                      <a:pt x="32676" y="14503"/>
                      <a:pt x="33344" y="10947"/>
                    </a:cubicBezTo>
                    <a:cubicBezTo>
                      <a:pt x="34011" y="7586"/>
                      <a:pt x="31362" y="3838"/>
                      <a:pt x="28533" y="3838"/>
                    </a:cubicBezTo>
                    <a:cubicBezTo>
                      <a:pt x="28394" y="3838"/>
                      <a:pt x="28255" y="3847"/>
                      <a:pt x="28116" y="3865"/>
                    </a:cubicBezTo>
                    <a:cubicBezTo>
                      <a:pt x="25107" y="4260"/>
                      <a:pt x="21277" y="11373"/>
                      <a:pt x="21277" y="11373"/>
                    </a:cubicBezTo>
                    <a:cubicBezTo>
                      <a:pt x="21277" y="11373"/>
                      <a:pt x="24043" y="3713"/>
                      <a:pt x="21156" y="1129"/>
                    </a:cubicBezTo>
                    <a:cubicBezTo>
                      <a:pt x="20292" y="348"/>
                      <a:pt x="19095" y="1"/>
                      <a:pt x="178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9" name="Google Shape;3059;p19"/>
              <p:cNvSpPr/>
              <p:nvPr/>
            </p:nvSpPr>
            <p:spPr>
              <a:xfrm>
                <a:off x="1002575" y="4339400"/>
                <a:ext cx="647450" cy="570175"/>
              </a:xfrm>
              <a:custGeom>
                <a:avLst/>
                <a:gdLst/>
                <a:ahLst/>
                <a:cxnLst/>
                <a:rect l="l" t="t" r="r" b="b"/>
                <a:pathLst>
                  <a:path w="25898" h="22807" extrusionOk="0">
                    <a:moveTo>
                      <a:pt x="10382" y="0"/>
                    </a:moveTo>
                    <a:cubicBezTo>
                      <a:pt x="10295" y="0"/>
                      <a:pt x="10225" y="72"/>
                      <a:pt x="10183" y="238"/>
                    </a:cubicBezTo>
                    <a:cubicBezTo>
                      <a:pt x="9958" y="1195"/>
                      <a:pt x="10748" y="3506"/>
                      <a:pt x="10553" y="3506"/>
                    </a:cubicBezTo>
                    <a:cubicBezTo>
                      <a:pt x="10538" y="3506"/>
                      <a:pt x="10516" y="3492"/>
                      <a:pt x="10487" y="3460"/>
                    </a:cubicBezTo>
                    <a:cubicBezTo>
                      <a:pt x="10237" y="3168"/>
                      <a:pt x="9359" y="2206"/>
                      <a:pt x="8909" y="2206"/>
                    </a:cubicBezTo>
                    <a:cubicBezTo>
                      <a:pt x="8703" y="2206"/>
                      <a:pt x="8586" y="2409"/>
                      <a:pt x="8663" y="2974"/>
                    </a:cubicBezTo>
                    <a:cubicBezTo>
                      <a:pt x="8936" y="4767"/>
                      <a:pt x="12554" y="9691"/>
                      <a:pt x="12402" y="10573"/>
                    </a:cubicBezTo>
                    <a:cubicBezTo>
                      <a:pt x="12371" y="11484"/>
                      <a:pt x="11398" y="11788"/>
                      <a:pt x="11398" y="11788"/>
                    </a:cubicBezTo>
                    <a:cubicBezTo>
                      <a:pt x="11398" y="11788"/>
                      <a:pt x="5406" y="5770"/>
                      <a:pt x="3166" y="5770"/>
                    </a:cubicBezTo>
                    <a:cubicBezTo>
                      <a:pt x="2987" y="5770"/>
                      <a:pt x="2832" y="5808"/>
                      <a:pt x="2705" y="5892"/>
                    </a:cubicBezTo>
                    <a:cubicBezTo>
                      <a:pt x="1003" y="7077"/>
                      <a:pt x="3769" y="8414"/>
                      <a:pt x="3161" y="8901"/>
                    </a:cubicBezTo>
                    <a:cubicBezTo>
                      <a:pt x="2553" y="9387"/>
                      <a:pt x="0" y="9569"/>
                      <a:pt x="395" y="10299"/>
                    </a:cubicBezTo>
                    <a:cubicBezTo>
                      <a:pt x="760" y="11028"/>
                      <a:pt x="2857" y="11332"/>
                      <a:pt x="2979" y="11545"/>
                    </a:cubicBezTo>
                    <a:cubicBezTo>
                      <a:pt x="3100" y="11758"/>
                      <a:pt x="2189" y="12609"/>
                      <a:pt x="3252" y="12974"/>
                    </a:cubicBezTo>
                    <a:cubicBezTo>
                      <a:pt x="3504" y="13044"/>
                      <a:pt x="4070" y="13067"/>
                      <a:pt x="4787" y="13067"/>
                    </a:cubicBezTo>
                    <a:cubicBezTo>
                      <a:pt x="6226" y="13067"/>
                      <a:pt x="8274" y="12973"/>
                      <a:pt x="9611" y="12973"/>
                    </a:cubicBezTo>
                    <a:cubicBezTo>
                      <a:pt x="10507" y="12973"/>
                      <a:pt x="11083" y="13015"/>
                      <a:pt x="10943" y="13156"/>
                    </a:cubicBezTo>
                    <a:cubicBezTo>
                      <a:pt x="10487" y="13612"/>
                      <a:pt x="4195" y="17624"/>
                      <a:pt x="5015" y="18080"/>
                    </a:cubicBezTo>
                    <a:cubicBezTo>
                      <a:pt x="5170" y="18163"/>
                      <a:pt x="5344" y="18196"/>
                      <a:pt x="5523" y="18196"/>
                    </a:cubicBezTo>
                    <a:cubicBezTo>
                      <a:pt x="6181" y="18196"/>
                      <a:pt x="6927" y="17759"/>
                      <a:pt x="7194" y="17759"/>
                    </a:cubicBezTo>
                    <a:cubicBezTo>
                      <a:pt x="7255" y="17759"/>
                      <a:pt x="7290" y="17782"/>
                      <a:pt x="7295" y="17837"/>
                    </a:cubicBezTo>
                    <a:cubicBezTo>
                      <a:pt x="7353" y="18157"/>
                      <a:pt x="6162" y="21752"/>
                      <a:pt x="6958" y="21752"/>
                    </a:cubicBezTo>
                    <a:cubicBezTo>
                      <a:pt x="6995" y="21752"/>
                      <a:pt x="7036" y="21744"/>
                      <a:pt x="7082" y="21728"/>
                    </a:cubicBezTo>
                    <a:cubicBezTo>
                      <a:pt x="7967" y="21450"/>
                      <a:pt x="8684" y="20646"/>
                      <a:pt x="9162" y="20646"/>
                    </a:cubicBezTo>
                    <a:cubicBezTo>
                      <a:pt x="9259" y="20646"/>
                      <a:pt x="9346" y="20678"/>
                      <a:pt x="9423" y="20755"/>
                    </a:cubicBezTo>
                    <a:cubicBezTo>
                      <a:pt x="9765" y="21097"/>
                      <a:pt x="9423" y="22807"/>
                      <a:pt x="9923" y="22807"/>
                    </a:cubicBezTo>
                    <a:cubicBezTo>
                      <a:pt x="10090" y="22807"/>
                      <a:pt x="10350" y="22617"/>
                      <a:pt x="10760" y="22123"/>
                    </a:cubicBezTo>
                    <a:cubicBezTo>
                      <a:pt x="12375" y="20179"/>
                      <a:pt x="13873" y="14732"/>
                      <a:pt x="14094" y="14732"/>
                    </a:cubicBezTo>
                    <a:cubicBezTo>
                      <a:pt x="14098" y="14732"/>
                      <a:pt x="14101" y="14734"/>
                      <a:pt x="14104" y="14737"/>
                    </a:cubicBezTo>
                    <a:cubicBezTo>
                      <a:pt x="14275" y="14937"/>
                      <a:pt x="16089" y="20089"/>
                      <a:pt x="17138" y="20089"/>
                    </a:cubicBezTo>
                    <a:cubicBezTo>
                      <a:pt x="17204" y="20089"/>
                      <a:pt x="17266" y="20069"/>
                      <a:pt x="17326" y="20026"/>
                    </a:cubicBezTo>
                    <a:cubicBezTo>
                      <a:pt x="18254" y="19389"/>
                      <a:pt x="18534" y="18082"/>
                      <a:pt x="18893" y="18082"/>
                    </a:cubicBezTo>
                    <a:cubicBezTo>
                      <a:pt x="18946" y="18082"/>
                      <a:pt x="19000" y="18109"/>
                      <a:pt x="19058" y="18171"/>
                    </a:cubicBezTo>
                    <a:cubicBezTo>
                      <a:pt x="19416" y="18530"/>
                      <a:pt x="21307" y="19613"/>
                      <a:pt x="22182" y="19613"/>
                    </a:cubicBezTo>
                    <a:cubicBezTo>
                      <a:pt x="22496" y="19613"/>
                      <a:pt x="22679" y="19474"/>
                      <a:pt x="22614" y="19114"/>
                    </a:cubicBezTo>
                    <a:cubicBezTo>
                      <a:pt x="22402" y="17776"/>
                      <a:pt x="21399" y="16469"/>
                      <a:pt x="21855" y="16105"/>
                    </a:cubicBezTo>
                    <a:cubicBezTo>
                      <a:pt x="22311" y="15770"/>
                      <a:pt x="25897" y="16408"/>
                      <a:pt x="23618" y="15101"/>
                    </a:cubicBezTo>
                    <a:cubicBezTo>
                      <a:pt x="21338" y="13764"/>
                      <a:pt x="16110" y="12001"/>
                      <a:pt x="16110" y="12001"/>
                    </a:cubicBezTo>
                    <a:cubicBezTo>
                      <a:pt x="16110" y="12001"/>
                      <a:pt x="23344" y="8566"/>
                      <a:pt x="22614" y="7685"/>
                    </a:cubicBezTo>
                    <a:cubicBezTo>
                      <a:pt x="22318" y="7326"/>
                      <a:pt x="21935" y="7254"/>
                      <a:pt x="21592" y="7254"/>
                    </a:cubicBezTo>
                    <a:cubicBezTo>
                      <a:pt x="21363" y="7254"/>
                      <a:pt x="21151" y="7287"/>
                      <a:pt x="20994" y="7287"/>
                    </a:cubicBezTo>
                    <a:cubicBezTo>
                      <a:pt x="20809" y="7287"/>
                      <a:pt x="20701" y="7242"/>
                      <a:pt x="20730" y="7047"/>
                    </a:cubicBezTo>
                    <a:cubicBezTo>
                      <a:pt x="20817" y="6469"/>
                      <a:pt x="23790" y="2454"/>
                      <a:pt x="22878" y="2454"/>
                    </a:cubicBezTo>
                    <a:cubicBezTo>
                      <a:pt x="22831" y="2454"/>
                      <a:pt x="22774" y="2465"/>
                      <a:pt x="22706" y="2487"/>
                    </a:cubicBezTo>
                    <a:cubicBezTo>
                      <a:pt x="21477" y="2880"/>
                      <a:pt x="20023" y="4847"/>
                      <a:pt x="19621" y="4847"/>
                    </a:cubicBezTo>
                    <a:cubicBezTo>
                      <a:pt x="19556" y="4847"/>
                      <a:pt x="19518" y="4795"/>
                      <a:pt x="19514" y="4676"/>
                    </a:cubicBezTo>
                    <a:cubicBezTo>
                      <a:pt x="19470" y="4080"/>
                      <a:pt x="20051" y="2684"/>
                      <a:pt x="19698" y="2684"/>
                    </a:cubicBezTo>
                    <a:cubicBezTo>
                      <a:pt x="19565" y="2684"/>
                      <a:pt x="19298" y="2883"/>
                      <a:pt x="18815" y="3399"/>
                    </a:cubicBezTo>
                    <a:cubicBezTo>
                      <a:pt x="17251" y="5102"/>
                      <a:pt x="14816" y="9371"/>
                      <a:pt x="14547" y="9371"/>
                    </a:cubicBezTo>
                    <a:cubicBezTo>
                      <a:pt x="14524" y="9371"/>
                      <a:pt x="14517" y="9337"/>
                      <a:pt x="14529" y="9266"/>
                    </a:cubicBezTo>
                    <a:cubicBezTo>
                      <a:pt x="14679" y="8456"/>
                      <a:pt x="14504" y="1024"/>
                      <a:pt x="13770" y="1024"/>
                    </a:cubicBezTo>
                    <a:cubicBezTo>
                      <a:pt x="13760" y="1024"/>
                      <a:pt x="13749" y="1025"/>
                      <a:pt x="13739" y="1028"/>
                    </a:cubicBezTo>
                    <a:cubicBezTo>
                      <a:pt x="13095" y="1235"/>
                      <a:pt x="12712" y="3080"/>
                      <a:pt x="12389" y="3080"/>
                    </a:cubicBezTo>
                    <a:cubicBezTo>
                      <a:pt x="12331" y="3080"/>
                      <a:pt x="12275" y="3021"/>
                      <a:pt x="12219" y="2882"/>
                    </a:cubicBezTo>
                    <a:cubicBezTo>
                      <a:pt x="11886" y="2113"/>
                      <a:pt x="10859" y="0"/>
                      <a:pt x="103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0" name="Google Shape;3060;p19"/>
              <p:cNvSpPr/>
              <p:nvPr/>
            </p:nvSpPr>
            <p:spPr>
              <a:xfrm>
                <a:off x="1241925" y="4559800"/>
                <a:ext cx="228000" cy="187075"/>
              </a:xfrm>
              <a:custGeom>
                <a:avLst/>
                <a:gdLst/>
                <a:ahLst/>
                <a:cxnLst/>
                <a:rect l="l" t="t" r="r" b="b"/>
                <a:pathLst>
                  <a:path w="9120" h="7483" extrusionOk="0">
                    <a:moveTo>
                      <a:pt x="5142" y="1"/>
                    </a:moveTo>
                    <a:cubicBezTo>
                      <a:pt x="3702" y="1"/>
                      <a:pt x="2554" y="1027"/>
                      <a:pt x="2554" y="1027"/>
                    </a:cubicBezTo>
                    <a:cubicBezTo>
                      <a:pt x="2554" y="1027"/>
                      <a:pt x="1" y="2091"/>
                      <a:pt x="700" y="4462"/>
                    </a:cubicBezTo>
                    <a:cubicBezTo>
                      <a:pt x="1181" y="6169"/>
                      <a:pt x="2861" y="7482"/>
                      <a:pt x="4660" y="7482"/>
                    </a:cubicBezTo>
                    <a:cubicBezTo>
                      <a:pt x="5359" y="7482"/>
                      <a:pt x="6076" y="7284"/>
                      <a:pt x="6749" y="6833"/>
                    </a:cubicBezTo>
                    <a:cubicBezTo>
                      <a:pt x="9119" y="5252"/>
                      <a:pt x="8572" y="1513"/>
                      <a:pt x="6597" y="389"/>
                    </a:cubicBezTo>
                    <a:cubicBezTo>
                      <a:pt x="6101" y="107"/>
                      <a:pt x="5606" y="1"/>
                      <a:pt x="5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61" name="Google Shape;3061;p19"/>
            <p:cNvGrpSpPr/>
            <p:nvPr/>
          </p:nvGrpSpPr>
          <p:grpSpPr>
            <a:xfrm>
              <a:off x="243200" y="1487213"/>
              <a:ext cx="373900" cy="344925"/>
              <a:chOff x="2493475" y="2126450"/>
              <a:chExt cx="373900" cy="344925"/>
            </a:xfrm>
          </p:grpSpPr>
          <p:sp>
            <p:nvSpPr>
              <p:cNvPr id="3062" name="Google Shape;3062;p19"/>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3" name="Google Shape;3063;p19"/>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4" name="Google Shape;3064;p19"/>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5" name="Google Shape;3065;p19"/>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6" name="Google Shape;3066;p19"/>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7" name="Google Shape;3067;p19"/>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8" name="Google Shape;3068;p19"/>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9" name="Google Shape;3069;p19"/>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70" name="Google Shape;3070;p19"/>
            <p:cNvGrpSpPr/>
            <p:nvPr/>
          </p:nvGrpSpPr>
          <p:grpSpPr>
            <a:xfrm rot="-1164110" flipH="1">
              <a:off x="-77269" y="2966643"/>
              <a:ext cx="864923" cy="1572976"/>
              <a:chOff x="5641475" y="2674000"/>
              <a:chExt cx="1142425" cy="2077650"/>
            </a:xfrm>
          </p:grpSpPr>
          <p:sp>
            <p:nvSpPr>
              <p:cNvPr id="3071" name="Google Shape;3071;p19"/>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2" name="Google Shape;3072;p19"/>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3" name="Google Shape;3073;p19"/>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4" name="Google Shape;3074;p19"/>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5" name="Google Shape;3075;p19"/>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6" name="Google Shape;3076;p19"/>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7" name="Google Shape;3077;p19"/>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8" name="Google Shape;3078;p19"/>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9" name="Google Shape;3079;p19"/>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0" name="Google Shape;3080;p19"/>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1" name="Google Shape;3081;p19"/>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2" name="Google Shape;3082;p19"/>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3" name="Google Shape;3083;p19"/>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4" name="Google Shape;3084;p19"/>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5" name="Google Shape;3085;p19"/>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6" name="Google Shape;3086;p19"/>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7" name="Google Shape;3087;p19"/>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8" name="Google Shape;3088;p19"/>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9" name="Google Shape;3089;p19"/>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0" name="Google Shape;3090;p19"/>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1" name="Google Shape;3091;p19"/>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2" name="Google Shape;3092;p19"/>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3" name="Google Shape;3093;p19"/>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4" name="Google Shape;3094;p19"/>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5" name="Google Shape;3095;p19"/>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6" name="Google Shape;3096;p19"/>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7" name="Google Shape;3097;p19"/>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8" name="Google Shape;3098;p19"/>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9" name="Google Shape;3099;p19"/>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0" name="Google Shape;3100;p19"/>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1" name="Google Shape;3101;p19"/>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2" name="Google Shape;3102;p19"/>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3" name="Google Shape;3103;p19"/>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4" name="Google Shape;3104;p19"/>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5" name="Google Shape;3105;p19"/>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6" name="Google Shape;3106;p19"/>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7" name="Google Shape;3107;p19"/>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8" name="Google Shape;3108;p19"/>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9" name="Google Shape;3109;p19"/>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0" name="Google Shape;3110;p19"/>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1" name="Google Shape;3111;p19"/>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2" name="Google Shape;3112;p19"/>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3" name="Google Shape;3113;p19"/>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4" name="Google Shape;3114;p19"/>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5" name="Google Shape;3115;p19"/>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6" name="Google Shape;3116;p19"/>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7" name="Google Shape;3117;p19"/>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8" name="Google Shape;3118;p19"/>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9" name="Google Shape;3119;p19"/>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0" name="Google Shape;3120;p19"/>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1" name="Google Shape;3121;p19"/>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2" name="Google Shape;3122;p19"/>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3" name="Google Shape;3123;p19"/>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24" name="Google Shape;3124;p19"/>
            <p:cNvGrpSpPr/>
            <p:nvPr/>
          </p:nvGrpSpPr>
          <p:grpSpPr>
            <a:xfrm>
              <a:off x="-249768" y="3854775"/>
              <a:ext cx="798551" cy="783845"/>
              <a:chOff x="5672100" y="3575250"/>
              <a:chExt cx="1054750" cy="1035325"/>
            </a:xfrm>
          </p:grpSpPr>
          <p:sp>
            <p:nvSpPr>
              <p:cNvPr id="3125" name="Google Shape;3125;p19"/>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6" name="Google Shape;3126;p19"/>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7" name="Google Shape;3127;p19"/>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8" name="Google Shape;3128;p19"/>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9" name="Google Shape;3129;p19"/>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0" name="Google Shape;3130;p19"/>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1" name="Google Shape;3131;p19"/>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2" name="Google Shape;3132;p19"/>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3" name="Google Shape;3133;p19"/>
            <p:cNvGrpSpPr/>
            <p:nvPr/>
          </p:nvGrpSpPr>
          <p:grpSpPr>
            <a:xfrm rot="-1202750" flipH="1">
              <a:off x="378679" y="4335148"/>
              <a:ext cx="1260473" cy="645757"/>
              <a:chOff x="4976050" y="4611525"/>
              <a:chExt cx="1664950" cy="852975"/>
            </a:xfrm>
          </p:grpSpPr>
          <p:sp>
            <p:nvSpPr>
              <p:cNvPr id="3134" name="Google Shape;3134;p1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5" name="Google Shape;3135;p1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6" name="Google Shape;3136;p19"/>
            <p:cNvGrpSpPr/>
            <p:nvPr/>
          </p:nvGrpSpPr>
          <p:grpSpPr>
            <a:xfrm flipH="1">
              <a:off x="-283119" y="4364203"/>
              <a:ext cx="1122458" cy="906968"/>
              <a:chOff x="6257975" y="4377525"/>
              <a:chExt cx="1482575" cy="1197950"/>
            </a:xfrm>
          </p:grpSpPr>
          <p:sp>
            <p:nvSpPr>
              <p:cNvPr id="3137" name="Google Shape;3137;p19"/>
              <p:cNvSpPr/>
              <p:nvPr/>
            </p:nvSpPr>
            <p:spPr>
              <a:xfrm>
                <a:off x="6257975" y="4377525"/>
                <a:ext cx="1251575" cy="943600"/>
              </a:xfrm>
              <a:custGeom>
                <a:avLst/>
                <a:gdLst/>
                <a:ahLst/>
                <a:cxnLst/>
                <a:rect l="l" t="t" r="r" b="b"/>
                <a:pathLst>
                  <a:path w="50063" h="37744" extrusionOk="0">
                    <a:moveTo>
                      <a:pt x="33552" y="1"/>
                    </a:moveTo>
                    <a:cubicBezTo>
                      <a:pt x="32402" y="1"/>
                      <a:pt x="31177" y="44"/>
                      <a:pt x="29880" y="111"/>
                    </a:cubicBezTo>
                    <a:cubicBezTo>
                      <a:pt x="21369" y="598"/>
                      <a:pt x="13041" y="3759"/>
                      <a:pt x="6414" y="9078"/>
                    </a:cubicBezTo>
                    <a:cubicBezTo>
                      <a:pt x="3770" y="11175"/>
                      <a:pt x="1308" y="13789"/>
                      <a:pt x="669" y="17102"/>
                    </a:cubicBezTo>
                    <a:cubicBezTo>
                      <a:pt x="1" y="20415"/>
                      <a:pt x="1916" y="24367"/>
                      <a:pt x="5259" y="24853"/>
                    </a:cubicBezTo>
                    <a:cubicBezTo>
                      <a:pt x="3375" y="25127"/>
                      <a:pt x="2372" y="27558"/>
                      <a:pt x="2980" y="29382"/>
                    </a:cubicBezTo>
                    <a:cubicBezTo>
                      <a:pt x="3587" y="31206"/>
                      <a:pt x="5229" y="32483"/>
                      <a:pt x="6901" y="33486"/>
                    </a:cubicBezTo>
                    <a:cubicBezTo>
                      <a:pt x="11550" y="36271"/>
                      <a:pt x="17008" y="37743"/>
                      <a:pt x="22458" y="37743"/>
                    </a:cubicBezTo>
                    <a:cubicBezTo>
                      <a:pt x="24918" y="37743"/>
                      <a:pt x="27376" y="37443"/>
                      <a:pt x="29758" y="36829"/>
                    </a:cubicBezTo>
                    <a:cubicBezTo>
                      <a:pt x="37448" y="34853"/>
                      <a:pt x="44257" y="29747"/>
                      <a:pt x="48239" y="22908"/>
                    </a:cubicBezTo>
                    <a:cubicBezTo>
                      <a:pt x="49211" y="21236"/>
                      <a:pt x="50062" y="19352"/>
                      <a:pt x="49667" y="17437"/>
                    </a:cubicBezTo>
                    <a:cubicBezTo>
                      <a:pt x="49365" y="15875"/>
                      <a:pt x="47873" y="14481"/>
                      <a:pt x="46385" y="14481"/>
                    </a:cubicBezTo>
                    <a:cubicBezTo>
                      <a:pt x="46078" y="14481"/>
                      <a:pt x="45770" y="14540"/>
                      <a:pt x="45473" y="14671"/>
                    </a:cubicBezTo>
                    <a:cubicBezTo>
                      <a:pt x="47236" y="10932"/>
                      <a:pt x="46567" y="6160"/>
                      <a:pt x="43740" y="3090"/>
                    </a:cubicBezTo>
                    <a:cubicBezTo>
                      <a:pt x="41485" y="665"/>
                      <a:pt x="38089" y="1"/>
                      <a:pt x="33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8" name="Google Shape;3138;p19"/>
              <p:cNvSpPr/>
              <p:nvPr/>
            </p:nvSpPr>
            <p:spPr>
              <a:xfrm>
                <a:off x="6951775" y="4423875"/>
                <a:ext cx="357150" cy="217075"/>
              </a:xfrm>
              <a:custGeom>
                <a:avLst/>
                <a:gdLst/>
                <a:ahLst/>
                <a:cxnLst/>
                <a:rect l="l" t="t" r="r" b="b"/>
                <a:pathLst>
                  <a:path w="14286" h="8683" extrusionOk="0">
                    <a:moveTo>
                      <a:pt x="7268" y="0"/>
                    </a:moveTo>
                    <a:cubicBezTo>
                      <a:pt x="7064" y="0"/>
                      <a:pt x="6859" y="7"/>
                      <a:pt x="6657" y="20"/>
                    </a:cubicBezTo>
                    <a:cubicBezTo>
                      <a:pt x="4377" y="203"/>
                      <a:pt x="2128" y="1388"/>
                      <a:pt x="0" y="2330"/>
                    </a:cubicBezTo>
                    <a:cubicBezTo>
                      <a:pt x="1520" y="2077"/>
                      <a:pt x="3040" y="1845"/>
                      <a:pt x="4577" y="1845"/>
                    </a:cubicBezTo>
                    <a:cubicBezTo>
                      <a:pt x="4884" y="1845"/>
                      <a:pt x="5193" y="1854"/>
                      <a:pt x="5502" y="1874"/>
                    </a:cubicBezTo>
                    <a:cubicBezTo>
                      <a:pt x="7325" y="1996"/>
                      <a:pt x="9240" y="2513"/>
                      <a:pt x="10608" y="3728"/>
                    </a:cubicBezTo>
                    <a:cubicBezTo>
                      <a:pt x="12006" y="4944"/>
                      <a:pt x="12797" y="6890"/>
                      <a:pt x="12341" y="8683"/>
                    </a:cubicBezTo>
                    <a:cubicBezTo>
                      <a:pt x="14286" y="7406"/>
                      <a:pt x="14286" y="4306"/>
                      <a:pt x="12888" y="2452"/>
                    </a:cubicBezTo>
                    <a:cubicBezTo>
                      <a:pt x="11585" y="733"/>
                      <a:pt x="9396" y="0"/>
                      <a:pt x="72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9" name="Google Shape;3139;p19"/>
              <p:cNvSpPr/>
              <p:nvPr/>
            </p:nvSpPr>
            <p:spPr>
              <a:xfrm>
                <a:off x="6590050" y="4531150"/>
                <a:ext cx="604150" cy="296550"/>
              </a:xfrm>
              <a:custGeom>
                <a:avLst/>
                <a:gdLst/>
                <a:ahLst/>
                <a:cxnLst/>
                <a:rect l="l" t="t" r="r" b="b"/>
                <a:pathLst>
                  <a:path w="24166" h="11862" extrusionOk="0">
                    <a:moveTo>
                      <a:pt x="16975" y="1"/>
                    </a:moveTo>
                    <a:cubicBezTo>
                      <a:pt x="11903" y="1"/>
                      <a:pt x="6815" y="1787"/>
                      <a:pt x="2949" y="5091"/>
                    </a:cubicBezTo>
                    <a:cubicBezTo>
                      <a:pt x="1429" y="6398"/>
                      <a:pt x="1" y="8526"/>
                      <a:pt x="973" y="10258"/>
                    </a:cubicBezTo>
                    <a:cubicBezTo>
                      <a:pt x="1670" y="11512"/>
                      <a:pt x="3165" y="11862"/>
                      <a:pt x="4659" y="11862"/>
                    </a:cubicBezTo>
                    <a:cubicBezTo>
                      <a:pt x="5121" y="11862"/>
                      <a:pt x="5582" y="11828"/>
                      <a:pt x="6019" y="11778"/>
                    </a:cubicBezTo>
                    <a:cubicBezTo>
                      <a:pt x="11429" y="11261"/>
                      <a:pt x="17053" y="10349"/>
                      <a:pt x="21460" y="7188"/>
                    </a:cubicBezTo>
                    <a:cubicBezTo>
                      <a:pt x="22706" y="6307"/>
                      <a:pt x="23892" y="5091"/>
                      <a:pt x="24044" y="3632"/>
                    </a:cubicBezTo>
                    <a:cubicBezTo>
                      <a:pt x="24165" y="2112"/>
                      <a:pt x="22554" y="684"/>
                      <a:pt x="20639" y="319"/>
                    </a:cubicBezTo>
                    <a:cubicBezTo>
                      <a:pt x="19431" y="106"/>
                      <a:pt x="18204" y="1"/>
                      <a:pt x="16975" y="1"/>
                    </a:cubicBezTo>
                    <a:close/>
                  </a:path>
                </a:pathLst>
              </a:custGeom>
              <a:solidFill>
                <a:schemeClr val="accent6"/>
              </a:solidFill>
              <a:ln w="3050" cap="flat"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0" name="Google Shape;3140;p19"/>
              <p:cNvSpPr/>
              <p:nvPr/>
            </p:nvSpPr>
            <p:spPr>
              <a:xfrm>
                <a:off x="6476825" y="4548950"/>
                <a:ext cx="266000" cy="225000"/>
              </a:xfrm>
              <a:custGeom>
                <a:avLst/>
                <a:gdLst/>
                <a:ahLst/>
                <a:cxnLst/>
                <a:rect l="l" t="t" r="r" b="b"/>
                <a:pathLst>
                  <a:path w="10640" h="9000" extrusionOk="0">
                    <a:moveTo>
                      <a:pt x="8579" y="0"/>
                    </a:moveTo>
                    <a:cubicBezTo>
                      <a:pt x="6566" y="0"/>
                      <a:pt x="4339" y="675"/>
                      <a:pt x="2980" y="1856"/>
                    </a:cubicBezTo>
                    <a:cubicBezTo>
                      <a:pt x="1095" y="3406"/>
                      <a:pt x="1" y="6568"/>
                      <a:pt x="335" y="8999"/>
                    </a:cubicBezTo>
                    <a:cubicBezTo>
                      <a:pt x="1703" y="4440"/>
                      <a:pt x="5928" y="884"/>
                      <a:pt x="10639" y="276"/>
                    </a:cubicBezTo>
                    <a:cubicBezTo>
                      <a:pt x="10015" y="89"/>
                      <a:pt x="9311" y="0"/>
                      <a:pt x="85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1" name="Google Shape;3141;p19"/>
              <p:cNvSpPr/>
              <p:nvPr/>
            </p:nvSpPr>
            <p:spPr>
              <a:xfrm>
                <a:off x="6435800" y="4736675"/>
                <a:ext cx="824500" cy="309850"/>
              </a:xfrm>
              <a:custGeom>
                <a:avLst/>
                <a:gdLst/>
                <a:ahLst/>
                <a:cxnLst/>
                <a:rect l="l" t="t" r="r" b="b"/>
                <a:pathLst>
                  <a:path w="32980" h="12394" extrusionOk="0">
                    <a:moveTo>
                      <a:pt x="32980" y="1"/>
                    </a:moveTo>
                    <a:lnTo>
                      <a:pt x="32980" y="1"/>
                    </a:lnTo>
                    <a:cubicBezTo>
                      <a:pt x="27502" y="5237"/>
                      <a:pt x="19879" y="8175"/>
                      <a:pt x="12270" y="8175"/>
                    </a:cubicBezTo>
                    <a:cubicBezTo>
                      <a:pt x="10294" y="8175"/>
                      <a:pt x="8319" y="7977"/>
                      <a:pt x="6383" y="7569"/>
                    </a:cubicBezTo>
                    <a:cubicBezTo>
                      <a:pt x="5350" y="7326"/>
                      <a:pt x="4317" y="7053"/>
                      <a:pt x="3465" y="6384"/>
                    </a:cubicBezTo>
                    <a:cubicBezTo>
                      <a:pt x="2614" y="5746"/>
                      <a:pt x="2067" y="4621"/>
                      <a:pt x="2280" y="3618"/>
                    </a:cubicBezTo>
                    <a:lnTo>
                      <a:pt x="2280" y="3618"/>
                    </a:lnTo>
                    <a:cubicBezTo>
                      <a:pt x="274" y="4226"/>
                      <a:pt x="0" y="7508"/>
                      <a:pt x="1247" y="9241"/>
                    </a:cubicBezTo>
                    <a:cubicBezTo>
                      <a:pt x="2523" y="10943"/>
                      <a:pt x="4712" y="11581"/>
                      <a:pt x="6809" y="11977"/>
                    </a:cubicBezTo>
                    <a:cubicBezTo>
                      <a:pt x="8470" y="12252"/>
                      <a:pt x="10154" y="12394"/>
                      <a:pt x="11832" y="12394"/>
                    </a:cubicBezTo>
                    <a:cubicBezTo>
                      <a:pt x="15345" y="12394"/>
                      <a:pt x="18839" y="11773"/>
                      <a:pt x="22068" y="10457"/>
                    </a:cubicBezTo>
                    <a:cubicBezTo>
                      <a:pt x="26901" y="8420"/>
                      <a:pt x="30639" y="4621"/>
                      <a:pt x="32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2" name="Google Shape;3142;p19"/>
              <p:cNvSpPr/>
              <p:nvPr/>
            </p:nvSpPr>
            <p:spPr>
              <a:xfrm>
                <a:off x="6742025" y="4823300"/>
                <a:ext cx="593500" cy="362700"/>
              </a:xfrm>
              <a:custGeom>
                <a:avLst/>
                <a:gdLst/>
                <a:ahLst/>
                <a:cxnLst/>
                <a:rect l="l" t="t" r="r" b="b"/>
                <a:pathLst>
                  <a:path w="23740" h="14508" extrusionOk="0">
                    <a:moveTo>
                      <a:pt x="23740" y="1"/>
                    </a:moveTo>
                    <a:cubicBezTo>
                      <a:pt x="21643" y="4317"/>
                      <a:pt x="18147" y="7934"/>
                      <a:pt x="13952" y="10214"/>
                    </a:cubicBezTo>
                    <a:cubicBezTo>
                      <a:pt x="10581" y="12033"/>
                      <a:pt x="6726" y="12981"/>
                      <a:pt x="2896" y="12981"/>
                    </a:cubicBezTo>
                    <a:cubicBezTo>
                      <a:pt x="1927" y="12981"/>
                      <a:pt x="959" y="12920"/>
                      <a:pt x="1" y="12797"/>
                    </a:cubicBezTo>
                    <a:lnTo>
                      <a:pt x="1" y="12797"/>
                    </a:lnTo>
                    <a:cubicBezTo>
                      <a:pt x="2465" y="13922"/>
                      <a:pt x="5171" y="14507"/>
                      <a:pt x="7870" y="14507"/>
                    </a:cubicBezTo>
                    <a:cubicBezTo>
                      <a:pt x="10497" y="14507"/>
                      <a:pt x="13118" y="13952"/>
                      <a:pt x="15503" y="12797"/>
                    </a:cubicBezTo>
                    <a:cubicBezTo>
                      <a:pt x="20336" y="10427"/>
                      <a:pt x="22524" y="5229"/>
                      <a:pt x="237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3" name="Google Shape;3143;p19"/>
              <p:cNvSpPr/>
              <p:nvPr/>
            </p:nvSpPr>
            <p:spPr>
              <a:xfrm>
                <a:off x="6286850" y="4966825"/>
                <a:ext cx="1453700" cy="608650"/>
              </a:xfrm>
              <a:custGeom>
                <a:avLst/>
                <a:gdLst/>
                <a:ahLst/>
                <a:cxnLst/>
                <a:rect l="l" t="t" r="r" b="b"/>
                <a:pathLst>
                  <a:path w="58148" h="24346" extrusionOk="0">
                    <a:moveTo>
                      <a:pt x="43426" y="0"/>
                    </a:moveTo>
                    <a:cubicBezTo>
                      <a:pt x="34285" y="0"/>
                      <a:pt x="24586" y="1200"/>
                      <a:pt x="15655" y="6752"/>
                    </a:cubicBezTo>
                    <a:cubicBezTo>
                      <a:pt x="12463" y="8728"/>
                      <a:pt x="8542" y="9640"/>
                      <a:pt x="5411" y="11646"/>
                    </a:cubicBezTo>
                    <a:cubicBezTo>
                      <a:pt x="2250" y="13652"/>
                      <a:pt x="1" y="17543"/>
                      <a:pt x="2098" y="20491"/>
                    </a:cubicBezTo>
                    <a:cubicBezTo>
                      <a:pt x="3320" y="22240"/>
                      <a:pt x="5612" y="22988"/>
                      <a:pt x="7996" y="22988"/>
                    </a:cubicBezTo>
                    <a:cubicBezTo>
                      <a:pt x="9466" y="22988"/>
                      <a:pt x="10971" y="22704"/>
                      <a:pt x="12281" y="22193"/>
                    </a:cubicBezTo>
                    <a:cubicBezTo>
                      <a:pt x="15685" y="20886"/>
                      <a:pt x="18299" y="18394"/>
                      <a:pt x="21460" y="16692"/>
                    </a:cubicBezTo>
                    <a:cubicBezTo>
                      <a:pt x="22199" y="20999"/>
                      <a:pt x="27192" y="24345"/>
                      <a:pt x="32083" y="24345"/>
                    </a:cubicBezTo>
                    <a:cubicBezTo>
                      <a:pt x="33024" y="24345"/>
                      <a:pt x="33962" y="24221"/>
                      <a:pt x="34865" y="23956"/>
                    </a:cubicBezTo>
                    <a:cubicBezTo>
                      <a:pt x="40488" y="22315"/>
                      <a:pt x="43284" y="15780"/>
                      <a:pt x="40275" y="11281"/>
                    </a:cubicBezTo>
                    <a:lnTo>
                      <a:pt x="40275" y="11281"/>
                    </a:lnTo>
                    <a:cubicBezTo>
                      <a:pt x="41604" y="11581"/>
                      <a:pt x="42969" y="11728"/>
                      <a:pt x="44332" y="11728"/>
                    </a:cubicBezTo>
                    <a:cubicBezTo>
                      <a:pt x="48081" y="11728"/>
                      <a:pt x="51807" y="10619"/>
                      <a:pt x="54683" y="8546"/>
                    </a:cubicBezTo>
                    <a:cubicBezTo>
                      <a:pt x="56537" y="7208"/>
                      <a:pt x="58148" y="5050"/>
                      <a:pt x="57236" y="3014"/>
                    </a:cubicBezTo>
                    <a:cubicBezTo>
                      <a:pt x="56233" y="856"/>
                      <a:pt x="53041" y="278"/>
                      <a:pt x="50397" y="187"/>
                    </a:cubicBezTo>
                    <a:cubicBezTo>
                      <a:pt x="48126" y="81"/>
                      <a:pt x="45795" y="0"/>
                      <a:pt x="434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144" name="Google Shape;3144;p19"/>
          <p:cNvSpPr txBox="1">
            <a:spLocks noGrp="1"/>
          </p:cNvSpPr>
          <p:nvPr>
            <p:ph type="title"/>
          </p:nvPr>
        </p:nvSpPr>
        <p:spPr>
          <a:xfrm>
            <a:off x="6613967" y="2200011"/>
            <a:ext cx="4382400" cy="1014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145" name="Google Shape;3145;p19"/>
          <p:cNvSpPr txBox="1">
            <a:spLocks noGrp="1"/>
          </p:cNvSpPr>
          <p:nvPr>
            <p:ph type="subTitle" idx="1"/>
          </p:nvPr>
        </p:nvSpPr>
        <p:spPr>
          <a:xfrm>
            <a:off x="6613967" y="3257477"/>
            <a:ext cx="3902800" cy="14212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37502935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577"/>
        <p:cNvGrpSpPr/>
        <p:nvPr/>
      </p:nvGrpSpPr>
      <p:grpSpPr>
        <a:xfrm>
          <a:off x="0" y="0"/>
          <a:ext cx="0" cy="0"/>
          <a:chOff x="0" y="0"/>
          <a:chExt cx="0" cy="0"/>
        </a:xfrm>
      </p:grpSpPr>
      <p:grpSp>
        <p:nvGrpSpPr>
          <p:cNvPr id="2578" name="Google Shape;2578;p16"/>
          <p:cNvGrpSpPr/>
          <p:nvPr/>
        </p:nvGrpSpPr>
        <p:grpSpPr>
          <a:xfrm>
            <a:off x="-87266" y="345700"/>
            <a:ext cx="12314881" cy="7110339"/>
            <a:chOff x="-65450" y="259275"/>
            <a:chExt cx="9236161" cy="5332754"/>
          </a:xfrm>
        </p:grpSpPr>
        <p:grpSp>
          <p:nvGrpSpPr>
            <p:cNvPr id="2579" name="Google Shape;2579;p16"/>
            <p:cNvGrpSpPr/>
            <p:nvPr/>
          </p:nvGrpSpPr>
          <p:grpSpPr>
            <a:xfrm>
              <a:off x="-65450" y="3968951"/>
              <a:ext cx="9236161" cy="1213371"/>
              <a:chOff x="-65450" y="3968951"/>
              <a:chExt cx="9236161" cy="1213371"/>
            </a:xfrm>
          </p:grpSpPr>
          <p:sp>
            <p:nvSpPr>
              <p:cNvPr id="2580" name="Google Shape;2580;p16"/>
              <p:cNvSpPr/>
              <p:nvPr/>
            </p:nvSpPr>
            <p:spPr>
              <a:xfrm flipH="1">
                <a:off x="-65450" y="3968951"/>
                <a:ext cx="9209436" cy="121337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1" name="Google Shape;2581;p16"/>
              <p:cNvSpPr/>
              <p:nvPr/>
            </p:nvSpPr>
            <p:spPr>
              <a:xfrm flipH="1">
                <a:off x="-38772" y="4286502"/>
                <a:ext cx="9209483" cy="895801"/>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82" name="Google Shape;2582;p16"/>
            <p:cNvSpPr/>
            <p:nvPr/>
          </p:nvSpPr>
          <p:spPr>
            <a:xfrm>
              <a:off x="6888279" y="25927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3" name="Google Shape;2583;p16"/>
            <p:cNvSpPr/>
            <p:nvPr/>
          </p:nvSpPr>
          <p:spPr>
            <a:xfrm>
              <a:off x="8319849" y="28978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4" name="Google Shape;2584;p16"/>
            <p:cNvSpPr/>
            <p:nvPr/>
          </p:nvSpPr>
          <p:spPr>
            <a:xfrm>
              <a:off x="44843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585" name="Google Shape;2585;p16"/>
            <p:cNvGrpSpPr/>
            <p:nvPr/>
          </p:nvGrpSpPr>
          <p:grpSpPr>
            <a:xfrm>
              <a:off x="5057765" y="3452157"/>
              <a:ext cx="3215691" cy="2139871"/>
              <a:chOff x="5057765" y="3452157"/>
              <a:chExt cx="3215691" cy="2139871"/>
            </a:xfrm>
          </p:grpSpPr>
          <p:grpSp>
            <p:nvGrpSpPr>
              <p:cNvPr id="2586" name="Google Shape;2586;p16"/>
              <p:cNvGrpSpPr/>
              <p:nvPr/>
            </p:nvGrpSpPr>
            <p:grpSpPr>
              <a:xfrm rot="-749415">
                <a:off x="5204154" y="3866851"/>
                <a:ext cx="583337" cy="1417573"/>
                <a:chOff x="1535425" y="492925"/>
                <a:chExt cx="524575" cy="1274775"/>
              </a:xfrm>
            </p:grpSpPr>
            <p:sp>
              <p:nvSpPr>
                <p:cNvPr id="2587" name="Google Shape;2587;p16"/>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8" name="Google Shape;2588;p16"/>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9" name="Google Shape;2589;p16"/>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0" name="Google Shape;2590;p16"/>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1" name="Google Shape;2591;p16"/>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2" name="Google Shape;2592;p16"/>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3" name="Google Shape;2593;p16"/>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4" name="Google Shape;2594;p16"/>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5" name="Google Shape;2595;p16"/>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6" name="Google Shape;2596;p16"/>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7" name="Google Shape;2597;p16"/>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8" name="Google Shape;2598;p16"/>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9" name="Google Shape;2599;p16"/>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0" name="Google Shape;2600;p16"/>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1" name="Google Shape;2601;p16"/>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2" name="Google Shape;2602;p16"/>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03" name="Google Shape;2603;p16"/>
              <p:cNvGrpSpPr/>
              <p:nvPr/>
            </p:nvGrpSpPr>
            <p:grpSpPr>
              <a:xfrm rot="1719346">
                <a:off x="7111570" y="4098692"/>
                <a:ext cx="889403" cy="1363591"/>
                <a:chOff x="2235100" y="548200"/>
                <a:chExt cx="759725" cy="1164775"/>
              </a:xfrm>
            </p:grpSpPr>
            <p:sp>
              <p:nvSpPr>
                <p:cNvPr id="2604" name="Google Shape;2604;p16"/>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5" name="Google Shape;2605;p16"/>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6" name="Google Shape;2606;p16"/>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7" name="Google Shape;2607;p16"/>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8" name="Google Shape;2608;p16"/>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9" name="Google Shape;2609;p16"/>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0" name="Google Shape;2610;p16"/>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1" name="Google Shape;2611;p16"/>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2" name="Google Shape;2612;p16"/>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13" name="Google Shape;2613;p16"/>
              <p:cNvGrpSpPr/>
              <p:nvPr/>
            </p:nvGrpSpPr>
            <p:grpSpPr>
              <a:xfrm>
                <a:off x="6130396" y="3452157"/>
                <a:ext cx="762224" cy="1691338"/>
                <a:chOff x="3862100" y="3297800"/>
                <a:chExt cx="818100" cy="1815325"/>
              </a:xfrm>
            </p:grpSpPr>
            <p:sp>
              <p:nvSpPr>
                <p:cNvPr id="2614" name="Google Shape;2614;p16"/>
                <p:cNvSpPr/>
                <p:nvPr/>
              </p:nvSpPr>
              <p:spPr>
                <a:xfrm>
                  <a:off x="4141725" y="3776050"/>
                  <a:ext cx="91500" cy="1337075"/>
                </a:xfrm>
                <a:custGeom>
                  <a:avLst/>
                  <a:gdLst/>
                  <a:ahLst/>
                  <a:cxnLst/>
                  <a:rect l="l" t="t" r="r" b="b"/>
                  <a:pathLst>
                    <a:path w="3660" h="53483" extrusionOk="0">
                      <a:moveTo>
                        <a:pt x="3113" y="1"/>
                      </a:moveTo>
                      <a:cubicBezTo>
                        <a:pt x="3067" y="1"/>
                        <a:pt x="3025" y="184"/>
                        <a:pt x="3025" y="551"/>
                      </a:cubicBezTo>
                      <a:cubicBezTo>
                        <a:pt x="3192" y="8657"/>
                        <a:pt x="2959" y="16796"/>
                        <a:pt x="2492" y="24935"/>
                      </a:cubicBezTo>
                      <a:cubicBezTo>
                        <a:pt x="1991" y="33075"/>
                        <a:pt x="1291" y="41147"/>
                        <a:pt x="324" y="49186"/>
                      </a:cubicBezTo>
                      <a:cubicBezTo>
                        <a:pt x="0" y="52030"/>
                        <a:pt x="302" y="53483"/>
                        <a:pt x="747" y="53483"/>
                      </a:cubicBezTo>
                      <a:cubicBezTo>
                        <a:pt x="1173" y="53483"/>
                        <a:pt x="1730" y="52147"/>
                        <a:pt x="1991" y="49420"/>
                      </a:cubicBezTo>
                      <a:cubicBezTo>
                        <a:pt x="2725" y="41281"/>
                        <a:pt x="3226" y="33141"/>
                        <a:pt x="3426" y="24969"/>
                      </a:cubicBezTo>
                      <a:cubicBezTo>
                        <a:pt x="3659" y="16830"/>
                        <a:pt x="3659" y="8657"/>
                        <a:pt x="3226" y="551"/>
                      </a:cubicBezTo>
                      <a:cubicBezTo>
                        <a:pt x="3209" y="184"/>
                        <a:pt x="3159"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5" name="Google Shape;2615;p16"/>
                <p:cNvSpPr/>
                <p:nvPr/>
              </p:nvSpPr>
              <p:spPr>
                <a:xfrm>
                  <a:off x="4054725" y="3429350"/>
                  <a:ext cx="363625" cy="570675"/>
                </a:xfrm>
                <a:custGeom>
                  <a:avLst/>
                  <a:gdLst/>
                  <a:ahLst/>
                  <a:cxnLst/>
                  <a:rect l="l" t="t" r="r" b="b"/>
                  <a:pathLst>
                    <a:path w="14545" h="22827" extrusionOk="0">
                      <a:moveTo>
                        <a:pt x="7343" y="0"/>
                      </a:moveTo>
                      <a:cubicBezTo>
                        <a:pt x="5822" y="0"/>
                        <a:pt x="4307" y="718"/>
                        <a:pt x="3337" y="2111"/>
                      </a:cubicBezTo>
                      <a:cubicBezTo>
                        <a:pt x="2136" y="3845"/>
                        <a:pt x="1268" y="5880"/>
                        <a:pt x="801" y="7948"/>
                      </a:cubicBezTo>
                      <a:cubicBezTo>
                        <a:pt x="1" y="11651"/>
                        <a:pt x="535" y="15654"/>
                        <a:pt x="2336" y="18989"/>
                      </a:cubicBezTo>
                      <a:cubicBezTo>
                        <a:pt x="3319" y="20857"/>
                        <a:pt x="4913" y="22660"/>
                        <a:pt x="6961" y="22660"/>
                      </a:cubicBezTo>
                      <a:cubicBezTo>
                        <a:pt x="6998" y="22660"/>
                        <a:pt x="7035" y="22660"/>
                        <a:pt x="7073" y="22659"/>
                      </a:cubicBezTo>
                      <a:cubicBezTo>
                        <a:pt x="7106" y="22658"/>
                        <a:pt x="7139" y="22658"/>
                        <a:pt x="7172" y="22658"/>
                      </a:cubicBezTo>
                      <a:cubicBezTo>
                        <a:pt x="8181" y="22658"/>
                        <a:pt x="8741" y="22826"/>
                        <a:pt x="9153" y="22826"/>
                      </a:cubicBezTo>
                      <a:cubicBezTo>
                        <a:pt x="9945" y="22826"/>
                        <a:pt x="10186" y="22203"/>
                        <a:pt x="12009" y="18556"/>
                      </a:cubicBezTo>
                      <a:cubicBezTo>
                        <a:pt x="13644" y="15287"/>
                        <a:pt x="14545" y="11584"/>
                        <a:pt x="14011" y="7948"/>
                      </a:cubicBezTo>
                      <a:cubicBezTo>
                        <a:pt x="13644" y="5713"/>
                        <a:pt x="12677" y="3445"/>
                        <a:pt x="10809" y="1477"/>
                      </a:cubicBezTo>
                      <a:cubicBezTo>
                        <a:pt x="9846" y="484"/>
                        <a:pt x="8592" y="0"/>
                        <a:pt x="7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6" name="Google Shape;2616;p16"/>
                <p:cNvSpPr/>
                <p:nvPr/>
              </p:nvSpPr>
              <p:spPr>
                <a:xfrm>
                  <a:off x="4081425" y="3486275"/>
                  <a:ext cx="110925" cy="434500"/>
                </a:xfrm>
                <a:custGeom>
                  <a:avLst/>
                  <a:gdLst/>
                  <a:ahLst/>
                  <a:cxnLst/>
                  <a:rect l="l" t="t" r="r" b="b"/>
                  <a:pathLst>
                    <a:path w="4437" h="17380" extrusionOk="0">
                      <a:moveTo>
                        <a:pt x="4437" y="0"/>
                      </a:moveTo>
                      <a:cubicBezTo>
                        <a:pt x="901" y="5171"/>
                        <a:pt x="0" y="12042"/>
                        <a:pt x="2235" y="17379"/>
                      </a:cubicBezTo>
                      <a:cubicBezTo>
                        <a:pt x="1301" y="11642"/>
                        <a:pt x="2135" y="5604"/>
                        <a:pt x="4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7" name="Google Shape;2617;p16"/>
                <p:cNvSpPr/>
                <p:nvPr/>
              </p:nvSpPr>
              <p:spPr>
                <a:xfrm>
                  <a:off x="4153125" y="3490450"/>
                  <a:ext cx="63425" cy="462850"/>
                </a:xfrm>
                <a:custGeom>
                  <a:avLst/>
                  <a:gdLst/>
                  <a:ahLst/>
                  <a:cxnLst/>
                  <a:rect l="l" t="t" r="r" b="b"/>
                  <a:pathLst>
                    <a:path w="2537" h="18514" extrusionOk="0">
                      <a:moveTo>
                        <a:pt x="2536" y="0"/>
                      </a:moveTo>
                      <a:lnTo>
                        <a:pt x="2536" y="0"/>
                      </a:lnTo>
                      <a:cubicBezTo>
                        <a:pt x="1669" y="3036"/>
                        <a:pt x="835" y="6138"/>
                        <a:pt x="401" y="9273"/>
                      </a:cubicBezTo>
                      <a:cubicBezTo>
                        <a:pt x="1" y="12376"/>
                        <a:pt x="68" y="15645"/>
                        <a:pt x="1102" y="18513"/>
                      </a:cubicBezTo>
                      <a:cubicBezTo>
                        <a:pt x="735" y="12643"/>
                        <a:pt x="1235" y="6672"/>
                        <a:pt x="25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8" name="Google Shape;2618;p16"/>
                <p:cNvSpPr/>
                <p:nvPr/>
              </p:nvSpPr>
              <p:spPr>
                <a:xfrm>
                  <a:off x="4214025" y="3482925"/>
                  <a:ext cx="55050" cy="469550"/>
                </a:xfrm>
                <a:custGeom>
                  <a:avLst/>
                  <a:gdLst/>
                  <a:ahLst/>
                  <a:cxnLst/>
                  <a:rect l="l" t="t" r="r" b="b"/>
                  <a:pathLst>
                    <a:path w="2202" h="18782" extrusionOk="0">
                      <a:moveTo>
                        <a:pt x="1268" y="1"/>
                      </a:moveTo>
                      <a:lnTo>
                        <a:pt x="0" y="18781"/>
                      </a:lnTo>
                      <a:cubicBezTo>
                        <a:pt x="1801" y="12944"/>
                        <a:pt x="2202" y="6672"/>
                        <a:pt x="1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9" name="Google Shape;2619;p16"/>
                <p:cNvSpPr/>
                <p:nvPr/>
              </p:nvSpPr>
              <p:spPr>
                <a:xfrm>
                  <a:off x="4259050" y="3488775"/>
                  <a:ext cx="77575" cy="442850"/>
                </a:xfrm>
                <a:custGeom>
                  <a:avLst/>
                  <a:gdLst/>
                  <a:ahLst/>
                  <a:cxnLst/>
                  <a:rect l="l" t="t" r="r" b="b"/>
                  <a:pathLst>
                    <a:path w="3103" h="17714" extrusionOk="0">
                      <a:moveTo>
                        <a:pt x="401" y="0"/>
                      </a:moveTo>
                      <a:lnTo>
                        <a:pt x="401" y="0"/>
                      </a:lnTo>
                      <a:cubicBezTo>
                        <a:pt x="1101" y="5871"/>
                        <a:pt x="901" y="11876"/>
                        <a:pt x="0" y="17713"/>
                      </a:cubicBezTo>
                      <a:cubicBezTo>
                        <a:pt x="2769" y="12276"/>
                        <a:pt x="3103" y="5604"/>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0" name="Google Shape;2620;p16"/>
                <p:cNvSpPr/>
                <p:nvPr/>
              </p:nvSpPr>
              <p:spPr>
                <a:xfrm>
                  <a:off x="4293225" y="3499625"/>
                  <a:ext cx="70075" cy="428650"/>
                </a:xfrm>
                <a:custGeom>
                  <a:avLst/>
                  <a:gdLst/>
                  <a:ahLst/>
                  <a:cxnLst/>
                  <a:rect l="l" t="t" r="r" b="b"/>
                  <a:pathLst>
                    <a:path w="2803" h="17146" extrusionOk="0">
                      <a:moveTo>
                        <a:pt x="1" y="0"/>
                      </a:moveTo>
                      <a:cubicBezTo>
                        <a:pt x="1502" y="5604"/>
                        <a:pt x="1736" y="11508"/>
                        <a:pt x="601" y="17146"/>
                      </a:cubicBezTo>
                      <a:cubicBezTo>
                        <a:pt x="1802" y="14344"/>
                        <a:pt x="2736" y="11442"/>
                        <a:pt x="2770" y="8406"/>
                      </a:cubicBezTo>
                      <a:cubicBezTo>
                        <a:pt x="2803" y="5404"/>
                        <a:pt x="1936" y="2268"/>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1" name="Google Shape;2621;p16"/>
                <p:cNvSpPr/>
                <p:nvPr/>
              </p:nvSpPr>
              <p:spPr>
                <a:xfrm>
                  <a:off x="4153975" y="3297800"/>
                  <a:ext cx="189325" cy="159975"/>
                </a:xfrm>
                <a:custGeom>
                  <a:avLst/>
                  <a:gdLst/>
                  <a:ahLst/>
                  <a:cxnLst/>
                  <a:rect l="l" t="t" r="r" b="b"/>
                  <a:pathLst>
                    <a:path w="7573" h="6399" extrusionOk="0">
                      <a:moveTo>
                        <a:pt x="2235" y="1"/>
                      </a:moveTo>
                      <a:cubicBezTo>
                        <a:pt x="2235" y="1"/>
                        <a:pt x="1635" y="2736"/>
                        <a:pt x="1902" y="4070"/>
                      </a:cubicBezTo>
                      <a:cubicBezTo>
                        <a:pt x="1235" y="3637"/>
                        <a:pt x="1" y="2703"/>
                        <a:pt x="0" y="2703"/>
                      </a:cubicBezTo>
                      <a:lnTo>
                        <a:pt x="0" y="2703"/>
                      </a:lnTo>
                      <a:cubicBezTo>
                        <a:pt x="0" y="2703"/>
                        <a:pt x="1568" y="5972"/>
                        <a:pt x="2936" y="6338"/>
                      </a:cubicBezTo>
                      <a:cubicBezTo>
                        <a:pt x="3087" y="6379"/>
                        <a:pt x="3238" y="6399"/>
                        <a:pt x="3386" y="6399"/>
                      </a:cubicBezTo>
                      <a:cubicBezTo>
                        <a:pt x="5662" y="6399"/>
                        <a:pt x="7572" y="1902"/>
                        <a:pt x="7572" y="1902"/>
                      </a:cubicBezTo>
                      <a:lnTo>
                        <a:pt x="7572" y="1902"/>
                      </a:lnTo>
                      <a:cubicBezTo>
                        <a:pt x="7572" y="1902"/>
                        <a:pt x="5404" y="3136"/>
                        <a:pt x="4870" y="4237"/>
                      </a:cubicBezTo>
                      <a:cubicBezTo>
                        <a:pt x="5004" y="3070"/>
                        <a:pt x="5237" y="701"/>
                        <a:pt x="5237" y="701"/>
                      </a:cubicBezTo>
                      <a:lnTo>
                        <a:pt x="5237" y="701"/>
                      </a:lnTo>
                      <a:cubicBezTo>
                        <a:pt x="5237" y="701"/>
                        <a:pt x="3436" y="2336"/>
                        <a:pt x="3169" y="3503"/>
                      </a:cubicBezTo>
                      <a:cubicBezTo>
                        <a:pt x="3036" y="2302"/>
                        <a:pt x="2235" y="1"/>
                        <a:pt x="22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2" name="Google Shape;2622;p16"/>
                <p:cNvSpPr/>
                <p:nvPr/>
              </p:nvSpPr>
              <p:spPr>
                <a:xfrm>
                  <a:off x="4054725" y="3723025"/>
                  <a:ext cx="346125" cy="297675"/>
                </a:xfrm>
                <a:custGeom>
                  <a:avLst/>
                  <a:gdLst/>
                  <a:ahLst/>
                  <a:cxnLst/>
                  <a:rect l="l" t="t" r="r" b="b"/>
                  <a:pathLst>
                    <a:path w="13845" h="11907" extrusionOk="0">
                      <a:moveTo>
                        <a:pt x="6293" y="1"/>
                      </a:moveTo>
                      <a:cubicBezTo>
                        <a:pt x="6075" y="1"/>
                        <a:pt x="5865" y="217"/>
                        <a:pt x="5772" y="404"/>
                      </a:cubicBezTo>
                      <a:cubicBezTo>
                        <a:pt x="4938" y="2039"/>
                        <a:pt x="5104" y="3973"/>
                        <a:pt x="5305" y="5741"/>
                      </a:cubicBezTo>
                      <a:cubicBezTo>
                        <a:pt x="4871" y="3973"/>
                        <a:pt x="4337" y="2372"/>
                        <a:pt x="3703" y="871"/>
                      </a:cubicBezTo>
                      <a:cubicBezTo>
                        <a:pt x="3637" y="638"/>
                        <a:pt x="3503" y="371"/>
                        <a:pt x="3236" y="337"/>
                      </a:cubicBezTo>
                      <a:cubicBezTo>
                        <a:pt x="3211" y="333"/>
                        <a:pt x="3185" y="331"/>
                        <a:pt x="3159" y="331"/>
                      </a:cubicBezTo>
                      <a:cubicBezTo>
                        <a:pt x="2986" y="331"/>
                        <a:pt x="2819" y="426"/>
                        <a:pt x="2703" y="571"/>
                      </a:cubicBezTo>
                      <a:cubicBezTo>
                        <a:pt x="2636" y="738"/>
                        <a:pt x="2603" y="971"/>
                        <a:pt x="2536" y="1171"/>
                      </a:cubicBezTo>
                      <a:cubicBezTo>
                        <a:pt x="2302" y="2806"/>
                        <a:pt x="2503" y="4474"/>
                        <a:pt x="3103" y="5975"/>
                      </a:cubicBezTo>
                      <a:cubicBezTo>
                        <a:pt x="2603" y="4874"/>
                        <a:pt x="2036" y="3873"/>
                        <a:pt x="1469" y="2873"/>
                      </a:cubicBezTo>
                      <a:cubicBezTo>
                        <a:pt x="1277" y="2553"/>
                        <a:pt x="994" y="2203"/>
                        <a:pt x="648" y="2203"/>
                      </a:cubicBezTo>
                      <a:cubicBezTo>
                        <a:pt x="632" y="2203"/>
                        <a:pt x="617" y="2204"/>
                        <a:pt x="601" y="2205"/>
                      </a:cubicBezTo>
                      <a:cubicBezTo>
                        <a:pt x="334" y="2239"/>
                        <a:pt x="168" y="2472"/>
                        <a:pt x="101" y="2739"/>
                      </a:cubicBezTo>
                      <a:cubicBezTo>
                        <a:pt x="1" y="3039"/>
                        <a:pt x="101" y="3306"/>
                        <a:pt x="134" y="3540"/>
                      </a:cubicBezTo>
                      <a:cubicBezTo>
                        <a:pt x="935" y="7042"/>
                        <a:pt x="3036" y="11178"/>
                        <a:pt x="6606" y="11846"/>
                      </a:cubicBezTo>
                      <a:cubicBezTo>
                        <a:pt x="6825" y="11887"/>
                        <a:pt x="7041" y="11907"/>
                        <a:pt x="7253" y="11907"/>
                      </a:cubicBezTo>
                      <a:cubicBezTo>
                        <a:pt x="11129" y="11907"/>
                        <a:pt x="13686" y="5276"/>
                        <a:pt x="13844" y="3473"/>
                      </a:cubicBezTo>
                      <a:cubicBezTo>
                        <a:pt x="13844" y="3306"/>
                        <a:pt x="13844" y="3139"/>
                        <a:pt x="13711" y="3006"/>
                      </a:cubicBezTo>
                      <a:cubicBezTo>
                        <a:pt x="13649" y="2944"/>
                        <a:pt x="13572" y="2918"/>
                        <a:pt x="13495" y="2918"/>
                      </a:cubicBezTo>
                      <a:cubicBezTo>
                        <a:pt x="13406" y="2918"/>
                        <a:pt x="13315" y="2952"/>
                        <a:pt x="13244" y="3006"/>
                      </a:cubicBezTo>
                      <a:cubicBezTo>
                        <a:pt x="13144" y="3139"/>
                        <a:pt x="13043" y="3239"/>
                        <a:pt x="12977" y="3406"/>
                      </a:cubicBezTo>
                      <a:cubicBezTo>
                        <a:pt x="12543" y="4240"/>
                        <a:pt x="12176" y="5041"/>
                        <a:pt x="11776" y="5875"/>
                      </a:cubicBezTo>
                      <a:cubicBezTo>
                        <a:pt x="12176" y="4674"/>
                        <a:pt x="12443" y="3406"/>
                        <a:pt x="12510" y="2172"/>
                      </a:cubicBezTo>
                      <a:cubicBezTo>
                        <a:pt x="12510" y="2005"/>
                        <a:pt x="12510" y="1838"/>
                        <a:pt x="12476" y="1672"/>
                      </a:cubicBezTo>
                      <a:cubicBezTo>
                        <a:pt x="12376" y="1505"/>
                        <a:pt x="12276" y="1371"/>
                        <a:pt x="12109" y="1371"/>
                      </a:cubicBezTo>
                      <a:cubicBezTo>
                        <a:pt x="12092" y="1369"/>
                        <a:pt x="12075" y="1368"/>
                        <a:pt x="12059" y="1368"/>
                      </a:cubicBezTo>
                      <a:cubicBezTo>
                        <a:pt x="11852" y="1368"/>
                        <a:pt x="11702" y="1553"/>
                        <a:pt x="11609" y="1738"/>
                      </a:cubicBezTo>
                      <a:cubicBezTo>
                        <a:pt x="10775" y="3073"/>
                        <a:pt x="10175" y="4540"/>
                        <a:pt x="9808" y="6075"/>
                      </a:cubicBezTo>
                      <a:cubicBezTo>
                        <a:pt x="10141" y="4340"/>
                        <a:pt x="10308" y="2706"/>
                        <a:pt x="10208" y="1138"/>
                      </a:cubicBezTo>
                      <a:cubicBezTo>
                        <a:pt x="10208" y="871"/>
                        <a:pt x="10175" y="638"/>
                        <a:pt x="9975" y="504"/>
                      </a:cubicBezTo>
                      <a:cubicBezTo>
                        <a:pt x="9915" y="471"/>
                        <a:pt x="9853" y="456"/>
                        <a:pt x="9792" y="456"/>
                      </a:cubicBezTo>
                      <a:cubicBezTo>
                        <a:pt x="9548" y="456"/>
                        <a:pt x="9307" y="691"/>
                        <a:pt x="9174" y="904"/>
                      </a:cubicBezTo>
                      <a:cubicBezTo>
                        <a:pt x="8240" y="2339"/>
                        <a:pt x="7706" y="4007"/>
                        <a:pt x="7673" y="5675"/>
                      </a:cubicBezTo>
                      <a:cubicBezTo>
                        <a:pt x="7439" y="3907"/>
                        <a:pt x="7173" y="2239"/>
                        <a:pt x="6772" y="571"/>
                      </a:cubicBezTo>
                      <a:cubicBezTo>
                        <a:pt x="6672" y="337"/>
                        <a:pt x="6606" y="37"/>
                        <a:pt x="6339" y="4"/>
                      </a:cubicBezTo>
                      <a:cubicBezTo>
                        <a:pt x="6324" y="2"/>
                        <a:pt x="6308" y="1"/>
                        <a:pt x="6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3" name="Google Shape;2623;p16"/>
                <p:cNvSpPr/>
                <p:nvPr/>
              </p:nvSpPr>
              <p:spPr>
                <a:xfrm>
                  <a:off x="4155475" y="4194475"/>
                  <a:ext cx="347150" cy="915125"/>
                </a:xfrm>
                <a:custGeom>
                  <a:avLst/>
                  <a:gdLst/>
                  <a:ahLst/>
                  <a:cxnLst/>
                  <a:rect l="l" t="t" r="r" b="b"/>
                  <a:pathLst>
                    <a:path w="13886" h="36605" extrusionOk="0">
                      <a:moveTo>
                        <a:pt x="13842" y="1"/>
                      </a:moveTo>
                      <a:cubicBezTo>
                        <a:pt x="13804" y="1"/>
                        <a:pt x="13731" y="118"/>
                        <a:pt x="13650" y="360"/>
                      </a:cubicBezTo>
                      <a:cubicBezTo>
                        <a:pt x="11982" y="6030"/>
                        <a:pt x="9981" y="11668"/>
                        <a:pt x="7846" y="17172"/>
                      </a:cubicBezTo>
                      <a:cubicBezTo>
                        <a:pt x="5744" y="22709"/>
                        <a:pt x="3409" y="28146"/>
                        <a:pt x="974" y="33550"/>
                      </a:cubicBezTo>
                      <a:cubicBezTo>
                        <a:pt x="79" y="35519"/>
                        <a:pt x="1" y="36605"/>
                        <a:pt x="373" y="36605"/>
                      </a:cubicBezTo>
                      <a:cubicBezTo>
                        <a:pt x="694" y="36605"/>
                        <a:pt x="1351" y="35796"/>
                        <a:pt x="2109" y="34050"/>
                      </a:cubicBezTo>
                      <a:cubicBezTo>
                        <a:pt x="4444" y="28580"/>
                        <a:pt x="6578" y="23042"/>
                        <a:pt x="8513" y="17405"/>
                      </a:cubicBezTo>
                      <a:cubicBezTo>
                        <a:pt x="10481" y="11801"/>
                        <a:pt x="12282" y="6164"/>
                        <a:pt x="13817" y="393"/>
                      </a:cubicBezTo>
                      <a:cubicBezTo>
                        <a:pt x="13886" y="134"/>
                        <a:pt x="13884" y="1"/>
                        <a:pt x="138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4" name="Google Shape;2624;p16"/>
                <p:cNvSpPr/>
                <p:nvPr/>
              </p:nvSpPr>
              <p:spPr>
                <a:xfrm>
                  <a:off x="4385800" y="3953375"/>
                  <a:ext cx="282725" cy="412225"/>
                </a:xfrm>
                <a:custGeom>
                  <a:avLst/>
                  <a:gdLst/>
                  <a:ahLst/>
                  <a:cxnLst/>
                  <a:rect l="l" t="t" r="r" b="b"/>
                  <a:pathLst>
                    <a:path w="11309" h="16489" extrusionOk="0">
                      <a:moveTo>
                        <a:pt x="7127" y="0"/>
                      </a:moveTo>
                      <a:cubicBezTo>
                        <a:pt x="6373" y="0"/>
                        <a:pt x="5605" y="244"/>
                        <a:pt x="4937" y="764"/>
                      </a:cubicBezTo>
                      <a:cubicBezTo>
                        <a:pt x="3737" y="1698"/>
                        <a:pt x="2636" y="2865"/>
                        <a:pt x="1902" y="4266"/>
                      </a:cubicBezTo>
                      <a:cubicBezTo>
                        <a:pt x="501" y="6668"/>
                        <a:pt x="1" y="9537"/>
                        <a:pt x="501" y="12272"/>
                      </a:cubicBezTo>
                      <a:cubicBezTo>
                        <a:pt x="768" y="13773"/>
                        <a:pt x="1502" y="15441"/>
                        <a:pt x="3003" y="15874"/>
                      </a:cubicBezTo>
                      <a:cubicBezTo>
                        <a:pt x="3934" y="16165"/>
                        <a:pt x="4269" y="16488"/>
                        <a:pt x="4616" y="16488"/>
                      </a:cubicBezTo>
                      <a:cubicBezTo>
                        <a:pt x="5064" y="16488"/>
                        <a:pt x="5534" y="15949"/>
                        <a:pt x="7339" y="14106"/>
                      </a:cubicBezTo>
                      <a:cubicBezTo>
                        <a:pt x="9174" y="12172"/>
                        <a:pt x="10642" y="9803"/>
                        <a:pt x="11075" y="7202"/>
                      </a:cubicBezTo>
                      <a:cubicBezTo>
                        <a:pt x="11309" y="5500"/>
                        <a:pt x="11109" y="3766"/>
                        <a:pt x="10275" y="1964"/>
                      </a:cubicBezTo>
                      <a:cubicBezTo>
                        <a:pt x="9645" y="705"/>
                        <a:pt x="8407" y="0"/>
                        <a:pt x="7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5" name="Google Shape;2625;p16"/>
                <p:cNvSpPr/>
                <p:nvPr/>
              </p:nvSpPr>
              <p:spPr>
                <a:xfrm>
                  <a:off x="4401650" y="3986625"/>
                  <a:ext cx="144300" cy="290225"/>
                </a:xfrm>
                <a:custGeom>
                  <a:avLst/>
                  <a:gdLst/>
                  <a:ahLst/>
                  <a:cxnLst/>
                  <a:rect l="l" t="t" r="r" b="b"/>
                  <a:pathLst>
                    <a:path w="5772" h="11609" extrusionOk="0">
                      <a:moveTo>
                        <a:pt x="5771" y="1"/>
                      </a:moveTo>
                      <a:lnTo>
                        <a:pt x="5771" y="1"/>
                      </a:lnTo>
                      <a:cubicBezTo>
                        <a:pt x="2135" y="2803"/>
                        <a:pt x="0" y="7439"/>
                        <a:pt x="334" y="11609"/>
                      </a:cubicBezTo>
                      <a:cubicBezTo>
                        <a:pt x="1068" y="7373"/>
                        <a:pt x="2969" y="3336"/>
                        <a:pt x="57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6" name="Google Shape;2626;p16"/>
                <p:cNvSpPr/>
                <p:nvPr/>
              </p:nvSpPr>
              <p:spPr>
                <a:xfrm>
                  <a:off x="4432500" y="3994975"/>
                  <a:ext cx="130125" cy="313575"/>
                </a:xfrm>
                <a:custGeom>
                  <a:avLst/>
                  <a:gdLst/>
                  <a:ahLst/>
                  <a:cxnLst/>
                  <a:rect l="l" t="t" r="r" b="b"/>
                  <a:pathLst>
                    <a:path w="5205" h="12543" extrusionOk="0">
                      <a:moveTo>
                        <a:pt x="5204" y="0"/>
                      </a:moveTo>
                      <a:cubicBezTo>
                        <a:pt x="3937" y="1935"/>
                        <a:pt x="2636" y="3870"/>
                        <a:pt x="1668" y="5971"/>
                      </a:cubicBezTo>
                      <a:cubicBezTo>
                        <a:pt x="701" y="8039"/>
                        <a:pt x="1" y="10341"/>
                        <a:pt x="67" y="12543"/>
                      </a:cubicBezTo>
                      <a:cubicBezTo>
                        <a:pt x="1168" y="8373"/>
                        <a:pt x="2769" y="4337"/>
                        <a:pt x="5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7" name="Google Shape;2627;p16"/>
                <p:cNvSpPr/>
                <p:nvPr/>
              </p:nvSpPr>
              <p:spPr>
                <a:xfrm>
                  <a:off x="4459200" y="3995800"/>
                  <a:ext cx="125100" cy="319425"/>
                </a:xfrm>
                <a:custGeom>
                  <a:avLst/>
                  <a:gdLst/>
                  <a:ahLst/>
                  <a:cxnLst/>
                  <a:rect l="l" t="t" r="r" b="b"/>
                  <a:pathLst>
                    <a:path w="5004" h="12777" extrusionOk="0">
                      <a:moveTo>
                        <a:pt x="5004" y="1"/>
                      </a:moveTo>
                      <a:lnTo>
                        <a:pt x="0" y="12776"/>
                      </a:lnTo>
                      <a:cubicBezTo>
                        <a:pt x="2502" y="9107"/>
                        <a:pt x="4170" y="4904"/>
                        <a:pt x="50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8" name="Google Shape;2628;p16"/>
                <p:cNvSpPr/>
                <p:nvPr/>
              </p:nvSpPr>
              <p:spPr>
                <a:xfrm>
                  <a:off x="4495050" y="4005800"/>
                  <a:ext cx="119275" cy="305250"/>
                </a:xfrm>
                <a:custGeom>
                  <a:avLst/>
                  <a:gdLst/>
                  <a:ahLst/>
                  <a:cxnLst/>
                  <a:rect l="l" t="t" r="r" b="b"/>
                  <a:pathLst>
                    <a:path w="4771" h="12210" extrusionOk="0">
                      <a:moveTo>
                        <a:pt x="4203" y="1"/>
                      </a:moveTo>
                      <a:lnTo>
                        <a:pt x="4203" y="1"/>
                      </a:lnTo>
                      <a:cubicBezTo>
                        <a:pt x="3369" y="4237"/>
                        <a:pt x="1902" y="8374"/>
                        <a:pt x="0" y="12210"/>
                      </a:cubicBezTo>
                      <a:cubicBezTo>
                        <a:pt x="3069" y="9041"/>
                        <a:pt x="4770" y="4504"/>
                        <a:pt x="4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9" name="Google Shape;2629;p16"/>
                <p:cNvSpPr/>
                <p:nvPr/>
              </p:nvSpPr>
              <p:spPr>
                <a:xfrm>
                  <a:off x="4528400" y="4018325"/>
                  <a:ext cx="105950" cy="301075"/>
                </a:xfrm>
                <a:custGeom>
                  <a:avLst/>
                  <a:gdLst/>
                  <a:ahLst/>
                  <a:cxnLst/>
                  <a:rect l="l" t="t" r="r" b="b"/>
                  <a:pathLst>
                    <a:path w="4238" h="12043" extrusionOk="0">
                      <a:moveTo>
                        <a:pt x="3403" y="0"/>
                      </a:moveTo>
                      <a:cubicBezTo>
                        <a:pt x="3236" y="4203"/>
                        <a:pt x="2035" y="8340"/>
                        <a:pt x="1" y="12042"/>
                      </a:cubicBezTo>
                      <a:cubicBezTo>
                        <a:pt x="1435" y="10374"/>
                        <a:pt x="2736" y="8540"/>
                        <a:pt x="3436" y="6438"/>
                      </a:cubicBezTo>
                      <a:cubicBezTo>
                        <a:pt x="4170" y="4370"/>
                        <a:pt x="4237" y="2002"/>
                        <a:pt x="34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0" name="Google Shape;2630;p16"/>
                <p:cNvSpPr/>
                <p:nvPr/>
              </p:nvSpPr>
              <p:spPr>
                <a:xfrm>
                  <a:off x="4546750" y="3859875"/>
                  <a:ext cx="133450" cy="118500"/>
                </a:xfrm>
                <a:custGeom>
                  <a:avLst/>
                  <a:gdLst/>
                  <a:ahLst/>
                  <a:cxnLst/>
                  <a:rect l="l" t="t" r="r" b="b"/>
                  <a:pathLst>
                    <a:path w="5338" h="4740" extrusionOk="0">
                      <a:moveTo>
                        <a:pt x="2135" y="0"/>
                      </a:moveTo>
                      <a:cubicBezTo>
                        <a:pt x="2135" y="1"/>
                        <a:pt x="1068" y="1735"/>
                        <a:pt x="1001" y="2736"/>
                      </a:cubicBezTo>
                      <a:lnTo>
                        <a:pt x="1" y="1368"/>
                      </a:lnTo>
                      <a:lnTo>
                        <a:pt x="1" y="1368"/>
                      </a:lnTo>
                      <a:cubicBezTo>
                        <a:pt x="1" y="1368"/>
                        <a:pt x="368" y="4003"/>
                        <a:pt x="1268" y="4537"/>
                      </a:cubicBezTo>
                      <a:cubicBezTo>
                        <a:pt x="1485" y="4679"/>
                        <a:pt x="1722" y="4739"/>
                        <a:pt x="1970" y="4739"/>
                      </a:cubicBezTo>
                      <a:cubicBezTo>
                        <a:pt x="3469" y="4739"/>
                        <a:pt x="5338" y="2502"/>
                        <a:pt x="5338" y="2502"/>
                      </a:cubicBezTo>
                      <a:lnTo>
                        <a:pt x="5338" y="2502"/>
                      </a:lnTo>
                      <a:cubicBezTo>
                        <a:pt x="5337" y="2502"/>
                        <a:pt x="3603" y="2802"/>
                        <a:pt x="2969" y="3470"/>
                      </a:cubicBezTo>
                      <a:cubicBezTo>
                        <a:pt x="3303" y="2702"/>
                        <a:pt x="4003" y="1101"/>
                        <a:pt x="4003" y="1101"/>
                      </a:cubicBezTo>
                      <a:lnTo>
                        <a:pt x="4003" y="1101"/>
                      </a:lnTo>
                      <a:cubicBezTo>
                        <a:pt x="4003" y="1101"/>
                        <a:pt x="2436" y="1868"/>
                        <a:pt x="1969" y="2602"/>
                      </a:cubicBezTo>
                      <a:cubicBezTo>
                        <a:pt x="2169" y="1735"/>
                        <a:pt x="2135" y="1"/>
                        <a:pt x="21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1" name="Google Shape;2631;p16"/>
                <p:cNvSpPr/>
                <p:nvPr/>
              </p:nvSpPr>
              <p:spPr>
                <a:xfrm>
                  <a:off x="4374950" y="4142975"/>
                  <a:ext cx="243550" cy="227225"/>
                </a:xfrm>
                <a:custGeom>
                  <a:avLst/>
                  <a:gdLst/>
                  <a:ahLst/>
                  <a:cxnLst/>
                  <a:rect l="l" t="t" r="r" b="b"/>
                  <a:pathLst>
                    <a:path w="9742" h="9089" extrusionOk="0">
                      <a:moveTo>
                        <a:pt x="2881" y="0"/>
                      </a:moveTo>
                      <a:cubicBezTo>
                        <a:pt x="2789" y="0"/>
                        <a:pt x="2699" y="42"/>
                        <a:pt x="2636" y="85"/>
                      </a:cubicBezTo>
                      <a:cubicBezTo>
                        <a:pt x="2503" y="151"/>
                        <a:pt x="2469" y="318"/>
                        <a:pt x="2369" y="451"/>
                      </a:cubicBezTo>
                      <a:cubicBezTo>
                        <a:pt x="1869" y="1552"/>
                        <a:pt x="1635" y="2753"/>
                        <a:pt x="1702" y="3921"/>
                      </a:cubicBezTo>
                      <a:cubicBezTo>
                        <a:pt x="1569" y="3087"/>
                        <a:pt x="1469" y="2253"/>
                        <a:pt x="1235" y="1419"/>
                      </a:cubicBezTo>
                      <a:cubicBezTo>
                        <a:pt x="1168" y="1152"/>
                        <a:pt x="1068" y="852"/>
                        <a:pt x="802" y="785"/>
                      </a:cubicBezTo>
                      <a:cubicBezTo>
                        <a:pt x="784" y="782"/>
                        <a:pt x="766" y="780"/>
                        <a:pt x="747" y="780"/>
                      </a:cubicBezTo>
                      <a:cubicBezTo>
                        <a:pt x="588" y="780"/>
                        <a:pt x="394" y="903"/>
                        <a:pt x="335" y="1052"/>
                      </a:cubicBezTo>
                      <a:cubicBezTo>
                        <a:pt x="234" y="1219"/>
                        <a:pt x="201" y="1385"/>
                        <a:pt x="201" y="1586"/>
                      </a:cubicBezTo>
                      <a:cubicBezTo>
                        <a:pt x="1" y="4221"/>
                        <a:pt x="535" y="7557"/>
                        <a:pt x="2870" y="8791"/>
                      </a:cubicBezTo>
                      <a:cubicBezTo>
                        <a:pt x="3264" y="8997"/>
                        <a:pt x="3674" y="9088"/>
                        <a:pt x="4088" y="9088"/>
                      </a:cubicBezTo>
                      <a:cubicBezTo>
                        <a:pt x="6615" y="9088"/>
                        <a:pt x="9302" y="5705"/>
                        <a:pt x="9675" y="4588"/>
                      </a:cubicBezTo>
                      <a:cubicBezTo>
                        <a:pt x="9708" y="4454"/>
                        <a:pt x="9741" y="4321"/>
                        <a:pt x="9708" y="4254"/>
                      </a:cubicBezTo>
                      <a:cubicBezTo>
                        <a:pt x="9658" y="4179"/>
                        <a:pt x="9570" y="4142"/>
                        <a:pt x="9473" y="4142"/>
                      </a:cubicBezTo>
                      <a:cubicBezTo>
                        <a:pt x="9441" y="4142"/>
                        <a:pt x="9408" y="4146"/>
                        <a:pt x="9374" y="4154"/>
                      </a:cubicBezTo>
                      <a:cubicBezTo>
                        <a:pt x="9241" y="4221"/>
                        <a:pt x="9174" y="4288"/>
                        <a:pt x="9074" y="4388"/>
                      </a:cubicBezTo>
                      <a:cubicBezTo>
                        <a:pt x="8640" y="4821"/>
                        <a:pt x="8173" y="5322"/>
                        <a:pt x="7706" y="5789"/>
                      </a:cubicBezTo>
                      <a:cubicBezTo>
                        <a:pt x="8240" y="5055"/>
                        <a:pt x="8707" y="4254"/>
                        <a:pt x="9041" y="3387"/>
                      </a:cubicBezTo>
                      <a:cubicBezTo>
                        <a:pt x="9074" y="3253"/>
                        <a:pt x="9141" y="3120"/>
                        <a:pt x="9141" y="2987"/>
                      </a:cubicBezTo>
                      <a:cubicBezTo>
                        <a:pt x="9141" y="2887"/>
                        <a:pt x="9074" y="2753"/>
                        <a:pt x="8974" y="2720"/>
                      </a:cubicBezTo>
                      <a:cubicBezTo>
                        <a:pt x="8937" y="2705"/>
                        <a:pt x="8901" y="2699"/>
                        <a:pt x="8865" y="2699"/>
                      </a:cubicBezTo>
                      <a:cubicBezTo>
                        <a:pt x="8736" y="2699"/>
                        <a:pt x="8611" y="2782"/>
                        <a:pt x="8507" y="2887"/>
                      </a:cubicBezTo>
                      <a:cubicBezTo>
                        <a:pt x="7640" y="3620"/>
                        <a:pt x="6873" y="4488"/>
                        <a:pt x="6305" y="5488"/>
                      </a:cubicBezTo>
                      <a:cubicBezTo>
                        <a:pt x="6873" y="4388"/>
                        <a:pt x="7373" y="3287"/>
                        <a:pt x="7673" y="2153"/>
                      </a:cubicBezTo>
                      <a:cubicBezTo>
                        <a:pt x="7706" y="1986"/>
                        <a:pt x="7740" y="1786"/>
                        <a:pt x="7640" y="1652"/>
                      </a:cubicBezTo>
                      <a:cubicBezTo>
                        <a:pt x="7586" y="1598"/>
                        <a:pt x="7517" y="1576"/>
                        <a:pt x="7444" y="1576"/>
                      </a:cubicBezTo>
                      <a:cubicBezTo>
                        <a:pt x="7292" y="1576"/>
                        <a:pt x="7119" y="1673"/>
                        <a:pt x="7006" y="1786"/>
                      </a:cubicBezTo>
                      <a:cubicBezTo>
                        <a:pt x="6039" y="2553"/>
                        <a:pt x="5338" y="3587"/>
                        <a:pt x="4904" y="4755"/>
                      </a:cubicBezTo>
                      <a:cubicBezTo>
                        <a:pt x="5138" y="3454"/>
                        <a:pt x="5338" y="2253"/>
                        <a:pt x="5405" y="985"/>
                      </a:cubicBezTo>
                      <a:cubicBezTo>
                        <a:pt x="5405" y="785"/>
                        <a:pt x="5405" y="585"/>
                        <a:pt x="5238" y="485"/>
                      </a:cubicBezTo>
                      <a:cubicBezTo>
                        <a:pt x="5207" y="472"/>
                        <a:pt x="5174" y="467"/>
                        <a:pt x="5142" y="467"/>
                      </a:cubicBezTo>
                      <a:cubicBezTo>
                        <a:pt x="4999" y="467"/>
                        <a:pt x="4846" y="570"/>
                        <a:pt x="4738" y="652"/>
                      </a:cubicBezTo>
                      <a:cubicBezTo>
                        <a:pt x="3804" y="1586"/>
                        <a:pt x="3503" y="2953"/>
                        <a:pt x="3237" y="4254"/>
                      </a:cubicBezTo>
                      <a:cubicBezTo>
                        <a:pt x="3370" y="2920"/>
                        <a:pt x="3370" y="1719"/>
                        <a:pt x="3237" y="485"/>
                      </a:cubicBezTo>
                      <a:cubicBezTo>
                        <a:pt x="3203" y="318"/>
                        <a:pt x="3203" y="118"/>
                        <a:pt x="3036" y="51"/>
                      </a:cubicBezTo>
                      <a:cubicBezTo>
                        <a:pt x="2987" y="14"/>
                        <a:pt x="2934" y="0"/>
                        <a:pt x="2881" y="0"/>
                      </a:cubicBezTo>
                      <a:close/>
                    </a:path>
                  </a:pathLst>
                </a:custGeom>
                <a:solidFill>
                  <a:srgbClr val="7BA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2" name="Google Shape;2632;p16"/>
                <p:cNvSpPr/>
                <p:nvPr/>
              </p:nvSpPr>
              <p:spPr>
                <a:xfrm>
                  <a:off x="3989625" y="4147775"/>
                  <a:ext cx="192850" cy="957925"/>
                </a:xfrm>
                <a:custGeom>
                  <a:avLst/>
                  <a:gdLst/>
                  <a:ahLst/>
                  <a:cxnLst/>
                  <a:rect l="l" t="t" r="r" b="b"/>
                  <a:pathLst>
                    <a:path w="7714" h="38317" extrusionOk="0">
                      <a:moveTo>
                        <a:pt x="57" y="1"/>
                      </a:moveTo>
                      <a:cubicBezTo>
                        <a:pt x="12" y="1"/>
                        <a:pt x="1" y="134"/>
                        <a:pt x="70" y="393"/>
                      </a:cubicBezTo>
                      <a:cubicBezTo>
                        <a:pt x="1537" y="6164"/>
                        <a:pt x="2738" y="11934"/>
                        <a:pt x="3739" y="17772"/>
                      </a:cubicBezTo>
                      <a:cubicBezTo>
                        <a:pt x="4740" y="23610"/>
                        <a:pt x="5574" y="29514"/>
                        <a:pt x="6241" y="35385"/>
                      </a:cubicBezTo>
                      <a:cubicBezTo>
                        <a:pt x="6470" y="37349"/>
                        <a:pt x="6892" y="38317"/>
                        <a:pt x="7199" y="38317"/>
                      </a:cubicBezTo>
                      <a:cubicBezTo>
                        <a:pt x="7518" y="38317"/>
                        <a:pt x="7713" y="37274"/>
                        <a:pt x="7442" y="35218"/>
                      </a:cubicBezTo>
                      <a:cubicBezTo>
                        <a:pt x="6608" y="29347"/>
                        <a:pt x="5607" y="23443"/>
                        <a:pt x="4439" y="17672"/>
                      </a:cubicBezTo>
                      <a:cubicBezTo>
                        <a:pt x="3239" y="11834"/>
                        <a:pt x="1871" y="6064"/>
                        <a:pt x="236" y="360"/>
                      </a:cubicBezTo>
                      <a:cubicBezTo>
                        <a:pt x="172" y="118"/>
                        <a:pt x="100"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3" name="Google Shape;2633;p16"/>
                <p:cNvSpPr/>
                <p:nvPr/>
              </p:nvSpPr>
              <p:spPr>
                <a:xfrm>
                  <a:off x="3862100" y="3895525"/>
                  <a:ext cx="258550" cy="423875"/>
                </a:xfrm>
                <a:custGeom>
                  <a:avLst/>
                  <a:gdLst/>
                  <a:ahLst/>
                  <a:cxnLst/>
                  <a:rect l="l" t="t" r="r" b="b"/>
                  <a:pathLst>
                    <a:path w="10342" h="16955" extrusionOk="0">
                      <a:moveTo>
                        <a:pt x="4138" y="0"/>
                      </a:moveTo>
                      <a:cubicBezTo>
                        <a:pt x="2748" y="0"/>
                        <a:pt x="1403" y="844"/>
                        <a:pt x="834" y="2277"/>
                      </a:cubicBezTo>
                      <a:cubicBezTo>
                        <a:pt x="234" y="3745"/>
                        <a:pt x="0" y="5279"/>
                        <a:pt x="0" y="6814"/>
                      </a:cubicBezTo>
                      <a:cubicBezTo>
                        <a:pt x="34" y="9582"/>
                        <a:pt x="1134" y="12318"/>
                        <a:pt x="2902" y="14419"/>
                      </a:cubicBezTo>
                      <a:cubicBezTo>
                        <a:pt x="3760" y="15419"/>
                        <a:pt x="4985" y="16297"/>
                        <a:pt x="6262" y="16297"/>
                      </a:cubicBezTo>
                      <a:cubicBezTo>
                        <a:pt x="6476" y="16297"/>
                        <a:pt x="6690" y="16273"/>
                        <a:pt x="6905" y="16220"/>
                      </a:cubicBezTo>
                      <a:cubicBezTo>
                        <a:pt x="9040" y="15687"/>
                        <a:pt x="8673" y="16954"/>
                        <a:pt x="9707" y="12484"/>
                      </a:cubicBezTo>
                      <a:cubicBezTo>
                        <a:pt x="10341" y="9916"/>
                        <a:pt x="10341" y="7114"/>
                        <a:pt x="9374" y="4645"/>
                      </a:cubicBezTo>
                      <a:cubicBezTo>
                        <a:pt x="8773" y="3111"/>
                        <a:pt x="7706" y="1643"/>
                        <a:pt x="6038" y="576"/>
                      </a:cubicBezTo>
                      <a:cubicBezTo>
                        <a:pt x="5444" y="183"/>
                        <a:pt x="4786" y="0"/>
                        <a:pt x="4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4" name="Google Shape;2634;p16"/>
                <p:cNvSpPr/>
                <p:nvPr/>
              </p:nvSpPr>
              <p:spPr>
                <a:xfrm>
                  <a:off x="3880450" y="3945775"/>
                  <a:ext cx="75075" cy="318575"/>
                </a:xfrm>
                <a:custGeom>
                  <a:avLst/>
                  <a:gdLst/>
                  <a:ahLst/>
                  <a:cxnLst/>
                  <a:rect l="l" t="t" r="r" b="b"/>
                  <a:pathLst>
                    <a:path w="3003" h="12743" extrusionOk="0">
                      <a:moveTo>
                        <a:pt x="1668" y="0"/>
                      </a:moveTo>
                      <a:lnTo>
                        <a:pt x="1668" y="0"/>
                      </a:lnTo>
                      <a:cubicBezTo>
                        <a:pt x="0" y="4270"/>
                        <a:pt x="567" y="9307"/>
                        <a:pt x="3002" y="12743"/>
                      </a:cubicBezTo>
                      <a:cubicBezTo>
                        <a:pt x="1435" y="8773"/>
                        <a:pt x="1001" y="4337"/>
                        <a:pt x="16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5" name="Google Shape;2635;p16"/>
                <p:cNvSpPr/>
                <p:nvPr/>
              </p:nvSpPr>
              <p:spPr>
                <a:xfrm>
                  <a:off x="3935475" y="3944100"/>
                  <a:ext cx="57575" cy="334425"/>
                </a:xfrm>
                <a:custGeom>
                  <a:avLst/>
                  <a:gdLst/>
                  <a:ahLst/>
                  <a:cxnLst/>
                  <a:rect l="l" t="t" r="r" b="b"/>
                  <a:pathLst>
                    <a:path w="2303" h="13377" extrusionOk="0">
                      <a:moveTo>
                        <a:pt x="234" y="0"/>
                      </a:moveTo>
                      <a:cubicBezTo>
                        <a:pt x="134" y="2302"/>
                        <a:pt x="1" y="4637"/>
                        <a:pt x="268" y="6905"/>
                      </a:cubicBezTo>
                      <a:cubicBezTo>
                        <a:pt x="534" y="9207"/>
                        <a:pt x="1102" y="11509"/>
                        <a:pt x="2302" y="13377"/>
                      </a:cubicBezTo>
                      <a:cubicBezTo>
                        <a:pt x="1068" y="9307"/>
                        <a:pt x="401" y="5004"/>
                        <a:pt x="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6" name="Google Shape;2636;p16"/>
                <p:cNvSpPr/>
                <p:nvPr/>
              </p:nvSpPr>
              <p:spPr>
                <a:xfrm>
                  <a:off x="3961325" y="3934925"/>
                  <a:ext cx="62575" cy="338600"/>
                </a:xfrm>
                <a:custGeom>
                  <a:avLst/>
                  <a:gdLst/>
                  <a:ahLst/>
                  <a:cxnLst/>
                  <a:rect l="l" t="t" r="r" b="b"/>
                  <a:pathLst>
                    <a:path w="2503" h="13544" extrusionOk="0">
                      <a:moveTo>
                        <a:pt x="1" y="1"/>
                      </a:moveTo>
                      <a:lnTo>
                        <a:pt x="1" y="1"/>
                      </a:lnTo>
                      <a:cubicBezTo>
                        <a:pt x="735" y="4504"/>
                        <a:pt x="1502" y="9007"/>
                        <a:pt x="2236" y="13544"/>
                      </a:cubicBezTo>
                      <a:cubicBezTo>
                        <a:pt x="2503" y="9074"/>
                        <a:pt x="1735" y="457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7" name="Google Shape;2637;p16"/>
                <p:cNvSpPr/>
                <p:nvPr/>
              </p:nvSpPr>
              <p:spPr>
                <a:xfrm>
                  <a:off x="3978850" y="3934925"/>
                  <a:ext cx="91750" cy="316925"/>
                </a:xfrm>
                <a:custGeom>
                  <a:avLst/>
                  <a:gdLst/>
                  <a:ahLst/>
                  <a:cxnLst/>
                  <a:rect l="l" t="t" r="r" b="b"/>
                  <a:pathLst>
                    <a:path w="3670" h="12677" extrusionOk="0">
                      <a:moveTo>
                        <a:pt x="0" y="1"/>
                      </a:moveTo>
                      <a:cubicBezTo>
                        <a:pt x="1468" y="4070"/>
                        <a:pt x="2335" y="8340"/>
                        <a:pt x="2669" y="12676"/>
                      </a:cubicBezTo>
                      <a:cubicBezTo>
                        <a:pt x="3670" y="8273"/>
                        <a:pt x="2836" y="3536"/>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8" name="Google Shape;2638;p16"/>
                <p:cNvSpPr/>
                <p:nvPr/>
              </p:nvSpPr>
              <p:spPr>
                <a:xfrm>
                  <a:off x="3996350" y="3937425"/>
                  <a:ext cx="95100" cy="302750"/>
                </a:xfrm>
                <a:custGeom>
                  <a:avLst/>
                  <a:gdLst/>
                  <a:ahLst/>
                  <a:cxnLst/>
                  <a:rect l="l" t="t" r="r" b="b"/>
                  <a:pathLst>
                    <a:path w="3804" h="12110" extrusionOk="0">
                      <a:moveTo>
                        <a:pt x="1" y="1"/>
                      </a:moveTo>
                      <a:cubicBezTo>
                        <a:pt x="2002" y="3703"/>
                        <a:pt x="3136" y="7873"/>
                        <a:pt x="3270" y="12109"/>
                      </a:cubicBezTo>
                      <a:cubicBezTo>
                        <a:pt x="3637" y="9941"/>
                        <a:pt x="3804" y="7673"/>
                        <a:pt x="3337" y="5571"/>
                      </a:cubicBezTo>
                      <a:cubicBezTo>
                        <a:pt x="2936" y="3403"/>
                        <a:pt x="1735" y="130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9" name="Google Shape;2639;p16"/>
                <p:cNvSpPr/>
                <p:nvPr/>
              </p:nvSpPr>
              <p:spPr>
                <a:xfrm>
                  <a:off x="3875450" y="3808175"/>
                  <a:ext cx="130100" cy="110125"/>
                </a:xfrm>
                <a:custGeom>
                  <a:avLst/>
                  <a:gdLst/>
                  <a:ahLst/>
                  <a:cxnLst/>
                  <a:rect l="l" t="t" r="r" b="b"/>
                  <a:pathLst>
                    <a:path w="5204" h="4405" extrusionOk="0">
                      <a:moveTo>
                        <a:pt x="3336" y="0"/>
                      </a:moveTo>
                      <a:cubicBezTo>
                        <a:pt x="3336" y="0"/>
                        <a:pt x="2335" y="1468"/>
                        <a:pt x="2335" y="2335"/>
                      </a:cubicBezTo>
                      <a:cubicBezTo>
                        <a:pt x="2102" y="1501"/>
                        <a:pt x="1134" y="0"/>
                        <a:pt x="1134" y="0"/>
                      </a:cubicBezTo>
                      <a:lnTo>
                        <a:pt x="1134" y="0"/>
                      </a:lnTo>
                      <a:cubicBezTo>
                        <a:pt x="1134" y="0"/>
                        <a:pt x="1168" y="2068"/>
                        <a:pt x="1601" y="2969"/>
                      </a:cubicBezTo>
                      <a:cubicBezTo>
                        <a:pt x="1034" y="2736"/>
                        <a:pt x="0" y="2302"/>
                        <a:pt x="0" y="2302"/>
                      </a:cubicBezTo>
                      <a:lnTo>
                        <a:pt x="0" y="2302"/>
                      </a:lnTo>
                      <a:cubicBezTo>
                        <a:pt x="0" y="2302"/>
                        <a:pt x="1668" y="4337"/>
                        <a:pt x="2702" y="4403"/>
                      </a:cubicBezTo>
                      <a:cubicBezTo>
                        <a:pt x="2717" y="4404"/>
                        <a:pt x="2732" y="4404"/>
                        <a:pt x="2748" y="4404"/>
                      </a:cubicBezTo>
                      <a:cubicBezTo>
                        <a:pt x="4548" y="4404"/>
                        <a:pt x="5204" y="501"/>
                        <a:pt x="5204" y="501"/>
                      </a:cubicBezTo>
                      <a:lnTo>
                        <a:pt x="5204" y="501"/>
                      </a:lnTo>
                      <a:cubicBezTo>
                        <a:pt x="5204" y="501"/>
                        <a:pt x="3836" y="1735"/>
                        <a:pt x="3669" y="2602"/>
                      </a:cubicBezTo>
                      <a:cubicBezTo>
                        <a:pt x="3536" y="1735"/>
                        <a:pt x="3336" y="0"/>
                        <a:pt x="3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0" name="Google Shape;2640;p16"/>
                <p:cNvSpPr/>
                <p:nvPr/>
              </p:nvSpPr>
              <p:spPr>
                <a:xfrm>
                  <a:off x="3877950" y="4103975"/>
                  <a:ext cx="251850" cy="215550"/>
                </a:xfrm>
                <a:custGeom>
                  <a:avLst/>
                  <a:gdLst/>
                  <a:ahLst/>
                  <a:cxnLst/>
                  <a:rect l="l" t="t" r="r" b="b"/>
                  <a:pathLst>
                    <a:path w="10074" h="8622" extrusionOk="0">
                      <a:moveTo>
                        <a:pt x="6463" y="1"/>
                      </a:moveTo>
                      <a:cubicBezTo>
                        <a:pt x="6240" y="1"/>
                        <a:pt x="6098" y="263"/>
                        <a:pt x="6038" y="444"/>
                      </a:cubicBezTo>
                      <a:cubicBezTo>
                        <a:pt x="5604" y="1611"/>
                        <a:pt x="5537" y="2845"/>
                        <a:pt x="5771" y="4080"/>
                      </a:cubicBezTo>
                      <a:cubicBezTo>
                        <a:pt x="5337" y="2845"/>
                        <a:pt x="4837" y="1711"/>
                        <a:pt x="4270" y="610"/>
                      </a:cubicBezTo>
                      <a:cubicBezTo>
                        <a:pt x="4203" y="444"/>
                        <a:pt x="4070" y="277"/>
                        <a:pt x="3903" y="277"/>
                      </a:cubicBezTo>
                      <a:cubicBezTo>
                        <a:pt x="3736" y="310"/>
                        <a:pt x="3603" y="510"/>
                        <a:pt x="3569" y="677"/>
                      </a:cubicBezTo>
                      <a:cubicBezTo>
                        <a:pt x="3269" y="1945"/>
                        <a:pt x="3703" y="3279"/>
                        <a:pt x="4170" y="4513"/>
                      </a:cubicBezTo>
                      <a:cubicBezTo>
                        <a:pt x="3569" y="3312"/>
                        <a:pt x="2936" y="2278"/>
                        <a:pt x="2235" y="1311"/>
                      </a:cubicBezTo>
                      <a:cubicBezTo>
                        <a:pt x="2102" y="1178"/>
                        <a:pt x="2002" y="1011"/>
                        <a:pt x="1835" y="1011"/>
                      </a:cubicBezTo>
                      <a:cubicBezTo>
                        <a:pt x="1823" y="1008"/>
                        <a:pt x="1811" y="1006"/>
                        <a:pt x="1799" y="1006"/>
                      </a:cubicBezTo>
                      <a:cubicBezTo>
                        <a:pt x="1673" y="1006"/>
                        <a:pt x="1532" y="1156"/>
                        <a:pt x="1501" y="1278"/>
                      </a:cubicBezTo>
                      <a:cubicBezTo>
                        <a:pt x="1401" y="1411"/>
                        <a:pt x="1434" y="1578"/>
                        <a:pt x="1434" y="1745"/>
                      </a:cubicBezTo>
                      <a:cubicBezTo>
                        <a:pt x="1568" y="2879"/>
                        <a:pt x="1968" y="4080"/>
                        <a:pt x="2669" y="5014"/>
                      </a:cubicBezTo>
                      <a:cubicBezTo>
                        <a:pt x="2102" y="4346"/>
                        <a:pt x="1568" y="3713"/>
                        <a:pt x="1001" y="3112"/>
                      </a:cubicBezTo>
                      <a:cubicBezTo>
                        <a:pt x="864" y="2921"/>
                        <a:pt x="638" y="2752"/>
                        <a:pt x="414" y="2752"/>
                      </a:cubicBezTo>
                      <a:cubicBezTo>
                        <a:pt x="365" y="2752"/>
                        <a:pt x="315" y="2761"/>
                        <a:pt x="267" y="2779"/>
                      </a:cubicBezTo>
                      <a:cubicBezTo>
                        <a:pt x="67" y="2845"/>
                        <a:pt x="0" y="3012"/>
                        <a:pt x="0" y="3246"/>
                      </a:cubicBezTo>
                      <a:cubicBezTo>
                        <a:pt x="0" y="3446"/>
                        <a:pt x="67" y="3613"/>
                        <a:pt x="167" y="3779"/>
                      </a:cubicBezTo>
                      <a:cubicBezTo>
                        <a:pt x="1306" y="6089"/>
                        <a:pt x="3396" y="8621"/>
                        <a:pt x="5912" y="8621"/>
                      </a:cubicBezTo>
                      <a:cubicBezTo>
                        <a:pt x="5976" y="8621"/>
                        <a:pt x="6040" y="8619"/>
                        <a:pt x="6104" y="8616"/>
                      </a:cubicBezTo>
                      <a:cubicBezTo>
                        <a:pt x="9273" y="8449"/>
                        <a:pt x="10074" y="2845"/>
                        <a:pt x="9774" y="1478"/>
                      </a:cubicBezTo>
                      <a:cubicBezTo>
                        <a:pt x="9740" y="1344"/>
                        <a:pt x="9707" y="1244"/>
                        <a:pt x="9607" y="1178"/>
                      </a:cubicBezTo>
                      <a:cubicBezTo>
                        <a:pt x="9579" y="1159"/>
                        <a:pt x="9548" y="1151"/>
                        <a:pt x="9517" y="1151"/>
                      </a:cubicBezTo>
                      <a:cubicBezTo>
                        <a:pt x="9435" y="1151"/>
                        <a:pt x="9346" y="1205"/>
                        <a:pt x="9273" y="1278"/>
                      </a:cubicBezTo>
                      <a:cubicBezTo>
                        <a:pt x="9207" y="1344"/>
                        <a:pt x="9207" y="1478"/>
                        <a:pt x="9173" y="1611"/>
                      </a:cubicBezTo>
                      <a:cubicBezTo>
                        <a:pt x="9007" y="2245"/>
                        <a:pt x="8873" y="2912"/>
                        <a:pt x="8706" y="3513"/>
                      </a:cubicBezTo>
                      <a:cubicBezTo>
                        <a:pt x="8773" y="2612"/>
                        <a:pt x="8773" y="1678"/>
                        <a:pt x="8606" y="777"/>
                      </a:cubicBezTo>
                      <a:cubicBezTo>
                        <a:pt x="8573" y="644"/>
                        <a:pt x="8540" y="544"/>
                        <a:pt x="8506" y="444"/>
                      </a:cubicBezTo>
                      <a:cubicBezTo>
                        <a:pt x="8451" y="333"/>
                        <a:pt x="8373" y="268"/>
                        <a:pt x="8272" y="268"/>
                      </a:cubicBezTo>
                      <a:cubicBezTo>
                        <a:pt x="8251" y="268"/>
                        <a:pt x="8229" y="271"/>
                        <a:pt x="8206" y="277"/>
                      </a:cubicBezTo>
                      <a:cubicBezTo>
                        <a:pt x="8039" y="310"/>
                        <a:pt x="7939" y="477"/>
                        <a:pt x="7906" y="644"/>
                      </a:cubicBezTo>
                      <a:cubicBezTo>
                        <a:pt x="7572" y="1745"/>
                        <a:pt x="7372" y="2912"/>
                        <a:pt x="7372" y="4013"/>
                      </a:cubicBezTo>
                      <a:cubicBezTo>
                        <a:pt x="7272" y="2745"/>
                        <a:pt x="7172" y="1578"/>
                        <a:pt x="6838" y="444"/>
                      </a:cubicBezTo>
                      <a:cubicBezTo>
                        <a:pt x="6772" y="277"/>
                        <a:pt x="6705" y="77"/>
                        <a:pt x="6538" y="10"/>
                      </a:cubicBezTo>
                      <a:cubicBezTo>
                        <a:pt x="6512" y="4"/>
                        <a:pt x="6487" y="1"/>
                        <a:pt x="6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41" name="Google Shape;2641;p16"/>
              <p:cNvGrpSpPr/>
              <p:nvPr/>
            </p:nvGrpSpPr>
            <p:grpSpPr>
              <a:xfrm>
                <a:off x="6372725" y="4382953"/>
                <a:ext cx="988324" cy="895098"/>
                <a:chOff x="4048900" y="1919750"/>
                <a:chExt cx="1060775" cy="960715"/>
              </a:xfrm>
            </p:grpSpPr>
            <p:sp>
              <p:nvSpPr>
                <p:cNvPr id="2642" name="Google Shape;2642;p16"/>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3" name="Google Shape;2643;p16"/>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4" name="Google Shape;2644;p16"/>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5" name="Google Shape;2645;p16"/>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6" name="Google Shape;2646;p16"/>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7" name="Google Shape;2647;p16"/>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8" name="Google Shape;2648;p16"/>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9" name="Google Shape;2649;p16"/>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0" name="Google Shape;2650;p16"/>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1" name="Google Shape;2651;p16"/>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2" name="Google Shape;2652;p16"/>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3" name="Google Shape;2653;p16"/>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4" name="Google Shape;2654;p16"/>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5" name="Google Shape;2655;p16"/>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6" name="Google Shape;2656;p16"/>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7" name="Google Shape;2657;p16"/>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8" name="Google Shape;2658;p16"/>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9" name="Google Shape;2659;p16"/>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0" name="Google Shape;2660;p16"/>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1" name="Google Shape;2661;p16"/>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2" name="Google Shape;2662;p16"/>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3" name="Google Shape;2663;p16"/>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4" name="Google Shape;2664;p16"/>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65" name="Google Shape;2665;p16"/>
              <p:cNvGrpSpPr/>
              <p:nvPr/>
            </p:nvGrpSpPr>
            <p:grpSpPr>
              <a:xfrm>
                <a:off x="5418571" y="4342521"/>
                <a:ext cx="954154" cy="975956"/>
                <a:chOff x="1356975" y="1865675"/>
                <a:chExt cx="1024100" cy="1047500"/>
              </a:xfrm>
            </p:grpSpPr>
            <p:sp>
              <p:nvSpPr>
                <p:cNvPr id="2666" name="Google Shape;2666;p16"/>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7" name="Google Shape;2667;p16"/>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8" name="Google Shape;2668;p16"/>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9" name="Google Shape;2669;p16"/>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0" name="Google Shape;2670;p16"/>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1" name="Google Shape;2671;p16"/>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2" name="Google Shape;2672;p16"/>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3" name="Google Shape;2673;p16"/>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4" name="Google Shape;2674;p16"/>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5" name="Google Shape;2675;p16"/>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6" name="Google Shape;2676;p16"/>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7" name="Google Shape;2677;p16"/>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8" name="Google Shape;2678;p16"/>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9" name="Google Shape;2679;p16"/>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0" name="Google Shape;2680;p16"/>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1" name="Google Shape;2681;p16"/>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2" name="Google Shape;2682;p16"/>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3" name="Google Shape;2683;p16"/>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4" name="Google Shape;2684;p16"/>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5" name="Google Shape;2685;p16"/>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6" name="Google Shape;2686;p16"/>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7" name="Google Shape;2687;p16"/>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8" name="Google Shape;2688;p16"/>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9" name="Google Shape;2689;p16"/>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0" name="Google Shape;2690;p16"/>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1" name="Google Shape;2691;p16"/>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2" name="Google Shape;2692;p16"/>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3" name="Google Shape;2693;p16"/>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694" name="Google Shape;2694;p16"/>
          <p:cNvSpPr txBox="1">
            <a:spLocks noGrp="1"/>
          </p:cNvSpPr>
          <p:nvPr>
            <p:ph type="subTitle" idx="1"/>
          </p:nvPr>
        </p:nvSpPr>
        <p:spPr>
          <a:xfrm>
            <a:off x="960000" y="3863867"/>
            <a:ext cx="4495600" cy="112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95" name="Google Shape;2695;p16"/>
          <p:cNvSpPr txBox="1">
            <a:spLocks noGrp="1"/>
          </p:cNvSpPr>
          <p:nvPr>
            <p:ph type="title"/>
          </p:nvPr>
        </p:nvSpPr>
        <p:spPr>
          <a:xfrm>
            <a:off x="960000" y="1844757"/>
            <a:ext cx="5136000" cy="20192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1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2775996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696"/>
        <p:cNvGrpSpPr/>
        <p:nvPr/>
      </p:nvGrpSpPr>
      <p:grpSpPr>
        <a:xfrm>
          <a:off x="0" y="0"/>
          <a:ext cx="0" cy="0"/>
          <a:chOff x="0" y="0"/>
          <a:chExt cx="0" cy="0"/>
        </a:xfrm>
      </p:grpSpPr>
      <p:grpSp>
        <p:nvGrpSpPr>
          <p:cNvPr id="1697" name="Google Shape;1697;p11"/>
          <p:cNvGrpSpPr/>
          <p:nvPr/>
        </p:nvGrpSpPr>
        <p:grpSpPr>
          <a:xfrm>
            <a:off x="-295014" y="194230"/>
            <a:ext cx="12592979" cy="7310125"/>
            <a:chOff x="-221260" y="145672"/>
            <a:chExt cx="9444734" cy="5482594"/>
          </a:xfrm>
        </p:grpSpPr>
        <p:sp>
          <p:nvSpPr>
            <p:cNvPr id="1698" name="Google Shape;1698;p11"/>
            <p:cNvSpPr/>
            <p:nvPr/>
          </p:nvSpPr>
          <p:spPr>
            <a:xfrm>
              <a:off x="-38725"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11"/>
            <p:cNvSpPr/>
            <p:nvPr/>
          </p:nvSpPr>
          <p:spPr>
            <a:xfrm>
              <a:off x="-65450"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00" name="Google Shape;1700;p11"/>
            <p:cNvGrpSpPr/>
            <p:nvPr/>
          </p:nvGrpSpPr>
          <p:grpSpPr>
            <a:xfrm>
              <a:off x="7444178" y="2638917"/>
              <a:ext cx="1779297" cy="2754219"/>
              <a:chOff x="7444178" y="2638917"/>
              <a:chExt cx="1779297" cy="2754219"/>
            </a:xfrm>
          </p:grpSpPr>
          <p:grpSp>
            <p:nvGrpSpPr>
              <p:cNvPr id="1701" name="Google Shape;1701;p11"/>
              <p:cNvGrpSpPr/>
              <p:nvPr/>
            </p:nvGrpSpPr>
            <p:grpSpPr>
              <a:xfrm rot="-1933770">
                <a:off x="7743684" y="3627007"/>
                <a:ext cx="524563" cy="1274747"/>
                <a:chOff x="1535425" y="492925"/>
                <a:chExt cx="524575" cy="1274775"/>
              </a:xfrm>
            </p:grpSpPr>
            <p:sp>
              <p:nvSpPr>
                <p:cNvPr id="1702" name="Google Shape;1702;p11"/>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11"/>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11"/>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5" name="Google Shape;1705;p11"/>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6" name="Google Shape;1706;p11"/>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7" name="Google Shape;1707;p11"/>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8" name="Google Shape;1708;p11"/>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9" name="Google Shape;1709;p11"/>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0" name="Google Shape;1710;p11"/>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1" name="Google Shape;1711;p11"/>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2" name="Google Shape;1712;p11"/>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 name="Google Shape;1713;p11"/>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 name="Google Shape;1714;p11"/>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 name="Google Shape;1715;p11"/>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6" name="Google Shape;1716;p11"/>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7" name="Google Shape;1717;p11"/>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18" name="Google Shape;1718;p11"/>
              <p:cNvGrpSpPr/>
              <p:nvPr/>
            </p:nvGrpSpPr>
            <p:grpSpPr>
              <a:xfrm rot="-284619">
                <a:off x="8253198" y="3357363"/>
                <a:ext cx="468712" cy="2019851"/>
                <a:chOff x="4856975" y="3196900"/>
                <a:chExt cx="468700" cy="2019800"/>
              </a:xfrm>
            </p:grpSpPr>
            <p:sp>
              <p:nvSpPr>
                <p:cNvPr id="1719" name="Google Shape;1719;p11"/>
                <p:cNvSpPr/>
                <p:nvPr/>
              </p:nvSpPr>
              <p:spPr>
                <a:xfrm>
                  <a:off x="5010425" y="3748125"/>
                  <a:ext cx="153450" cy="1468575"/>
                </a:xfrm>
                <a:custGeom>
                  <a:avLst/>
                  <a:gdLst/>
                  <a:ahLst/>
                  <a:cxnLst/>
                  <a:rect l="l" t="t" r="r" b="b"/>
                  <a:pathLst>
                    <a:path w="6138" h="58743" extrusionOk="0">
                      <a:moveTo>
                        <a:pt x="5804" y="1"/>
                      </a:moveTo>
                      <a:cubicBezTo>
                        <a:pt x="5771" y="1"/>
                        <a:pt x="5738" y="34"/>
                        <a:pt x="5738" y="67"/>
                      </a:cubicBezTo>
                      <a:cubicBezTo>
                        <a:pt x="5771" y="5004"/>
                        <a:pt x="5637" y="9908"/>
                        <a:pt x="5304" y="14811"/>
                      </a:cubicBezTo>
                      <a:cubicBezTo>
                        <a:pt x="5004" y="19681"/>
                        <a:pt x="4570" y="24551"/>
                        <a:pt x="3936" y="29422"/>
                      </a:cubicBezTo>
                      <a:cubicBezTo>
                        <a:pt x="3302" y="34258"/>
                        <a:pt x="2469" y="39095"/>
                        <a:pt x="1801" y="43999"/>
                      </a:cubicBezTo>
                      <a:cubicBezTo>
                        <a:pt x="1134" y="48835"/>
                        <a:pt x="434" y="53706"/>
                        <a:pt x="0" y="58609"/>
                      </a:cubicBezTo>
                      <a:cubicBezTo>
                        <a:pt x="0" y="58676"/>
                        <a:pt x="0" y="58676"/>
                        <a:pt x="134" y="58743"/>
                      </a:cubicBezTo>
                      <a:cubicBezTo>
                        <a:pt x="167" y="58743"/>
                        <a:pt x="234" y="58743"/>
                        <a:pt x="234" y="58709"/>
                      </a:cubicBezTo>
                      <a:cubicBezTo>
                        <a:pt x="1401" y="53906"/>
                        <a:pt x="2335" y="49069"/>
                        <a:pt x="3169" y="44232"/>
                      </a:cubicBezTo>
                      <a:cubicBezTo>
                        <a:pt x="4070" y="39395"/>
                        <a:pt x="4570" y="34525"/>
                        <a:pt x="5070" y="29588"/>
                      </a:cubicBezTo>
                      <a:cubicBezTo>
                        <a:pt x="5504" y="24685"/>
                        <a:pt x="5838" y="19748"/>
                        <a:pt x="6004" y="14844"/>
                      </a:cubicBezTo>
                      <a:cubicBezTo>
                        <a:pt x="6138" y="9908"/>
                        <a:pt x="6104" y="5004"/>
                        <a:pt x="5904" y="67"/>
                      </a:cubicBezTo>
                      <a:cubicBezTo>
                        <a:pt x="5904" y="34"/>
                        <a:pt x="5838" y="1"/>
                        <a:pt x="58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11"/>
                <p:cNvSpPr/>
                <p:nvPr/>
              </p:nvSpPr>
              <p:spPr>
                <a:xfrm>
                  <a:off x="4946200" y="3756125"/>
                  <a:ext cx="76750" cy="1459225"/>
                </a:xfrm>
                <a:custGeom>
                  <a:avLst/>
                  <a:gdLst/>
                  <a:ahLst/>
                  <a:cxnLst/>
                  <a:rect l="l" t="t" r="r" b="b"/>
                  <a:pathLst>
                    <a:path w="3070" h="58369" extrusionOk="0">
                      <a:moveTo>
                        <a:pt x="31" y="0"/>
                      </a:moveTo>
                      <a:cubicBezTo>
                        <a:pt x="21" y="0"/>
                        <a:pt x="27" y="12"/>
                        <a:pt x="31" y="27"/>
                      </a:cubicBezTo>
                      <a:lnTo>
                        <a:pt x="31" y="27"/>
                      </a:lnTo>
                      <a:cubicBezTo>
                        <a:pt x="42" y="19"/>
                        <a:pt x="55" y="14"/>
                        <a:pt x="67" y="14"/>
                      </a:cubicBezTo>
                      <a:cubicBezTo>
                        <a:pt x="48" y="4"/>
                        <a:pt x="37" y="0"/>
                        <a:pt x="31" y="0"/>
                      </a:cubicBezTo>
                      <a:close/>
                      <a:moveTo>
                        <a:pt x="31" y="27"/>
                      </a:moveTo>
                      <a:cubicBezTo>
                        <a:pt x="13" y="40"/>
                        <a:pt x="1" y="60"/>
                        <a:pt x="1" y="81"/>
                      </a:cubicBezTo>
                      <a:cubicBezTo>
                        <a:pt x="301" y="4918"/>
                        <a:pt x="568" y="9821"/>
                        <a:pt x="801" y="14658"/>
                      </a:cubicBezTo>
                      <a:cubicBezTo>
                        <a:pt x="1001" y="19495"/>
                        <a:pt x="1201" y="24365"/>
                        <a:pt x="1368" y="29202"/>
                      </a:cubicBezTo>
                      <a:cubicBezTo>
                        <a:pt x="1502" y="34038"/>
                        <a:pt x="1535" y="38909"/>
                        <a:pt x="1735" y="43745"/>
                      </a:cubicBezTo>
                      <a:cubicBezTo>
                        <a:pt x="1935" y="48582"/>
                        <a:pt x="2169" y="53419"/>
                        <a:pt x="2569" y="58289"/>
                      </a:cubicBezTo>
                      <a:cubicBezTo>
                        <a:pt x="2569" y="58289"/>
                        <a:pt x="2569" y="58356"/>
                        <a:pt x="2636" y="58356"/>
                      </a:cubicBezTo>
                      <a:cubicBezTo>
                        <a:pt x="2645" y="58365"/>
                        <a:pt x="2654" y="58369"/>
                        <a:pt x="2662" y="58369"/>
                      </a:cubicBezTo>
                      <a:cubicBezTo>
                        <a:pt x="2685" y="58369"/>
                        <a:pt x="2703" y="58338"/>
                        <a:pt x="2703" y="58289"/>
                      </a:cubicBezTo>
                      <a:cubicBezTo>
                        <a:pt x="3036" y="53419"/>
                        <a:pt x="3069" y="48582"/>
                        <a:pt x="3036" y="43712"/>
                      </a:cubicBezTo>
                      <a:cubicBezTo>
                        <a:pt x="3003" y="38842"/>
                        <a:pt x="2669" y="33938"/>
                        <a:pt x="2369" y="29102"/>
                      </a:cubicBezTo>
                      <a:cubicBezTo>
                        <a:pt x="2069" y="24265"/>
                        <a:pt x="1735" y="19395"/>
                        <a:pt x="1368" y="14558"/>
                      </a:cubicBezTo>
                      <a:cubicBezTo>
                        <a:pt x="968" y="9721"/>
                        <a:pt x="534" y="4884"/>
                        <a:pt x="34" y="47"/>
                      </a:cubicBezTo>
                      <a:cubicBezTo>
                        <a:pt x="34" y="40"/>
                        <a:pt x="33" y="33"/>
                        <a:pt x="31" y="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11"/>
                <p:cNvSpPr/>
                <p:nvPr/>
              </p:nvSpPr>
              <p:spPr>
                <a:xfrm>
                  <a:off x="4856975" y="3311450"/>
                  <a:ext cx="196825" cy="531925"/>
                </a:xfrm>
                <a:custGeom>
                  <a:avLst/>
                  <a:gdLst/>
                  <a:ahLst/>
                  <a:cxnLst/>
                  <a:rect l="l" t="t" r="r" b="b"/>
                  <a:pathLst>
                    <a:path w="7873" h="21277" extrusionOk="0">
                      <a:moveTo>
                        <a:pt x="3597" y="1"/>
                      </a:moveTo>
                      <a:cubicBezTo>
                        <a:pt x="2665" y="1"/>
                        <a:pt x="1733" y="482"/>
                        <a:pt x="1268" y="1489"/>
                      </a:cubicBezTo>
                      <a:cubicBezTo>
                        <a:pt x="401" y="3357"/>
                        <a:pt x="100" y="5659"/>
                        <a:pt x="67" y="7761"/>
                      </a:cubicBezTo>
                      <a:cubicBezTo>
                        <a:pt x="0" y="11163"/>
                        <a:pt x="401" y="14599"/>
                        <a:pt x="1235" y="17935"/>
                      </a:cubicBezTo>
                      <a:cubicBezTo>
                        <a:pt x="1435" y="18702"/>
                        <a:pt x="1635" y="19502"/>
                        <a:pt x="2135" y="20169"/>
                      </a:cubicBezTo>
                      <a:cubicBezTo>
                        <a:pt x="2574" y="20796"/>
                        <a:pt x="3308" y="21276"/>
                        <a:pt x="4087" y="21276"/>
                      </a:cubicBezTo>
                      <a:cubicBezTo>
                        <a:pt x="4137" y="21276"/>
                        <a:pt x="4187" y="21274"/>
                        <a:pt x="4237" y="21270"/>
                      </a:cubicBezTo>
                      <a:cubicBezTo>
                        <a:pt x="5704" y="21137"/>
                        <a:pt x="6438" y="19436"/>
                        <a:pt x="6739" y="17968"/>
                      </a:cubicBezTo>
                      <a:cubicBezTo>
                        <a:pt x="7873" y="12664"/>
                        <a:pt x="7639" y="7093"/>
                        <a:pt x="6138" y="1856"/>
                      </a:cubicBezTo>
                      <a:cubicBezTo>
                        <a:pt x="6127" y="1867"/>
                        <a:pt x="6120" y="1871"/>
                        <a:pt x="6115" y="1871"/>
                      </a:cubicBezTo>
                      <a:cubicBezTo>
                        <a:pt x="6105" y="1871"/>
                        <a:pt x="6105" y="1856"/>
                        <a:pt x="6105" y="1856"/>
                      </a:cubicBezTo>
                      <a:cubicBezTo>
                        <a:pt x="5747" y="641"/>
                        <a:pt x="4672" y="1"/>
                        <a:pt x="35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11"/>
                <p:cNvSpPr/>
                <p:nvPr/>
              </p:nvSpPr>
              <p:spPr>
                <a:xfrm>
                  <a:off x="4891175" y="3462925"/>
                  <a:ext cx="49975" cy="363750"/>
                </a:xfrm>
                <a:custGeom>
                  <a:avLst/>
                  <a:gdLst/>
                  <a:ahLst/>
                  <a:cxnLst/>
                  <a:rect l="l" t="t" r="r" b="b"/>
                  <a:pathLst>
                    <a:path w="1999" h="14550" extrusionOk="0">
                      <a:moveTo>
                        <a:pt x="446" y="0"/>
                      </a:moveTo>
                      <a:cubicBezTo>
                        <a:pt x="417" y="0"/>
                        <a:pt x="384" y="67"/>
                        <a:pt x="367" y="200"/>
                      </a:cubicBezTo>
                      <a:cubicBezTo>
                        <a:pt x="0" y="4537"/>
                        <a:pt x="167" y="9107"/>
                        <a:pt x="1134" y="13377"/>
                      </a:cubicBezTo>
                      <a:cubicBezTo>
                        <a:pt x="1340" y="14166"/>
                        <a:pt x="1590" y="14549"/>
                        <a:pt x="1757" y="14549"/>
                      </a:cubicBezTo>
                      <a:cubicBezTo>
                        <a:pt x="1915" y="14549"/>
                        <a:pt x="1999" y="14208"/>
                        <a:pt x="1901" y="13543"/>
                      </a:cubicBezTo>
                      <a:cubicBezTo>
                        <a:pt x="1601" y="11542"/>
                        <a:pt x="1201" y="9240"/>
                        <a:pt x="901" y="6939"/>
                      </a:cubicBezTo>
                      <a:cubicBezTo>
                        <a:pt x="600" y="4637"/>
                        <a:pt x="434" y="2269"/>
                        <a:pt x="500" y="200"/>
                      </a:cubicBezTo>
                      <a:cubicBezTo>
                        <a:pt x="500" y="67"/>
                        <a:pt x="475" y="0"/>
                        <a:pt x="4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11"/>
                <p:cNvSpPr/>
                <p:nvPr/>
              </p:nvSpPr>
              <p:spPr>
                <a:xfrm>
                  <a:off x="4931200" y="3483550"/>
                  <a:ext cx="53400" cy="348200"/>
                </a:xfrm>
                <a:custGeom>
                  <a:avLst/>
                  <a:gdLst/>
                  <a:ahLst/>
                  <a:cxnLst/>
                  <a:rect l="l" t="t" r="r" b="b"/>
                  <a:pathLst>
                    <a:path w="2136" h="13928" extrusionOk="0">
                      <a:moveTo>
                        <a:pt x="934" y="1"/>
                      </a:moveTo>
                      <a:cubicBezTo>
                        <a:pt x="918" y="1"/>
                        <a:pt x="901" y="59"/>
                        <a:pt x="901" y="176"/>
                      </a:cubicBezTo>
                      <a:cubicBezTo>
                        <a:pt x="300" y="4279"/>
                        <a:pt x="0" y="8615"/>
                        <a:pt x="400" y="12752"/>
                      </a:cubicBezTo>
                      <a:cubicBezTo>
                        <a:pt x="472" y="13560"/>
                        <a:pt x="662" y="13928"/>
                        <a:pt x="825" y="13928"/>
                      </a:cubicBezTo>
                      <a:cubicBezTo>
                        <a:pt x="891" y="13928"/>
                        <a:pt x="953" y="13868"/>
                        <a:pt x="1001" y="13752"/>
                      </a:cubicBezTo>
                      <a:cubicBezTo>
                        <a:pt x="1045" y="13815"/>
                        <a:pt x="1097" y="13846"/>
                        <a:pt x="1151" y="13846"/>
                      </a:cubicBezTo>
                      <a:cubicBezTo>
                        <a:pt x="1300" y="13846"/>
                        <a:pt x="1470" y="13608"/>
                        <a:pt x="1568" y="13119"/>
                      </a:cubicBezTo>
                      <a:cubicBezTo>
                        <a:pt x="2135" y="9783"/>
                        <a:pt x="1935" y="5513"/>
                        <a:pt x="2002" y="2144"/>
                      </a:cubicBezTo>
                      <a:cubicBezTo>
                        <a:pt x="2002" y="2023"/>
                        <a:pt x="1975" y="1965"/>
                        <a:pt x="1949" y="1965"/>
                      </a:cubicBezTo>
                      <a:cubicBezTo>
                        <a:pt x="1925" y="1965"/>
                        <a:pt x="1902" y="2015"/>
                        <a:pt x="1902" y="2111"/>
                      </a:cubicBezTo>
                      <a:cubicBezTo>
                        <a:pt x="1635" y="4979"/>
                        <a:pt x="1268" y="7948"/>
                        <a:pt x="1001" y="10817"/>
                      </a:cubicBezTo>
                      <a:cubicBezTo>
                        <a:pt x="968" y="9449"/>
                        <a:pt x="867" y="8048"/>
                        <a:pt x="834" y="6614"/>
                      </a:cubicBezTo>
                      <a:cubicBezTo>
                        <a:pt x="767" y="4412"/>
                        <a:pt x="767" y="2144"/>
                        <a:pt x="968" y="176"/>
                      </a:cubicBezTo>
                      <a:cubicBezTo>
                        <a:pt x="968" y="59"/>
                        <a:pt x="951" y="1"/>
                        <a:pt x="9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11"/>
                <p:cNvSpPr/>
                <p:nvPr/>
              </p:nvSpPr>
              <p:spPr>
                <a:xfrm>
                  <a:off x="4971975" y="3634675"/>
                  <a:ext cx="31800" cy="211750"/>
                </a:xfrm>
                <a:custGeom>
                  <a:avLst/>
                  <a:gdLst/>
                  <a:ahLst/>
                  <a:cxnLst/>
                  <a:rect l="l" t="t" r="r" b="b"/>
                  <a:pathLst>
                    <a:path w="1272" h="8470" extrusionOk="0">
                      <a:moveTo>
                        <a:pt x="1070" y="0"/>
                      </a:moveTo>
                      <a:cubicBezTo>
                        <a:pt x="1047" y="0"/>
                        <a:pt x="1019" y="29"/>
                        <a:pt x="1004" y="102"/>
                      </a:cubicBezTo>
                      <a:cubicBezTo>
                        <a:pt x="704" y="2604"/>
                        <a:pt x="271" y="5206"/>
                        <a:pt x="37" y="7707"/>
                      </a:cubicBezTo>
                      <a:cubicBezTo>
                        <a:pt x="0" y="8206"/>
                        <a:pt x="157" y="8470"/>
                        <a:pt x="334" y="8470"/>
                      </a:cubicBezTo>
                      <a:cubicBezTo>
                        <a:pt x="476" y="8470"/>
                        <a:pt x="630" y="8298"/>
                        <a:pt x="704" y="7941"/>
                      </a:cubicBezTo>
                      <a:cubicBezTo>
                        <a:pt x="1271" y="5606"/>
                        <a:pt x="1038" y="2537"/>
                        <a:pt x="1104" y="102"/>
                      </a:cubicBezTo>
                      <a:cubicBezTo>
                        <a:pt x="1123" y="46"/>
                        <a:pt x="1100" y="0"/>
                        <a:pt x="1070"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11"/>
                <p:cNvSpPr/>
                <p:nvPr/>
              </p:nvSpPr>
              <p:spPr>
                <a:xfrm>
                  <a:off x="4858650" y="3692300"/>
                  <a:ext cx="192650" cy="181775"/>
                </a:xfrm>
                <a:custGeom>
                  <a:avLst/>
                  <a:gdLst/>
                  <a:ahLst/>
                  <a:cxnLst/>
                  <a:rect l="l" t="t" r="r" b="b"/>
                  <a:pathLst>
                    <a:path w="7706" h="7271" extrusionOk="0">
                      <a:moveTo>
                        <a:pt x="3861" y="1"/>
                      </a:moveTo>
                      <a:cubicBezTo>
                        <a:pt x="3471" y="1"/>
                        <a:pt x="3148" y="459"/>
                        <a:pt x="3002" y="866"/>
                      </a:cubicBezTo>
                      <a:cubicBezTo>
                        <a:pt x="2669" y="1900"/>
                        <a:pt x="2702" y="3067"/>
                        <a:pt x="3169" y="4068"/>
                      </a:cubicBezTo>
                      <a:cubicBezTo>
                        <a:pt x="2669" y="3301"/>
                        <a:pt x="2068" y="2701"/>
                        <a:pt x="1368" y="2133"/>
                      </a:cubicBezTo>
                      <a:cubicBezTo>
                        <a:pt x="1187" y="1978"/>
                        <a:pt x="946" y="1823"/>
                        <a:pt x="692" y="1823"/>
                      </a:cubicBezTo>
                      <a:cubicBezTo>
                        <a:pt x="618" y="1823"/>
                        <a:pt x="542" y="1837"/>
                        <a:pt x="467" y="1867"/>
                      </a:cubicBezTo>
                      <a:cubicBezTo>
                        <a:pt x="167" y="1933"/>
                        <a:pt x="0" y="2267"/>
                        <a:pt x="0" y="2567"/>
                      </a:cubicBezTo>
                      <a:cubicBezTo>
                        <a:pt x="0" y="2901"/>
                        <a:pt x="167" y="3201"/>
                        <a:pt x="300" y="3434"/>
                      </a:cubicBezTo>
                      <a:cubicBezTo>
                        <a:pt x="1134" y="4969"/>
                        <a:pt x="2335" y="6303"/>
                        <a:pt x="3836" y="7270"/>
                      </a:cubicBezTo>
                      <a:cubicBezTo>
                        <a:pt x="6138" y="6470"/>
                        <a:pt x="7672" y="4235"/>
                        <a:pt x="7706" y="1867"/>
                      </a:cubicBezTo>
                      <a:cubicBezTo>
                        <a:pt x="7706" y="1466"/>
                        <a:pt x="7572" y="933"/>
                        <a:pt x="7172" y="899"/>
                      </a:cubicBezTo>
                      <a:cubicBezTo>
                        <a:pt x="7150" y="897"/>
                        <a:pt x="7128" y="896"/>
                        <a:pt x="7106" y="896"/>
                      </a:cubicBezTo>
                      <a:cubicBezTo>
                        <a:pt x="6837" y="896"/>
                        <a:pt x="6626" y="1081"/>
                        <a:pt x="6471" y="1266"/>
                      </a:cubicBezTo>
                      <a:cubicBezTo>
                        <a:pt x="5738" y="2067"/>
                        <a:pt x="5237" y="3067"/>
                        <a:pt x="5004" y="4102"/>
                      </a:cubicBezTo>
                      <a:cubicBezTo>
                        <a:pt x="5037" y="2967"/>
                        <a:pt x="4870" y="1867"/>
                        <a:pt x="4570" y="766"/>
                      </a:cubicBezTo>
                      <a:cubicBezTo>
                        <a:pt x="4470" y="466"/>
                        <a:pt x="4337" y="132"/>
                        <a:pt x="4036" y="32"/>
                      </a:cubicBezTo>
                      <a:cubicBezTo>
                        <a:pt x="3977" y="11"/>
                        <a:pt x="3918" y="1"/>
                        <a:pt x="3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11"/>
                <p:cNvSpPr/>
                <p:nvPr/>
              </p:nvSpPr>
              <p:spPr>
                <a:xfrm>
                  <a:off x="4906175" y="3233950"/>
                  <a:ext cx="46525" cy="98875"/>
                </a:xfrm>
                <a:custGeom>
                  <a:avLst/>
                  <a:gdLst/>
                  <a:ahLst/>
                  <a:cxnLst/>
                  <a:rect l="l" t="t" r="r" b="b"/>
                  <a:pathLst>
                    <a:path w="1861" h="3955" extrusionOk="0">
                      <a:moveTo>
                        <a:pt x="528" y="1"/>
                      </a:moveTo>
                      <a:cubicBezTo>
                        <a:pt x="288" y="1"/>
                        <a:pt x="67" y="134"/>
                        <a:pt x="67" y="420"/>
                      </a:cubicBezTo>
                      <a:cubicBezTo>
                        <a:pt x="0" y="920"/>
                        <a:pt x="167" y="1420"/>
                        <a:pt x="301" y="1921"/>
                      </a:cubicBezTo>
                      <a:cubicBezTo>
                        <a:pt x="401" y="2421"/>
                        <a:pt x="501" y="2922"/>
                        <a:pt x="601" y="3455"/>
                      </a:cubicBezTo>
                      <a:cubicBezTo>
                        <a:pt x="660" y="3798"/>
                        <a:pt x="933" y="3954"/>
                        <a:pt x="1201" y="3954"/>
                      </a:cubicBezTo>
                      <a:cubicBezTo>
                        <a:pt x="1534" y="3954"/>
                        <a:pt x="1861" y="3713"/>
                        <a:pt x="1768" y="3288"/>
                      </a:cubicBezTo>
                      <a:cubicBezTo>
                        <a:pt x="1635" y="2788"/>
                        <a:pt x="1568" y="2288"/>
                        <a:pt x="1435" y="1787"/>
                      </a:cubicBezTo>
                      <a:cubicBezTo>
                        <a:pt x="1301" y="1287"/>
                        <a:pt x="1268" y="753"/>
                        <a:pt x="1068" y="286"/>
                      </a:cubicBezTo>
                      <a:cubicBezTo>
                        <a:pt x="960" y="101"/>
                        <a:pt x="736" y="1"/>
                        <a:pt x="52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11"/>
                <p:cNvSpPr/>
                <p:nvPr/>
              </p:nvSpPr>
              <p:spPr>
                <a:xfrm>
                  <a:off x="4900325" y="3226275"/>
                  <a:ext cx="59250" cy="113250"/>
                </a:xfrm>
                <a:custGeom>
                  <a:avLst/>
                  <a:gdLst/>
                  <a:ahLst/>
                  <a:cxnLst/>
                  <a:rect l="l" t="t" r="r" b="b"/>
                  <a:pathLst>
                    <a:path w="2370" h="4530" extrusionOk="0">
                      <a:moveTo>
                        <a:pt x="735" y="560"/>
                      </a:moveTo>
                      <a:cubicBezTo>
                        <a:pt x="868" y="560"/>
                        <a:pt x="1002" y="593"/>
                        <a:pt x="1002" y="727"/>
                      </a:cubicBezTo>
                      <a:cubicBezTo>
                        <a:pt x="1168" y="960"/>
                        <a:pt x="1202" y="1361"/>
                        <a:pt x="1269" y="1727"/>
                      </a:cubicBezTo>
                      <a:cubicBezTo>
                        <a:pt x="1335" y="1861"/>
                        <a:pt x="1335" y="2028"/>
                        <a:pt x="1369" y="2128"/>
                      </a:cubicBezTo>
                      <a:lnTo>
                        <a:pt x="1702" y="3629"/>
                      </a:lnTo>
                      <a:cubicBezTo>
                        <a:pt x="1736" y="3829"/>
                        <a:pt x="1702" y="3862"/>
                        <a:pt x="1669" y="3896"/>
                      </a:cubicBezTo>
                      <a:cubicBezTo>
                        <a:pt x="1600" y="3919"/>
                        <a:pt x="1499" y="3958"/>
                        <a:pt x="1399" y="3958"/>
                      </a:cubicBezTo>
                      <a:cubicBezTo>
                        <a:pt x="1355" y="3958"/>
                        <a:pt x="1310" y="3950"/>
                        <a:pt x="1269" y="3929"/>
                      </a:cubicBezTo>
                      <a:cubicBezTo>
                        <a:pt x="1168" y="3896"/>
                        <a:pt x="1135" y="3829"/>
                        <a:pt x="1068" y="3696"/>
                      </a:cubicBezTo>
                      <a:lnTo>
                        <a:pt x="768" y="2161"/>
                      </a:lnTo>
                      <a:cubicBezTo>
                        <a:pt x="735" y="2061"/>
                        <a:pt x="735" y="1928"/>
                        <a:pt x="701" y="1828"/>
                      </a:cubicBezTo>
                      <a:cubicBezTo>
                        <a:pt x="635" y="1427"/>
                        <a:pt x="535" y="1094"/>
                        <a:pt x="535" y="727"/>
                      </a:cubicBezTo>
                      <a:cubicBezTo>
                        <a:pt x="535" y="660"/>
                        <a:pt x="535" y="593"/>
                        <a:pt x="668" y="560"/>
                      </a:cubicBezTo>
                      <a:close/>
                      <a:moveTo>
                        <a:pt x="777" y="0"/>
                      </a:moveTo>
                      <a:cubicBezTo>
                        <a:pt x="708" y="0"/>
                        <a:pt x="638" y="9"/>
                        <a:pt x="568" y="26"/>
                      </a:cubicBezTo>
                      <a:cubicBezTo>
                        <a:pt x="234" y="60"/>
                        <a:pt x="1" y="360"/>
                        <a:pt x="1" y="693"/>
                      </a:cubicBezTo>
                      <a:cubicBezTo>
                        <a:pt x="1" y="1094"/>
                        <a:pt x="68" y="1527"/>
                        <a:pt x="168" y="1928"/>
                      </a:cubicBezTo>
                      <a:cubicBezTo>
                        <a:pt x="201" y="2061"/>
                        <a:pt x="201" y="2128"/>
                        <a:pt x="234" y="2261"/>
                      </a:cubicBezTo>
                      <a:lnTo>
                        <a:pt x="535" y="3796"/>
                      </a:lnTo>
                      <a:cubicBezTo>
                        <a:pt x="635" y="4129"/>
                        <a:pt x="835" y="4396"/>
                        <a:pt x="1135" y="4463"/>
                      </a:cubicBezTo>
                      <a:cubicBezTo>
                        <a:pt x="1202" y="4529"/>
                        <a:pt x="1335" y="4529"/>
                        <a:pt x="1402" y="4529"/>
                      </a:cubicBezTo>
                      <a:cubicBezTo>
                        <a:pt x="1669" y="4529"/>
                        <a:pt x="1869" y="4429"/>
                        <a:pt x="2069" y="4329"/>
                      </a:cubicBezTo>
                      <a:cubicBezTo>
                        <a:pt x="2303" y="4129"/>
                        <a:pt x="2369" y="3862"/>
                        <a:pt x="2303" y="3562"/>
                      </a:cubicBezTo>
                      <a:lnTo>
                        <a:pt x="1969" y="2061"/>
                      </a:lnTo>
                      <a:cubicBezTo>
                        <a:pt x="1902" y="1894"/>
                        <a:pt x="1902" y="1761"/>
                        <a:pt x="1869" y="1627"/>
                      </a:cubicBezTo>
                      <a:cubicBezTo>
                        <a:pt x="1802" y="1227"/>
                        <a:pt x="1702" y="860"/>
                        <a:pt x="1535" y="460"/>
                      </a:cubicBezTo>
                      <a:cubicBezTo>
                        <a:pt x="1398" y="185"/>
                        <a:pt x="1101" y="0"/>
                        <a:pt x="77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11"/>
                <p:cNvSpPr/>
                <p:nvPr/>
              </p:nvSpPr>
              <p:spPr>
                <a:xfrm>
                  <a:off x="5108825" y="3284050"/>
                  <a:ext cx="216850" cy="524725"/>
                </a:xfrm>
                <a:custGeom>
                  <a:avLst/>
                  <a:gdLst/>
                  <a:ahLst/>
                  <a:cxnLst/>
                  <a:rect l="l" t="t" r="r" b="b"/>
                  <a:pathLst>
                    <a:path w="8674" h="20989" extrusionOk="0">
                      <a:moveTo>
                        <a:pt x="5745" y="1"/>
                      </a:moveTo>
                      <a:cubicBezTo>
                        <a:pt x="4999" y="1"/>
                        <a:pt x="4244" y="316"/>
                        <a:pt x="3703" y="1018"/>
                      </a:cubicBezTo>
                      <a:cubicBezTo>
                        <a:pt x="2469" y="2685"/>
                        <a:pt x="1668" y="4787"/>
                        <a:pt x="1168" y="6888"/>
                      </a:cubicBezTo>
                      <a:cubicBezTo>
                        <a:pt x="367" y="10224"/>
                        <a:pt x="0" y="13627"/>
                        <a:pt x="67" y="17062"/>
                      </a:cubicBezTo>
                      <a:cubicBezTo>
                        <a:pt x="134" y="17896"/>
                        <a:pt x="167" y="18730"/>
                        <a:pt x="434" y="19464"/>
                      </a:cubicBezTo>
                      <a:cubicBezTo>
                        <a:pt x="767" y="20231"/>
                        <a:pt x="1401" y="20899"/>
                        <a:pt x="2235" y="20965"/>
                      </a:cubicBezTo>
                      <a:cubicBezTo>
                        <a:pt x="2334" y="20981"/>
                        <a:pt x="2431" y="20989"/>
                        <a:pt x="2527" y="20989"/>
                      </a:cubicBezTo>
                      <a:cubicBezTo>
                        <a:pt x="3849" y="20989"/>
                        <a:pt x="4844" y="19541"/>
                        <a:pt x="5404" y="18297"/>
                      </a:cubicBezTo>
                      <a:cubicBezTo>
                        <a:pt x="7672" y="13360"/>
                        <a:pt x="8673" y="7889"/>
                        <a:pt x="8340" y="2452"/>
                      </a:cubicBezTo>
                      <a:cubicBezTo>
                        <a:pt x="8373" y="2452"/>
                        <a:pt x="8373" y="2452"/>
                        <a:pt x="8373" y="2419"/>
                      </a:cubicBezTo>
                      <a:cubicBezTo>
                        <a:pt x="8268" y="924"/>
                        <a:pt x="7020" y="1"/>
                        <a:pt x="57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11"/>
                <p:cNvSpPr/>
                <p:nvPr/>
              </p:nvSpPr>
              <p:spPr>
                <a:xfrm>
                  <a:off x="5121325" y="3435875"/>
                  <a:ext cx="143475" cy="333400"/>
                </a:xfrm>
                <a:custGeom>
                  <a:avLst/>
                  <a:gdLst/>
                  <a:ahLst/>
                  <a:cxnLst/>
                  <a:rect l="l" t="t" r="r" b="b"/>
                  <a:pathLst>
                    <a:path w="5739" h="13336" extrusionOk="0">
                      <a:moveTo>
                        <a:pt x="4342" y="0"/>
                      </a:moveTo>
                      <a:cubicBezTo>
                        <a:pt x="4319" y="0"/>
                        <a:pt x="4281" y="45"/>
                        <a:pt x="4237" y="148"/>
                      </a:cubicBezTo>
                      <a:cubicBezTo>
                        <a:pt x="2869" y="3150"/>
                        <a:pt x="1802" y="6453"/>
                        <a:pt x="1235" y="9789"/>
                      </a:cubicBezTo>
                      <a:cubicBezTo>
                        <a:pt x="1168" y="8955"/>
                        <a:pt x="1101" y="8121"/>
                        <a:pt x="1101" y="7220"/>
                      </a:cubicBezTo>
                      <a:cubicBezTo>
                        <a:pt x="1101" y="5419"/>
                        <a:pt x="1402" y="3551"/>
                        <a:pt x="1935" y="2016"/>
                      </a:cubicBezTo>
                      <a:cubicBezTo>
                        <a:pt x="1988" y="1912"/>
                        <a:pt x="1985" y="1862"/>
                        <a:pt x="1962" y="1862"/>
                      </a:cubicBezTo>
                      <a:cubicBezTo>
                        <a:pt x="1940" y="1862"/>
                        <a:pt x="1900" y="1903"/>
                        <a:pt x="1869" y="1983"/>
                      </a:cubicBezTo>
                      <a:cubicBezTo>
                        <a:pt x="501" y="5085"/>
                        <a:pt x="1" y="8888"/>
                        <a:pt x="868" y="12324"/>
                      </a:cubicBezTo>
                      <a:lnTo>
                        <a:pt x="1001" y="12691"/>
                      </a:lnTo>
                      <a:cubicBezTo>
                        <a:pt x="1030" y="13005"/>
                        <a:pt x="1132" y="13172"/>
                        <a:pt x="1244" y="13172"/>
                      </a:cubicBezTo>
                      <a:cubicBezTo>
                        <a:pt x="1263" y="13172"/>
                        <a:pt x="1282" y="13167"/>
                        <a:pt x="1302" y="13158"/>
                      </a:cubicBezTo>
                      <a:cubicBezTo>
                        <a:pt x="1350" y="13197"/>
                        <a:pt x="1393" y="13216"/>
                        <a:pt x="1431" y="13216"/>
                      </a:cubicBezTo>
                      <a:cubicBezTo>
                        <a:pt x="1524" y="13216"/>
                        <a:pt x="1588" y="13103"/>
                        <a:pt x="1635" y="12891"/>
                      </a:cubicBezTo>
                      <a:cubicBezTo>
                        <a:pt x="1668" y="12891"/>
                        <a:pt x="1668" y="12857"/>
                        <a:pt x="1702" y="12857"/>
                      </a:cubicBezTo>
                      <a:cubicBezTo>
                        <a:pt x="1684" y="13041"/>
                        <a:pt x="1746" y="13143"/>
                        <a:pt x="1855" y="13143"/>
                      </a:cubicBezTo>
                      <a:cubicBezTo>
                        <a:pt x="1945" y="13143"/>
                        <a:pt x="2067" y="13074"/>
                        <a:pt x="2202" y="12924"/>
                      </a:cubicBezTo>
                      <a:lnTo>
                        <a:pt x="2202" y="12924"/>
                      </a:lnTo>
                      <a:cubicBezTo>
                        <a:pt x="2160" y="13176"/>
                        <a:pt x="2251" y="13336"/>
                        <a:pt x="2432" y="13336"/>
                      </a:cubicBezTo>
                      <a:cubicBezTo>
                        <a:pt x="2538" y="13336"/>
                        <a:pt x="2676" y="13281"/>
                        <a:pt x="2836" y="13158"/>
                      </a:cubicBezTo>
                      <a:cubicBezTo>
                        <a:pt x="3703" y="12424"/>
                        <a:pt x="4404" y="11356"/>
                        <a:pt x="4871" y="10222"/>
                      </a:cubicBezTo>
                      <a:cubicBezTo>
                        <a:pt x="5338" y="9055"/>
                        <a:pt x="5638" y="7854"/>
                        <a:pt x="5738" y="6753"/>
                      </a:cubicBezTo>
                      <a:cubicBezTo>
                        <a:pt x="5738" y="6693"/>
                        <a:pt x="5714" y="6645"/>
                        <a:pt x="5695" y="6645"/>
                      </a:cubicBezTo>
                      <a:cubicBezTo>
                        <a:pt x="5682" y="6645"/>
                        <a:pt x="5671" y="6666"/>
                        <a:pt x="5671" y="6720"/>
                      </a:cubicBezTo>
                      <a:cubicBezTo>
                        <a:pt x="5171" y="8688"/>
                        <a:pt x="4137" y="10522"/>
                        <a:pt x="2869" y="12057"/>
                      </a:cubicBezTo>
                      <a:cubicBezTo>
                        <a:pt x="3637" y="10856"/>
                        <a:pt x="4237" y="9388"/>
                        <a:pt x="4704" y="7854"/>
                      </a:cubicBezTo>
                      <a:cubicBezTo>
                        <a:pt x="5204" y="6053"/>
                        <a:pt x="5505" y="4185"/>
                        <a:pt x="5671" y="2550"/>
                      </a:cubicBezTo>
                      <a:cubicBezTo>
                        <a:pt x="5688" y="2450"/>
                        <a:pt x="5663" y="2400"/>
                        <a:pt x="5634" y="2400"/>
                      </a:cubicBezTo>
                      <a:cubicBezTo>
                        <a:pt x="5605" y="2400"/>
                        <a:pt x="5571" y="2450"/>
                        <a:pt x="5571" y="2550"/>
                      </a:cubicBezTo>
                      <a:cubicBezTo>
                        <a:pt x="5071" y="5319"/>
                        <a:pt x="4070" y="8021"/>
                        <a:pt x="2836" y="10522"/>
                      </a:cubicBezTo>
                      <a:cubicBezTo>
                        <a:pt x="3503" y="8588"/>
                        <a:pt x="3970" y="6386"/>
                        <a:pt x="4437" y="4618"/>
                      </a:cubicBezTo>
                      <a:cubicBezTo>
                        <a:pt x="4475" y="4524"/>
                        <a:pt x="4459" y="4483"/>
                        <a:pt x="4433" y="4483"/>
                      </a:cubicBezTo>
                      <a:cubicBezTo>
                        <a:pt x="4412" y="4483"/>
                        <a:pt x="4385" y="4508"/>
                        <a:pt x="4370" y="4551"/>
                      </a:cubicBezTo>
                      <a:cubicBezTo>
                        <a:pt x="3570" y="6653"/>
                        <a:pt x="2669" y="8788"/>
                        <a:pt x="1869" y="10856"/>
                      </a:cubicBezTo>
                      <a:cubicBezTo>
                        <a:pt x="2135" y="9355"/>
                        <a:pt x="2369" y="7820"/>
                        <a:pt x="2669" y="6219"/>
                      </a:cubicBezTo>
                      <a:cubicBezTo>
                        <a:pt x="3069" y="4084"/>
                        <a:pt x="3670" y="2016"/>
                        <a:pt x="4337" y="182"/>
                      </a:cubicBezTo>
                      <a:cubicBezTo>
                        <a:pt x="4374" y="70"/>
                        <a:pt x="4370" y="0"/>
                        <a:pt x="43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11"/>
                <p:cNvSpPr/>
                <p:nvPr/>
              </p:nvSpPr>
              <p:spPr>
                <a:xfrm>
                  <a:off x="5081300" y="3658500"/>
                  <a:ext cx="195175" cy="178050"/>
                </a:xfrm>
                <a:custGeom>
                  <a:avLst/>
                  <a:gdLst/>
                  <a:ahLst/>
                  <a:cxnLst/>
                  <a:rect l="l" t="t" r="r" b="b"/>
                  <a:pathLst>
                    <a:path w="7807" h="7122" extrusionOk="0">
                      <a:moveTo>
                        <a:pt x="4315" y="1"/>
                      </a:moveTo>
                      <a:cubicBezTo>
                        <a:pt x="3955" y="1"/>
                        <a:pt x="3586" y="336"/>
                        <a:pt x="3403" y="650"/>
                      </a:cubicBezTo>
                      <a:cubicBezTo>
                        <a:pt x="2802" y="1617"/>
                        <a:pt x="2636" y="2752"/>
                        <a:pt x="2836" y="3819"/>
                      </a:cubicBezTo>
                      <a:cubicBezTo>
                        <a:pt x="2502" y="2985"/>
                        <a:pt x="2069" y="2251"/>
                        <a:pt x="1502" y="1584"/>
                      </a:cubicBezTo>
                      <a:cubicBezTo>
                        <a:pt x="1313" y="1332"/>
                        <a:pt x="1035" y="1081"/>
                        <a:pt x="725" y="1081"/>
                      </a:cubicBezTo>
                      <a:cubicBezTo>
                        <a:pt x="706" y="1081"/>
                        <a:pt x="687" y="1082"/>
                        <a:pt x="668" y="1084"/>
                      </a:cubicBezTo>
                      <a:cubicBezTo>
                        <a:pt x="401" y="1117"/>
                        <a:pt x="134" y="1417"/>
                        <a:pt x="101" y="1718"/>
                      </a:cubicBezTo>
                      <a:cubicBezTo>
                        <a:pt x="0" y="2051"/>
                        <a:pt x="101" y="2318"/>
                        <a:pt x="167" y="2618"/>
                      </a:cubicBezTo>
                      <a:cubicBezTo>
                        <a:pt x="668" y="4319"/>
                        <a:pt x="1602" y="5887"/>
                        <a:pt x="2836" y="7121"/>
                      </a:cubicBezTo>
                      <a:cubicBezTo>
                        <a:pt x="5271" y="6821"/>
                        <a:pt x="7272" y="4987"/>
                        <a:pt x="7673" y="2718"/>
                      </a:cubicBezTo>
                      <a:cubicBezTo>
                        <a:pt x="7806" y="2285"/>
                        <a:pt x="7773" y="1751"/>
                        <a:pt x="7406" y="1617"/>
                      </a:cubicBezTo>
                      <a:cubicBezTo>
                        <a:pt x="7342" y="1594"/>
                        <a:pt x="7276" y="1583"/>
                        <a:pt x="7211" y="1583"/>
                      </a:cubicBezTo>
                      <a:cubicBezTo>
                        <a:pt x="7001" y="1583"/>
                        <a:pt x="6791" y="1691"/>
                        <a:pt x="6639" y="1818"/>
                      </a:cubicBezTo>
                      <a:cubicBezTo>
                        <a:pt x="5771" y="2418"/>
                        <a:pt x="5071" y="3285"/>
                        <a:pt x="4604" y="4253"/>
                      </a:cubicBezTo>
                      <a:cubicBezTo>
                        <a:pt x="4904" y="3152"/>
                        <a:pt x="5004" y="2018"/>
                        <a:pt x="4937" y="917"/>
                      </a:cubicBezTo>
                      <a:cubicBezTo>
                        <a:pt x="4937" y="617"/>
                        <a:pt x="4837" y="250"/>
                        <a:pt x="4604" y="83"/>
                      </a:cubicBezTo>
                      <a:cubicBezTo>
                        <a:pt x="4511" y="26"/>
                        <a:pt x="4413" y="1"/>
                        <a:pt x="43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11"/>
                <p:cNvSpPr/>
                <p:nvPr/>
              </p:nvSpPr>
              <p:spPr>
                <a:xfrm>
                  <a:off x="5238475" y="3203625"/>
                  <a:ext cx="32150" cy="100825"/>
                </a:xfrm>
                <a:custGeom>
                  <a:avLst/>
                  <a:gdLst/>
                  <a:ahLst/>
                  <a:cxnLst/>
                  <a:rect l="l" t="t" r="r" b="b"/>
                  <a:pathLst>
                    <a:path w="1286" h="4033" extrusionOk="0">
                      <a:moveTo>
                        <a:pt x="554" y="0"/>
                      </a:moveTo>
                      <a:cubicBezTo>
                        <a:pt x="365" y="0"/>
                        <a:pt x="195" y="100"/>
                        <a:pt x="151" y="332"/>
                      </a:cubicBezTo>
                      <a:cubicBezTo>
                        <a:pt x="18" y="832"/>
                        <a:pt x="51" y="1399"/>
                        <a:pt x="51" y="1900"/>
                      </a:cubicBezTo>
                      <a:cubicBezTo>
                        <a:pt x="51" y="2400"/>
                        <a:pt x="18" y="2934"/>
                        <a:pt x="18" y="3434"/>
                      </a:cubicBezTo>
                      <a:cubicBezTo>
                        <a:pt x="0" y="3821"/>
                        <a:pt x="326" y="4032"/>
                        <a:pt x="638" y="4032"/>
                      </a:cubicBezTo>
                      <a:cubicBezTo>
                        <a:pt x="918" y="4032"/>
                        <a:pt x="1185" y="3863"/>
                        <a:pt x="1185" y="3501"/>
                      </a:cubicBezTo>
                      <a:lnTo>
                        <a:pt x="1185" y="1966"/>
                      </a:lnTo>
                      <a:cubicBezTo>
                        <a:pt x="1185" y="1466"/>
                        <a:pt x="1286" y="866"/>
                        <a:pt x="1152" y="432"/>
                      </a:cubicBezTo>
                      <a:cubicBezTo>
                        <a:pt x="1077" y="168"/>
                        <a:pt x="799" y="0"/>
                        <a:pt x="55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11"/>
                <p:cNvSpPr/>
                <p:nvPr/>
              </p:nvSpPr>
              <p:spPr>
                <a:xfrm>
                  <a:off x="5231400" y="3196900"/>
                  <a:ext cx="45075" cy="114275"/>
                </a:xfrm>
                <a:custGeom>
                  <a:avLst/>
                  <a:gdLst/>
                  <a:ahLst/>
                  <a:cxnLst/>
                  <a:rect l="l" t="t" r="r" b="b"/>
                  <a:pathLst>
                    <a:path w="1803" h="4571" extrusionOk="0">
                      <a:moveTo>
                        <a:pt x="835" y="534"/>
                      </a:moveTo>
                      <a:cubicBezTo>
                        <a:pt x="968" y="534"/>
                        <a:pt x="1135" y="601"/>
                        <a:pt x="1168" y="834"/>
                      </a:cubicBezTo>
                      <a:cubicBezTo>
                        <a:pt x="1268" y="1101"/>
                        <a:pt x="1235" y="1501"/>
                        <a:pt x="1235" y="1868"/>
                      </a:cubicBezTo>
                      <a:lnTo>
                        <a:pt x="1235" y="2269"/>
                      </a:lnTo>
                      <a:lnTo>
                        <a:pt x="1235" y="3836"/>
                      </a:lnTo>
                      <a:cubicBezTo>
                        <a:pt x="1235" y="3937"/>
                        <a:pt x="1135" y="3970"/>
                        <a:pt x="1102" y="4037"/>
                      </a:cubicBezTo>
                      <a:cubicBezTo>
                        <a:pt x="1065" y="4049"/>
                        <a:pt x="1019" y="4057"/>
                        <a:pt x="971" y="4057"/>
                      </a:cubicBezTo>
                      <a:cubicBezTo>
                        <a:pt x="888" y="4057"/>
                        <a:pt x="798" y="4033"/>
                        <a:pt x="735" y="3970"/>
                      </a:cubicBezTo>
                      <a:cubicBezTo>
                        <a:pt x="601" y="3937"/>
                        <a:pt x="568" y="3836"/>
                        <a:pt x="568" y="3703"/>
                      </a:cubicBezTo>
                      <a:lnTo>
                        <a:pt x="601" y="2169"/>
                      </a:lnTo>
                      <a:lnTo>
                        <a:pt x="601" y="1768"/>
                      </a:lnTo>
                      <a:cubicBezTo>
                        <a:pt x="601" y="1368"/>
                        <a:pt x="601" y="1001"/>
                        <a:pt x="668" y="668"/>
                      </a:cubicBezTo>
                      <a:cubicBezTo>
                        <a:pt x="668" y="601"/>
                        <a:pt x="735" y="534"/>
                        <a:pt x="835" y="534"/>
                      </a:cubicBezTo>
                      <a:close/>
                      <a:moveTo>
                        <a:pt x="901" y="0"/>
                      </a:moveTo>
                      <a:cubicBezTo>
                        <a:pt x="568" y="0"/>
                        <a:pt x="268" y="201"/>
                        <a:pt x="168" y="534"/>
                      </a:cubicBezTo>
                      <a:cubicBezTo>
                        <a:pt x="67" y="934"/>
                        <a:pt x="67" y="1368"/>
                        <a:pt x="67" y="1768"/>
                      </a:cubicBezTo>
                      <a:lnTo>
                        <a:pt x="67" y="2102"/>
                      </a:lnTo>
                      <a:lnTo>
                        <a:pt x="1" y="3670"/>
                      </a:lnTo>
                      <a:cubicBezTo>
                        <a:pt x="1" y="3970"/>
                        <a:pt x="134" y="4270"/>
                        <a:pt x="434" y="4437"/>
                      </a:cubicBezTo>
                      <a:cubicBezTo>
                        <a:pt x="601" y="4537"/>
                        <a:pt x="768" y="4570"/>
                        <a:pt x="935" y="4570"/>
                      </a:cubicBezTo>
                      <a:cubicBezTo>
                        <a:pt x="1102" y="4570"/>
                        <a:pt x="1268" y="4537"/>
                        <a:pt x="1435" y="4470"/>
                      </a:cubicBezTo>
                      <a:cubicBezTo>
                        <a:pt x="1669" y="4337"/>
                        <a:pt x="1802" y="4070"/>
                        <a:pt x="1802" y="3770"/>
                      </a:cubicBezTo>
                      <a:lnTo>
                        <a:pt x="1802" y="2235"/>
                      </a:lnTo>
                      <a:lnTo>
                        <a:pt x="1802" y="1835"/>
                      </a:lnTo>
                      <a:cubicBezTo>
                        <a:pt x="1802" y="1401"/>
                        <a:pt x="1802" y="1001"/>
                        <a:pt x="1735" y="601"/>
                      </a:cubicBezTo>
                      <a:cubicBezTo>
                        <a:pt x="1635" y="267"/>
                        <a:pt x="1268" y="0"/>
                        <a:pt x="90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3" name="Google Shape;1733;p11"/>
              <p:cNvGrpSpPr/>
              <p:nvPr/>
            </p:nvGrpSpPr>
            <p:grpSpPr>
              <a:xfrm>
                <a:off x="7548382" y="2638917"/>
                <a:ext cx="1675093" cy="2682382"/>
                <a:chOff x="7548382" y="2638917"/>
                <a:chExt cx="1675093" cy="2682382"/>
              </a:xfrm>
            </p:grpSpPr>
            <p:grpSp>
              <p:nvGrpSpPr>
                <p:cNvPr id="1734" name="Google Shape;1734;p11"/>
                <p:cNvGrpSpPr/>
                <p:nvPr/>
              </p:nvGrpSpPr>
              <p:grpSpPr>
                <a:xfrm>
                  <a:off x="7548382" y="4595329"/>
                  <a:ext cx="1192604" cy="610986"/>
                  <a:chOff x="4976050" y="4611525"/>
                  <a:chExt cx="1664950" cy="852975"/>
                </a:xfrm>
              </p:grpSpPr>
              <p:sp>
                <p:nvSpPr>
                  <p:cNvPr id="1735" name="Google Shape;1735;p11"/>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11"/>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7" name="Google Shape;1737;p11"/>
                <p:cNvGrpSpPr/>
                <p:nvPr/>
              </p:nvGrpSpPr>
              <p:grpSpPr>
                <a:xfrm>
                  <a:off x="8719604" y="2638917"/>
                  <a:ext cx="411085" cy="2288937"/>
                  <a:chOff x="6611150" y="1880250"/>
                  <a:chExt cx="573900" cy="3195500"/>
                </a:xfrm>
              </p:grpSpPr>
              <p:sp>
                <p:nvSpPr>
                  <p:cNvPr id="1738" name="Google Shape;1738;p11"/>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11"/>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0" name="Google Shape;1740;p11"/>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1" name="Google Shape;1741;p11"/>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 name="Google Shape;1742;p11"/>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 name="Google Shape;1743;p11"/>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11"/>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11"/>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11"/>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7" name="Google Shape;1747;p11"/>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8" name="Google Shape;1748;p11"/>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11"/>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11"/>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11"/>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11"/>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11"/>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4" name="Google Shape;1754;p11"/>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5" name="Google Shape;1755;p11"/>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11"/>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7" name="Google Shape;1757;p11"/>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8" name="Google Shape;1758;p11"/>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11"/>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11"/>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11"/>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11"/>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3" name="Google Shape;1763;p11"/>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11"/>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5" name="Google Shape;1765;p11"/>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6" name="Google Shape;1766;p11"/>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11"/>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8" name="Google Shape;1768;p11"/>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9" name="Google Shape;1769;p11"/>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11"/>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1" name="Google Shape;1771;p11"/>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2" name="Google Shape;1772;p11"/>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11"/>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4" name="Google Shape;1774;p11"/>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11"/>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11"/>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7" name="Google Shape;1777;p11"/>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8" name="Google Shape;1778;p11"/>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9" name="Google Shape;1779;p11"/>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0" name="Google Shape;1780;p11"/>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1" name="Google Shape;1781;p11"/>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2" name="Google Shape;1782;p11"/>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3" name="Google Shape;1783;p11"/>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4" name="Google Shape;1784;p11"/>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5" name="Google Shape;1785;p11"/>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6" name="Google Shape;1786;p11"/>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7" name="Google Shape;1787;p11"/>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8" name="Google Shape;1788;p11"/>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9" name="Google Shape;1789;p11"/>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0" name="Google Shape;1790;p11"/>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91" name="Google Shape;1791;p11"/>
                <p:cNvGrpSpPr/>
                <p:nvPr/>
              </p:nvGrpSpPr>
              <p:grpSpPr>
                <a:xfrm>
                  <a:off x="8256219" y="4327844"/>
                  <a:ext cx="967256" cy="993454"/>
                  <a:chOff x="582350" y="682150"/>
                  <a:chExt cx="1350350" cy="1386925"/>
                </a:xfrm>
              </p:grpSpPr>
              <p:sp>
                <p:nvSpPr>
                  <p:cNvPr id="1792" name="Google Shape;1792;p11"/>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3" name="Google Shape;1793;p11"/>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11"/>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5" name="Google Shape;1795;p11"/>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 name="Google Shape;1796;p11"/>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7" name="Google Shape;1797;p11"/>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8" name="Google Shape;1798;p11"/>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11"/>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11"/>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11"/>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11"/>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11"/>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11"/>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11"/>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11"/>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11"/>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11"/>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11"/>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11"/>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11"/>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11"/>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11"/>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11"/>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11"/>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11"/>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11"/>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11"/>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11"/>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1820" name="Google Shape;1820;p11"/>
            <p:cNvGrpSpPr/>
            <p:nvPr/>
          </p:nvGrpSpPr>
          <p:grpSpPr>
            <a:xfrm>
              <a:off x="-221260" y="3488395"/>
              <a:ext cx="3215691" cy="2139871"/>
              <a:chOff x="5057765" y="3452157"/>
              <a:chExt cx="3215691" cy="2139871"/>
            </a:xfrm>
          </p:grpSpPr>
          <p:grpSp>
            <p:nvGrpSpPr>
              <p:cNvPr id="1821" name="Google Shape;1821;p11"/>
              <p:cNvGrpSpPr/>
              <p:nvPr/>
            </p:nvGrpSpPr>
            <p:grpSpPr>
              <a:xfrm rot="-749415">
                <a:off x="5204154" y="3866851"/>
                <a:ext cx="583337" cy="1417573"/>
                <a:chOff x="1535425" y="492925"/>
                <a:chExt cx="524575" cy="1274775"/>
              </a:xfrm>
            </p:grpSpPr>
            <p:sp>
              <p:nvSpPr>
                <p:cNvPr id="1822" name="Google Shape;1822;p11"/>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11"/>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11"/>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11"/>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11"/>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11"/>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11"/>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9" name="Google Shape;1829;p11"/>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0" name="Google Shape;1830;p11"/>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11"/>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11"/>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11"/>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 name="Google Shape;1834;p11"/>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11"/>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11"/>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11"/>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38" name="Google Shape;1838;p11"/>
              <p:cNvGrpSpPr/>
              <p:nvPr/>
            </p:nvGrpSpPr>
            <p:grpSpPr>
              <a:xfrm rot="1719346">
                <a:off x="7111570" y="4098692"/>
                <a:ext cx="889403" cy="1363591"/>
                <a:chOff x="2235100" y="548200"/>
                <a:chExt cx="759725" cy="1164775"/>
              </a:xfrm>
            </p:grpSpPr>
            <p:sp>
              <p:nvSpPr>
                <p:cNvPr id="1839" name="Google Shape;1839;p11"/>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0" name="Google Shape;1840;p11"/>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1" name="Google Shape;1841;p11"/>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2" name="Google Shape;1842;p11"/>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3" name="Google Shape;1843;p11"/>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 name="Google Shape;1844;p11"/>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5" name="Google Shape;1845;p11"/>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11"/>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7" name="Google Shape;1847;p11"/>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8" name="Google Shape;1848;p11"/>
              <p:cNvGrpSpPr/>
              <p:nvPr/>
            </p:nvGrpSpPr>
            <p:grpSpPr>
              <a:xfrm>
                <a:off x="6130396" y="3452157"/>
                <a:ext cx="762224" cy="1691338"/>
                <a:chOff x="3862100" y="3297800"/>
                <a:chExt cx="818100" cy="1815325"/>
              </a:xfrm>
            </p:grpSpPr>
            <p:sp>
              <p:nvSpPr>
                <p:cNvPr id="1849" name="Google Shape;1849;p11"/>
                <p:cNvSpPr/>
                <p:nvPr/>
              </p:nvSpPr>
              <p:spPr>
                <a:xfrm>
                  <a:off x="4141725" y="3776050"/>
                  <a:ext cx="91500" cy="1337075"/>
                </a:xfrm>
                <a:custGeom>
                  <a:avLst/>
                  <a:gdLst/>
                  <a:ahLst/>
                  <a:cxnLst/>
                  <a:rect l="l" t="t" r="r" b="b"/>
                  <a:pathLst>
                    <a:path w="3660" h="53483" extrusionOk="0">
                      <a:moveTo>
                        <a:pt x="3113" y="1"/>
                      </a:moveTo>
                      <a:cubicBezTo>
                        <a:pt x="3067" y="1"/>
                        <a:pt x="3025" y="184"/>
                        <a:pt x="3025" y="551"/>
                      </a:cubicBezTo>
                      <a:cubicBezTo>
                        <a:pt x="3192" y="8657"/>
                        <a:pt x="2959" y="16796"/>
                        <a:pt x="2492" y="24935"/>
                      </a:cubicBezTo>
                      <a:cubicBezTo>
                        <a:pt x="1991" y="33075"/>
                        <a:pt x="1291" y="41147"/>
                        <a:pt x="324" y="49186"/>
                      </a:cubicBezTo>
                      <a:cubicBezTo>
                        <a:pt x="0" y="52030"/>
                        <a:pt x="302" y="53483"/>
                        <a:pt x="747" y="53483"/>
                      </a:cubicBezTo>
                      <a:cubicBezTo>
                        <a:pt x="1173" y="53483"/>
                        <a:pt x="1730" y="52147"/>
                        <a:pt x="1991" y="49420"/>
                      </a:cubicBezTo>
                      <a:cubicBezTo>
                        <a:pt x="2725" y="41281"/>
                        <a:pt x="3226" y="33141"/>
                        <a:pt x="3426" y="24969"/>
                      </a:cubicBezTo>
                      <a:cubicBezTo>
                        <a:pt x="3659" y="16830"/>
                        <a:pt x="3659" y="8657"/>
                        <a:pt x="3226" y="551"/>
                      </a:cubicBezTo>
                      <a:cubicBezTo>
                        <a:pt x="3209" y="184"/>
                        <a:pt x="3159"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0" name="Google Shape;1850;p11"/>
                <p:cNvSpPr/>
                <p:nvPr/>
              </p:nvSpPr>
              <p:spPr>
                <a:xfrm>
                  <a:off x="4054725" y="3429350"/>
                  <a:ext cx="363625" cy="570675"/>
                </a:xfrm>
                <a:custGeom>
                  <a:avLst/>
                  <a:gdLst/>
                  <a:ahLst/>
                  <a:cxnLst/>
                  <a:rect l="l" t="t" r="r" b="b"/>
                  <a:pathLst>
                    <a:path w="14545" h="22827" extrusionOk="0">
                      <a:moveTo>
                        <a:pt x="7343" y="0"/>
                      </a:moveTo>
                      <a:cubicBezTo>
                        <a:pt x="5822" y="0"/>
                        <a:pt x="4307" y="718"/>
                        <a:pt x="3337" y="2111"/>
                      </a:cubicBezTo>
                      <a:cubicBezTo>
                        <a:pt x="2136" y="3845"/>
                        <a:pt x="1268" y="5880"/>
                        <a:pt x="801" y="7948"/>
                      </a:cubicBezTo>
                      <a:cubicBezTo>
                        <a:pt x="1" y="11651"/>
                        <a:pt x="535" y="15654"/>
                        <a:pt x="2336" y="18989"/>
                      </a:cubicBezTo>
                      <a:cubicBezTo>
                        <a:pt x="3319" y="20857"/>
                        <a:pt x="4913" y="22660"/>
                        <a:pt x="6961" y="22660"/>
                      </a:cubicBezTo>
                      <a:cubicBezTo>
                        <a:pt x="6998" y="22660"/>
                        <a:pt x="7035" y="22660"/>
                        <a:pt x="7073" y="22659"/>
                      </a:cubicBezTo>
                      <a:cubicBezTo>
                        <a:pt x="7106" y="22658"/>
                        <a:pt x="7139" y="22658"/>
                        <a:pt x="7172" y="22658"/>
                      </a:cubicBezTo>
                      <a:cubicBezTo>
                        <a:pt x="8181" y="22658"/>
                        <a:pt x="8741" y="22826"/>
                        <a:pt x="9153" y="22826"/>
                      </a:cubicBezTo>
                      <a:cubicBezTo>
                        <a:pt x="9945" y="22826"/>
                        <a:pt x="10186" y="22203"/>
                        <a:pt x="12009" y="18556"/>
                      </a:cubicBezTo>
                      <a:cubicBezTo>
                        <a:pt x="13644" y="15287"/>
                        <a:pt x="14545" y="11584"/>
                        <a:pt x="14011" y="7948"/>
                      </a:cubicBezTo>
                      <a:cubicBezTo>
                        <a:pt x="13644" y="5713"/>
                        <a:pt x="12677" y="3445"/>
                        <a:pt x="10809" y="1477"/>
                      </a:cubicBezTo>
                      <a:cubicBezTo>
                        <a:pt x="9846" y="484"/>
                        <a:pt x="8592" y="0"/>
                        <a:pt x="7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11"/>
                <p:cNvSpPr/>
                <p:nvPr/>
              </p:nvSpPr>
              <p:spPr>
                <a:xfrm>
                  <a:off x="4081425" y="3486275"/>
                  <a:ext cx="110925" cy="434500"/>
                </a:xfrm>
                <a:custGeom>
                  <a:avLst/>
                  <a:gdLst/>
                  <a:ahLst/>
                  <a:cxnLst/>
                  <a:rect l="l" t="t" r="r" b="b"/>
                  <a:pathLst>
                    <a:path w="4437" h="17380" extrusionOk="0">
                      <a:moveTo>
                        <a:pt x="4437" y="0"/>
                      </a:moveTo>
                      <a:cubicBezTo>
                        <a:pt x="901" y="5171"/>
                        <a:pt x="0" y="12042"/>
                        <a:pt x="2235" y="17379"/>
                      </a:cubicBezTo>
                      <a:cubicBezTo>
                        <a:pt x="1301" y="11642"/>
                        <a:pt x="2135" y="5604"/>
                        <a:pt x="4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11"/>
                <p:cNvSpPr/>
                <p:nvPr/>
              </p:nvSpPr>
              <p:spPr>
                <a:xfrm>
                  <a:off x="4153125" y="3490450"/>
                  <a:ext cx="63425" cy="462850"/>
                </a:xfrm>
                <a:custGeom>
                  <a:avLst/>
                  <a:gdLst/>
                  <a:ahLst/>
                  <a:cxnLst/>
                  <a:rect l="l" t="t" r="r" b="b"/>
                  <a:pathLst>
                    <a:path w="2537" h="18514" extrusionOk="0">
                      <a:moveTo>
                        <a:pt x="2536" y="0"/>
                      </a:moveTo>
                      <a:lnTo>
                        <a:pt x="2536" y="0"/>
                      </a:lnTo>
                      <a:cubicBezTo>
                        <a:pt x="1669" y="3036"/>
                        <a:pt x="835" y="6138"/>
                        <a:pt x="401" y="9273"/>
                      </a:cubicBezTo>
                      <a:cubicBezTo>
                        <a:pt x="1" y="12376"/>
                        <a:pt x="68" y="15645"/>
                        <a:pt x="1102" y="18513"/>
                      </a:cubicBezTo>
                      <a:cubicBezTo>
                        <a:pt x="735" y="12643"/>
                        <a:pt x="1235" y="6672"/>
                        <a:pt x="25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11"/>
                <p:cNvSpPr/>
                <p:nvPr/>
              </p:nvSpPr>
              <p:spPr>
                <a:xfrm>
                  <a:off x="4214025" y="3482925"/>
                  <a:ext cx="55050" cy="469550"/>
                </a:xfrm>
                <a:custGeom>
                  <a:avLst/>
                  <a:gdLst/>
                  <a:ahLst/>
                  <a:cxnLst/>
                  <a:rect l="l" t="t" r="r" b="b"/>
                  <a:pathLst>
                    <a:path w="2202" h="18782" extrusionOk="0">
                      <a:moveTo>
                        <a:pt x="1268" y="1"/>
                      </a:moveTo>
                      <a:lnTo>
                        <a:pt x="0" y="18781"/>
                      </a:lnTo>
                      <a:cubicBezTo>
                        <a:pt x="1801" y="12944"/>
                        <a:pt x="2202" y="6672"/>
                        <a:pt x="1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4" name="Google Shape;1854;p11"/>
                <p:cNvSpPr/>
                <p:nvPr/>
              </p:nvSpPr>
              <p:spPr>
                <a:xfrm>
                  <a:off x="4259050" y="3488775"/>
                  <a:ext cx="77575" cy="442850"/>
                </a:xfrm>
                <a:custGeom>
                  <a:avLst/>
                  <a:gdLst/>
                  <a:ahLst/>
                  <a:cxnLst/>
                  <a:rect l="l" t="t" r="r" b="b"/>
                  <a:pathLst>
                    <a:path w="3103" h="17714" extrusionOk="0">
                      <a:moveTo>
                        <a:pt x="401" y="0"/>
                      </a:moveTo>
                      <a:lnTo>
                        <a:pt x="401" y="0"/>
                      </a:lnTo>
                      <a:cubicBezTo>
                        <a:pt x="1101" y="5871"/>
                        <a:pt x="901" y="11876"/>
                        <a:pt x="0" y="17713"/>
                      </a:cubicBezTo>
                      <a:cubicBezTo>
                        <a:pt x="2769" y="12276"/>
                        <a:pt x="3103" y="5604"/>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5" name="Google Shape;1855;p11"/>
                <p:cNvSpPr/>
                <p:nvPr/>
              </p:nvSpPr>
              <p:spPr>
                <a:xfrm>
                  <a:off x="4293225" y="3499625"/>
                  <a:ext cx="70075" cy="428650"/>
                </a:xfrm>
                <a:custGeom>
                  <a:avLst/>
                  <a:gdLst/>
                  <a:ahLst/>
                  <a:cxnLst/>
                  <a:rect l="l" t="t" r="r" b="b"/>
                  <a:pathLst>
                    <a:path w="2803" h="17146" extrusionOk="0">
                      <a:moveTo>
                        <a:pt x="1" y="0"/>
                      </a:moveTo>
                      <a:cubicBezTo>
                        <a:pt x="1502" y="5604"/>
                        <a:pt x="1736" y="11508"/>
                        <a:pt x="601" y="17146"/>
                      </a:cubicBezTo>
                      <a:cubicBezTo>
                        <a:pt x="1802" y="14344"/>
                        <a:pt x="2736" y="11442"/>
                        <a:pt x="2770" y="8406"/>
                      </a:cubicBezTo>
                      <a:cubicBezTo>
                        <a:pt x="2803" y="5404"/>
                        <a:pt x="1936" y="2268"/>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11"/>
                <p:cNvSpPr/>
                <p:nvPr/>
              </p:nvSpPr>
              <p:spPr>
                <a:xfrm>
                  <a:off x="4153975" y="3297800"/>
                  <a:ext cx="189325" cy="159975"/>
                </a:xfrm>
                <a:custGeom>
                  <a:avLst/>
                  <a:gdLst/>
                  <a:ahLst/>
                  <a:cxnLst/>
                  <a:rect l="l" t="t" r="r" b="b"/>
                  <a:pathLst>
                    <a:path w="7573" h="6399" extrusionOk="0">
                      <a:moveTo>
                        <a:pt x="2235" y="1"/>
                      </a:moveTo>
                      <a:cubicBezTo>
                        <a:pt x="2235" y="1"/>
                        <a:pt x="1635" y="2736"/>
                        <a:pt x="1902" y="4070"/>
                      </a:cubicBezTo>
                      <a:cubicBezTo>
                        <a:pt x="1235" y="3637"/>
                        <a:pt x="1" y="2703"/>
                        <a:pt x="0" y="2703"/>
                      </a:cubicBezTo>
                      <a:lnTo>
                        <a:pt x="0" y="2703"/>
                      </a:lnTo>
                      <a:cubicBezTo>
                        <a:pt x="0" y="2703"/>
                        <a:pt x="1568" y="5972"/>
                        <a:pt x="2936" y="6338"/>
                      </a:cubicBezTo>
                      <a:cubicBezTo>
                        <a:pt x="3087" y="6379"/>
                        <a:pt x="3238" y="6399"/>
                        <a:pt x="3386" y="6399"/>
                      </a:cubicBezTo>
                      <a:cubicBezTo>
                        <a:pt x="5662" y="6399"/>
                        <a:pt x="7572" y="1902"/>
                        <a:pt x="7572" y="1902"/>
                      </a:cubicBezTo>
                      <a:lnTo>
                        <a:pt x="7572" y="1902"/>
                      </a:lnTo>
                      <a:cubicBezTo>
                        <a:pt x="7572" y="1902"/>
                        <a:pt x="5404" y="3136"/>
                        <a:pt x="4870" y="4237"/>
                      </a:cubicBezTo>
                      <a:cubicBezTo>
                        <a:pt x="5004" y="3070"/>
                        <a:pt x="5237" y="701"/>
                        <a:pt x="5237" y="701"/>
                      </a:cubicBezTo>
                      <a:lnTo>
                        <a:pt x="5237" y="701"/>
                      </a:lnTo>
                      <a:cubicBezTo>
                        <a:pt x="5237" y="701"/>
                        <a:pt x="3436" y="2336"/>
                        <a:pt x="3169" y="3503"/>
                      </a:cubicBezTo>
                      <a:cubicBezTo>
                        <a:pt x="3036" y="2302"/>
                        <a:pt x="2235" y="1"/>
                        <a:pt x="22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11"/>
                <p:cNvSpPr/>
                <p:nvPr/>
              </p:nvSpPr>
              <p:spPr>
                <a:xfrm>
                  <a:off x="4054725" y="3723025"/>
                  <a:ext cx="346125" cy="297675"/>
                </a:xfrm>
                <a:custGeom>
                  <a:avLst/>
                  <a:gdLst/>
                  <a:ahLst/>
                  <a:cxnLst/>
                  <a:rect l="l" t="t" r="r" b="b"/>
                  <a:pathLst>
                    <a:path w="13845" h="11907" extrusionOk="0">
                      <a:moveTo>
                        <a:pt x="6293" y="1"/>
                      </a:moveTo>
                      <a:cubicBezTo>
                        <a:pt x="6075" y="1"/>
                        <a:pt x="5865" y="217"/>
                        <a:pt x="5772" y="404"/>
                      </a:cubicBezTo>
                      <a:cubicBezTo>
                        <a:pt x="4938" y="2039"/>
                        <a:pt x="5104" y="3973"/>
                        <a:pt x="5305" y="5741"/>
                      </a:cubicBezTo>
                      <a:cubicBezTo>
                        <a:pt x="4871" y="3973"/>
                        <a:pt x="4337" y="2372"/>
                        <a:pt x="3703" y="871"/>
                      </a:cubicBezTo>
                      <a:cubicBezTo>
                        <a:pt x="3637" y="638"/>
                        <a:pt x="3503" y="371"/>
                        <a:pt x="3236" y="337"/>
                      </a:cubicBezTo>
                      <a:cubicBezTo>
                        <a:pt x="3211" y="333"/>
                        <a:pt x="3185" y="331"/>
                        <a:pt x="3159" y="331"/>
                      </a:cubicBezTo>
                      <a:cubicBezTo>
                        <a:pt x="2986" y="331"/>
                        <a:pt x="2819" y="426"/>
                        <a:pt x="2703" y="571"/>
                      </a:cubicBezTo>
                      <a:cubicBezTo>
                        <a:pt x="2636" y="738"/>
                        <a:pt x="2603" y="971"/>
                        <a:pt x="2536" y="1171"/>
                      </a:cubicBezTo>
                      <a:cubicBezTo>
                        <a:pt x="2302" y="2806"/>
                        <a:pt x="2503" y="4474"/>
                        <a:pt x="3103" y="5975"/>
                      </a:cubicBezTo>
                      <a:cubicBezTo>
                        <a:pt x="2603" y="4874"/>
                        <a:pt x="2036" y="3873"/>
                        <a:pt x="1469" y="2873"/>
                      </a:cubicBezTo>
                      <a:cubicBezTo>
                        <a:pt x="1277" y="2553"/>
                        <a:pt x="994" y="2203"/>
                        <a:pt x="648" y="2203"/>
                      </a:cubicBezTo>
                      <a:cubicBezTo>
                        <a:pt x="632" y="2203"/>
                        <a:pt x="617" y="2204"/>
                        <a:pt x="601" y="2205"/>
                      </a:cubicBezTo>
                      <a:cubicBezTo>
                        <a:pt x="334" y="2239"/>
                        <a:pt x="168" y="2472"/>
                        <a:pt x="101" y="2739"/>
                      </a:cubicBezTo>
                      <a:cubicBezTo>
                        <a:pt x="1" y="3039"/>
                        <a:pt x="101" y="3306"/>
                        <a:pt x="134" y="3540"/>
                      </a:cubicBezTo>
                      <a:cubicBezTo>
                        <a:pt x="935" y="7042"/>
                        <a:pt x="3036" y="11178"/>
                        <a:pt x="6606" y="11846"/>
                      </a:cubicBezTo>
                      <a:cubicBezTo>
                        <a:pt x="6825" y="11887"/>
                        <a:pt x="7041" y="11907"/>
                        <a:pt x="7253" y="11907"/>
                      </a:cubicBezTo>
                      <a:cubicBezTo>
                        <a:pt x="11129" y="11907"/>
                        <a:pt x="13686" y="5276"/>
                        <a:pt x="13844" y="3473"/>
                      </a:cubicBezTo>
                      <a:cubicBezTo>
                        <a:pt x="13844" y="3306"/>
                        <a:pt x="13844" y="3139"/>
                        <a:pt x="13711" y="3006"/>
                      </a:cubicBezTo>
                      <a:cubicBezTo>
                        <a:pt x="13649" y="2944"/>
                        <a:pt x="13572" y="2918"/>
                        <a:pt x="13495" y="2918"/>
                      </a:cubicBezTo>
                      <a:cubicBezTo>
                        <a:pt x="13406" y="2918"/>
                        <a:pt x="13315" y="2952"/>
                        <a:pt x="13244" y="3006"/>
                      </a:cubicBezTo>
                      <a:cubicBezTo>
                        <a:pt x="13144" y="3139"/>
                        <a:pt x="13043" y="3239"/>
                        <a:pt x="12977" y="3406"/>
                      </a:cubicBezTo>
                      <a:cubicBezTo>
                        <a:pt x="12543" y="4240"/>
                        <a:pt x="12176" y="5041"/>
                        <a:pt x="11776" y="5875"/>
                      </a:cubicBezTo>
                      <a:cubicBezTo>
                        <a:pt x="12176" y="4674"/>
                        <a:pt x="12443" y="3406"/>
                        <a:pt x="12510" y="2172"/>
                      </a:cubicBezTo>
                      <a:cubicBezTo>
                        <a:pt x="12510" y="2005"/>
                        <a:pt x="12510" y="1838"/>
                        <a:pt x="12476" y="1672"/>
                      </a:cubicBezTo>
                      <a:cubicBezTo>
                        <a:pt x="12376" y="1505"/>
                        <a:pt x="12276" y="1371"/>
                        <a:pt x="12109" y="1371"/>
                      </a:cubicBezTo>
                      <a:cubicBezTo>
                        <a:pt x="12092" y="1369"/>
                        <a:pt x="12075" y="1368"/>
                        <a:pt x="12059" y="1368"/>
                      </a:cubicBezTo>
                      <a:cubicBezTo>
                        <a:pt x="11852" y="1368"/>
                        <a:pt x="11702" y="1553"/>
                        <a:pt x="11609" y="1738"/>
                      </a:cubicBezTo>
                      <a:cubicBezTo>
                        <a:pt x="10775" y="3073"/>
                        <a:pt x="10175" y="4540"/>
                        <a:pt x="9808" y="6075"/>
                      </a:cubicBezTo>
                      <a:cubicBezTo>
                        <a:pt x="10141" y="4340"/>
                        <a:pt x="10308" y="2706"/>
                        <a:pt x="10208" y="1138"/>
                      </a:cubicBezTo>
                      <a:cubicBezTo>
                        <a:pt x="10208" y="871"/>
                        <a:pt x="10175" y="638"/>
                        <a:pt x="9975" y="504"/>
                      </a:cubicBezTo>
                      <a:cubicBezTo>
                        <a:pt x="9915" y="471"/>
                        <a:pt x="9853" y="456"/>
                        <a:pt x="9792" y="456"/>
                      </a:cubicBezTo>
                      <a:cubicBezTo>
                        <a:pt x="9548" y="456"/>
                        <a:pt x="9307" y="691"/>
                        <a:pt x="9174" y="904"/>
                      </a:cubicBezTo>
                      <a:cubicBezTo>
                        <a:pt x="8240" y="2339"/>
                        <a:pt x="7706" y="4007"/>
                        <a:pt x="7673" y="5675"/>
                      </a:cubicBezTo>
                      <a:cubicBezTo>
                        <a:pt x="7439" y="3907"/>
                        <a:pt x="7173" y="2239"/>
                        <a:pt x="6772" y="571"/>
                      </a:cubicBezTo>
                      <a:cubicBezTo>
                        <a:pt x="6672" y="337"/>
                        <a:pt x="6606" y="37"/>
                        <a:pt x="6339" y="4"/>
                      </a:cubicBezTo>
                      <a:cubicBezTo>
                        <a:pt x="6324" y="2"/>
                        <a:pt x="6308" y="1"/>
                        <a:pt x="6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11"/>
                <p:cNvSpPr/>
                <p:nvPr/>
              </p:nvSpPr>
              <p:spPr>
                <a:xfrm>
                  <a:off x="4155475" y="4194475"/>
                  <a:ext cx="347150" cy="915125"/>
                </a:xfrm>
                <a:custGeom>
                  <a:avLst/>
                  <a:gdLst/>
                  <a:ahLst/>
                  <a:cxnLst/>
                  <a:rect l="l" t="t" r="r" b="b"/>
                  <a:pathLst>
                    <a:path w="13886" h="36605" extrusionOk="0">
                      <a:moveTo>
                        <a:pt x="13842" y="1"/>
                      </a:moveTo>
                      <a:cubicBezTo>
                        <a:pt x="13804" y="1"/>
                        <a:pt x="13731" y="118"/>
                        <a:pt x="13650" y="360"/>
                      </a:cubicBezTo>
                      <a:cubicBezTo>
                        <a:pt x="11982" y="6030"/>
                        <a:pt x="9981" y="11668"/>
                        <a:pt x="7846" y="17172"/>
                      </a:cubicBezTo>
                      <a:cubicBezTo>
                        <a:pt x="5744" y="22709"/>
                        <a:pt x="3409" y="28146"/>
                        <a:pt x="974" y="33550"/>
                      </a:cubicBezTo>
                      <a:cubicBezTo>
                        <a:pt x="79" y="35519"/>
                        <a:pt x="1" y="36605"/>
                        <a:pt x="373" y="36605"/>
                      </a:cubicBezTo>
                      <a:cubicBezTo>
                        <a:pt x="694" y="36605"/>
                        <a:pt x="1351" y="35796"/>
                        <a:pt x="2109" y="34050"/>
                      </a:cubicBezTo>
                      <a:cubicBezTo>
                        <a:pt x="4444" y="28580"/>
                        <a:pt x="6578" y="23042"/>
                        <a:pt x="8513" y="17405"/>
                      </a:cubicBezTo>
                      <a:cubicBezTo>
                        <a:pt x="10481" y="11801"/>
                        <a:pt x="12282" y="6164"/>
                        <a:pt x="13817" y="393"/>
                      </a:cubicBezTo>
                      <a:cubicBezTo>
                        <a:pt x="13886" y="134"/>
                        <a:pt x="13884" y="1"/>
                        <a:pt x="138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11"/>
                <p:cNvSpPr/>
                <p:nvPr/>
              </p:nvSpPr>
              <p:spPr>
                <a:xfrm>
                  <a:off x="4385800" y="3953375"/>
                  <a:ext cx="282725" cy="412225"/>
                </a:xfrm>
                <a:custGeom>
                  <a:avLst/>
                  <a:gdLst/>
                  <a:ahLst/>
                  <a:cxnLst/>
                  <a:rect l="l" t="t" r="r" b="b"/>
                  <a:pathLst>
                    <a:path w="11309" h="16489" extrusionOk="0">
                      <a:moveTo>
                        <a:pt x="7127" y="0"/>
                      </a:moveTo>
                      <a:cubicBezTo>
                        <a:pt x="6373" y="0"/>
                        <a:pt x="5605" y="244"/>
                        <a:pt x="4937" y="764"/>
                      </a:cubicBezTo>
                      <a:cubicBezTo>
                        <a:pt x="3737" y="1698"/>
                        <a:pt x="2636" y="2865"/>
                        <a:pt x="1902" y="4266"/>
                      </a:cubicBezTo>
                      <a:cubicBezTo>
                        <a:pt x="501" y="6668"/>
                        <a:pt x="1" y="9537"/>
                        <a:pt x="501" y="12272"/>
                      </a:cubicBezTo>
                      <a:cubicBezTo>
                        <a:pt x="768" y="13773"/>
                        <a:pt x="1502" y="15441"/>
                        <a:pt x="3003" y="15874"/>
                      </a:cubicBezTo>
                      <a:cubicBezTo>
                        <a:pt x="3934" y="16165"/>
                        <a:pt x="4269" y="16488"/>
                        <a:pt x="4616" y="16488"/>
                      </a:cubicBezTo>
                      <a:cubicBezTo>
                        <a:pt x="5064" y="16488"/>
                        <a:pt x="5534" y="15949"/>
                        <a:pt x="7339" y="14106"/>
                      </a:cubicBezTo>
                      <a:cubicBezTo>
                        <a:pt x="9174" y="12172"/>
                        <a:pt x="10642" y="9803"/>
                        <a:pt x="11075" y="7202"/>
                      </a:cubicBezTo>
                      <a:cubicBezTo>
                        <a:pt x="11309" y="5500"/>
                        <a:pt x="11109" y="3766"/>
                        <a:pt x="10275" y="1964"/>
                      </a:cubicBezTo>
                      <a:cubicBezTo>
                        <a:pt x="9645" y="705"/>
                        <a:pt x="8407" y="0"/>
                        <a:pt x="7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11"/>
                <p:cNvSpPr/>
                <p:nvPr/>
              </p:nvSpPr>
              <p:spPr>
                <a:xfrm>
                  <a:off x="4401650" y="3986625"/>
                  <a:ext cx="144300" cy="290225"/>
                </a:xfrm>
                <a:custGeom>
                  <a:avLst/>
                  <a:gdLst/>
                  <a:ahLst/>
                  <a:cxnLst/>
                  <a:rect l="l" t="t" r="r" b="b"/>
                  <a:pathLst>
                    <a:path w="5772" h="11609" extrusionOk="0">
                      <a:moveTo>
                        <a:pt x="5771" y="1"/>
                      </a:moveTo>
                      <a:lnTo>
                        <a:pt x="5771" y="1"/>
                      </a:lnTo>
                      <a:cubicBezTo>
                        <a:pt x="2135" y="2803"/>
                        <a:pt x="0" y="7439"/>
                        <a:pt x="334" y="11609"/>
                      </a:cubicBezTo>
                      <a:cubicBezTo>
                        <a:pt x="1068" y="7373"/>
                        <a:pt x="2969" y="3336"/>
                        <a:pt x="57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11"/>
                <p:cNvSpPr/>
                <p:nvPr/>
              </p:nvSpPr>
              <p:spPr>
                <a:xfrm>
                  <a:off x="4432500" y="3994975"/>
                  <a:ext cx="130125" cy="313575"/>
                </a:xfrm>
                <a:custGeom>
                  <a:avLst/>
                  <a:gdLst/>
                  <a:ahLst/>
                  <a:cxnLst/>
                  <a:rect l="l" t="t" r="r" b="b"/>
                  <a:pathLst>
                    <a:path w="5205" h="12543" extrusionOk="0">
                      <a:moveTo>
                        <a:pt x="5204" y="0"/>
                      </a:moveTo>
                      <a:cubicBezTo>
                        <a:pt x="3937" y="1935"/>
                        <a:pt x="2636" y="3870"/>
                        <a:pt x="1668" y="5971"/>
                      </a:cubicBezTo>
                      <a:cubicBezTo>
                        <a:pt x="701" y="8039"/>
                        <a:pt x="1" y="10341"/>
                        <a:pt x="67" y="12543"/>
                      </a:cubicBezTo>
                      <a:cubicBezTo>
                        <a:pt x="1168" y="8373"/>
                        <a:pt x="2769" y="4337"/>
                        <a:pt x="5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11"/>
                <p:cNvSpPr/>
                <p:nvPr/>
              </p:nvSpPr>
              <p:spPr>
                <a:xfrm>
                  <a:off x="4459200" y="3995800"/>
                  <a:ext cx="125100" cy="319425"/>
                </a:xfrm>
                <a:custGeom>
                  <a:avLst/>
                  <a:gdLst/>
                  <a:ahLst/>
                  <a:cxnLst/>
                  <a:rect l="l" t="t" r="r" b="b"/>
                  <a:pathLst>
                    <a:path w="5004" h="12777" extrusionOk="0">
                      <a:moveTo>
                        <a:pt x="5004" y="1"/>
                      </a:moveTo>
                      <a:lnTo>
                        <a:pt x="0" y="12776"/>
                      </a:lnTo>
                      <a:cubicBezTo>
                        <a:pt x="2502" y="9107"/>
                        <a:pt x="4170" y="4904"/>
                        <a:pt x="50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11"/>
                <p:cNvSpPr/>
                <p:nvPr/>
              </p:nvSpPr>
              <p:spPr>
                <a:xfrm>
                  <a:off x="4495050" y="4005800"/>
                  <a:ext cx="119275" cy="305250"/>
                </a:xfrm>
                <a:custGeom>
                  <a:avLst/>
                  <a:gdLst/>
                  <a:ahLst/>
                  <a:cxnLst/>
                  <a:rect l="l" t="t" r="r" b="b"/>
                  <a:pathLst>
                    <a:path w="4771" h="12210" extrusionOk="0">
                      <a:moveTo>
                        <a:pt x="4203" y="1"/>
                      </a:moveTo>
                      <a:lnTo>
                        <a:pt x="4203" y="1"/>
                      </a:lnTo>
                      <a:cubicBezTo>
                        <a:pt x="3369" y="4237"/>
                        <a:pt x="1902" y="8374"/>
                        <a:pt x="0" y="12210"/>
                      </a:cubicBezTo>
                      <a:cubicBezTo>
                        <a:pt x="3069" y="9041"/>
                        <a:pt x="4770" y="4504"/>
                        <a:pt x="4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11"/>
                <p:cNvSpPr/>
                <p:nvPr/>
              </p:nvSpPr>
              <p:spPr>
                <a:xfrm>
                  <a:off x="4528400" y="4018325"/>
                  <a:ext cx="105950" cy="301075"/>
                </a:xfrm>
                <a:custGeom>
                  <a:avLst/>
                  <a:gdLst/>
                  <a:ahLst/>
                  <a:cxnLst/>
                  <a:rect l="l" t="t" r="r" b="b"/>
                  <a:pathLst>
                    <a:path w="4238" h="12043" extrusionOk="0">
                      <a:moveTo>
                        <a:pt x="3403" y="0"/>
                      </a:moveTo>
                      <a:cubicBezTo>
                        <a:pt x="3236" y="4203"/>
                        <a:pt x="2035" y="8340"/>
                        <a:pt x="1" y="12042"/>
                      </a:cubicBezTo>
                      <a:cubicBezTo>
                        <a:pt x="1435" y="10374"/>
                        <a:pt x="2736" y="8540"/>
                        <a:pt x="3436" y="6438"/>
                      </a:cubicBezTo>
                      <a:cubicBezTo>
                        <a:pt x="4170" y="4370"/>
                        <a:pt x="4237" y="2002"/>
                        <a:pt x="34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5" name="Google Shape;1865;p11"/>
                <p:cNvSpPr/>
                <p:nvPr/>
              </p:nvSpPr>
              <p:spPr>
                <a:xfrm>
                  <a:off x="4546750" y="3859875"/>
                  <a:ext cx="133450" cy="118500"/>
                </a:xfrm>
                <a:custGeom>
                  <a:avLst/>
                  <a:gdLst/>
                  <a:ahLst/>
                  <a:cxnLst/>
                  <a:rect l="l" t="t" r="r" b="b"/>
                  <a:pathLst>
                    <a:path w="5338" h="4740" extrusionOk="0">
                      <a:moveTo>
                        <a:pt x="2135" y="0"/>
                      </a:moveTo>
                      <a:cubicBezTo>
                        <a:pt x="2135" y="1"/>
                        <a:pt x="1068" y="1735"/>
                        <a:pt x="1001" y="2736"/>
                      </a:cubicBezTo>
                      <a:lnTo>
                        <a:pt x="1" y="1368"/>
                      </a:lnTo>
                      <a:lnTo>
                        <a:pt x="1" y="1368"/>
                      </a:lnTo>
                      <a:cubicBezTo>
                        <a:pt x="1" y="1368"/>
                        <a:pt x="368" y="4003"/>
                        <a:pt x="1268" y="4537"/>
                      </a:cubicBezTo>
                      <a:cubicBezTo>
                        <a:pt x="1485" y="4679"/>
                        <a:pt x="1722" y="4739"/>
                        <a:pt x="1970" y="4739"/>
                      </a:cubicBezTo>
                      <a:cubicBezTo>
                        <a:pt x="3469" y="4739"/>
                        <a:pt x="5338" y="2502"/>
                        <a:pt x="5338" y="2502"/>
                      </a:cubicBezTo>
                      <a:lnTo>
                        <a:pt x="5338" y="2502"/>
                      </a:lnTo>
                      <a:cubicBezTo>
                        <a:pt x="5337" y="2502"/>
                        <a:pt x="3603" y="2802"/>
                        <a:pt x="2969" y="3470"/>
                      </a:cubicBezTo>
                      <a:cubicBezTo>
                        <a:pt x="3303" y="2702"/>
                        <a:pt x="4003" y="1101"/>
                        <a:pt x="4003" y="1101"/>
                      </a:cubicBezTo>
                      <a:lnTo>
                        <a:pt x="4003" y="1101"/>
                      </a:lnTo>
                      <a:cubicBezTo>
                        <a:pt x="4003" y="1101"/>
                        <a:pt x="2436" y="1868"/>
                        <a:pt x="1969" y="2602"/>
                      </a:cubicBezTo>
                      <a:cubicBezTo>
                        <a:pt x="2169" y="1735"/>
                        <a:pt x="2135" y="1"/>
                        <a:pt x="21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6" name="Google Shape;1866;p11"/>
                <p:cNvSpPr/>
                <p:nvPr/>
              </p:nvSpPr>
              <p:spPr>
                <a:xfrm>
                  <a:off x="4374950" y="4142975"/>
                  <a:ext cx="243550" cy="227225"/>
                </a:xfrm>
                <a:custGeom>
                  <a:avLst/>
                  <a:gdLst/>
                  <a:ahLst/>
                  <a:cxnLst/>
                  <a:rect l="l" t="t" r="r" b="b"/>
                  <a:pathLst>
                    <a:path w="9742" h="9089" extrusionOk="0">
                      <a:moveTo>
                        <a:pt x="2881" y="0"/>
                      </a:moveTo>
                      <a:cubicBezTo>
                        <a:pt x="2789" y="0"/>
                        <a:pt x="2699" y="42"/>
                        <a:pt x="2636" y="85"/>
                      </a:cubicBezTo>
                      <a:cubicBezTo>
                        <a:pt x="2503" y="151"/>
                        <a:pt x="2469" y="318"/>
                        <a:pt x="2369" y="451"/>
                      </a:cubicBezTo>
                      <a:cubicBezTo>
                        <a:pt x="1869" y="1552"/>
                        <a:pt x="1635" y="2753"/>
                        <a:pt x="1702" y="3921"/>
                      </a:cubicBezTo>
                      <a:cubicBezTo>
                        <a:pt x="1569" y="3087"/>
                        <a:pt x="1469" y="2253"/>
                        <a:pt x="1235" y="1419"/>
                      </a:cubicBezTo>
                      <a:cubicBezTo>
                        <a:pt x="1168" y="1152"/>
                        <a:pt x="1068" y="852"/>
                        <a:pt x="802" y="785"/>
                      </a:cubicBezTo>
                      <a:cubicBezTo>
                        <a:pt x="784" y="782"/>
                        <a:pt x="766" y="780"/>
                        <a:pt x="747" y="780"/>
                      </a:cubicBezTo>
                      <a:cubicBezTo>
                        <a:pt x="588" y="780"/>
                        <a:pt x="394" y="903"/>
                        <a:pt x="335" y="1052"/>
                      </a:cubicBezTo>
                      <a:cubicBezTo>
                        <a:pt x="234" y="1219"/>
                        <a:pt x="201" y="1385"/>
                        <a:pt x="201" y="1586"/>
                      </a:cubicBezTo>
                      <a:cubicBezTo>
                        <a:pt x="1" y="4221"/>
                        <a:pt x="535" y="7557"/>
                        <a:pt x="2870" y="8791"/>
                      </a:cubicBezTo>
                      <a:cubicBezTo>
                        <a:pt x="3264" y="8997"/>
                        <a:pt x="3674" y="9088"/>
                        <a:pt x="4088" y="9088"/>
                      </a:cubicBezTo>
                      <a:cubicBezTo>
                        <a:pt x="6615" y="9088"/>
                        <a:pt x="9302" y="5705"/>
                        <a:pt x="9675" y="4588"/>
                      </a:cubicBezTo>
                      <a:cubicBezTo>
                        <a:pt x="9708" y="4454"/>
                        <a:pt x="9741" y="4321"/>
                        <a:pt x="9708" y="4254"/>
                      </a:cubicBezTo>
                      <a:cubicBezTo>
                        <a:pt x="9658" y="4179"/>
                        <a:pt x="9570" y="4142"/>
                        <a:pt x="9473" y="4142"/>
                      </a:cubicBezTo>
                      <a:cubicBezTo>
                        <a:pt x="9441" y="4142"/>
                        <a:pt x="9408" y="4146"/>
                        <a:pt x="9374" y="4154"/>
                      </a:cubicBezTo>
                      <a:cubicBezTo>
                        <a:pt x="9241" y="4221"/>
                        <a:pt x="9174" y="4288"/>
                        <a:pt x="9074" y="4388"/>
                      </a:cubicBezTo>
                      <a:cubicBezTo>
                        <a:pt x="8640" y="4821"/>
                        <a:pt x="8173" y="5322"/>
                        <a:pt x="7706" y="5789"/>
                      </a:cubicBezTo>
                      <a:cubicBezTo>
                        <a:pt x="8240" y="5055"/>
                        <a:pt x="8707" y="4254"/>
                        <a:pt x="9041" y="3387"/>
                      </a:cubicBezTo>
                      <a:cubicBezTo>
                        <a:pt x="9074" y="3253"/>
                        <a:pt x="9141" y="3120"/>
                        <a:pt x="9141" y="2987"/>
                      </a:cubicBezTo>
                      <a:cubicBezTo>
                        <a:pt x="9141" y="2887"/>
                        <a:pt x="9074" y="2753"/>
                        <a:pt x="8974" y="2720"/>
                      </a:cubicBezTo>
                      <a:cubicBezTo>
                        <a:pt x="8937" y="2705"/>
                        <a:pt x="8901" y="2699"/>
                        <a:pt x="8865" y="2699"/>
                      </a:cubicBezTo>
                      <a:cubicBezTo>
                        <a:pt x="8736" y="2699"/>
                        <a:pt x="8611" y="2782"/>
                        <a:pt x="8507" y="2887"/>
                      </a:cubicBezTo>
                      <a:cubicBezTo>
                        <a:pt x="7640" y="3620"/>
                        <a:pt x="6873" y="4488"/>
                        <a:pt x="6305" y="5488"/>
                      </a:cubicBezTo>
                      <a:cubicBezTo>
                        <a:pt x="6873" y="4388"/>
                        <a:pt x="7373" y="3287"/>
                        <a:pt x="7673" y="2153"/>
                      </a:cubicBezTo>
                      <a:cubicBezTo>
                        <a:pt x="7706" y="1986"/>
                        <a:pt x="7740" y="1786"/>
                        <a:pt x="7640" y="1652"/>
                      </a:cubicBezTo>
                      <a:cubicBezTo>
                        <a:pt x="7586" y="1598"/>
                        <a:pt x="7517" y="1576"/>
                        <a:pt x="7444" y="1576"/>
                      </a:cubicBezTo>
                      <a:cubicBezTo>
                        <a:pt x="7292" y="1576"/>
                        <a:pt x="7119" y="1673"/>
                        <a:pt x="7006" y="1786"/>
                      </a:cubicBezTo>
                      <a:cubicBezTo>
                        <a:pt x="6039" y="2553"/>
                        <a:pt x="5338" y="3587"/>
                        <a:pt x="4904" y="4755"/>
                      </a:cubicBezTo>
                      <a:cubicBezTo>
                        <a:pt x="5138" y="3454"/>
                        <a:pt x="5338" y="2253"/>
                        <a:pt x="5405" y="985"/>
                      </a:cubicBezTo>
                      <a:cubicBezTo>
                        <a:pt x="5405" y="785"/>
                        <a:pt x="5405" y="585"/>
                        <a:pt x="5238" y="485"/>
                      </a:cubicBezTo>
                      <a:cubicBezTo>
                        <a:pt x="5207" y="472"/>
                        <a:pt x="5174" y="467"/>
                        <a:pt x="5142" y="467"/>
                      </a:cubicBezTo>
                      <a:cubicBezTo>
                        <a:pt x="4999" y="467"/>
                        <a:pt x="4846" y="570"/>
                        <a:pt x="4738" y="652"/>
                      </a:cubicBezTo>
                      <a:cubicBezTo>
                        <a:pt x="3804" y="1586"/>
                        <a:pt x="3503" y="2953"/>
                        <a:pt x="3237" y="4254"/>
                      </a:cubicBezTo>
                      <a:cubicBezTo>
                        <a:pt x="3370" y="2920"/>
                        <a:pt x="3370" y="1719"/>
                        <a:pt x="3237" y="485"/>
                      </a:cubicBezTo>
                      <a:cubicBezTo>
                        <a:pt x="3203" y="318"/>
                        <a:pt x="3203" y="118"/>
                        <a:pt x="3036" y="51"/>
                      </a:cubicBezTo>
                      <a:cubicBezTo>
                        <a:pt x="2987" y="14"/>
                        <a:pt x="2934" y="0"/>
                        <a:pt x="2881" y="0"/>
                      </a:cubicBezTo>
                      <a:close/>
                    </a:path>
                  </a:pathLst>
                </a:custGeom>
                <a:solidFill>
                  <a:srgbClr val="7BA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7" name="Google Shape;1867;p11"/>
                <p:cNvSpPr/>
                <p:nvPr/>
              </p:nvSpPr>
              <p:spPr>
                <a:xfrm>
                  <a:off x="3989625" y="4147775"/>
                  <a:ext cx="192850" cy="957925"/>
                </a:xfrm>
                <a:custGeom>
                  <a:avLst/>
                  <a:gdLst/>
                  <a:ahLst/>
                  <a:cxnLst/>
                  <a:rect l="l" t="t" r="r" b="b"/>
                  <a:pathLst>
                    <a:path w="7714" h="38317" extrusionOk="0">
                      <a:moveTo>
                        <a:pt x="57" y="1"/>
                      </a:moveTo>
                      <a:cubicBezTo>
                        <a:pt x="12" y="1"/>
                        <a:pt x="1" y="134"/>
                        <a:pt x="70" y="393"/>
                      </a:cubicBezTo>
                      <a:cubicBezTo>
                        <a:pt x="1537" y="6164"/>
                        <a:pt x="2738" y="11934"/>
                        <a:pt x="3739" y="17772"/>
                      </a:cubicBezTo>
                      <a:cubicBezTo>
                        <a:pt x="4740" y="23610"/>
                        <a:pt x="5574" y="29514"/>
                        <a:pt x="6241" y="35385"/>
                      </a:cubicBezTo>
                      <a:cubicBezTo>
                        <a:pt x="6470" y="37349"/>
                        <a:pt x="6892" y="38317"/>
                        <a:pt x="7199" y="38317"/>
                      </a:cubicBezTo>
                      <a:cubicBezTo>
                        <a:pt x="7518" y="38317"/>
                        <a:pt x="7713" y="37274"/>
                        <a:pt x="7442" y="35218"/>
                      </a:cubicBezTo>
                      <a:cubicBezTo>
                        <a:pt x="6608" y="29347"/>
                        <a:pt x="5607" y="23443"/>
                        <a:pt x="4439" y="17672"/>
                      </a:cubicBezTo>
                      <a:cubicBezTo>
                        <a:pt x="3239" y="11834"/>
                        <a:pt x="1871" y="6064"/>
                        <a:pt x="236" y="360"/>
                      </a:cubicBezTo>
                      <a:cubicBezTo>
                        <a:pt x="172" y="118"/>
                        <a:pt x="100"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8" name="Google Shape;1868;p11"/>
                <p:cNvSpPr/>
                <p:nvPr/>
              </p:nvSpPr>
              <p:spPr>
                <a:xfrm>
                  <a:off x="3862100" y="3895525"/>
                  <a:ext cx="258550" cy="423875"/>
                </a:xfrm>
                <a:custGeom>
                  <a:avLst/>
                  <a:gdLst/>
                  <a:ahLst/>
                  <a:cxnLst/>
                  <a:rect l="l" t="t" r="r" b="b"/>
                  <a:pathLst>
                    <a:path w="10342" h="16955" extrusionOk="0">
                      <a:moveTo>
                        <a:pt x="4138" y="0"/>
                      </a:moveTo>
                      <a:cubicBezTo>
                        <a:pt x="2748" y="0"/>
                        <a:pt x="1403" y="844"/>
                        <a:pt x="834" y="2277"/>
                      </a:cubicBezTo>
                      <a:cubicBezTo>
                        <a:pt x="234" y="3745"/>
                        <a:pt x="0" y="5279"/>
                        <a:pt x="0" y="6814"/>
                      </a:cubicBezTo>
                      <a:cubicBezTo>
                        <a:pt x="34" y="9582"/>
                        <a:pt x="1134" y="12318"/>
                        <a:pt x="2902" y="14419"/>
                      </a:cubicBezTo>
                      <a:cubicBezTo>
                        <a:pt x="3760" y="15419"/>
                        <a:pt x="4985" y="16297"/>
                        <a:pt x="6262" y="16297"/>
                      </a:cubicBezTo>
                      <a:cubicBezTo>
                        <a:pt x="6476" y="16297"/>
                        <a:pt x="6690" y="16273"/>
                        <a:pt x="6905" y="16220"/>
                      </a:cubicBezTo>
                      <a:cubicBezTo>
                        <a:pt x="9040" y="15687"/>
                        <a:pt x="8673" y="16954"/>
                        <a:pt x="9707" y="12484"/>
                      </a:cubicBezTo>
                      <a:cubicBezTo>
                        <a:pt x="10341" y="9916"/>
                        <a:pt x="10341" y="7114"/>
                        <a:pt x="9374" y="4645"/>
                      </a:cubicBezTo>
                      <a:cubicBezTo>
                        <a:pt x="8773" y="3111"/>
                        <a:pt x="7706" y="1643"/>
                        <a:pt x="6038" y="576"/>
                      </a:cubicBezTo>
                      <a:cubicBezTo>
                        <a:pt x="5444" y="183"/>
                        <a:pt x="4786" y="0"/>
                        <a:pt x="4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9" name="Google Shape;1869;p11"/>
                <p:cNvSpPr/>
                <p:nvPr/>
              </p:nvSpPr>
              <p:spPr>
                <a:xfrm>
                  <a:off x="3880450" y="3945775"/>
                  <a:ext cx="75075" cy="318575"/>
                </a:xfrm>
                <a:custGeom>
                  <a:avLst/>
                  <a:gdLst/>
                  <a:ahLst/>
                  <a:cxnLst/>
                  <a:rect l="l" t="t" r="r" b="b"/>
                  <a:pathLst>
                    <a:path w="3003" h="12743" extrusionOk="0">
                      <a:moveTo>
                        <a:pt x="1668" y="0"/>
                      </a:moveTo>
                      <a:lnTo>
                        <a:pt x="1668" y="0"/>
                      </a:lnTo>
                      <a:cubicBezTo>
                        <a:pt x="0" y="4270"/>
                        <a:pt x="567" y="9307"/>
                        <a:pt x="3002" y="12743"/>
                      </a:cubicBezTo>
                      <a:cubicBezTo>
                        <a:pt x="1435" y="8773"/>
                        <a:pt x="1001" y="4337"/>
                        <a:pt x="16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0" name="Google Shape;1870;p11"/>
                <p:cNvSpPr/>
                <p:nvPr/>
              </p:nvSpPr>
              <p:spPr>
                <a:xfrm>
                  <a:off x="3935475" y="3944100"/>
                  <a:ext cx="57575" cy="334425"/>
                </a:xfrm>
                <a:custGeom>
                  <a:avLst/>
                  <a:gdLst/>
                  <a:ahLst/>
                  <a:cxnLst/>
                  <a:rect l="l" t="t" r="r" b="b"/>
                  <a:pathLst>
                    <a:path w="2303" h="13377" extrusionOk="0">
                      <a:moveTo>
                        <a:pt x="234" y="0"/>
                      </a:moveTo>
                      <a:cubicBezTo>
                        <a:pt x="134" y="2302"/>
                        <a:pt x="1" y="4637"/>
                        <a:pt x="268" y="6905"/>
                      </a:cubicBezTo>
                      <a:cubicBezTo>
                        <a:pt x="534" y="9207"/>
                        <a:pt x="1102" y="11509"/>
                        <a:pt x="2302" y="13377"/>
                      </a:cubicBezTo>
                      <a:cubicBezTo>
                        <a:pt x="1068" y="9307"/>
                        <a:pt x="401" y="5004"/>
                        <a:pt x="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1" name="Google Shape;1871;p11"/>
                <p:cNvSpPr/>
                <p:nvPr/>
              </p:nvSpPr>
              <p:spPr>
                <a:xfrm>
                  <a:off x="3961325" y="3934925"/>
                  <a:ext cx="62575" cy="338600"/>
                </a:xfrm>
                <a:custGeom>
                  <a:avLst/>
                  <a:gdLst/>
                  <a:ahLst/>
                  <a:cxnLst/>
                  <a:rect l="l" t="t" r="r" b="b"/>
                  <a:pathLst>
                    <a:path w="2503" h="13544" extrusionOk="0">
                      <a:moveTo>
                        <a:pt x="1" y="1"/>
                      </a:moveTo>
                      <a:lnTo>
                        <a:pt x="1" y="1"/>
                      </a:lnTo>
                      <a:cubicBezTo>
                        <a:pt x="735" y="4504"/>
                        <a:pt x="1502" y="9007"/>
                        <a:pt x="2236" y="13544"/>
                      </a:cubicBezTo>
                      <a:cubicBezTo>
                        <a:pt x="2503" y="9074"/>
                        <a:pt x="1735" y="457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2" name="Google Shape;1872;p11"/>
                <p:cNvSpPr/>
                <p:nvPr/>
              </p:nvSpPr>
              <p:spPr>
                <a:xfrm>
                  <a:off x="3978850" y="3934925"/>
                  <a:ext cx="91750" cy="316925"/>
                </a:xfrm>
                <a:custGeom>
                  <a:avLst/>
                  <a:gdLst/>
                  <a:ahLst/>
                  <a:cxnLst/>
                  <a:rect l="l" t="t" r="r" b="b"/>
                  <a:pathLst>
                    <a:path w="3670" h="12677" extrusionOk="0">
                      <a:moveTo>
                        <a:pt x="0" y="1"/>
                      </a:moveTo>
                      <a:cubicBezTo>
                        <a:pt x="1468" y="4070"/>
                        <a:pt x="2335" y="8340"/>
                        <a:pt x="2669" y="12676"/>
                      </a:cubicBezTo>
                      <a:cubicBezTo>
                        <a:pt x="3670" y="8273"/>
                        <a:pt x="2836" y="3536"/>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11"/>
                <p:cNvSpPr/>
                <p:nvPr/>
              </p:nvSpPr>
              <p:spPr>
                <a:xfrm>
                  <a:off x="3996350" y="3937425"/>
                  <a:ext cx="95100" cy="302750"/>
                </a:xfrm>
                <a:custGeom>
                  <a:avLst/>
                  <a:gdLst/>
                  <a:ahLst/>
                  <a:cxnLst/>
                  <a:rect l="l" t="t" r="r" b="b"/>
                  <a:pathLst>
                    <a:path w="3804" h="12110" extrusionOk="0">
                      <a:moveTo>
                        <a:pt x="1" y="1"/>
                      </a:moveTo>
                      <a:cubicBezTo>
                        <a:pt x="2002" y="3703"/>
                        <a:pt x="3136" y="7873"/>
                        <a:pt x="3270" y="12109"/>
                      </a:cubicBezTo>
                      <a:cubicBezTo>
                        <a:pt x="3637" y="9941"/>
                        <a:pt x="3804" y="7673"/>
                        <a:pt x="3337" y="5571"/>
                      </a:cubicBezTo>
                      <a:cubicBezTo>
                        <a:pt x="2936" y="3403"/>
                        <a:pt x="1735" y="130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11"/>
                <p:cNvSpPr/>
                <p:nvPr/>
              </p:nvSpPr>
              <p:spPr>
                <a:xfrm>
                  <a:off x="3875450" y="3808175"/>
                  <a:ext cx="130100" cy="110125"/>
                </a:xfrm>
                <a:custGeom>
                  <a:avLst/>
                  <a:gdLst/>
                  <a:ahLst/>
                  <a:cxnLst/>
                  <a:rect l="l" t="t" r="r" b="b"/>
                  <a:pathLst>
                    <a:path w="5204" h="4405" extrusionOk="0">
                      <a:moveTo>
                        <a:pt x="3336" y="0"/>
                      </a:moveTo>
                      <a:cubicBezTo>
                        <a:pt x="3336" y="0"/>
                        <a:pt x="2335" y="1468"/>
                        <a:pt x="2335" y="2335"/>
                      </a:cubicBezTo>
                      <a:cubicBezTo>
                        <a:pt x="2102" y="1501"/>
                        <a:pt x="1134" y="0"/>
                        <a:pt x="1134" y="0"/>
                      </a:cubicBezTo>
                      <a:lnTo>
                        <a:pt x="1134" y="0"/>
                      </a:lnTo>
                      <a:cubicBezTo>
                        <a:pt x="1134" y="0"/>
                        <a:pt x="1168" y="2068"/>
                        <a:pt x="1601" y="2969"/>
                      </a:cubicBezTo>
                      <a:cubicBezTo>
                        <a:pt x="1034" y="2736"/>
                        <a:pt x="0" y="2302"/>
                        <a:pt x="0" y="2302"/>
                      </a:cubicBezTo>
                      <a:lnTo>
                        <a:pt x="0" y="2302"/>
                      </a:lnTo>
                      <a:cubicBezTo>
                        <a:pt x="0" y="2302"/>
                        <a:pt x="1668" y="4337"/>
                        <a:pt x="2702" y="4403"/>
                      </a:cubicBezTo>
                      <a:cubicBezTo>
                        <a:pt x="2717" y="4404"/>
                        <a:pt x="2732" y="4404"/>
                        <a:pt x="2748" y="4404"/>
                      </a:cubicBezTo>
                      <a:cubicBezTo>
                        <a:pt x="4548" y="4404"/>
                        <a:pt x="5204" y="501"/>
                        <a:pt x="5204" y="501"/>
                      </a:cubicBezTo>
                      <a:lnTo>
                        <a:pt x="5204" y="501"/>
                      </a:lnTo>
                      <a:cubicBezTo>
                        <a:pt x="5204" y="501"/>
                        <a:pt x="3836" y="1735"/>
                        <a:pt x="3669" y="2602"/>
                      </a:cubicBezTo>
                      <a:cubicBezTo>
                        <a:pt x="3536" y="1735"/>
                        <a:pt x="3336" y="0"/>
                        <a:pt x="3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5" name="Google Shape;1875;p11"/>
                <p:cNvSpPr/>
                <p:nvPr/>
              </p:nvSpPr>
              <p:spPr>
                <a:xfrm>
                  <a:off x="3877950" y="4103975"/>
                  <a:ext cx="251850" cy="215550"/>
                </a:xfrm>
                <a:custGeom>
                  <a:avLst/>
                  <a:gdLst/>
                  <a:ahLst/>
                  <a:cxnLst/>
                  <a:rect l="l" t="t" r="r" b="b"/>
                  <a:pathLst>
                    <a:path w="10074" h="8622" extrusionOk="0">
                      <a:moveTo>
                        <a:pt x="6463" y="1"/>
                      </a:moveTo>
                      <a:cubicBezTo>
                        <a:pt x="6240" y="1"/>
                        <a:pt x="6098" y="263"/>
                        <a:pt x="6038" y="444"/>
                      </a:cubicBezTo>
                      <a:cubicBezTo>
                        <a:pt x="5604" y="1611"/>
                        <a:pt x="5537" y="2845"/>
                        <a:pt x="5771" y="4080"/>
                      </a:cubicBezTo>
                      <a:cubicBezTo>
                        <a:pt x="5337" y="2845"/>
                        <a:pt x="4837" y="1711"/>
                        <a:pt x="4270" y="610"/>
                      </a:cubicBezTo>
                      <a:cubicBezTo>
                        <a:pt x="4203" y="444"/>
                        <a:pt x="4070" y="277"/>
                        <a:pt x="3903" y="277"/>
                      </a:cubicBezTo>
                      <a:cubicBezTo>
                        <a:pt x="3736" y="310"/>
                        <a:pt x="3603" y="510"/>
                        <a:pt x="3569" y="677"/>
                      </a:cubicBezTo>
                      <a:cubicBezTo>
                        <a:pt x="3269" y="1945"/>
                        <a:pt x="3703" y="3279"/>
                        <a:pt x="4170" y="4513"/>
                      </a:cubicBezTo>
                      <a:cubicBezTo>
                        <a:pt x="3569" y="3312"/>
                        <a:pt x="2936" y="2278"/>
                        <a:pt x="2235" y="1311"/>
                      </a:cubicBezTo>
                      <a:cubicBezTo>
                        <a:pt x="2102" y="1178"/>
                        <a:pt x="2002" y="1011"/>
                        <a:pt x="1835" y="1011"/>
                      </a:cubicBezTo>
                      <a:cubicBezTo>
                        <a:pt x="1823" y="1008"/>
                        <a:pt x="1811" y="1006"/>
                        <a:pt x="1799" y="1006"/>
                      </a:cubicBezTo>
                      <a:cubicBezTo>
                        <a:pt x="1673" y="1006"/>
                        <a:pt x="1532" y="1156"/>
                        <a:pt x="1501" y="1278"/>
                      </a:cubicBezTo>
                      <a:cubicBezTo>
                        <a:pt x="1401" y="1411"/>
                        <a:pt x="1434" y="1578"/>
                        <a:pt x="1434" y="1745"/>
                      </a:cubicBezTo>
                      <a:cubicBezTo>
                        <a:pt x="1568" y="2879"/>
                        <a:pt x="1968" y="4080"/>
                        <a:pt x="2669" y="5014"/>
                      </a:cubicBezTo>
                      <a:cubicBezTo>
                        <a:pt x="2102" y="4346"/>
                        <a:pt x="1568" y="3713"/>
                        <a:pt x="1001" y="3112"/>
                      </a:cubicBezTo>
                      <a:cubicBezTo>
                        <a:pt x="864" y="2921"/>
                        <a:pt x="638" y="2752"/>
                        <a:pt x="414" y="2752"/>
                      </a:cubicBezTo>
                      <a:cubicBezTo>
                        <a:pt x="365" y="2752"/>
                        <a:pt x="315" y="2761"/>
                        <a:pt x="267" y="2779"/>
                      </a:cubicBezTo>
                      <a:cubicBezTo>
                        <a:pt x="67" y="2845"/>
                        <a:pt x="0" y="3012"/>
                        <a:pt x="0" y="3246"/>
                      </a:cubicBezTo>
                      <a:cubicBezTo>
                        <a:pt x="0" y="3446"/>
                        <a:pt x="67" y="3613"/>
                        <a:pt x="167" y="3779"/>
                      </a:cubicBezTo>
                      <a:cubicBezTo>
                        <a:pt x="1306" y="6089"/>
                        <a:pt x="3396" y="8621"/>
                        <a:pt x="5912" y="8621"/>
                      </a:cubicBezTo>
                      <a:cubicBezTo>
                        <a:pt x="5976" y="8621"/>
                        <a:pt x="6040" y="8619"/>
                        <a:pt x="6104" y="8616"/>
                      </a:cubicBezTo>
                      <a:cubicBezTo>
                        <a:pt x="9273" y="8449"/>
                        <a:pt x="10074" y="2845"/>
                        <a:pt x="9774" y="1478"/>
                      </a:cubicBezTo>
                      <a:cubicBezTo>
                        <a:pt x="9740" y="1344"/>
                        <a:pt x="9707" y="1244"/>
                        <a:pt x="9607" y="1178"/>
                      </a:cubicBezTo>
                      <a:cubicBezTo>
                        <a:pt x="9579" y="1159"/>
                        <a:pt x="9548" y="1151"/>
                        <a:pt x="9517" y="1151"/>
                      </a:cubicBezTo>
                      <a:cubicBezTo>
                        <a:pt x="9435" y="1151"/>
                        <a:pt x="9346" y="1205"/>
                        <a:pt x="9273" y="1278"/>
                      </a:cubicBezTo>
                      <a:cubicBezTo>
                        <a:pt x="9207" y="1344"/>
                        <a:pt x="9207" y="1478"/>
                        <a:pt x="9173" y="1611"/>
                      </a:cubicBezTo>
                      <a:cubicBezTo>
                        <a:pt x="9007" y="2245"/>
                        <a:pt x="8873" y="2912"/>
                        <a:pt x="8706" y="3513"/>
                      </a:cubicBezTo>
                      <a:cubicBezTo>
                        <a:pt x="8773" y="2612"/>
                        <a:pt x="8773" y="1678"/>
                        <a:pt x="8606" y="777"/>
                      </a:cubicBezTo>
                      <a:cubicBezTo>
                        <a:pt x="8573" y="644"/>
                        <a:pt x="8540" y="544"/>
                        <a:pt x="8506" y="444"/>
                      </a:cubicBezTo>
                      <a:cubicBezTo>
                        <a:pt x="8451" y="333"/>
                        <a:pt x="8373" y="268"/>
                        <a:pt x="8272" y="268"/>
                      </a:cubicBezTo>
                      <a:cubicBezTo>
                        <a:pt x="8251" y="268"/>
                        <a:pt x="8229" y="271"/>
                        <a:pt x="8206" y="277"/>
                      </a:cubicBezTo>
                      <a:cubicBezTo>
                        <a:pt x="8039" y="310"/>
                        <a:pt x="7939" y="477"/>
                        <a:pt x="7906" y="644"/>
                      </a:cubicBezTo>
                      <a:cubicBezTo>
                        <a:pt x="7572" y="1745"/>
                        <a:pt x="7372" y="2912"/>
                        <a:pt x="7372" y="4013"/>
                      </a:cubicBezTo>
                      <a:cubicBezTo>
                        <a:pt x="7272" y="2745"/>
                        <a:pt x="7172" y="1578"/>
                        <a:pt x="6838" y="444"/>
                      </a:cubicBezTo>
                      <a:cubicBezTo>
                        <a:pt x="6772" y="277"/>
                        <a:pt x="6705" y="77"/>
                        <a:pt x="6538" y="10"/>
                      </a:cubicBezTo>
                      <a:cubicBezTo>
                        <a:pt x="6512" y="4"/>
                        <a:pt x="6487" y="1"/>
                        <a:pt x="6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76" name="Google Shape;1876;p11"/>
              <p:cNvGrpSpPr/>
              <p:nvPr/>
            </p:nvGrpSpPr>
            <p:grpSpPr>
              <a:xfrm>
                <a:off x="6372725" y="4382953"/>
                <a:ext cx="988324" cy="895098"/>
                <a:chOff x="4048900" y="1919750"/>
                <a:chExt cx="1060775" cy="960715"/>
              </a:xfrm>
            </p:grpSpPr>
            <p:sp>
              <p:nvSpPr>
                <p:cNvPr id="1877" name="Google Shape;1877;p11"/>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8" name="Google Shape;1878;p11"/>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9" name="Google Shape;1879;p11"/>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0" name="Google Shape;1880;p11"/>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1" name="Google Shape;1881;p11"/>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2" name="Google Shape;1882;p11"/>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3" name="Google Shape;1883;p11"/>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4" name="Google Shape;1884;p11"/>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5" name="Google Shape;1885;p11"/>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6" name="Google Shape;1886;p11"/>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7" name="Google Shape;1887;p11"/>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11"/>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11"/>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0" name="Google Shape;1890;p11"/>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1" name="Google Shape;1891;p11"/>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2" name="Google Shape;1892;p11"/>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3" name="Google Shape;1893;p11"/>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4" name="Google Shape;1894;p11"/>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5" name="Google Shape;1895;p11"/>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6" name="Google Shape;1896;p11"/>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7" name="Google Shape;1897;p11"/>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8" name="Google Shape;1898;p11"/>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9" name="Google Shape;1899;p11"/>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00" name="Google Shape;1900;p11"/>
              <p:cNvGrpSpPr/>
              <p:nvPr/>
            </p:nvGrpSpPr>
            <p:grpSpPr>
              <a:xfrm>
                <a:off x="5418571" y="4342521"/>
                <a:ext cx="954154" cy="975956"/>
                <a:chOff x="1356975" y="1865675"/>
                <a:chExt cx="1024100" cy="1047500"/>
              </a:xfrm>
            </p:grpSpPr>
            <p:sp>
              <p:nvSpPr>
                <p:cNvPr id="1901" name="Google Shape;1901;p11"/>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2" name="Google Shape;1902;p11"/>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3" name="Google Shape;1903;p11"/>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4" name="Google Shape;1904;p11"/>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5" name="Google Shape;1905;p11"/>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6" name="Google Shape;1906;p11"/>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7" name="Google Shape;1907;p11"/>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8" name="Google Shape;1908;p11"/>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9" name="Google Shape;1909;p11"/>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0" name="Google Shape;1910;p11"/>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1" name="Google Shape;1911;p11"/>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2" name="Google Shape;1912;p11"/>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3" name="Google Shape;1913;p11"/>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4" name="Google Shape;1914;p11"/>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5" name="Google Shape;1915;p11"/>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6" name="Google Shape;1916;p11"/>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7" name="Google Shape;1917;p11"/>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8" name="Google Shape;1918;p11"/>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9" name="Google Shape;1919;p11"/>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0" name="Google Shape;1920;p11"/>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1" name="Google Shape;1921;p11"/>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2" name="Google Shape;1922;p11"/>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3" name="Google Shape;1923;p11"/>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4" name="Google Shape;1924;p11"/>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5" name="Google Shape;1925;p11"/>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6" name="Google Shape;1926;p11"/>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7" name="Google Shape;1927;p11"/>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8" name="Google Shape;1928;p11"/>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929" name="Google Shape;1929;p11"/>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0" name="Google Shape;1930;p11"/>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1" name="Google Shape;1931;p11"/>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32" name="Google Shape;1932;p11"/>
          <p:cNvSpPr txBox="1">
            <a:spLocks noGrp="1"/>
          </p:cNvSpPr>
          <p:nvPr>
            <p:ph type="title" hasCustomPrompt="1"/>
          </p:nvPr>
        </p:nvSpPr>
        <p:spPr>
          <a:xfrm>
            <a:off x="1712000" y="2022133"/>
            <a:ext cx="8768000" cy="20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600"/>
              <a:buNone/>
              <a:defRPr sz="12800"/>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1933" name="Google Shape;1933;p11"/>
          <p:cNvSpPr txBox="1">
            <a:spLocks noGrp="1"/>
          </p:cNvSpPr>
          <p:nvPr>
            <p:ph type="subTitle" idx="1"/>
          </p:nvPr>
        </p:nvSpPr>
        <p:spPr>
          <a:xfrm>
            <a:off x="1712000" y="3998181"/>
            <a:ext cx="8768000" cy="52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16203650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4FFA4-0D12-4EE9-92BC-E51C97B1FA68}"/>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AFC310C-11B7-4EBB-8A31-CA60B4DB789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4751B84-21B4-4F5D-B372-C32C073DDAA7}"/>
              </a:ext>
            </a:extLst>
          </p:cNvPr>
          <p:cNvSpPr>
            <a:spLocks noGrp="1"/>
          </p:cNvSpPr>
          <p:nvPr>
            <p:ph type="dt" sz="half" idx="10"/>
          </p:nvPr>
        </p:nvSpPr>
        <p:spPr>
          <a:xfrm>
            <a:off x="838200" y="6356350"/>
            <a:ext cx="2743200" cy="365125"/>
          </a:xfrm>
          <a:prstGeom prst="rect">
            <a:avLst/>
          </a:prstGeom>
        </p:spPr>
        <p:txBody>
          <a:bodyPr/>
          <a:lstStyle/>
          <a:p>
            <a:fld id="{DDEFC98F-EB4A-44BE-8C63-8CA280C0D252}" type="datetimeFigureOut">
              <a:rPr lang="en-US" smtClean="0"/>
              <a:t>10/9/2024</a:t>
            </a:fld>
            <a:endParaRPr lang="en-US"/>
          </a:p>
        </p:txBody>
      </p:sp>
      <p:sp>
        <p:nvSpPr>
          <p:cNvPr id="5" name="Footer Placeholder 4">
            <a:extLst>
              <a:ext uri="{FF2B5EF4-FFF2-40B4-BE49-F238E27FC236}">
                <a16:creationId xmlns:a16="http://schemas.microsoft.com/office/drawing/2014/main" id="{7FF3CE4A-5597-42E5-85BB-6615F035C68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BD63A7F-1490-4742-9B42-566697AE327C}"/>
              </a:ext>
            </a:extLst>
          </p:cNvPr>
          <p:cNvSpPr>
            <a:spLocks noGrp="1"/>
          </p:cNvSpPr>
          <p:nvPr>
            <p:ph type="sldNum" sz="quarter" idx="12"/>
          </p:nvPr>
        </p:nvSpPr>
        <p:spPr>
          <a:xfrm>
            <a:off x="8610600" y="6356350"/>
            <a:ext cx="2743200" cy="365125"/>
          </a:xfrm>
          <a:prstGeom prst="rect">
            <a:avLst/>
          </a:prstGeom>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4812163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8AEA8-F1B6-4053-9ADA-F53B238C8B1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85CB888-9931-4ABB-9505-1A4B6A32480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897393-0D8D-4C5F-BC8C-B9953ADD5123}"/>
              </a:ext>
            </a:extLst>
          </p:cNvPr>
          <p:cNvSpPr>
            <a:spLocks noGrp="1"/>
          </p:cNvSpPr>
          <p:nvPr>
            <p:ph type="dt" sz="half" idx="10"/>
          </p:nvPr>
        </p:nvSpPr>
        <p:spPr>
          <a:xfrm>
            <a:off x="838200" y="6356350"/>
            <a:ext cx="2743200" cy="365125"/>
          </a:xfrm>
          <a:prstGeom prst="rect">
            <a:avLst/>
          </a:prstGeom>
        </p:spPr>
        <p:txBody>
          <a:bodyPr/>
          <a:lstStyle/>
          <a:p>
            <a:fld id="{DDEFC98F-EB4A-44BE-8C63-8CA280C0D252}" type="datetimeFigureOut">
              <a:rPr lang="en-US" smtClean="0"/>
              <a:t>10/9/2024</a:t>
            </a:fld>
            <a:endParaRPr lang="en-US"/>
          </a:p>
        </p:txBody>
      </p:sp>
      <p:sp>
        <p:nvSpPr>
          <p:cNvPr id="5" name="Footer Placeholder 4">
            <a:extLst>
              <a:ext uri="{FF2B5EF4-FFF2-40B4-BE49-F238E27FC236}">
                <a16:creationId xmlns:a16="http://schemas.microsoft.com/office/drawing/2014/main" id="{AD074DF0-D6D5-4E6B-BD85-D44339F2D98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91B51D8-611B-48BC-A3D8-C1201DD03335}"/>
              </a:ext>
            </a:extLst>
          </p:cNvPr>
          <p:cNvSpPr>
            <a:spLocks noGrp="1"/>
          </p:cNvSpPr>
          <p:nvPr>
            <p:ph type="sldNum" sz="quarter" idx="12"/>
          </p:nvPr>
        </p:nvSpPr>
        <p:spPr>
          <a:xfrm>
            <a:off x="8610600" y="6356350"/>
            <a:ext cx="2743200" cy="365125"/>
          </a:xfrm>
          <a:prstGeom prst="rect">
            <a:avLst/>
          </a:prstGeom>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29541196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DB5ED-943F-4CC0-9FE5-DFE16982919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40D0BC8-CB23-4831-88C2-29072BE3C07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9F0002D-0EBA-467B-9B1C-EEB4C24AC120}"/>
              </a:ext>
            </a:extLst>
          </p:cNvPr>
          <p:cNvSpPr>
            <a:spLocks noGrp="1"/>
          </p:cNvSpPr>
          <p:nvPr>
            <p:ph type="dt" sz="half" idx="10"/>
          </p:nvPr>
        </p:nvSpPr>
        <p:spPr>
          <a:xfrm>
            <a:off x="838200" y="6356350"/>
            <a:ext cx="2743200" cy="365125"/>
          </a:xfrm>
          <a:prstGeom prst="rect">
            <a:avLst/>
          </a:prstGeom>
        </p:spPr>
        <p:txBody>
          <a:bodyPr/>
          <a:lstStyle/>
          <a:p>
            <a:fld id="{DDEFC98F-EB4A-44BE-8C63-8CA280C0D252}" type="datetimeFigureOut">
              <a:rPr lang="en-US" smtClean="0"/>
              <a:t>10/9/2024</a:t>
            </a:fld>
            <a:endParaRPr lang="en-US"/>
          </a:p>
        </p:txBody>
      </p:sp>
      <p:sp>
        <p:nvSpPr>
          <p:cNvPr id="5" name="Footer Placeholder 4">
            <a:extLst>
              <a:ext uri="{FF2B5EF4-FFF2-40B4-BE49-F238E27FC236}">
                <a16:creationId xmlns:a16="http://schemas.microsoft.com/office/drawing/2014/main" id="{D0292DC0-C22E-4903-8F0A-E0C338840D7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9300723-4A72-4F36-A854-A472B23F50B9}"/>
              </a:ext>
            </a:extLst>
          </p:cNvPr>
          <p:cNvSpPr>
            <a:spLocks noGrp="1"/>
          </p:cNvSpPr>
          <p:nvPr>
            <p:ph type="sldNum" sz="quarter" idx="12"/>
          </p:nvPr>
        </p:nvSpPr>
        <p:spPr>
          <a:xfrm>
            <a:off x="8610600" y="6356350"/>
            <a:ext cx="2743200" cy="365125"/>
          </a:xfrm>
          <a:prstGeom prst="rect">
            <a:avLst/>
          </a:prstGeom>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6270646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0DF6A-DC03-4E80-A5D6-93ECD5E200D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91CBAE6-5D84-4232-88FC-DB16A47B80E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7A5C4A1-B904-42B2-BD7C-4BF515021A7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BDF9929-51BD-47B2-BD86-5C17D97892EB}"/>
              </a:ext>
            </a:extLst>
          </p:cNvPr>
          <p:cNvSpPr>
            <a:spLocks noGrp="1"/>
          </p:cNvSpPr>
          <p:nvPr>
            <p:ph type="dt" sz="half" idx="10"/>
          </p:nvPr>
        </p:nvSpPr>
        <p:spPr>
          <a:xfrm>
            <a:off x="838200" y="6356350"/>
            <a:ext cx="2743200" cy="365125"/>
          </a:xfrm>
          <a:prstGeom prst="rect">
            <a:avLst/>
          </a:prstGeom>
        </p:spPr>
        <p:txBody>
          <a:bodyPr/>
          <a:lstStyle/>
          <a:p>
            <a:fld id="{DDEFC98F-EB4A-44BE-8C63-8CA280C0D252}" type="datetimeFigureOut">
              <a:rPr lang="en-US" smtClean="0"/>
              <a:t>10/9/2024</a:t>
            </a:fld>
            <a:endParaRPr lang="en-US"/>
          </a:p>
        </p:txBody>
      </p:sp>
      <p:sp>
        <p:nvSpPr>
          <p:cNvPr id="6" name="Footer Placeholder 5">
            <a:extLst>
              <a:ext uri="{FF2B5EF4-FFF2-40B4-BE49-F238E27FC236}">
                <a16:creationId xmlns:a16="http://schemas.microsoft.com/office/drawing/2014/main" id="{6BE81555-D367-4980-972F-8230E3A8536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4102A58-44FE-4919-8117-F1C4C82D5157}"/>
              </a:ext>
            </a:extLst>
          </p:cNvPr>
          <p:cNvSpPr>
            <a:spLocks noGrp="1"/>
          </p:cNvSpPr>
          <p:nvPr>
            <p:ph type="sldNum" sz="quarter" idx="12"/>
          </p:nvPr>
        </p:nvSpPr>
        <p:spPr>
          <a:xfrm>
            <a:off x="8610600" y="6356350"/>
            <a:ext cx="2743200" cy="365125"/>
          </a:xfrm>
          <a:prstGeom prst="rect">
            <a:avLst/>
          </a:prstGeom>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6925902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25293-E80C-4049-BE30-CCCAF483221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E42BAFA-9001-4CBE-80C0-F1354B810D8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3BEE14-5CDA-4950-8D9F-7581C68C765A}"/>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10/9/2024</a:t>
            </a:fld>
            <a:endParaRPr lang="en-US"/>
          </a:p>
        </p:txBody>
      </p:sp>
      <p:sp>
        <p:nvSpPr>
          <p:cNvPr id="5" name="Footer Placeholder 4">
            <a:extLst>
              <a:ext uri="{FF2B5EF4-FFF2-40B4-BE49-F238E27FC236}">
                <a16:creationId xmlns:a16="http://schemas.microsoft.com/office/drawing/2014/main" id="{5AB6DEB7-FE61-4738-A8F4-F30440F53FB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4D7DBF1-859A-4B80-AE60-A9530D0CB3BC}"/>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26502573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B2163-8774-4694-8732-8529EDE2D40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CD2396A-125A-4093-87CB-5143941E24B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23F745C-CEC4-4262-A419-D1A9BC07032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613C1C-5CBF-4D7D-B443-BD5C043924C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1FA5C8-4416-4490-9FA3-76A938A3848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6D24032-AF1B-4A5B-B363-27EF57210159}"/>
              </a:ext>
            </a:extLst>
          </p:cNvPr>
          <p:cNvSpPr>
            <a:spLocks noGrp="1"/>
          </p:cNvSpPr>
          <p:nvPr>
            <p:ph type="dt" sz="half" idx="10"/>
          </p:nvPr>
        </p:nvSpPr>
        <p:spPr>
          <a:xfrm>
            <a:off x="838200" y="6356350"/>
            <a:ext cx="2743200" cy="365125"/>
          </a:xfrm>
          <a:prstGeom prst="rect">
            <a:avLst/>
          </a:prstGeom>
        </p:spPr>
        <p:txBody>
          <a:bodyPr/>
          <a:lstStyle/>
          <a:p>
            <a:fld id="{DDEFC98F-EB4A-44BE-8C63-8CA280C0D252}" type="datetimeFigureOut">
              <a:rPr lang="en-US" smtClean="0"/>
              <a:t>10/9/2024</a:t>
            </a:fld>
            <a:endParaRPr lang="en-US"/>
          </a:p>
        </p:txBody>
      </p:sp>
      <p:sp>
        <p:nvSpPr>
          <p:cNvPr id="8" name="Footer Placeholder 7">
            <a:extLst>
              <a:ext uri="{FF2B5EF4-FFF2-40B4-BE49-F238E27FC236}">
                <a16:creationId xmlns:a16="http://schemas.microsoft.com/office/drawing/2014/main" id="{1D102CFF-7702-44B3-90F4-0D01186B338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B00425C2-3619-4199-915D-64265B79E716}"/>
              </a:ext>
            </a:extLst>
          </p:cNvPr>
          <p:cNvSpPr>
            <a:spLocks noGrp="1"/>
          </p:cNvSpPr>
          <p:nvPr>
            <p:ph type="sldNum" sz="quarter" idx="12"/>
          </p:nvPr>
        </p:nvSpPr>
        <p:spPr>
          <a:xfrm>
            <a:off x="8610600" y="6356350"/>
            <a:ext cx="2743200" cy="365125"/>
          </a:xfrm>
          <a:prstGeom prst="rect">
            <a:avLst/>
          </a:prstGeom>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21308587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EE672-1971-45A6-B6EF-B15A5AF1544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2B38E21-F0DB-49C1-9365-54FECCFC2B17}"/>
              </a:ext>
            </a:extLst>
          </p:cNvPr>
          <p:cNvSpPr>
            <a:spLocks noGrp="1"/>
          </p:cNvSpPr>
          <p:nvPr>
            <p:ph type="dt" sz="half" idx="10"/>
          </p:nvPr>
        </p:nvSpPr>
        <p:spPr>
          <a:xfrm>
            <a:off x="838200" y="6356350"/>
            <a:ext cx="2743200" cy="365125"/>
          </a:xfrm>
          <a:prstGeom prst="rect">
            <a:avLst/>
          </a:prstGeom>
        </p:spPr>
        <p:txBody>
          <a:bodyPr/>
          <a:lstStyle/>
          <a:p>
            <a:fld id="{DDEFC98F-EB4A-44BE-8C63-8CA280C0D252}" type="datetimeFigureOut">
              <a:rPr lang="en-US" smtClean="0"/>
              <a:t>10/9/2024</a:t>
            </a:fld>
            <a:endParaRPr lang="en-US"/>
          </a:p>
        </p:txBody>
      </p:sp>
      <p:sp>
        <p:nvSpPr>
          <p:cNvPr id="4" name="Footer Placeholder 3">
            <a:extLst>
              <a:ext uri="{FF2B5EF4-FFF2-40B4-BE49-F238E27FC236}">
                <a16:creationId xmlns:a16="http://schemas.microsoft.com/office/drawing/2014/main" id="{DEFDB467-4525-4191-8D95-464D47FBB6E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5B3A8FA-9878-43BA-8CBE-6AC38D7316CC}"/>
              </a:ext>
            </a:extLst>
          </p:cNvPr>
          <p:cNvSpPr>
            <a:spLocks noGrp="1"/>
          </p:cNvSpPr>
          <p:nvPr>
            <p:ph type="sldNum" sz="quarter" idx="12"/>
          </p:nvPr>
        </p:nvSpPr>
        <p:spPr>
          <a:xfrm>
            <a:off x="8610600" y="6356350"/>
            <a:ext cx="2743200" cy="365125"/>
          </a:xfrm>
          <a:prstGeom prst="rect">
            <a:avLst/>
          </a:prstGeom>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5835841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CAFD5A-29C6-4CEC-9BAC-CAD8FFEB3742}"/>
              </a:ext>
            </a:extLst>
          </p:cNvPr>
          <p:cNvSpPr>
            <a:spLocks noGrp="1"/>
          </p:cNvSpPr>
          <p:nvPr>
            <p:ph type="dt" sz="half" idx="10"/>
          </p:nvPr>
        </p:nvSpPr>
        <p:spPr>
          <a:xfrm>
            <a:off x="838200" y="6356350"/>
            <a:ext cx="2743200" cy="365125"/>
          </a:xfrm>
          <a:prstGeom prst="rect">
            <a:avLst/>
          </a:prstGeom>
        </p:spPr>
        <p:txBody>
          <a:bodyPr/>
          <a:lstStyle/>
          <a:p>
            <a:fld id="{DDEFC98F-EB4A-44BE-8C63-8CA280C0D252}" type="datetimeFigureOut">
              <a:rPr lang="en-US" smtClean="0"/>
              <a:t>10/9/2024</a:t>
            </a:fld>
            <a:endParaRPr lang="en-US"/>
          </a:p>
        </p:txBody>
      </p:sp>
      <p:sp>
        <p:nvSpPr>
          <p:cNvPr id="3" name="Footer Placeholder 2">
            <a:extLst>
              <a:ext uri="{FF2B5EF4-FFF2-40B4-BE49-F238E27FC236}">
                <a16:creationId xmlns:a16="http://schemas.microsoft.com/office/drawing/2014/main" id="{A12980E7-D904-44AF-953E-9D26E8DCA76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B07CC90-5AF6-4A4D-AF73-1769AA83CF18}"/>
              </a:ext>
            </a:extLst>
          </p:cNvPr>
          <p:cNvSpPr>
            <a:spLocks noGrp="1"/>
          </p:cNvSpPr>
          <p:nvPr>
            <p:ph type="sldNum" sz="quarter" idx="12"/>
          </p:nvPr>
        </p:nvSpPr>
        <p:spPr>
          <a:xfrm>
            <a:off x="8610600" y="6356350"/>
            <a:ext cx="2743200" cy="365125"/>
          </a:xfrm>
          <a:prstGeom prst="rect">
            <a:avLst/>
          </a:prstGeom>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2616554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DB19F-70B7-4B71-BD0C-AEA2DC7E096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5EE9D82-77F6-44D8-90F7-39222E1FD06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F4D7DED-2594-4374-B8AA-E18446CD1C2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79A8AF-5B56-4627-8470-16E942BFA88B}"/>
              </a:ext>
            </a:extLst>
          </p:cNvPr>
          <p:cNvSpPr>
            <a:spLocks noGrp="1"/>
          </p:cNvSpPr>
          <p:nvPr>
            <p:ph type="dt" sz="half" idx="10"/>
          </p:nvPr>
        </p:nvSpPr>
        <p:spPr>
          <a:xfrm>
            <a:off x="838200" y="6356350"/>
            <a:ext cx="2743200" cy="365125"/>
          </a:xfrm>
          <a:prstGeom prst="rect">
            <a:avLst/>
          </a:prstGeom>
        </p:spPr>
        <p:txBody>
          <a:bodyPr/>
          <a:lstStyle/>
          <a:p>
            <a:fld id="{DDEFC98F-EB4A-44BE-8C63-8CA280C0D252}" type="datetimeFigureOut">
              <a:rPr lang="en-US" smtClean="0"/>
              <a:t>10/9/2024</a:t>
            </a:fld>
            <a:endParaRPr lang="en-US"/>
          </a:p>
        </p:txBody>
      </p:sp>
      <p:sp>
        <p:nvSpPr>
          <p:cNvPr id="6" name="Footer Placeholder 5">
            <a:extLst>
              <a:ext uri="{FF2B5EF4-FFF2-40B4-BE49-F238E27FC236}">
                <a16:creationId xmlns:a16="http://schemas.microsoft.com/office/drawing/2014/main" id="{E3652CCF-CC6F-4016-882B-7F1DEB89418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63C84E2-A202-42B0-BFC5-01021A849B76}"/>
              </a:ext>
            </a:extLst>
          </p:cNvPr>
          <p:cNvSpPr>
            <a:spLocks noGrp="1"/>
          </p:cNvSpPr>
          <p:nvPr>
            <p:ph type="sldNum" sz="quarter" idx="12"/>
          </p:nvPr>
        </p:nvSpPr>
        <p:spPr>
          <a:xfrm>
            <a:off x="8610600" y="6356350"/>
            <a:ext cx="2743200" cy="365125"/>
          </a:xfrm>
          <a:prstGeom prst="rect">
            <a:avLst/>
          </a:prstGeom>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1481995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00451-C421-4217-BC8D-8270315EBD5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268335A-5DFC-4EFE-8B32-EAD8FB15A77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D4E026D-72B3-478E-8084-D678BE52CF0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ED9B2D-2761-4989-8EC3-2CDA4514A077}"/>
              </a:ext>
            </a:extLst>
          </p:cNvPr>
          <p:cNvSpPr>
            <a:spLocks noGrp="1"/>
          </p:cNvSpPr>
          <p:nvPr>
            <p:ph type="dt" sz="half" idx="10"/>
          </p:nvPr>
        </p:nvSpPr>
        <p:spPr>
          <a:xfrm>
            <a:off x="838200" y="6356350"/>
            <a:ext cx="2743200" cy="365125"/>
          </a:xfrm>
          <a:prstGeom prst="rect">
            <a:avLst/>
          </a:prstGeom>
        </p:spPr>
        <p:txBody>
          <a:bodyPr/>
          <a:lstStyle/>
          <a:p>
            <a:fld id="{DDEFC98F-EB4A-44BE-8C63-8CA280C0D252}" type="datetimeFigureOut">
              <a:rPr lang="en-US" smtClean="0"/>
              <a:t>10/9/2024</a:t>
            </a:fld>
            <a:endParaRPr lang="en-US"/>
          </a:p>
        </p:txBody>
      </p:sp>
      <p:sp>
        <p:nvSpPr>
          <p:cNvPr id="6" name="Footer Placeholder 5">
            <a:extLst>
              <a:ext uri="{FF2B5EF4-FFF2-40B4-BE49-F238E27FC236}">
                <a16:creationId xmlns:a16="http://schemas.microsoft.com/office/drawing/2014/main" id="{12191019-979C-429C-86E6-E87D999E0E3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ED8330C-3BFB-48ED-9FA4-596B373E3C89}"/>
              </a:ext>
            </a:extLst>
          </p:cNvPr>
          <p:cNvSpPr>
            <a:spLocks noGrp="1"/>
          </p:cNvSpPr>
          <p:nvPr>
            <p:ph type="sldNum" sz="quarter" idx="12"/>
          </p:nvPr>
        </p:nvSpPr>
        <p:spPr>
          <a:xfrm>
            <a:off x="8610600" y="6356350"/>
            <a:ext cx="2743200" cy="365125"/>
          </a:xfrm>
          <a:prstGeom prst="rect">
            <a:avLst/>
          </a:prstGeom>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6983052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9246B-9F21-453D-A4B1-2D0458C54CF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CB6E7BD-097C-483A-85A6-120F400FF52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042B33-FA50-41E8-8D16-B3D354656214}"/>
              </a:ext>
            </a:extLst>
          </p:cNvPr>
          <p:cNvSpPr>
            <a:spLocks noGrp="1"/>
          </p:cNvSpPr>
          <p:nvPr>
            <p:ph type="dt" sz="half" idx="10"/>
          </p:nvPr>
        </p:nvSpPr>
        <p:spPr>
          <a:xfrm>
            <a:off x="838200" y="6356350"/>
            <a:ext cx="2743200" cy="365125"/>
          </a:xfrm>
          <a:prstGeom prst="rect">
            <a:avLst/>
          </a:prstGeom>
        </p:spPr>
        <p:txBody>
          <a:bodyPr/>
          <a:lstStyle/>
          <a:p>
            <a:fld id="{DDEFC98F-EB4A-44BE-8C63-8CA280C0D252}" type="datetimeFigureOut">
              <a:rPr lang="en-US" smtClean="0"/>
              <a:t>10/9/2024</a:t>
            </a:fld>
            <a:endParaRPr lang="en-US"/>
          </a:p>
        </p:txBody>
      </p:sp>
      <p:sp>
        <p:nvSpPr>
          <p:cNvPr id="5" name="Footer Placeholder 4">
            <a:extLst>
              <a:ext uri="{FF2B5EF4-FFF2-40B4-BE49-F238E27FC236}">
                <a16:creationId xmlns:a16="http://schemas.microsoft.com/office/drawing/2014/main" id="{A7B3E049-037B-41EB-B08C-57D1B162B3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7A9DC01-6A5C-499E-9F56-D9284876A0B4}"/>
              </a:ext>
            </a:extLst>
          </p:cNvPr>
          <p:cNvSpPr>
            <a:spLocks noGrp="1"/>
          </p:cNvSpPr>
          <p:nvPr>
            <p:ph type="sldNum" sz="quarter" idx="12"/>
          </p:nvPr>
        </p:nvSpPr>
        <p:spPr>
          <a:xfrm>
            <a:off x="8610600" y="6356350"/>
            <a:ext cx="2743200" cy="365125"/>
          </a:xfrm>
          <a:prstGeom prst="rect">
            <a:avLst/>
          </a:prstGeom>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13295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FCC8FA-EE53-4402-9AE7-3C21AEC8FA71}"/>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1602FB4-097D-4A22-B8D1-13E6BD2C5A2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2D9FF8-B0E3-425A-8262-414AEEAB5551}"/>
              </a:ext>
            </a:extLst>
          </p:cNvPr>
          <p:cNvSpPr>
            <a:spLocks noGrp="1"/>
          </p:cNvSpPr>
          <p:nvPr>
            <p:ph type="dt" sz="half" idx="10"/>
          </p:nvPr>
        </p:nvSpPr>
        <p:spPr>
          <a:xfrm>
            <a:off x="838200" y="6356350"/>
            <a:ext cx="2743200" cy="365125"/>
          </a:xfrm>
          <a:prstGeom prst="rect">
            <a:avLst/>
          </a:prstGeom>
        </p:spPr>
        <p:txBody>
          <a:bodyPr/>
          <a:lstStyle/>
          <a:p>
            <a:fld id="{DDEFC98F-EB4A-44BE-8C63-8CA280C0D252}" type="datetimeFigureOut">
              <a:rPr lang="en-US" smtClean="0"/>
              <a:t>10/9/2024</a:t>
            </a:fld>
            <a:endParaRPr lang="en-US"/>
          </a:p>
        </p:txBody>
      </p:sp>
      <p:sp>
        <p:nvSpPr>
          <p:cNvPr id="5" name="Footer Placeholder 4">
            <a:extLst>
              <a:ext uri="{FF2B5EF4-FFF2-40B4-BE49-F238E27FC236}">
                <a16:creationId xmlns:a16="http://schemas.microsoft.com/office/drawing/2014/main" id="{D96755FB-3C39-4DFA-9E29-F5E4EBBB274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627A908-69CF-45E4-A599-E440842104A4}"/>
              </a:ext>
            </a:extLst>
          </p:cNvPr>
          <p:cNvSpPr>
            <a:spLocks noGrp="1"/>
          </p:cNvSpPr>
          <p:nvPr>
            <p:ph type="sldNum" sz="quarter" idx="12"/>
          </p:nvPr>
        </p:nvSpPr>
        <p:spPr>
          <a:xfrm>
            <a:off x="8610600" y="6356350"/>
            <a:ext cx="2743200" cy="365125"/>
          </a:xfrm>
          <a:prstGeom prst="rect">
            <a:avLst/>
          </a:prstGeom>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5286770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0B1EA-76EC-470C-A057-535D6870244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E9D4040-766F-4E70-B18C-E8899770B93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2322B3F-1617-44C4-905C-3976B07859B1}"/>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10/9/2024</a:t>
            </a:fld>
            <a:endParaRPr lang="en-US"/>
          </a:p>
        </p:txBody>
      </p:sp>
      <p:sp>
        <p:nvSpPr>
          <p:cNvPr id="5" name="Footer Placeholder 4">
            <a:extLst>
              <a:ext uri="{FF2B5EF4-FFF2-40B4-BE49-F238E27FC236}">
                <a16:creationId xmlns:a16="http://schemas.microsoft.com/office/drawing/2014/main" id="{73D6812D-C0C3-465A-9DED-CB81DC7F495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6CF8600-D46C-484E-A16B-ED6E5A17F2E2}"/>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5714335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91B63-0677-40AC-A3F8-B7EF69EBA43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CDAB154-3B90-414E-A700-2ACF497D9DB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7ADC5F9-C8B4-438B-8316-AAA6EC3F939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0C2C26F-F92E-47B4-86DF-1FA165F6A660}"/>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10/9/2024</a:t>
            </a:fld>
            <a:endParaRPr lang="en-US"/>
          </a:p>
        </p:txBody>
      </p:sp>
      <p:sp>
        <p:nvSpPr>
          <p:cNvPr id="6" name="Footer Placeholder 5">
            <a:extLst>
              <a:ext uri="{FF2B5EF4-FFF2-40B4-BE49-F238E27FC236}">
                <a16:creationId xmlns:a16="http://schemas.microsoft.com/office/drawing/2014/main" id="{A76A9320-8BA1-4FF4-B1FE-EA8CCE7F1FD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F074E07-E00E-442B-BBBE-95530E968D54}"/>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9430780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763C7-BE7B-4089-98B1-5F4C07FD7AF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B5F6768-A733-471D-A214-2623F9627DF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E9D29B-4266-427E-B2D0-519F35EC6C8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CB8CFBA-86CC-49B0-955D-7C0307EDFE0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130263A-CB5C-4B5B-A12E-78185EBAFDC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6CAD5FE-D4FA-4375-84B7-CA6FF155C760}"/>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10/9/2024</a:t>
            </a:fld>
            <a:endParaRPr lang="en-US"/>
          </a:p>
        </p:txBody>
      </p:sp>
      <p:sp>
        <p:nvSpPr>
          <p:cNvPr id="8" name="Footer Placeholder 7">
            <a:extLst>
              <a:ext uri="{FF2B5EF4-FFF2-40B4-BE49-F238E27FC236}">
                <a16:creationId xmlns:a16="http://schemas.microsoft.com/office/drawing/2014/main" id="{E054CC10-2C5F-4FB2-AB14-7F39D48ED3D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8AFEBAD-040D-46BA-AD3A-767C78FEDE9A}"/>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27772878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17130-C1A7-4621-AEA6-E135652CC65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0E2CDE9-D016-4BD0-A15B-02584F560B36}"/>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10/9/2024</a:t>
            </a:fld>
            <a:endParaRPr lang="en-US"/>
          </a:p>
        </p:txBody>
      </p:sp>
      <p:sp>
        <p:nvSpPr>
          <p:cNvPr id="4" name="Footer Placeholder 3">
            <a:extLst>
              <a:ext uri="{FF2B5EF4-FFF2-40B4-BE49-F238E27FC236}">
                <a16:creationId xmlns:a16="http://schemas.microsoft.com/office/drawing/2014/main" id="{9927E2A7-6EF0-488F-BE43-758C1320645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51E74EC-489A-45CB-9ABC-4EBE686BD522}"/>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1850127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31E71E2-9D74-49FB-8E3C-2843B3545079}"/>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10/9/2024</a:t>
            </a:fld>
            <a:endParaRPr lang="en-US"/>
          </a:p>
        </p:txBody>
      </p:sp>
      <p:sp>
        <p:nvSpPr>
          <p:cNvPr id="3" name="Footer Placeholder 2">
            <a:extLst>
              <a:ext uri="{FF2B5EF4-FFF2-40B4-BE49-F238E27FC236}">
                <a16:creationId xmlns:a16="http://schemas.microsoft.com/office/drawing/2014/main" id="{2C06DE47-0EDD-46AE-BDD8-14CDC20FFF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5739EA8-FAFF-44B5-A3EE-9B583679C94F}"/>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31805819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F848B-B3B6-4287-958B-A6F254D4F68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EF1B5F7-1F75-4E0F-9014-2FC1A193D3B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11CD03D-B472-4DA9-BFC6-B7E0AE23464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AB184F-EFAE-40DA-80C4-75EA331597C1}"/>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10/9/2024</a:t>
            </a:fld>
            <a:endParaRPr lang="en-US"/>
          </a:p>
        </p:txBody>
      </p:sp>
      <p:sp>
        <p:nvSpPr>
          <p:cNvPr id="6" name="Footer Placeholder 5">
            <a:extLst>
              <a:ext uri="{FF2B5EF4-FFF2-40B4-BE49-F238E27FC236}">
                <a16:creationId xmlns:a16="http://schemas.microsoft.com/office/drawing/2014/main" id="{C1833732-AC29-4AD1-82E0-4F17FCCB68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0809F57-4B98-476B-8F65-F329239E1BC3}"/>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36504616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073B2-8A6C-40B9-AD0F-E9FE61D4D2B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C5CAEAC-2A55-47FF-9B43-5BC2971BF9F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A217F80-DFEA-423B-BA92-1F8C25FFD76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4FEB31-28DF-4EA1-B31C-7F7E6CEBBC18}"/>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10/9/2024</a:t>
            </a:fld>
            <a:endParaRPr lang="en-US"/>
          </a:p>
        </p:txBody>
      </p:sp>
      <p:sp>
        <p:nvSpPr>
          <p:cNvPr id="6" name="Footer Placeholder 5">
            <a:extLst>
              <a:ext uri="{FF2B5EF4-FFF2-40B4-BE49-F238E27FC236}">
                <a16:creationId xmlns:a16="http://schemas.microsoft.com/office/drawing/2014/main" id="{A84473C6-6096-44FF-B6DA-66C26F12D6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5CCBDE3-F3C2-4B23-8538-D38154F603F2}"/>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26613973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2.pn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A round pink label with white text and a black background&#10;&#10;Description automatically generated">
            <a:extLst>
              <a:ext uri="{FF2B5EF4-FFF2-40B4-BE49-F238E27FC236}">
                <a16:creationId xmlns:a16="http://schemas.microsoft.com/office/drawing/2014/main" id="{17EF79FE-3C9B-49CF-8E1E-72082089A073}"/>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2117104" y="209063"/>
            <a:ext cx="1845982" cy="1845982"/>
          </a:xfrm>
          <a:prstGeom prst="rect">
            <a:avLst/>
          </a:prstGeom>
        </p:spPr>
      </p:pic>
      <p:pic>
        <p:nvPicPr>
          <p:cNvPr id="5" name="Picture 4" descr="A round pink label with white text and a black background&#10;&#10;Description automatically generated">
            <a:extLst>
              <a:ext uri="{FF2B5EF4-FFF2-40B4-BE49-F238E27FC236}">
                <a16:creationId xmlns:a16="http://schemas.microsoft.com/office/drawing/2014/main" id="{B4D8C3A0-2009-689C-ACC5-304D48529CFD}"/>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5426696" y="7371863"/>
            <a:ext cx="1845982" cy="1845982"/>
          </a:xfrm>
          <a:prstGeom prst="rect">
            <a:avLst/>
          </a:prstGeom>
        </p:spPr>
      </p:pic>
    </p:spTree>
    <p:extLst>
      <p:ext uri="{BB962C8B-B14F-4D97-AF65-F5344CB8AC3E}">
        <p14:creationId xmlns:p14="http://schemas.microsoft.com/office/powerpoint/2010/main" val="388461779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descr="A white circle with leaves and blue text&#10;&#10;Description automatically generated">
            <a:extLst>
              <a:ext uri="{FF2B5EF4-FFF2-40B4-BE49-F238E27FC236}">
                <a16:creationId xmlns:a16="http://schemas.microsoft.com/office/drawing/2014/main" id="{37E75E3D-D35C-0BB0-3B58-97006FD6269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40264" y="142777"/>
            <a:ext cx="1482561" cy="1482561"/>
          </a:xfrm>
          <a:prstGeom prst="rect">
            <a:avLst/>
          </a:prstGeom>
        </p:spPr>
      </p:pic>
    </p:spTree>
    <p:extLst>
      <p:ext uri="{BB962C8B-B14F-4D97-AF65-F5344CB8AC3E}">
        <p14:creationId xmlns:p14="http://schemas.microsoft.com/office/powerpoint/2010/main" val="3581837125"/>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30.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2.xml"/><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24.jpeg"/></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gif"/></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30.png"/><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2.xml"/><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2.xml"/><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48.png"/></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50.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7"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1.png"/><Relationship Id="rId5" Type="http://schemas.microsoft.com/office/2007/relationships/hdphoto" Target="../media/hdphoto1.wdp"/><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EC5E62-EC7A-FD7F-00D2-07F900005B31}"/>
              </a:ext>
            </a:extLst>
          </p:cNvPr>
          <p:cNvSpPr/>
          <p:nvPr/>
        </p:nvSpPr>
        <p:spPr>
          <a:xfrm>
            <a:off x="0" y="0"/>
            <a:ext cx="12192000" cy="6858000"/>
          </a:xfrm>
          <a:prstGeom prst="rect">
            <a:avLst/>
          </a:prstGeom>
          <a:solidFill>
            <a:srgbClr val="CAF2FB"/>
          </a:solidFill>
          <a:ln>
            <a:solidFill>
              <a:srgbClr val="CAF2F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oogle Shape;9;p2">
            <a:extLst>
              <a:ext uri="{FF2B5EF4-FFF2-40B4-BE49-F238E27FC236}">
                <a16:creationId xmlns:a16="http://schemas.microsoft.com/office/drawing/2014/main" id="{B5DF258D-4B03-555F-C2CF-A3600F9DA804}"/>
              </a:ext>
            </a:extLst>
          </p:cNvPr>
          <p:cNvGrpSpPr/>
          <p:nvPr/>
        </p:nvGrpSpPr>
        <p:grpSpPr>
          <a:xfrm>
            <a:off x="1931" y="296257"/>
            <a:ext cx="12450348" cy="7756328"/>
            <a:chOff x="-86256" y="210475"/>
            <a:chExt cx="9434027" cy="5877218"/>
          </a:xfrm>
        </p:grpSpPr>
        <p:sp>
          <p:nvSpPr>
            <p:cNvPr id="10" name="Google Shape;10;p2">
              <a:extLst>
                <a:ext uri="{FF2B5EF4-FFF2-40B4-BE49-F238E27FC236}">
                  <a16:creationId xmlns:a16="http://schemas.microsoft.com/office/drawing/2014/main" id="{DCC590CF-DA1D-507A-E0DF-295168CC3F41}"/>
                </a:ext>
              </a:extLst>
            </p:cNvPr>
            <p:cNvSpPr/>
            <p:nvPr/>
          </p:nvSpPr>
          <p:spPr>
            <a:xfrm>
              <a:off x="-38725" y="3703550"/>
              <a:ext cx="9209436" cy="1478864"/>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a:extLst>
                <a:ext uri="{FF2B5EF4-FFF2-40B4-BE49-F238E27FC236}">
                  <a16:creationId xmlns:a16="http://schemas.microsoft.com/office/drawing/2014/main" id="{510C5D86-08A2-BD82-CA2F-BB7F5B9DAB5F}"/>
                </a:ext>
              </a:extLst>
            </p:cNvPr>
            <p:cNvSpPr/>
            <p:nvPr/>
          </p:nvSpPr>
          <p:spPr>
            <a:xfrm>
              <a:off x="-65450" y="4085100"/>
              <a:ext cx="9209483" cy="1097086"/>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 name="Google Shape;12;p2">
              <a:extLst>
                <a:ext uri="{FF2B5EF4-FFF2-40B4-BE49-F238E27FC236}">
                  <a16:creationId xmlns:a16="http://schemas.microsoft.com/office/drawing/2014/main" id="{8F44E5F6-2B03-8753-477A-9481CDFDFBE4}"/>
                </a:ext>
              </a:extLst>
            </p:cNvPr>
            <p:cNvGrpSpPr/>
            <p:nvPr/>
          </p:nvGrpSpPr>
          <p:grpSpPr>
            <a:xfrm>
              <a:off x="662662" y="4395773"/>
              <a:ext cx="774936" cy="847100"/>
              <a:chOff x="747000" y="4488650"/>
              <a:chExt cx="666325" cy="728375"/>
            </a:xfrm>
          </p:grpSpPr>
          <p:sp>
            <p:nvSpPr>
              <p:cNvPr id="290" name="Google Shape;13;p2">
                <a:extLst>
                  <a:ext uri="{FF2B5EF4-FFF2-40B4-BE49-F238E27FC236}">
                    <a16:creationId xmlns:a16="http://schemas.microsoft.com/office/drawing/2014/main" id="{A15C6A5C-FDE4-114B-87A7-1381320DB23C}"/>
                  </a:ext>
                </a:extLst>
              </p:cNvPr>
              <p:cNvSpPr/>
              <p:nvPr/>
            </p:nvSpPr>
            <p:spPr>
              <a:xfrm>
                <a:off x="747000" y="4488650"/>
                <a:ext cx="666325" cy="727225"/>
              </a:xfrm>
              <a:custGeom>
                <a:avLst/>
                <a:gdLst/>
                <a:ahLst/>
                <a:cxnLst/>
                <a:rect l="l" t="t" r="r" b="b"/>
                <a:pathLst>
                  <a:path w="26653" h="29089" extrusionOk="0">
                    <a:moveTo>
                      <a:pt x="16579" y="1"/>
                    </a:moveTo>
                    <a:cubicBezTo>
                      <a:pt x="16579" y="101"/>
                      <a:pt x="16545" y="101"/>
                      <a:pt x="16545" y="101"/>
                    </a:cubicBezTo>
                    <a:cubicBezTo>
                      <a:pt x="16412" y="101"/>
                      <a:pt x="16345" y="101"/>
                      <a:pt x="16212" y="134"/>
                    </a:cubicBezTo>
                    <a:lnTo>
                      <a:pt x="16179" y="134"/>
                    </a:lnTo>
                    <a:cubicBezTo>
                      <a:pt x="15945" y="168"/>
                      <a:pt x="15712" y="201"/>
                      <a:pt x="15411" y="368"/>
                    </a:cubicBezTo>
                    <a:cubicBezTo>
                      <a:pt x="15178" y="501"/>
                      <a:pt x="14911" y="668"/>
                      <a:pt x="14711" y="835"/>
                    </a:cubicBezTo>
                    <a:cubicBezTo>
                      <a:pt x="14210" y="1202"/>
                      <a:pt x="13844" y="1702"/>
                      <a:pt x="13543" y="2136"/>
                    </a:cubicBezTo>
                    <a:cubicBezTo>
                      <a:pt x="13143" y="2669"/>
                      <a:pt x="12843" y="3270"/>
                      <a:pt x="12543" y="3770"/>
                    </a:cubicBezTo>
                    <a:cubicBezTo>
                      <a:pt x="12242" y="4304"/>
                      <a:pt x="11942" y="4871"/>
                      <a:pt x="11675" y="5438"/>
                    </a:cubicBezTo>
                    <a:cubicBezTo>
                      <a:pt x="11375" y="6005"/>
                      <a:pt x="11075" y="6605"/>
                      <a:pt x="10775" y="7139"/>
                    </a:cubicBezTo>
                    <a:cubicBezTo>
                      <a:pt x="10575" y="7506"/>
                      <a:pt x="10341" y="7940"/>
                      <a:pt x="10041" y="8307"/>
                    </a:cubicBezTo>
                    <a:cubicBezTo>
                      <a:pt x="9941" y="8440"/>
                      <a:pt x="9841" y="8507"/>
                      <a:pt x="9741" y="8607"/>
                    </a:cubicBezTo>
                    <a:cubicBezTo>
                      <a:pt x="9674" y="8640"/>
                      <a:pt x="9574" y="8674"/>
                      <a:pt x="9440" y="8707"/>
                    </a:cubicBezTo>
                    <a:cubicBezTo>
                      <a:pt x="9207" y="8807"/>
                      <a:pt x="8907" y="8874"/>
                      <a:pt x="8606" y="8940"/>
                    </a:cubicBezTo>
                    <a:cubicBezTo>
                      <a:pt x="8440" y="8940"/>
                      <a:pt x="8340" y="8974"/>
                      <a:pt x="8173" y="8974"/>
                    </a:cubicBezTo>
                    <a:cubicBezTo>
                      <a:pt x="7839" y="9007"/>
                      <a:pt x="7439" y="9007"/>
                      <a:pt x="7105" y="9107"/>
                    </a:cubicBezTo>
                    <a:cubicBezTo>
                      <a:pt x="6839" y="9174"/>
                      <a:pt x="6572" y="9307"/>
                      <a:pt x="6372" y="9474"/>
                    </a:cubicBezTo>
                    <a:cubicBezTo>
                      <a:pt x="6171" y="9641"/>
                      <a:pt x="5938" y="9841"/>
                      <a:pt x="5771" y="10175"/>
                    </a:cubicBezTo>
                    <a:lnTo>
                      <a:pt x="5538" y="10675"/>
                    </a:lnTo>
                    <a:cubicBezTo>
                      <a:pt x="5438" y="10842"/>
                      <a:pt x="5404" y="11042"/>
                      <a:pt x="5337" y="11275"/>
                    </a:cubicBezTo>
                    <a:cubicBezTo>
                      <a:pt x="5237" y="11642"/>
                      <a:pt x="5171" y="12009"/>
                      <a:pt x="5204" y="12476"/>
                    </a:cubicBezTo>
                    <a:cubicBezTo>
                      <a:pt x="5204" y="12777"/>
                      <a:pt x="5237" y="13010"/>
                      <a:pt x="5237" y="13310"/>
                    </a:cubicBezTo>
                    <a:cubicBezTo>
                      <a:pt x="5271" y="13777"/>
                      <a:pt x="5337" y="14211"/>
                      <a:pt x="5237" y="14711"/>
                    </a:cubicBezTo>
                    <a:cubicBezTo>
                      <a:pt x="5204" y="14945"/>
                      <a:pt x="5171" y="15145"/>
                      <a:pt x="5071" y="15345"/>
                    </a:cubicBezTo>
                    <a:cubicBezTo>
                      <a:pt x="5004" y="15545"/>
                      <a:pt x="4870" y="15712"/>
                      <a:pt x="4737" y="15879"/>
                    </a:cubicBezTo>
                    <a:lnTo>
                      <a:pt x="4270" y="16346"/>
                    </a:lnTo>
                    <a:cubicBezTo>
                      <a:pt x="4070" y="16513"/>
                      <a:pt x="3836" y="16646"/>
                      <a:pt x="3503" y="16779"/>
                    </a:cubicBezTo>
                    <a:cubicBezTo>
                      <a:pt x="3336" y="16813"/>
                      <a:pt x="3169" y="16879"/>
                      <a:pt x="3002" y="16946"/>
                    </a:cubicBezTo>
                    <a:cubicBezTo>
                      <a:pt x="2569" y="17046"/>
                      <a:pt x="2169" y="17213"/>
                      <a:pt x="1735" y="17447"/>
                    </a:cubicBezTo>
                    <a:cubicBezTo>
                      <a:pt x="1435" y="17613"/>
                      <a:pt x="1201" y="17813"/>
                      <a:pt x="934" y="18047"/>
                    </a:cubicBezTo>
                    <a:cubicBezTo>
                      <a:pt x="701" y="18347"/>
                      <a:pt x="534" y="18681"/>
                      <a:pt x="367" y="19048"/>
                    </a:cubicBezTo>
                    <a:cubicBezTo>
                      <a:pt x="200" y="19448"/>
                      <a:pt x="100" y="19882"/>
                      <a:pt x="100" y="20349"/>
                    </a:cubicBezTo>
                    <a:cubicBezTo>
                      <a:pt x="34" y="20682"/>
                      <a:pt x="0" y="21016"/>
                      <a:pt x="0" y="21349"/>
                    </a:cubicBezTo>
                    <a:cubicBezTo>
                      <a:pt x="0" y="22117"/>
                      <a:pt x="200" y="22850"/>
                      <a:pt x="567" y="23618"/>
                    </a:cubicBezTo>
                    <a:cubicBezTo>
                      <a:pt x="734" y="23884"/>
                      <a:pt x="934" y="24218"/>
                      <a:pt x="1235" y="24585"/>
                    </a:cubicBezTo>
                    <a:cubicBezTo>
                      <a:pt x="1435" y="24852"/>
                      <a:pt x="1735" y="25152"/>
                      <a:pt x="2035" y="25419"/>
                    </a:cubicBezTo>
                    <a:cubicBezTo>
                      <a:pt x="2602" y="25986"/>
                      <a:pt x="3336" y="26420"/>
                      <a:pt x="4070" y="26853"/>
                    </a:cubicBezTo>
                    <a:cubicBezTo>
                      <a:pt x="4770" y="27220"/>
                      <a:pt x="5538" y="27587"/>
                      <a:pt x="6405" y="27921"/>
                    </a:cubicBezTo>
                    <a:cubicBezTo>
                      <a:pt x="7105" y="28221"/>
                      <a:pt x="7873" y="28421"/>
                      <a:pt x="8573" y="28621"/>
                    </a:cubicBezTo>
                    <a:cubicBezTo>
                      <a:pt x="9707" y="28855"/>
                      <a:pt x="10841" y="28988"/>
                      <a:pt x="11709" y="29021"/>
                    </a:cubicBezTo>
                    <a:cubicBezTo>
                      <a:pt x="12576" y="29088"/>
                      <a:pt x="13510" y="29088"/>
                      <a:pt x="14377" y="29088"/>
                    </a:cubicBezTo>
                    <a:lnTo>
                      <a:pt x="15411" y="29088"/>
                    </a:lnTo>
                    <a:cubicBezTo>
                      <a:pt x="16946" y="29055"/>
                      <a:pt x="18347" y="28955"/>
                      <a:pt x="19614" y="28688"/>
                    </a:cubicBezTo>
                    <a:cubicBezTo>
                      <a:pt x="21082" y="28421"/>
                      <a:pt x="22316" y="28054"/>
                      <a:pt x="23384" y="27554"/>
                    </a:cubicBezTo>
                    <a:cubicBezTo>
                      <a:pt x="24551" y="26987"/>
                      <a:pt x="25418" y="26219"/>
                      <a:pt x="25885" y="25352"/>
                    </a:cubicBezTo>
                    <a:cubicBezTo>
                      <a:pt x="26119" y="24919"/>
                      <a:pt x="26252" y="24485"/>
                      <a:pt x="26319" y="24018"/>
                    </a:cubicBezTo>
                    <a:cubicBezTo>
                      <a:pt x="26386" y="23718"/>
                      <a:pt x="26419" y="23484"/>
                      <a:pt x="26419" y="23217"/>
                    </a:cubicBezTo>
                    <a:cubicBezTo>
                      <a:pt x="26419" y="22984"/>
                      <a:pt x="26386" y="22717"/>
                      <a:pt x="26319" y="22350"/>
                    </a:cubicBezTo>
                    <a:cubicBezTo>
                      <a:pt x="26252" y="21683"/>
                      <a:pt x="25986" y="21016"/>
                      <a:pt x="25652" y="20415"/>
                    </a:cubicBezTo>
                    <a:cubicBezTo>
                      <a:pt x="25452" y="20048"/>
                      <a:pt x="25185" y="19681"/>
                      <a:pt x="24885" y="19315"/>
                    </a:cubicBezTo>
                    <a:lnTo>
                      <a:pt x="24484" y="18814"/>
                    </a:lnTo>
                    <a:cubicBezTo>
                      <a:pt x="24318" y="18614"/>
                      <a:pt x="24251" y="18381"/>
                      <a:pt x="24118" y="18180"/>
                    </a:cubicBezTo>
                    <a:cubicBezTo>
                      <a:pt x="24084" y="18047"/>
                      <a:pt x="24051" y="17880"/>
                      <a:pt x="24051" y="17780"/>
                    </a:cubicBezTo>
                    <a:lnTo>
                      <a:pt x="24051" y="17213"/>
                    </a:lnTo>
                    <a:cubicBezTo>
                      <a:pt x="24084" y="16946"/>
                      <a:pt x="24218" y="16579"/>
                      <a:pt x="24318" y="16246"/>
                    </a:cubicBezTo>
                    <a:cubicBezTo>
                      <a:pt x="24585" y="15712"/>
                      <a:pt x="24951" y="15212"/>
                      <a:pt x="25285" y="14711"/>
                    </a:cubicBezTo>
                    <a:cubicBezTo>
                      <a:pt x="25452" y="14511"/>
                      <a:pt x="25585" y="14311"/>
                      <a:pt x="25752" y="14044"/>
                    </a:cubicBezTo>
                    <a:cubicBezTo>
                      <a:pt x="26119" y="13410"/>
                      <a:pt x="26653" y="12510"/>
                      <a:pt x="26586" y="11542"/>
                    </a:cubicBezTo>
                    <a:cubicBezTo>
                      <a:pt x="26553" y="11042"/>
                      <a:pt x="26386" y="10542"/>
                      <a:pt x="26119" y="10075"/>
                    </a:cubicBezTo>
                    <a:cubicBezTo>
                      <a:pt x="25986" y="9841"/>
                      <a:pt x="25852" y="9641"/>
                      <a:pt x="25585" y="9341"/>
                    </a:cubicBezTo>
                    <a:cubicBezTo>
                      <a:pt x="25418" y="9141"/>
                      <a:pt x="25252" y="9007"/>
                      <a:pt x="25052" y="8840"/>
                    </a:cubicBezTo>
                    <a:cubicBezTo>
                      <a:pt x="24718" y="8540"/>
                      <a:pt x="24284" y="8373"/>
                      <a:pt x="23917" y="8207"/>
                    </a:cubicBezTo>
                    <a:cubicBezTo>
                      <a:pt x="23550" y="8040"/>
                      <a:pt x="23150" y="7906"/>
                      <a:pt x="22750" y="7806"/>
                    </a:cubicBezTo>
                    <a:lnTo>
                      <a:pt x="22583" y="7740"/>
                    </a:lnTo>
                    <a:cubicBezTo>
                      <a:pt x="22116" y="7640"/>
                      <a:pt x="21649" y="7473"/>
                      <a:pt x="21249" y="7306"/>
                    </a:cubicBezTo>
                    <a:cubicBezTo>
                      <a:pt x="20949" y="7173"/>
                      <a:pt x="20715" y="7006"/>
                      <a:pt x="20448" y="6839"/>
                    </a:cubicBezTo>
                    <a:cubicBezTo>
                      <a:pt x="20281" y="6706"/>
                      <a:pt x="20148" y="6539"/>
                      <a:pt x="20048" y="6372"/>
                    </a:cubicBezTo>
                    <a:cubicBezTo>
                      <a:pt x="19915" y="6205"/>
                      <a:pt x="19814" y="6005"/>
                      <a:pt x="19748" y="5838"/>
                    </a:cubicBezTo>
                    <a:lnTo>
                      <a:pt x="19614" y="5338"/>
                    </a:lnTo>
                    <a:cubicBezTo>
                      <a:pt x="19581" y="4971"/>
                      <a:pt x="19614" y="4571"/>
                      <a:pt x="19614" y="4204"/>
                    </a:cubicBezTo>
                    <a:lnTo>
                      <a:pt x="19614" y="3970"/>
                    </a:lnTo>
                    <a:cubicBezTo>
                      <a:pt x="19614" y="3503"/>
                      <a:pt x="19614" y="2970"/>
                      <a:pt x="19481" y="2402"/>
                    </a:cubicBezTo>
                    <a:cubicBezTo>
                      <a:pt x="19381" y="1902"/>
                      <a:pt x="19114" y="1502"/>
                      <a:pt x="18714" y="1068"/>
                    </a:cubicBezTo>
                    <a:cubicBezTo>
                      <a:pt x="18413" y="801"/>
                      <a:pt x="18147" y="568"/>
                      <a:pt x="17880" y="401"/>
                    </a:cubicBezTo>
                    <a:cubicBezTo>
                      <a:pt x="17580" y="234"/>
                      <a:pt x="17313" y="134"/>
                      <a:pt x="17046" y="67"/>
                    </a:cubicBezTo>
                    <a:cubicBezTo>
                      <a:pt x="16879" y="34"/>
                      <a:pt x="16746" y="34"/>
                      <a:pt x="165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14;p2">
                <a:extLst>
                  <a:ext uri="{FF2B5EF4-FFF2-40B4-BE49-F238E27FC236}">
                    <a16:creationId xmlns:a16="http://schemas.microsoft.com/office/drawing/2014/main" id="{41B47820-7327-B47B-682D-CFECF38E035E}"/>
                  </a:ext>
                </a:extLst>
              </p:cNvPr>
              <p:cNvSpPr/>
              <p:nvPr/>
            </p:nvSpPr>
            <p:spPr>
              <a:xfrm>
                <a:off x="1005525" y="4529525"/>
                <a:ext cx="155125" cy="687500"/>
              </a:xfrm>
              <a:custGeom>
                <a:avLst/>
                <a:gdLst/>
                <a:ahLst/>
                <a:cxnLst/>
                <a:rect l="l" t="t" r="r" b="b"/>
                <a:pathLst>
                  <a:path w="6205" h="27500" extrusionOk="0">
                    <a:moveTo>
                      <a:pt x="6038" y="0"/>
                    </a:moveTo>
                    <a:cubicBezTo>
                      <a:pt x="6071" y="67"/>
                      <a:pt x="6004" y="167"/>
                      <a:pt x="6004" y="234"/>
                    </a:cubicBezTo>
                    <a:cubicBezTo>
                      <a:pt x="5904" y="901"/>
                      <a:pt x="5838" y="1568"/>
                      <a:pt x="5737" y="2302"/>
                    </a:cubicBezTo>
                    <a:cubicBezTo>
                      <a:pt x="5671" y="2969"/>
                      <a:pt x="5571" y="3670"/>
                      <a:pt x="5437" y="4337"/>
                    </a:cubicBezTo>
                    <a:cubicBezTo>
                      <a:pt x="5237" y="5704"/>
                      <a:pt x="5070" y="7105"/>
                      <a:pt x="4870" y="8506"/>
                    </a:cubicBezTo>
                    <a:lnTo>
                      <a:pt x="4870" y="8406"/>
                    </a:lnTo>
                    <a:cubicBezTo>
                      <a:pt x="4837" y="8540"/>
                      <a:pt x="4837" y="8706"/>
                      <a:pt x="4770" y="8840"/>
                    </a:cubicBezTo>
                    <a:lnTo>
                      <a:pt x="4770" y="8773"/>
                    </a:lnTo>
                    <a:cubicBezTo>
                      <a:pt x="4737" y="9040"/>
                      <a:pt x="4703" y="9340"/>
                      <a:pt x="4670" y="9574"/>
                    </a:cubicBezTo>
                    <a:lnTo>
                      <a:pt x="4670" y="9707"/>
                    </a:lnTo>
                    <a:lnTo>
                      <a:pt x="4670" y="9841"/>
                    </a:lnTo>
                    <a:cubicBezTo>
                      <a:pt x="4670" y="9907"/>
                      <a:pt x="4670" y="9941"/>
                      <a:pt x="4603" y="10041"/>
                    </a:cubicBezTo>
                    <a:cubicBezTo>
                      <a:pt x="4570" y="10208"/>
                      <a:pt x="4570" y="10341"/>
                      <a:pt x="4537" y="10508"/>
                    </a:cubicBezTo>
                    <a:cubicBezTo>
                      <a:pt x="4370" y="11575"/>
                      <a:pt x="4170" y="12709"/>
                      <a:pt x="3936" y="13777"/>
                    </a:cubicBezTo>
                    <a:cubicBezTo>
                      <a:pt x="3736" y="14878"/>
                      <a:pt x="3503" y="15945"/>
                      <a:pt x="3236" y="17046"/>
                    </a:cubicBezTo>
                    <a:cubicBezTo>
                      <a:pt x="3002" y="18147"/>
                      <a:pt x="2735" y="19181"/>
                      <a:pt x="2402" y="20248"/>
                    </a:cubicBezTo>
                    <a:cubicBezTo>
                      <a:pt x="2068" y="21382"/>
                      <a:pt x="1735" y="22516"/>
                      <a:pt x="1334" y="23650"/>
                    </a:cubicBezTo>
                    <a:lnTo>
                      <a:pt x="701" y="25252"/>
                    </a:lnTo>
                    <a:cubicBezTo>
                      <a:pt x="600" y="25518"/>
                      <a:pt x="500" y="25752"/>
                      <a:pt x="367" y="26052"/>
                    </a:cubicBezTo>
                    <a:cubicBezTo>
                      <a:pt x="234" y="26352"/>
                      <a:pt x="167" y="26586"/>
                      <a:pt x="33" y="26886"/>
                    </a:cubicBezTo>
                    <a:cubicBezTo>
                      <a:pt x="0" y="26953"/>
                      <a:pt x="0" y="27053"/>
                      <a:pt x="33" y="27120"/>
                    </a:cubicBezTo>
                    <a:cubicBezTo>
                      <a:pt x="67" y="27253"/>
                      <a:pt x="167" y="27386"/>
                      <a:pt x="234" y="27420"/>
                    </a:cubicBezTo>
                    <a:cubicBezTo>
                      <a:pt x="307" y="27475"/>
                      <a:pt x="380" y="27500"/>
                      <a:pt x="448" y="27500"/>
                    </a:cubicBezTo>
                    <a:cubicBezTo>
                      <a:pt x="504" y="27500"/>
                      <a:pt x="555" y="27483"/>
                      <a:pt x="600" y="27453"/>
                    </a:cubicBezTo>
                    <a:cubicBezTo>
                      <a:pt x="734" y="27420"/>
                      <a:pt x="867" y="27353"/>
                      <a:pt x="901" y="27253"/>
                    </a:cubicBezTo>
                    <a:cubicBezTo>
                      <a:pt x="1034" y="27020"/>
                      <a:pt x="1101" y="26786"/>
                      <a:pt x="1234" y="26553"/>
                    </a:cubicBezTo>
                    <a:cubicBezTo>
                      <a:pt x="1368" y="26252"/>
                      <a:pt x="1501" y="26019"/>
                      <a:pt x="1601" y="25719"/>
                    </a:cubicBezTo>
                    <a:cubicBezTo>
                      <a:pt x="1835" y="25218"/>
                      <a:pt x="2035" y="24718"/>
                      <a:pt x="2202" y="24218"/>
                    </a:cubicBezTo>
                    <a:cubicBezTo>
                      <a:pt x="2569" y="23183"/>
                      <a:pt x="2902" y="22183"/>
                      <a:pt x="3169" y="21082"/>
                    </a:cubicBezTo>
                    <a:cubicBezTo>
                      <a:pt x="3436" y="20048"/>
                      <a:pt x="3703" y="18947"/>
                      <a:pt x="3936" y="17880"/>
                    </a:cubicBezTo>
                    <a:cubicBezTo>
                      <a:pt x="4203" y="16779"/>
                      <a:pt x="4370" y="15711"/>
                      <a:pt x="4537" y="14577"/>
                    </a:cubicBezTo>
                    <a:lnTo>
                      <a:pt x="4670" y="13710"/>
                    </a:lnTo>
                    <a:cubicBezTo>
                      <a:pt x="4837" y="12576"/>
                      <a:pt x="5004" y="11508"/>
                      <a:pt x="5104" y="10374"/>
                    </a:cubicBezTo>
                    <a:cubicBezTo>
                      <a:pt x="5170" y="10208"/>
                      <a:pt x="5170" y="10041"/>
                      <a:pt x="5204" y="9841"/>
                    </a:cubicBezTo>
                    <a:lnTo>
                      <a:pt x="5204" y="9774"/>
                    </a:lnTo>
                    <a:cubicBezTo>
                      <a:pt x="5337" y="8873"/>
                      <a:pt x="5404" y="8006"/>
                      <a:pt x="5504" y="7072"/>
                    </a:cubicBezTo>
                    <a:cubicBezTo>
                      <a:pt x="5604" y="6005"/>
                      <a:pt x="5704" y="4904"/>
                      <a:pt x="5838" y="3836"/>
                    </a:cubicBezTo>
                    <a:cubicBezTo>
                      <a:pt x="5871" y="3269"/>
                      <a:pt x="5938" y="2736"/>
                      <a:pt x="6004" y="2202"/>
                    </a:cubicBezTo>
                    <a:cubicBezTo>
                      <a:pt x="6038" y="1668"/>
                      <a:pt x="6104" y="1168"/>
                      <a:pt x="6171" y="601"/>
                    </a:cubicBezTo>
                    <a:cubicBezTo>
                      <a:pt x="6171" y="434"/>
                      <a:pt x="6204" y="334"/>
                      <a:pt x="6204" y="167"/>
                    </a:cubicBezTo>
                    <a:cubicBezTo>
                      <a:pt x="6204" y="67"/>
                      <a:pt x="6104" y="0"/>
                      <a:pt x="60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15;p2">
                <a:extLst>
                  <a:ext uri="{FF2B5EF4-FFF2-40B4-BE49-F238E27FC236}">
                    <a16:creationId xmlns:a16="http://schemas.microsoft.com/office/drawing/2014/main" id="{BED364F9-4AA8-B9EB-46DB-3EA19BC6AC0C}"/>
                  </a:ext>
                </a:extLst>
              </p:cNvPr>
              <p:cNvSpPr/>
              <p:nvPr/>
            </p:nvSpPr>
            <p:spPr>
              <a:xfrm>
                <a:off x="919625" y="4749675"/>
                <a:ext cx="177650" cy="241200"/>
              </a:xfrm>
              <a:custGeom>
                <a:avLst/>
                <a:gdLst/>
                <a:ahLst/>
                <a:cxnLst/>
                <a:rect l="l" t="t" r="r" b="b"/>
                <a:pathLst>
                  <a:path w="7106" h="9648" extrusionOk="0">
                    <a:moveTo>
                      <a:pt x="100" y="1"/>
                    </a:moveTo>
                    <a:cubicBezTo>
                      <a:pt x="34" y="34"/>
                      <a:pt x="0" y="67"/>
                      <a:pt x="0" y="101"/>
                    </a:cubicBezTo>
                    <a:cubicBezTo>
                      <a:pt x="134" y="534"/>
                      <a:pt x="267" y="935"/>
                      <a:pt x="367" y="1335"/>
                    </a:cubicBezTo>
                    <a:lnTo>
                      <a:pt x="868" y="2569"/>
                    </a:lnTo>
                    <a:cubicBezTo>
                      <a:pt x="1268" y="3436"/>
                      <a:pt x="1768" y="4270"/>
                      <a:pt x="2269" y="5104"/>
                    </a:cubicBezTo>
                    <a:cubicBezTo>
                      <a:pt x="2502" y="5538"/>
                      <a:pt x="2802" y="5938"/>
                      <a:pt x="3102" y="6338"/>
                    </a:cubicBezTo>
                    <a:cubicBezTo>
                      <a:pt x="3369" y="6705"/>
                      <a:pt x="3670" y="7072"/>
                      <a:pt x="4003" y="7439"/>
                    </a:cubicBezTo>
                    <a:cubicBezTo>
                      <a:pt x="4337" y="7773"/>
                      <a:pt x="4670" y="8173"/>
                      <a:pt x="5004" y="8440"/>
                    </a:cubicBezTo>
                    <a:cubicBezTo>
                      <a:pt x="5337" y="8740"/>
                      <a:pt x="5671" y="9040"/>
                      <a:pt x="6038" y="9274"/>
                    </a:cubicBezTo>
                    <a:cubicBezTo>
                      <a:pt x="6138" y="9374"/>
                      <a:pt x="6271" y="9407"/>
                      <a:pt x="6338" y="9441"/>
                    </a:cubicBezTo>
                    <a:cubicBezTo>
                      <a:pt x="6371" y="9474"/>
                      <a:pt x="6438" y="9474"/>
                      <a:pt x="6472" y="9541"/>
                    </a:cubicBezTo>
                    <a:cubicBezTo>
                      <a:pt x="6505" y="9574"/>
                      <a:pt x="6605" y="9574"/>
                      <a:pt x="6638" y="9607"/>
                    </a:cubicBezTo>
                    <a:cubicBezTo>
                      <a:pt x="6684" y="9635"/>
                      <a:pt x="6730" y="9647"/>
                      <a:pt x="6774" y="9647"/>
                    </a:cubicBezTo>
                    <a:cubicBezTo>
                      <a:pt x="6889" y="9647"/>
                      <a:pt x="6990" y="9561"/>
                      <a:pt x="7039" y="9441"/>
                    </a:cubicBezTo>
                    <a:cubicBezTo>
                      <a:pt x="7105" y="9374"/>
                      <a:pt x="7105" y="9274"/>
                      <a:pt x="7039" y="9207"/>
                    </a:cubicBezTo>
                    <a:cubicBezTo>
                      <a:pt x="7005" y="9107"/>
                      <a:pt x="6972" y="9074"/>
                      <a:pt x="6872" y="9040"/>
                    </a:cubicBezTo>
                    <a:cubicBezTo>
                      <a:pt x="6672" y="8874"/>
                      <a:pt x="6438" y="8707"/>
                      <a:pt x="6171" y="8573"/>
                    </a:cubicBezTo>
                    <a:cubicBezTo>
                      <a:pt x="5938" y="8407"/>
                      <a:pt x="5671" y="8240"/>
                      <a:pt x="5437" y="8040"/>
                    </a:cubicBezTo>
                    <a:cubicBezTo>
                      <a:pt x="4937" y="7639"/>
                      <a:pt x="4470" y="7206"/>
                      <a:pt x="4003" y="6739"/>
                    </a:cubicBezTo>
                    <a:cubicBezTo>
                      <a:pt x="3770" y="6472"/>
                      <a:pt x="3536" y="6205"/>
                      <a:pt x="3303" y="5938"/>
                    </a:cubicBezTo>
                    <a:cubicBezTo>
                      <a:pt x="3036" y="5638"/>
                      <a:pt x="2836" y="5371"/>
                      <a:pt x="2635" y="5071"/>
                    </a:cubicBezTo>
                    <a:cubicBezTo>
                      <a:pt x="2435" y="4771"/>
                      <a:pt x="2202" y="4437"/>
                      <a:pt x="2002" y="4137"/>
                    </a:cubicBezTo>
                    <a:cubicBezTo>
                      <a:pt x="1802" y="3870"/>
                      <a:pt x="1635" y="3536"/>
                      <a:pt x="1468" y="3236"/>
                    </a:cubicBezTo>
                    <a:cubicBezTo>
                      <a:pt x="1168" y="2736"/>
                      <a:pt x="934" y="2202"/>
                      <a:pt x="701" y="1635"/>
                    </a:cubicBezTo>
                    <a:cubicBezTo>
                      <a:pt x="501" y="1101"/>
                      <a:pt x="300" y="601"/>
                      <a:pt x="167" y="34"/>
                    </a:cubicBezTo>
                    <a:cubicBezTo>
                      <a:pt x="200" y="1"/>
                      <a:pt x="167"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16;p2">
                <a:extLst>
                  <a:ext uri="{FF2B5EF4-FFF2-40B4-BE49-F238E27FC236}">
                    <a16:creationId xmlns:a16="http://schemas.microsoft.com/office/drawing/2014/main" id="{956505C3-C15E-003C-8AF9-8C2AAAFCC8DC}"/>
                  </a:ext>
                </a:extLst>
              </p:cNvPr>
              <p:cNvSpPr/>
              <p:nvPr/>
            </p:nvSpPr>
            <p:spPr>
              <a:xfrm>
                <a:off x="819550" y="4946475"/>
                <a:ext cx="229350" cy="219775"/>
              </a:xfrm>
              <a:custGeom>
                <a:avLst/>
                <a:gdLst/>
                <a:ahLst/>
                <a:cxnLst/>
                <a:rect l="l" t="t" r="r" b="b"/>
                <a:pathLst>
                  <a:path w="9174" h="8791" extrusionOk="0">
                    <a:moveTo>
                      <a:pt x="234" y="1"/>
                    </a:moveTo>
                    <a:cubicBezTo>
                      <a:pt x="201" y="134"/>
                      <a:pt x="167" y="134"/>
                      <a:pt x="167" y="134"/>
                    </a:cubicBezTo>
                    <a:cubicBezTo>
                      <a:pt x="100" y="168"/>
                      <a:pt x="0" y="301"/>
                      <a:pt x="34" y="368"/>
                    </a:cubicBezTo>
                    <a:cubicBezTo>
                      <a:pt x="834" y="2036"/>
                      <a:pt x="1968" y="3537"/>
                      <a:pt x="3203" y="4871"/>
                    </a:cubicBezTo>
                    <a:cubicBezTo>
                      <a:pt x="3870" y="5571"/>
                      <a:pt x="4637" y="6305"/>
                      <a:pt x="5438" y="6906"/>
                    </a:cubicBezTo>
                    <a:cubicBezTo>
                      <a:pt x="6171" y="7506"/>
                      <a:pt x="6905" y="8073"/>
                      <a:pt x="7739" y="8474"/>
                    </a:cubicBezTo>
                    <a:cubicBezTo>
                      <a:pt x="7873" y="8507"/>
                      <a:pt x="8006" y="8574"/>
                      <a:pt x="8140" y="8640"/>
                    </a:cubicBezTo>
                    <a:cubicBezTo>
                      <a:pt x="8273" y="8674"/>
                      <a:pt x="8373" y="8707"/>
                      <a:pt x="8540" y="8740"/>
                    </a:cubicBezTo>
                    <a:lnTo>
                      <a:pt x="8573" y="8740"/>
                    </a:lnTo>
                    <a:cubicBezTo>
                      <a:pt x="8623" y="8774"/>
                      <a:pt x="8682" y="8790"/>
                      <a:pt x="8736" y="8790"/>
                    </a:cubicBezTo>
                    <a:cubicBezTo>
                      <a:pt x="8790" y="8790"/>
                      <a:pt x="8840" y="8774"/>
                      <a:pt x="8873" y="8740"/>
                    </a:cubicBezTo>
                    <a:cubicBezTo>
                      <a:pt x="8973" y="8707"/>
                      <a:pt x="9040" y="8640"/>
                      <a:pt x="9074" y="8540"/>
                    </a:cubicBezTo>
                    <a:cubicBezTo>
                      <a:pt x="9174" y="8373"/>
                      <a:pt x="9074" y="8140"/>
                      <a:pt x="8907" y="8040"/>
                    </a:cubicBezTo>
                    <a:lnTo>
                      <a:pt x="8673" y="7906"/>
                    </a:lnTo>
                    <a:cubicBezTo>
                      <a:pt x="8540" y="7873"/>
                      <a:pt x="8473" y="7840"/>
                      <a:pt x="8340" y="7740"/>
                    </a:cubicBezTo>
                    <a:cubicBezTo>
                      <a:pt x="8140" y="7640"/>
                      <a:pt x="7873" y="7540"/>
                      <a:pt x="7673" y="7406"/>
                    </a:cubicBezTo>
                    <a:cubicBezTo>
                      <a:pt x="7239" y="7206"/>
                      <a:pt x="6839" y="6972"/>
                      <a:pt x="6405" y="6706"/>
                    </a:cubicBezTo>
                    <a:lnTo>
                      <a:pt x="6472" y="6706"/>
                    </a:lnTo>
                    <a:cubicBezTo>
                      <a:pt x="6472" y="6706"/>
                      <a:pt x="6405" y="6706"/>
                      <a:pt x="6405" y="6672"/>
                    </a:cubicBezTo>
                    <a:cubicBezTo>
                      <a:pt x="6405" y="6672"/>
                      <a:pt x="6372" y="6672"/>
                      <a:pt x="6372" y="6606"/>
                    </a:cubicBezTo>
                    <a:lnTo>
                      <a:pt x="6405" y="6606"/>
                    </a:lnTo>
                    <a:cubicBezTo>
                      <a:pt x="5204" y="5838"/>
                      <a:pt x="4137" y="4871"/>
                      <a:pt x="3136" y="3837"/>
                    </a:cubicBezTo>
                    <a:cubicBezTo>
                      <a:pt x="2202" y="2836"/>
                      <a:pt x="1368" y="1735"/>
                      <a:pt x="701" y="568"/>
                    </a:cubicBezTo>
                    <a:cubicBezTo>
                      <a:pt x="701" y="568"/>
                      <a:pt x="701" y="535"/>
                      <a:pt x="668" y="535"/>
                    </a:cubicBezTo>
                    <a:lnTo>
                      <a:pt x="668" y="568"/>
                    </a:lnTo>
                    <a:cubicBezTo>
                      <a:pt x="567" y="401"/>
                      <a:pt x="501" y="301"/>
                      <a:pt x="434" y="101"/>
                    </a:cubicBezTo>
                    <a:cubicBezTo>
                      <a:pt x="367" y="34"/>
                      <a:pt x="3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17;p2">
                <a:extLst>
                  <a:ext uri="{FF2B5EF4-FFF2-40B4-BE49-F238E27FC236}">
                    <a16:creationId xmlns:a16="http://schemas.microsoft.com/office/drawing/2014/main" id="{8B7CEB92-BBA4-2D6A-574D-5A46958085EE}"/>
                  </a:ext>
                </a:extLst>
              </p:cNvPr>
              <p:cNvSpPr/>
              <p:nvPr/>
            </p:nvSpPr>
            <p:spPr>
              <a:xfrm>
                <a:off x="1048050" y="4658150"/>
                <a:ext cx="89250" cy="116875"/>
              </a:xfrm>
              <a:custGeom>
                <a:avLst/>
                <a:gdLst/>
                <a:ahLst/>
                <a:cxnLst/>
                <a:rect l="l" t="t" r="r" b="b"/>
                <a:pathLst>
                  <a:path w="3570" h="4675" extrusionOk="0">
                    <a:moveTo>
                      <a:pt x="75" y="1"/>
                    </a:moveTo>
                    <a:cubicBezTo>
                      <a:pt x="67" y="1"/>
                      <a:pt x="67" y="9"/>
                      <a:pt x="67" y="26"/>
                    </a:cubicBezTo>
                    <a:cubicBezTo>
                      <a:pt x="0" y="59"/>
                      <a:pt x="0" y="92"/>
                      <a:pt x="0" y="192"/>
                    </a:cubicBezTo>
                    <a:cubicBezTo>
                      <a:pt x="167" y="593"/>
                      <a:pt x="334" y="1026"/>
                      <a:pt x="534" y="1427"/>
                    </a:cubicBezTo>
                    <a:cubicBezTo>
                      <a:pt x="734" y="1860"/>
                      <a:pt x="1001" y="2261"/>
                      <a:pt x="1234" y="2661"/>
                    </a:cubicBezTo>
                    <a:cubicBezTo>
                      <a:pt x="1501" y="3028"/>
                      <a:pt x="1802" y="3361"/>
                      <a:pt x="2068" y="3695"/>
                    </a:cubicBezTo>
                    <a:cubicBezTo>
                      <a:pt x="2402" y="4028"/>
                      <a:pt x="2736" y="4395"/>
                      <a:pt x="3169" y="4662"/>
                    </a:cubicBezTo>
                    <a:cubicBezTo>
                      <a:pt x="3186" y="4671"/>
                      <a:pt x="3209" y="4675"/>
                      <a:pt x="3235" y="4675"/>
                    </a:cubicBezTo>
                    <a:cubicBezTo>
                      <a:pt x="3315" y="4675"/>
                      <a:pt x="3428" y="4637"/>
                      <a:pt x="3503" y="4562"/>
                    </a:cubicBezTo>
                    <a:cubicBezTo>
                      <a:pt x="3536" y="4529"/>
                      <a:pt x="3569" y="4429"/>
                      <a:pt x="3536" y="4362"/>
                    </a:cubicBezTo>
                    <a:cubicBezTo>
                      <a:pt x="3536" y="4262"/>
                      <a:pt x="3503" y="4229"/>
                      <a:pt x="3469" y="4195"/>
                    </a:cubicBezTo>
                    <a:cubicBezTo>
                      <a:pt x="3369" y="4095"/>
                      <a:pt x="3236" y="4028"/>
                      <a:pt x="3136" y="3895"/>
                    </a:cubicBezTo>
                    <a:cubicBezTo>
                      <a:pt x="3002" y="3828"/>
                      <a:pt x="2902" y="3728"/>
                      <a:pt x="2769" y="3662"/>
                    </a:cubicBezTo>
                    <a:cubicBezTo>
                      <a:pt x="2535" y="3428"/>
                      <a:pt x="2335" y="3261"/>
                      <a:pt x="2135" y="3028"/>
                    </a:cubicBezTo>
                    <a:lnTo>
                      <a:pt x="2135" y="3028"/>
                    </a:lnTo>
                    <a:lnTo>
                      <a:pt x="2168" y="3061"/>
                    </a:lnTo>
                    <a:cubicBezTo>
                      <a:pt x="2168" y="3061"/>
                      <a:pt x="2168" y="3028"/>
                      <a:pt x="2135" y="3028"/>
                    </a:cubicBezTo>
                    <a:cubicBezTo>
                      <a:pt x="1868" y="2728"/>
                      <a:pt x="1635" y="2427"/>
                      <a:pt x="1401" y="2160"/>
                    </a:cubicBezTo>
                    <a:cubicBezTo>
                      <a:pt x="1168" y="1827"/>
                      <a:pt x="968" y="1460"/>
                      <a:pt x="734" y="1093"/>
                    </a:cubicBezTo>
                    <a:lnTo>
                      <a:pt x="734" y="1160"/>
                    </a:lnTo>
                    <a:cubicBezTo>
                      <a:pt x="567" y="826"/>
                      <a:pt x="401" y="426"/>
                      <a:pt x="234" y="92"/>
                    </a:cubicBezTo>
                    <a:cubicBezTo>
                      <a:pt x="234" y="59"/>
                      <a:pt x="167" y="26"/>
                      <a:pt x="134" y="26"/>
                    </a:cubicBezTo>
                    <a:cubicBezTo>
                      <a:pt x="100" y="9"/>
                      <a:pt x="84" y="1"/>
                      <a:pt x="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18;p2">
                <a:extLst>
                  <a:ext uri="{FF2B5EF4-FFF2-40B4-BE49-F238E27FC236}">
                    <a16:creationId xmlns:a16="http://schemas.microsoft.com/office/drawing/2014/main" id="{168EC17A-A371-0988-3D2C-7CACA39FBE34}"/>
                  </a:ext>
                </a:extLst>
              </p:cNvPr>
              <p:cNvSpPr/>
              <p:nvPr/>
            </p:nvSpPr>
            <p:spPr>
              <a:xfrm>
                <a:off x="1108075" y="4555375"/>
                <a:ext cx="45075" cy="68600"/>
              </a:xfrm>
              <a:custGeom>
                <a:avLst/>
                <a:gdLst/>
                <a:ahLst/>
                <a:cxnLst/>
                <a:rect l="l" t="t" r="r" b="b"/>
                <a:pathLst>
                  <a:path w="1803" h="2744" extrusionOk="0">
                    <a:moveTo>
                      <a:pt x="101" y="0"/>
                    </a:moveTo>
                    <a:cubicBezTo>
                      <a:pt x="1" y="34"/>
                      <a:pt x="1" y="134"/>
                      <a:pt x="1" y="167"/>
                    </a:cubicBezTo>
                    <a:cubicBezTo>
                      <a:pt x="101" y="367"/>
                      <a:pt x="168" y="634"/>
                      <a:pt x="268" y="834"/>
                    </a:cubicBezTo>
                    <a:cubicBezTo>
                      <a:pt x="335" y="1034"/>
                      <a:pt x="468" y="1301"/>
                      <a:pt x="601" y="1501"/>
                    </a:cubicBezTo>
                    <a:cubicBezTo>
                      <a:pt x="835" y="1935"/>
                      <a:pt x="1135" y="2335"/>
                      <a:pt x="1469" y="2669"/>
                    </a:cubicBezTo>
                    <a:cubicBezTo>
                      <a:pt x="1519" y="2719"/>
                      <a:pt x="1569" y="2744"/>
                      <a:pt x="1615" y="2744"/>
                    </a:cubicBezTo>
                    <a:cubicBezTo>
                      <a:pt x="1660" y="2744"/>
                      <a:pt x="1702" y="2719"/>
                      <a:pt x="1736" y="2669"/>
                    </a:cubicBezTo>
                    <a:cubicBezTo>
                      <a:pt x="1769" y="2636"/>
                      <a:pt x="1802" y="2602"/>
                      <a:pt x="1802" y="2535"/>
                    </a:cubicBezTo>
                    <a:cubicBezTo>
                      <a:pt x="1802" y="2502"/>
                      <a:pt x="1802" y="2435"/>
                      <a:pt x="1769" y="2369"/>
                    </a:cubicBezTo>
                    <a:cubicBezTo>
                      <a:pt x="1635" y="2269"/>
                      <a:pt x="1569" y="2135"/>
                      <a:pt x="1435" y="2002"/>
                    </a:cubicBezTo>
                    <a:cubicBezTo>
                      <a:pt x="1302" y="1868"/>
                      <a:pt x="1202" y="1768"/>
                      <a:pt x="1102" y="1635"/>
                    </a:cubicBezTo>
                    <a:cubicBezTo>
                      <a:pt x="868" y="1368"/>
                      <a:pt x="668" y="1101"/>
                      <a:pt x="501" y="801"/>
                    </a:cubicBezTo>
                    <a:lnTo>
                      <a:pt x="501" y="834"/>
                    </a:lnTo>
                    <a:cubicBezTo>
                      <a:pt x="368" y="634"/>
                      <a:pt x="301" y="367"/>
                      <a:pt x="201" y="134"/>
                    </a:cubicBezTo>
                    <a:cubicBezTo>
                      <a:pt x="201" y="100"/>
                      <a:pt x="134" y="34"/>
                      <a:pt x="101" y="34"/>
                    </a:cubicBezTo>
                    <a:cubicBezTo>
                      <a:pt x="134" y="0"/>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19;p2">
                <a:extLst>
                  <a:ext uri="{FF2B5EF4-FFF2-40B4-BE49-F238E27FC236}">
                    <a16:creationId xmlns:a16="http://schemas.microsoft.com/office/drawing/2014/main" id="{059A98C1-9E11-6A7D-DDB6-91CF7BF0E0A4}"/>
                  </a:ext>
                </a:extLst>
              </p:cNvPr>
              <p:cNvSpPr/>
              <p:nvPr/>
            </p:nvSpPr>
            <p:spPr>
              <a:xfrm>
                <a:off x="1145625" y="4554125"/>
                <a:ext cx="61725" cy="71325"/>
              </a:xfrm>
              <a:custGeom>
                <a:avLst/>
                <a:gdLst/>
                <a:ahLst/>
                <a:cxnLst/>
                <a:rect l="l" t="t" r="r" b="b"/>
                <a:pathLst>
                  <a:path w="2469" h="2853" extrusionOk="0">
                    <a:moveTo>
                      <a:pt x="2235" y="0"/>
                    </a:moveTo>
                    <a:cubicBezTo>
                      <a:pt x="2210" y="0"/>
                      <a:pt x="2185" y="17"/>
                      <a:pt x="2168" y="50"/>
                    </a:cubicBezTo>
                    <a:lnTo>
                      <a:pt x="1801" y="684"/>
                    </a:lnTo>
                    <a:cubicBezTo>
                      <a:pt x="1635" y="884"/>
                      <a:pt x="1468" y="1151"/>
                      <a:pt x="1301" y="1351"/>
                    </a:cubicBezTo>
                    <a:cubicBezTo>
                      <a:pt x="1134" y="1518"/>
                      <a:pt x="1001" y="1718"/>
                      <a:pt x="801" y="1885"/>
                    </a:cubicBezTo>
                    <a:cubicBezTo>
                      <a:pt x="634" y="2052"/>
                      <a:pt x="434" y="2219"/>
                      <a:pt x="267" y="2352"/>
                    </a:cubicBezTo>
                    <a:cubicBezTo>
                      <a:pt x="234" y="2385"/>
                      <a:pt x="133" y="2419"/>
                      <a:pt x="100" y="2485"/>
                    </a:cubicBezTo>
                    <a:cubicBezTo>
                      <a:pt x="67" y="2519"/>
                      <a:pt x="0" y="2552"/>
                      <a:pt x="0" y="2585"/>
                    </a:cubicBezTo>
                    <a:lnTo>
                      <a:pt x="0" y="2752"/>
                    </a:lnTo>
                    <a:cubicBezTo>
                      <a:pt x="67" y="2819"/>
                      <a:pt x="100" y="2852"/>
                      <a:pt x="133" y="2852"/>
                    </a:cubicBezTo>
                    <a:lnTo>
                      <a:pt x="300" y="2852"/>
                    </a:lnTo>
                    <a:cubicBezTo>
                      <a:pt x="500" y="2686"/>
                      <a:pt x="734" y="2519"/>
                      <a:pt x="901" y="2352"/>
                    </a:cubicBezTo>
                    <a:cubicBezTo>
                      <a:pt x="1101" y="2152"/>
                      <a:pt x="1268" y="1918"/>
                      <a:pt x="1468" y="1685"/>
                    </a:cubicBezTo>
                    <a:cubicBezTo>
                      <a:pt x="1835" y="1218"/>
                      <a:pt x="2135" y="717"/>
                      <a:pt x="2435" y="217"/>
                    </a:cubicBezTo>
                    <a:cubicBezTo>
                      <a:pt x="2468" y="150"/>
                      <a:pt x="2435" y="50"/>
                      <a:pt x="2402" y="50"/>
                    </a:cubicBezTo>
                    <a:lnTo>
                      <a:pt x="2302" y="50"/>
                    </a:lnTo>
                    <a:cubicBezTo>
                      <a:pt x="2285" y="17"/>
                      <a:pt x="2260" y="0"/>
                      <a:pt x="22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0;p2">
                <a:extLst>
                  <a:ext uri="{FF2B5EF4-FFF2-40B4-BE49-F238E27FC236}">
                    <a16:creationId xmlns:a16="http://schemas.microsoft.com/office/drawing/2014/main" id="{E90470A8-4AD2-6E60-8A7A-A0984E0E5C89}"/>
                  </a:ext>
                </a:extLst>
              </p:cNvPr>
              <p:cNvSpPr/>
              <p:nvPr/>
            </p:nvSpPr>
            <p:spPr>
              <a:xfrm>
                <a:off x="1127275" y="4675450"/>
                <a:ext cx="116775" cy="104250"/>
              </a:xfrm>
              <a:custGeom>
                <a:avLst/>
                <a:gdLst/>
                <a:ahLst/>
                <a:cxnLst/>
                <a:rect l="l" t="t" r="r" b="b"/>
                <a:pathLst>
                  <a:path w="4671" h="4170" extrusionOk="0">
                    <a:moveTo>
                      <a:pt x="4503" y="1"/>
                    </a:moveTo>
                    <a:cubicBezTo>
                      <a:pt x="4403" y="1"/>
                      <a:pt x="4337" y="1"/>
                      <a:pt x="4337" y="34"/>
                    </a:cubicBezTo>
                    <a:cubicBezTo>
                      <a:pt x="4337" y="67"/>
                      <a:pt x="4303" y="67"/>
                      <a:pt x="4303" y="134"/>
                    </a:cubicBezTo>
                    <a:lnTo>
                      <a:pt x="4303" y="168"/>
                    </a:lnTo>
                    <a:cubicBezTo>
                      <a:pt x="3970" y="568"/>
                      <a:pt x="3536" y="1001"/>
                      <a:pt x="3169" y="1402"/>
                    </a:cubicBezTo>
                    <a:cubicBezTo>
                      <a:pt x="2802" y="1835"/>
                      <a:pt x="2335" y="2169"/>
                      <a:pt x="1868" y="2503"/>
                    </a:cubicBezTo>
                    <a:lnTo>
                      <a:pt x="1902" y="2503"/>
                    </a:lnTo>
                    <a:cubicBezTo>
                      <a:pt x="1902" y="2503"/>
                      <a:pt x="1868" y="2503"/>
                      <a:pt x="1868" y="2536"/>
                    </a:cubicBezTo>
                    <a:cubicBezTo>
                      <a:pt x="1635" y="2703"/>
                      <a:pt x="1368" y="2903"/>
                      <a:pt x="1068" y="3070"/>
                    </a:cubicBezTo>
                    <a:lnTo>
                      <a:pt x="200" y="3570"/>
                    </a:lnTo>
                    <a:cubicBezTo>
                      <a:pt x="34" y="3670"/>
                      <a:pt x="0" y="3870"/>
                      <a:pt x="67" y="4004"/>
                    </a:cubicBezTo>
                    <a:cubicBezTo>
                      <a:pt x="135" y="4118"/>
                      <a:pt x="235" y="4169"/>
                      <a:pt x="344" y="4169"/>
                    </a:cubicBezTo>
                    <a:cubicBezTo>
                      <a:pt x="395" y="4169"/>
                      <a:pt x="448" y="4158"/>
                      <a:pt x="501" y="4137"/>
                    </a:cubicBezTo>
                    <a:cubicBezTo>
                      <a:pt x="901" y="3904"/>
                      <a:pt x="1301" y="3670"/>
                      <a:pt x="1668" y="3370"/>
                    </a:cubicBezTo>
                    <a:cubicBezTo>
                      <a:pt x="2035" y="3070"/>
                      <a:pt x="2402" y="2736"/>
                      <a:pt x="2735" y="2402"/>
                    </a:cubicBezTo>
                    <a:cubicBezTo>
                      <a:pt x="3403" y="1735"/>
                      <a:pt x="4003" y="1001"/>
                      <a:pt x="4637" y="234"/>
                    </a:cubicBezTo>
                    <a:cubicBezTo>
                      <a:pt x="4670" y="168"/>
                      <a:pt x="4637" y="67"/>
                      <a:pt x="4570" y="34"/>
                    </a:cubicBezTo>
                    <a:cubicBezTo>
                      <a:pt x="4537" y="34"/>
                      <a:pt x="4537" y="1"/>
                      <a:pt x="45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1;p2">
                <a:extLst>
                  <a:ext uri="{FF2B5EF4-FFF2-40B4-BE49-F238E27FC236}">
                    <a16:creationId xmlns:a16="http://schemas.microsoft.com/office/drawing/2014/main" id="{C40270B2-8D86-B7A7-4DA0-68F3F4B9C933}"/>
                  </a:ext>
                </a:extLst>
              </p:cNvPr>
              <p:cNvSpPr/>
              <p:nvPr/>
            </p:nvSpPr>
            <p:spPr>
              <a:xfrm>
                <a:off x="1089750" y="4781675"/>
                <a:ext cx="264375" cy="219050"/>
              </a:xfrm>
              <a:custGeom>
                <a:avLst/>
                <a:gdLst/>
                <a:ahLst/>
                <a:cxnLst/>
                <a:rect l="l" t="t" r="r" b="b"/>
                <a:pathLst>
                  <a:path w="10575" h="8762" extrusionOk="0">
                    <a:moveTo>
                      <a:pt x="10464" y="0"/>
                    </a:moveTo>
                    <a:cubicBezTo>
                      <a:pt x="10455" y="0"/>
                      <a:pt x="10438" y="24"/>
                      <a:pt x="10408" y="55"/>
                    </a:cubicBezTo>
                    <a:cubicBezTo>
                      <a:pt x="9907" y="822"/>
                      <a:pt x="9340" y="1623"/>
                      <a:pt x="8740" y="2390"/>
                    </a:cubicBezTo>
                    <a:cubicBezTo>
                      <a:pt x="8206" y="2990"/>
                      <a:pt x="7672" y="3624"/>
                      <a:pt x="7072" y="4258"/>
                    </a:cubicBezTo>
                    <a:cubicBezTo>
                      <a:pt x="6805" y="4558"/>
                      <a:pt x="6471" y="4825"/>
                      <a:pt x="6171" y="5125"/>
                    </a:cubicBezTo>
                    <a:cubicBezTo>
                      <a:pt x="5838" y="5425"/>
                      <a:pt x="5504" y="5659"/>
                      <a:pt x="5170" y="5926"/>
                    </a:cubicBezTo>
                    <a:lnTo>
                      <a:pt x="5204" y="5892"/>
                    </a:lnTo>
                    <a:lnTo>
                      <a:pt x="5204" y="5892"/>
                    </a:lnTo>
                    <a:cubicBezTo>
                      <a:pt x="4370" y="6459"/>
                      <a:pt x="3503" y="6993"/>
                      <a:pt x="2569" y="7393"/>
                    </a:cubicBezTo>
                    <a:cubicBezTo>
                      <a:pt x="2235" y="7493"/>
                      <a:pt x="1868" y="7627"/>
                      <a:pt x="1501" y="7727"/>
                    </a:cubicBezTo>
                    <a:cubicBezTo>
                      <a:pt x="1101" y="7794"/>
                      <a:pt x="801" y="7827"/>
                      <a:pt x="400" y="7927"/>
                    </a:cubicBezTo>
                    <a:cubicBezTo>
                      <a:pt x="267" y="7927"/>
                      <a:pt x="200" y="7960"/>
                      <a:pt x="134" y="8061"/>
                    </a:cubicBezTo>
                    <a:cubicBezTo>
                      <a:pt x="33" y="8127"/>
                      <a:pt x="0" y="8227"/>
                      <a:pt x="0" y="8327"/>
                    </a:cubicBezTo>
                    <a:cubicBezTo>
                      <a:pt x="0" y="8427"/>
                      <a:pt x="33" y="8561"/>
                      <a:pt x="134" y="8628"/>
                    </a:cubicBezTo>
                    <a:cubicBezTo>
                      <a:pt x="200" y="8728"/>
                      <a:pt x="300" y="8761"/>
                      <a:pt x="400" y="8761"/>
                    </a:cubicBezTo>
                    <a:lnTo>
                      <a:pt x="701" y="8761"/>
                    </a:lnTo>
                    <a:cubicBezTo>
                      <a:pt x="834" y="8761"/>
                      <a:pt x="934" y="8728"/>
                      <a:pt x="1034" y="8728"/>
                    </a:cubicBezTo>
                    <a:lnTo>
                      <a:pt x="1668" y="8594"/>
                    </a:lnTo>
                    <a:cubicBezTo>
                      <a:pt x="2068" y="8461"/>
                      <a:pt x="2535" y="8294"/>
                      <a:pt x="2902" y="8094"/>
                    </a:cubicBezTo>
                    <a:cubicBezTo>
                      <a:pt x="3736" y="7660"/>
                      <a:pt x="4537" y="7160"/>
                      <a:pt x="5237" y="6559"/>
                    </a:cubicBezTo>
                    <a:cubicBezTo>
                      <a:pt x="5637" y="6259"/>
                      <a:pt x="5938" y="5926"/>
                      <a:pt x="6338" y="5592"/>
                    </a:cubicBezTo>
                    <a:cubicBezTo>
                      <a:pt x="6672" y="5259"/>
                      <a:pt x="7005" y="4925"/>
                      <a:pt x="7339" y="4558"/>
                    </a:cubicBezTo>
                    <a:cubicBezTo>
                      <a:pt x="7972" y="3824"/>
                      <a:pt x="8540" y="3124"/>
                      <a:pt x="9140" y="2390"/>
                    </a:cubicBezTo>
                    <a:cubicBezTo>
                      <a:pt x="9640" y="1723"/>
                      <a:pt x="10074" y="989"/>
                      <a:pt x="10541" y="288"/>
                    </a:cubicBezTo>
                    <a:cubicBezTo>
                      <a:pt x="10574" y="255"/>
                      <a:pt x="10541" y="155"/>
                      <a:pt x="10508" y="122"/>
                    </a:cubicBezTo>
                    <a:lnTo>
                      <a:pt x="10474" y="122"/>
                    </a:lnTo>
                    <a:cubicBezTo>
                      <a:pt x="10474" y="32"/>
                      <a:pt x="10474" y="0"/>
                      <a:pt x="104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2;p2">
                <a:extLst>
                  <a:ext uri="{FF2B5EF4-FFF2-40B4-BE49-F238E27FC236}">
                    <a16:creationId xmlns:a16="http://schemas.microsoft.com/office/drawing/2014/main" id="{500193D6-EDCC-DE31-A997-C2E5C455CB1E}"/>
                  </a:ext>
                </a:extLst>
              </p:cNvPr>
              <p:cNvSpPr/>
              <p:nvPr/>
            </p:nvSpPr>
            <p:spPr>
              <a:xfrm>
                <a:off x="1033025" y="5053225"/>
                <a:ext cx="341950" cy="114275"/>
              </a:xfrm>
              <a:custGeom>
                <a:avLst/>
                <a:gdLst/>
                <a:ahLst/>
                <a:cxnLst/>
                <a:rect l="l" t="t" r="r" b="b"/>
                <a:pathLst>
                  <a:path w="13678" h="4571" extrusionOk="0">
                    <a:moveTo>
                      <a:pt x="13510" y="1"/>
                    </a:moveTo>
                    <a:cubicBezTo>
                      <a:pt x="13510" y="101"/>
                      <a:pt x="13477" y="101"/>
                      <a:pt x="13477" y="134"/>
                    </a:cubicBezTo>
                    <a:cubicBezTo>
                      <a:pt x="12843" y="634"/>
                      <a:pt x="12176" y="1068"/>
                      <a:pt x="11476" y="1468"/>
                    </a:cubicBezTo>
                    <a:lnTo>
                      <a:pt x="11509" y="1468"/>
                    </a:lnTo>
                    <a:cubicBezTo>
                      <a:pt x="10775" y="1902"/>
                      <a:pt x="10008" y="2235"/>
                      <a:pt x="9207" y="2536"/>
                    </a:cubicBezTo>
                    <a:cubicBezTo>
                      <a:pt x="8807" y="2702"/>
                      <a:pt x="8373" y="2803"/>
                      <a:pt x="7973" y="2936"/>
                    </a:cubicBezTo>
                    <a:cubicBezTo>
                      <a:pt x="7540" y="3069"/>
                      <a:pt x="7139" y="3136"/>
                      <a:pt x="6706" y="3270"/>
                    </a:cubicBezTo>
                    <a:cubicBezTo>
                      <a:pt x="5838" y="3470"/>
                      <a:pt x="4971" y="3603"/>
                      <a:pt x="4037" y="3703"/>
                    </a:cubicBezTo>
                    <a:cubicBezTo>
                      <a:pt x="3637" y="3737"/>
                      <a:pt x="3170" y="3737"/>
                      <a:pt x="2769" y="3770"/>
                    </a:cubicBezTo>
                    <a:lnTo>
                      <a:pt x="1068" y="3770"/>
                    </a:lnTo>
                    <a:cubicBezTo>
                      <a:pt x="868" y="3770"/>
                      <a:pt x="701" y="3770"/>
                      <a:pt x="568" y="3737"/>
                    </a:cubicBezTo>
                    <a:cubicBezTo>
                      <a:pt x="434" y="3737"/>
                      <a:pt x="334" y="3737"/>
                      <a:pt x="234" y="3803"/>
                    </a:cubicBezTo>
                    <a:cubicBezTo>
                      <a:pt x="134" y="3903"/>
                      <a:pt x="101" y="3970"/>
                      <a:pt x="34" y="4070"/>
                    </a:cubicBezTo>
                    <a:cubicBezTo>
                      <a:pt x="1" y="4270"/>
                      <a:pt x="168" y="4537"/>
                      <a:pt x="401" y="4537"/>
                    </a:cubicBezTo>
                    <a:cubicBezTo>
                      <a:pt x="601" y="4570"/>
                      <a:pt x="801" y="4570"/>
                      <a:pt x="1068" y="4570"/>
                    </a:cubicBezTo>
                    <a:lnTo>
                      <a:pt x="1835" y="4570"/>
                    </a:lnTo>
                    <a:cubicBezTo>
                      <a:pt x="2302" y="4570"/>
                      <a:pt x="2803" y="4537"/>
                      <a:pt x="3270" y="4470"/>
                    </a:cubicBezTo>
                    <a:cubicBezTo>
                      <a:pt x="3770" y="4437"/>
                      <a:pt x="4237" y="4370"/>
                      <a:pt x="4738" y="4237"/>
                    </a:cubicBezTo>
                    <a:cubicBezTo>
                      <a:pt x="4971" y="4204"/>
                      <a:pt x="5171" y="4137"/>
                      <a:pt x="5438" y="4070"/>
                    </a:cubicBezTo>
                    <a:cubicBezTo>
                      <a:pt x="5672" y="4037"/>
                      <a:pt x="5938" y="3937"/>
                      <a:pt x="6239" y="3870"/>
                    </a:cubicBezTo>
                    <a:cubicBezTo>
                      <a:pt x="6472" y="3770"/>
                      <a:pt x="6672" y="3737"/>
                      <a:pt x="6939" y="3636"/>
                    </a:cubicBezTo>
                    <a:lnTo>
                      <a:pt x="7673" y="3403"/>
                    </a:lnTo>
                    <a:cubicBezTo>
                      <a:pt x="8140" y="3236"/>
                      <a:pt x="8640" y="3069"/>
                      <a:pt x="9107" y="2869"/>
                    </a:cubicBezTo>
                    <a:cubicBezTo>
                      <a:pt x="10008" y="2469"/>
                      <a:pt x="10909" y="2069"/>
                      <a:pt x="11743" y="1568"/>
                    </a:cubicBezTo>
                    <a:cubicBezTo>
                      <a:pt x="12410" y="1201"/>
                      <a:pt x="13010" y="734"/>
                      <a:pt x="13611" y="267"/>
                    </a:cubicBezTo>
                    <a:cubicBezTo>
                      <a:pt x="13644" y="234"/>
                      <a:pt x="13677" y="134"/>
                      <a:pt x="13644" y="67"/>
                    </a:cubicBezTo>
                    <a:cubicBezTo>
                      <a:pt x="13611" y="1"/>
                      <a:pt x="13577" y="1"/>
                      <a:pt x="135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23;p2">
                <a:extLst>
                  <a:ext uri="{FF2B5EF4-FFF2-40B4-BE49-F238E27FC236}">
                    <a16:creationId xmlns:a16="http://schemas.microsoft.com/office/drawing/2014/main" id="{6E3F7B1D-2D0C-9244-5054-44BE1C1BBBF4}"/>
                  </a:ext>
                </a:extLst>
              </p:cNvPr>
              <p:cNvSpPr/>
              <p:nvPr/>
            </p:nvSpPr>
            <p:spPr>
              <a:xfrm>
                <a:off x="1082225" y="4676300"/>
                <a:ext cx="20050" cy="20025"/>
              </a:xfrm>
              <a:custGeom>
                <a:avLst/>
                <a:gdLst/>
                <a:ahLst/>
                <a:cxnLst/>
                <a:rect l="l" t="t" r="r" b="b"/>
                <a:pathLst>
                  <a:path w="802" h="801" extrusionOk="0">
                    <a:moveTo>
                      <a:pt x="435" y="0"/>
                    </a:moveTo>
                    <a:cubicBezTo>
                      <a:pt x="201" y="0"/>
                      <a:pt x="1" y="134"/>
                      <a:pt x="1" y="367"/>
                    </a:cubicBezTo>
                    <a:cubicBezTo>
                      <a:pt x="1" y="601"/>
                      <a:pt x="168" y="801"/>
                      <a:pt x="368" y="801"/>
                    </a:cubicBezTo>
                    <a:cubicBezTo>
                      <a:pt x="601" y="801"/>
                      <a:pt x="801" y="634"/>
                      <a:pt x="801" y="434"/>
                    </a:cubicBezTo>
                    <a:cubicBezTo>
                      <a:pt x="801" y="200"/>
                      <a:pt x="635" y="0"/>
                      <a:pt x="4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24;p2">
                <a:extLst>
                  <a:ext uri="{FF2B5EF4-FFF2-40B4-BE49-F238E27FC236}">
                    <a16:creationId xmlns:a16="http://schemas.microsoft.com/office/drawing/2014/main" id="{11EDE87C-92C4-0914-2020-09E31EBABABC}"/>
                  </a:ext>
                </a:extLst>
              </p:cNvPr>
              <p:cNvSpPr/>
              <p:nvPr/>
            </p:nvSpPr>
            <p:spPr>
              <a:xfrm>
                <a:off x="1075575" y="4637100"/>
                <a:ext cx="14200" cy="13350"/>
              </a:xfrm>
              <a:custGeom>
                <a:avLst/>
                <a:gdLst/>
                <a:ahLst/>
                <a:cxnLst/>
                <a:rect l="l" t="t" r="r" b="b"/>
                <a:pathLst>
                  <a:path w="568" h="534" extrusionOk="0">
                    <a:moveTo>
                      <a:pt x="300" y="0"/>
                    </a:moveTo>
                    <a:cubicBezTo>
                      <a:pt x="133" y="0"/>
                      <a:pt x="0" y="100"/>
                      <a:pt x="0" y="234"/>
                    </a:cubicBezTo>
                    <a:cubicBezTo>
                      <a:pt x="0" y="367"/>
                      <a:pt x="133" y="534"/>
                      <a:pt x="267" y="534"/>
                    </a:cubicBezTo>
                    <a:cubicBezTo>
                      <a:pt x="400" y="534"/>
                      <a:pt x="500" y="434"/>
                      <a:pt x="567" y="267"/>
                    </a:cubicBezTo>
                    <a:cubicBezTo>
                      <a:pt x="567" y="167"/>
                      <a:pt x="434"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25;p2">
                <a:extLst>
                  <a:ext uri="{FF2B5EF4-FFF2-40B4-BE49-F238E27FC236}">
                    <a16:creationId xmlns:a16="http://schemas.microsoft.com/office/drawing/2014/main" id="{DF45EA41-B776-B1CF-6E77-02D5D68AD444}"/>
                  </a:ext>
                </a:extLst>
              </p:cNvPr>
              <p:cNvSpPr/>
              <p:nvPr/>
            </p:nvSpPr>
            <p:spPr>
              <a:xfrm>
                <a:off x="1103075" y="4655450"/>
                <a:ext cx="5025" cy="5025"/>
              </a:xfrm>
              <a:custGeom>
                <a:avLst/>
                <a:gdLst/>
                <a:ahLst/>
                <a:cxnLst/>
                <a:rect l="l" t="t" r="r" b="b"/>
                <a:pathLst>
                  <a:path w="201" h="201" extrusionOk="0">
                    <a:moveTo>
                      <a:pt x="134" y="0"/>
                    </a:moveTo>
                    <a:cubicBezTo>
                      <a:pt x="101" y="0"/>
                      <a:pt x="1" y="34"/>
                      <a:pt x="1" y="100"/>
                    </a:cubicBezTo>
                    <a:cubicBezTo>
                      <a:pt x="1" y="134"/>
                      <a:pt x="34" y="200"/>
                      <a:pt x="101" y="200"/>
                    </a:cubicBezTo>
                    <a:cubicBezTo>
                      <a:pt x="134" y="200"/>
                      <a:pt x="201" y="167"/>
                      <a:pt x="201" y="134"/>
                    </a:cubicBezTo>
                    <a:cubicBezTo>
                      <a:pt x="201" y="100"/>
                      <a:pt x="168"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26;p2">
                <a:extLst>
                  <a:ext uri="{FF2B5EF4-FFF2-40B4-BE49-F238E27FC236}">
                    <a16:creationId xmlns:a16="http://schemas.microsoft.com/office/drawing/2014/main" id="{B88348E9-B296-2362-B008-CA38FD6D2DE7}"/>
                  </a:ext>
                </a:extLst>
              </p:cNvPr>
              <p:cNvSpPr/>
              <p:nvPr/>
            </p:nvSpPr>
            <p:spPr>
              <a:xfrm>
                <a:off x="1091400" y="4604575"/>
                <a:ext cx="11700" cy="11700"/>
              </a:xfrm>
              <a:custGeom>
                <a:avLst/>
                <a:gdLst/>
                <a:ahLst/>
                <a:cxnLst/>
                <a:rect l="l" t="t" r="r" b="b"/>
                <a:pathLst>
                  <a:path w="468" h="468" extrusionOk="0">
                    <a:moveTo>
                      <a:pt x="268" y="0"/>
                    </a:moveTo>
                    <a:cubicBezTo>
                      <a:pt x="134" y="0"/>
                      <a:pt x="1" y="67"/>
                      <a:pt x="1" y="201"/>
                    </a:cubicBezTo>
                    <a:cubicBezTo>
                      <a:pt x="1" y="334"/>
                      <a:pt x="101" y="467"/>
                      <a:pt x="201" y="467"/>
                    </a:cubicBezTo>
                    <a:cubicBezTo>
                      <a:pt x="334" y="467"/>
                      <a:pt x="468" y="367"/>
                      <a:pt x="468" y="234"/>
                    </a:cubicBezTo>
                    <a:cubicBezTo>
                      <a:pt x="468" y="134"/>
                      <a:pt x="4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27;p2">
                <a:extLst>
                  <a:ext uri="{FF2B5EF4-FFF2-40B4-BE49-F238E27FC236}">
                    <a16:creationId xmlns:a16="http://schemas.microsoft.com/office/drawing/2014/main" id="{E3CC33F8-4717-FED2-30C1-E5A89858C91D}"/>
                  </a:ext>
                </a:extLst>
              </p:cNvPr>
              <p:cNvSpPr/>
              <p:nvPr/>
            </p:nvSpPr>
            <p:spPr>
              <a:xfrm>
                <a:off x="1127275" y="4638775"/>
                <a:ext cx="5025" cy="5025"/>
              </a:xfrm>
              <a:custGeom>
                <a:avLst/>
                <a:gdLst/>
                <a:ahLst/>
                <a:cxnLst/>
                <a:rect l="l" t="t" r="r" b="b"/>
                <a:pathLst>
                  <a:path w="201" h="201" extrusionOk="0">
                    <a:moveTo>
                      <a:pt x="134" y="0"/>
                    </a:moveTo>
                    <a:cubicBezTo>
                      <a:pt x="34" y="0"/>
                      <a:pt x="0" y="33"/>
                      <a:pt x="0" y="100"/>
                    </a:cubicBezTo>
                    <a:cubicBezTo>
                      <a:pt x="0" y="133"/>
                      <a:pt x="34" y="200"/>
                      <a:pt x="67" y="200"/>
                    </a:cubicBezTo>
                    <a:cubicBezTo>
                      <a:pt x="100" y="200"/>
                      <a:pt x="200" y="167"/>
                      <a:pt x="200" y="133"/>
                    </a:cubicBezTo>
                    <a:cubicBezTo>
                      <a:pt x="200" y="100"/>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28;p2">
                <a:extLst>
                  <a:ext uri="{FF2B5EF4-FFF2-40B4-BE49-F238E27FC236}">
                    <a16:creationId xmlns:a16="http://schemas.microsoft.com/office/drawing/2014/main" id="{164254A0-1917-F495-C0DB-F0D61C2E398C}"/>
                  </a:ext>
                </a:extLst>
              </p:cNvPr>
              <p:cNvSpPr/>
              <p:nvPr/>
            </p:nvSpPr>
            <p:spPr>
              <a:xfrm>
                <a:off x="1111425" y="4713825"/>
                <a:ext cx="10875" cy="10850"/>
              </a:xfrm>
              <a:custGeom>
                <a:avLst/>
                <a:gdLst/>
                <a:ahLst/>
                <a:cxnLst/>
                <a:rect l="l" t="t" r="r" b="b"/>
                <a:pathLst>
                  <a:path w="435" h="434" extrusionOk="0">
                    <a:moveTo>
                      <a:pt x="201" y="0"/>
                    </a:moveTo>
                    <a:cubicBezTo>
                      <a:pt x="100" y="0"/>
                      <a:pt x="0" y="100"/>
                      <a:pt x="0" y="200"/>
                    </a:cubicBezTo>
                    <a:cubicBezTo>
                      <a:pt x="0" y="334"/>
                      <a:pt x="67" y="434"/>
                      <a:pt x="201" y="434"/>
                    </a:cubicBezTo>
                    <a:cubicBezTo>
                      <a:pt x="334" y="434"/>
                      <a:pt x="434" y="334"/>
                      <a:pt x="434" y="200"/>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29;p2">
                <a:extLst>
                  <a:ext uri="{FF2B5EF4-FFF2-40B4-BE49-F238E27FC236}">
                    <a16:creationId xmlns:a16="http://schemas.microsoft.com/office/drawing/2014/main" id="{B4B87B50-3761-539F-50B8-4C9E22E03FB4}"/>
                  </a:ext>
                </a:extLst>
              </p:cNvPr>
              <p:cNvSpPr/>
              <p:nvPr/>
            </p:nvSpPr>
            <p:spPr>
              <a:xfrm>
                <a:off x="1024700" y="4810550"/>
                <a:ext cx="28375" cy="28375"/>
              </a:xfrm>
              <a:custGeom>
                <a:avLst/>
                <a:gdLst/>
                <a:ahLst/>
                <a:cxnLst/>
                <a:rect l="l" t="t" r="r" b="b"/>
                <a:pathLst>
                  <a:path w="1135" h="1135" extrusionOk="0">
                    <a:moveTo>
                      <a:pt x="601" y="1"/>
                    </a:moveTo>
                    <a:cubicBezTo>
                      <a:pt x="300" y="1"/>
                      <a:pt x="0" y="234"/>
                      <a:pt x="0" y="568"/>
                    </a:cubicBezTo>
                    <a:cubicBezTo>
                      <a:pt x="0" y="835"/>
                      <a:pt x="267" y="1135"/>
                      <a:pt x="567" y="1135"/>
                    </a:cubicBezTo>
                    <a:cubicBezTo>
                      <a:pt x="834" y="1135"/>
                      <a:pt x="1134" y="935"/>
                      <a:pt x="1134" y="601"/>
                    </a:cubicBezTo>
                    <a:cubicBezTo>
                      <a:pt x="1134" y="301"/>
                      <a:pt x="901" y="1"/>
                      <a:pt x="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p2">
                <a:extLst>
                  <a:ext uri="{FF2B5EF4-FFF2-40B4-BE49-F238E27FC236}">
                    <a16:creationId xmlns:a16="http://schemas.microsoft.com/office/drawing/2014/main" id="{1964CD6E-5B34-ECCC-2B6B-93F2EF98FC79}"/>
                  </a:ext>
                </a:extLst>
              </p:cNvPr>
              <p:cNvSpPr/>
              <p:nvPr/>
            </p:nvSpPr>
            <p:spPr>
              <a:xfrm>
                <a:off x="1024700" y="4747175"/>
                <a:ext cx="20025" cy="20050"/>
              </a:xfrm>
              <a:custGeom>
                <a:avLst/>
                <a:gdLst/>
                <a:ahLst/>
                <a:cxnLst/>
                <a:rect l="l" t="t" r="r" b="b"/>
                <a:pathLst>
                  <a:path w="801" h="802" extrusionOk="0">
                    <a:moveTo>
                      <a:pt x="434" y="0"/>
                    </a:moveTo>
                    <a:cubicBezTo>
                      <a:pt x="234" y="0"/>
                      <a:pt x="67" y="167"/>
                      <a:pt x="0" y="367"/>
                    </a:cubicBezTo>
                    <a:cubicBezTo>
                      <a:pt x="0" y="601"/>
                      <a:pt x="167" y="801"/>
                      <a:pt x="367" y="801"/>
                    </a:cubicBezTo>
                    <a:cubicBezTo>
                      <a:pt x="601" y="801"/>
                      <a:pt x="767" y="634"/>
                      <a:pt x="801" y="434"/>
                    </a:cubicBezTo>
                    <a:cubicBezTo>
                      <a:pt x="801" y="201"/>
                      <a:pt x="634" y="0"/>
                      <a:pt x="4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1;p2">
                <a:extLst>
                  <a:ext uri="{FF2B5EF4-FFF2-40B4-BE49-F238E27FC236}">
                    <a16:creationId xmlns:a16="http://schemas.microsoft.com/office/drawing/2014/main" id="{8EF59C2C-90BF-24D9-0408-ED79171F69C1}"/>
                  </a:ext>
                </a:extLst>
              </p:cNvPr>
              <p:cNvSpPr/>
              <p:nvPr/>
            </p:nvSpPr>
            <p:spPr>
              <a:xfrm>
                <a:off x="1068050" y="4780525"/>
                <a:ext cx="5875" cy="6700"/>
              </a:xfrm>
              <a:custGeom>
                <a:avLst/>
                <a:gdLst/>
                <a:ahLst/>
                <a:cxnLst/>
                <a:rect l="l" t="t" r="r" b="b"/>
                <a:pathLst>
                  <a:path w="235" h="268" extrusionOk="0">
                    <a:moveTo>
                      <a:pt x="101" y="1"/>
                    </a:moveTo>
                    <a:lnTo>
                      <a:pt x="1" y="134"/>
                    </a:lnTo>
                    <a:cubicBezTo>
                      <a:pt x="1" y="201"/>
                      <a:pt x="34" y="268"/>
                      <a:pt x="101" y="268"/>
                    </a:cubicBezTo>
                    <a:cubicBezTo>
                      <a:pt x="201" y="268"/>
                      <a:pt x="234" y="201"/>
                      <a:pt x="234" y="134"/>
                    </a:cubicBezTo>
                    <a:cubicBezTo>
                      <a:pt x="234" y="34"/>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2;p2">
                <a:extLst>
                  <a:ext uri="{FF2B5EF4-FFF2-40B4-BE49-F238E27FC236}">
                    <a16:creationId xmlns:a16="http://schemas.microsoft.com/office/drawing/2014/main" id="{BB39CAAF-6442-4055-C644-7AD17AD71F91}"/>
                  </a:ext>
                </a:extLst>
              </p:cNvPr>
              <p:cNvSpPr/>
              <p:nvPr/>
            </p:nvSpPr>
            <p:spPr>
              <a:xfrm>
                <a:off x="1073050" y="4831400"/>
                <a:ext cx="12550" cy="12525"/>
              </a:xfrm>
              <a:custGeom>
                <a:avLst/>
                <a:gdLst/>
                <a:ahLst/>
                <a:cxnLst/>
                <a:rect l="l" t="t" r="r" b="b"/>
                <a:pathLst>
                  <a:path w="502" h="501" extrusionOk="0">
                    <a:moveTo>
                      <a:pt x="234" y="1"/>
                    </a:moveTo>
                    <a:cubicBezTo>
                      <a:pt x="101" y="1"/>
                      <a:pt x="1" y="134"/>
                      <a:pt x="1" y="267"/>
                    </a:cubicBezTo>
                    <a:cubicBezTo>
                      <a:pt x="1" y="401"/>
                      <a:pt x="68" y="501"/>
                      <a:pt x="234" y="501"/>
                    </a:cubicBezTo>
                    <a:cubicBezTo>
                      <a:pt x="368" y="501"/>
                      <a:pt x="501" y="434"/>
                      <a:pt x="501" y="267"/>
                    </a:cubicBezTo>
                    <a:cubicBezTo>
                      <a:pt x="501" y="134"/>
                      <a:pt x="4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3;p2">
                <a:extLst>
                  <a:ext uri="{FF2B5EF4-FFF2-40B4-BE49-F238E27FC236}">
                    <a16:creationId xmlns:a16="http://schemas.microsoft.com/office/drawing/2014/main" id="{B54132A2-9673-CED0-018A-F26FC0EB8F51}"/>
                  </a:ext>
                </a:extLst>
              </p:cNvPr>
              <p:cNvSpPr/>
              <p:nvPr/>
            </p:nvSpPr>
            <p:spPr>
              <a:xfrm>
                <a:off x="1069725" y="4746350"/>
                <a:ext cx="8375" cy="8350"/>
              </a:xfrm>
              <a:custGeom>
                <a:avLst/>
                <a:gdLst/>
                <a:ahLst/>
                <a:cxnLst/>
                <a:rect l="l" t="t" r="r" b="b"/>
                <a:pathLst>
                  <a:path w="335" h="334" extrusionOk="0">
                    <a:moveTo>
                      <a:pt x="167" y="0"/>
                    </a:moveTo>
                    <a:cubicBezTo>
                      <a:pt x="101" y="0"/>
                      <a:pt x="1" y="67"/>
                      <a:pt x="1" y="167"/>
                    </a:cubicBezTo>
                    <a:cubicBezTo>
                      <a:pt x="1" y="234"/>
                      <a:pt x="67" y="334"/>
                      <a:pt x="167" y="334"/>
                    </a:cubicBezTo>
                    <a:cubicBezTo>
                      <a:pt x="234" y="334"/>
                      <a:pt x="334" y="234"/>
                      <a:pt x="334" y="167"/>
                    </a:cubicBezTo>
                    <a:cubicBezTo>
                      <a:pt x="334" y="67"/>
                      <a:pt x="267" y="0"/>
                      <a:pt x="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4;p2">
                <a:extLst>
                  <a:ext uri="{FF2B5EF4-FFF2-40B4-BE49-F238E27FC236}">
                    <a16:creationId xmlns:a16="http://schemas.microsoft.com/office/drawing/2014/main" id="{EDCD800B-18FD-39A2-66E8-80618ACD492A}"/>
                  </a:ext>
                </a:extLst>
              </p:cNvPr>
              <p:cNvSpPr/>
              <p:nvPr/>
            </p:nvSpPr>
            <p:spPr>
              <a:xfrm>
                <a:off x="1054725" y="4888100"/>
                <a:ext cx="14200" cy="13375"/>
              </a:xfrm>
              <a:custGeom>
                <a:avLst/>
                <a:gdLst/>
                <a:ahLst/>
                <a:cxnLst/>
                <a:rect l="l" t="t" r="r" b="b"/>
                <a:pathLst>
                  <a:path w="568" h="535" extrusionOk="0">
                    <a:moveTo>
                      <a:pt x="300" y="1"/>
                    </a:moveTo>
                    <a:cubicBezTo>
                      <a:pt x="200" y="1"/>
                      <a:pt x="67" y="68"/>
                      <a:pt x="0" y="234"/>
                    </a:cubicBezTo>
                    <a:cubicBezTo>
                      <a:pt x="0" y="368"/>
                      <a:pt x="134" y="535"/>
                      <a:pt x="267" y="535"/>
                    </a:cubicBezTo>
                    <a:cubicBezTo>
                      <a:pt x="434" y="535"/>
                      <a:pt x="567" y="401"/>
                      <a:pt x="567" y="268"/>
                    </a:cubicBezTo>
                    <a:cubicBezTo>
                      <a:pt x="567" y="168"/>
                      <a:pt x="434" y="1"/>
                      <a:pt x="3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5;p2">
                <a:extLst>
                  <a:ext uri="{FF2B5EF4-FFF2-40B4-BE49-F238E27FC236}">
                    <a16:creationId xmlns:a16="http://schemas.microsoft.com/office/drawing/2014/main" id="{B2B7244F-33BD-BC57-997B-BEB891B00917}"/>
                  </a:ext>
                </a:extLst>
              </p:cNvPr>
              <p:cNvSpPr/>
              <p:nvPr/>
            </p:nvSpPr>
            <p:spPr>
              <a:xfrm>
                <a:off x="1011350" y="4855575"/>
                <a:ext cx="6700" cy="6700"/>
              </a:xfrm>
              <a:custGeom>
                <a:avLst/>
                <a:gdLst/>
                <a:ahLst/>
                <a:cxnLst/>
                <a:rect l="l" t="t" r="r" b="b"/>
                <a:pathLst>
                  <a:path w="268" h="268" extrusionOk="0">
                    <a:moveTo>
                      <a:pt x="134" y="1"/>
                    </a:moveTo>
                    <a:cubicBezTo>
                      <a:pt x="101" y="1"/>
                      <a:pt x="1" y="101"/>
                      <a:pt x="1" y="134"/>
                    </a:cubicBezTo>
                    <a:cubicBezTo>
                      <a:pt x="1" y="168"/>
                      <a:pt x="34" y="268"/>
                      <a:pt x="134" y="268"/>
                    </a:cubicBezTo>
                    <a:cubicBezTo>
                      <a:pt x="201" y="268"/>
                      <a:pt x="267" y="201"/>
                      <a:pt x="267" y="134"/>
                    </a:cubicBezTo>
                    <a:cubicBezTo>
                      <a:pt x="267" y="101"/>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6;p2">
                <a:extLst>
                  <a:ext uri="{FF2B5EF4-FFF2-40B4-BE49-F238E27FC236}">
                    <a16:creationId xmlns:a16="http://schemas.microsoft.com/office/drawing/2014/main" id="{2779FF29-7142-457F-9F74-29645DF002FD}"/>
                  </a:ext>
                </a:extLst>
              </p:cNvPr>
              <p:cNvSpPr/>
              <p:nvPr/>
            </p:nvSpPr>
            <p:spPr>
              <a:xfrm>
                <a:off x="1061375" y="4927300"/>
                <a:ext cx="12550" cy="12525"/>
              </a:xfrm>
              <a:custGeom>
                <a:avLst/>
                <a:gdLst/>
                <a:ahLst/>
                <a:cxnLst/>
                <a:rect l="l" t="t" r="r" b="b"/>
                <a:pathLst>
                  <a:path w="502" h="501" extrusionOk="0">
                    <a:moveTo>
                      <a:pt x="268" y="1"/>
                    </a:moveTo>
                    <a:cubicBezTo>
                      <a:pt x="134" y="1"/>
                      <a:pt x="1" y="134"/>
                      <a:pt x="1" y="267"/>
                    </a:cubicBezTo>
                    <a:cubicBezTo>
                      <a:pt x="1" y="401"/>
                      <a:pt x="101" y="501"/>
                      <a:pt x="268" y="501"/>
                    </a:cubicBezTo>
                    <a:cubicBezTo>
                      <a:pt x="368" y="501"/>
                      <a:pt x="501" y="434"/>
                      <a:pt x="501" y="267"/>
                    </a:cubicBezTo>
                    <a:cubicBezTo>
                      <a:pt x="501" y="134"/>
                      <a:pt x="435" y="1"/>
                      <a:pt x="2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7;p2">
                <a:extLst>
                  <a:ext uri="{FF2B5EF4-FFF2-40B4-BE49-F238E27FC236}">
                    <a16:creationId xmlns:a16="http://schemas.microsoft.com/office/drawing/2014/main" id="{57AAD126-0C7D-A22F-4521-C2AD01EF4F2D}"/>
                  </a:ext>
                </a:extLst>
              </p:cNvPr>
              <p:cNvSpPr/>
              <p:nvPr/>
            </p:nvSpPr>
            <p:spPr>
              <a:xfrm>
                <a:off x="965475" y="5047400"/>
                <a:ext cx="28400" cy="28375"/>
              </a:xfrm>
              <a:custGeom>
                <a:avLst/>
                <a:gdLst/>
                <a:ahLst/>
                <a:cxnLst/>
                <a:rect l="l" t="t" r="r" b="b"/>
                <a:pathLst>
                  <a:path w="1136" h="1135" extrusionOk="0">
                    <a:moveTo>
                      <a:pt x="601" y="0"/>
                    </a:moveTo>
                    <a:cubicBezTo>
                      <a:pt x="301" y="0"/>
                      <a:pt x="1" y="200"/>
                      <a:pt x="1" y="534"/>
                    </a:cubicBezTo>
                    <a:cubicBezTo>
                      <a:pt x="1" y="834"/>
                      <a:pt x="234" y="1134"/>
                      <a:pt x="535" y="1134"/>
                    </a:cubicBezTo>
                    <a:cubicBezTo>
                      <a:pt x="835" y="1134"/>
                      <a:pt x="1135" y="901"/>
                      <a:pt x="1135" y="567"/>
                    </a:cubicBezTo>
                    <a:cubicBezTo>
                      <a:pt x="1135" y="300"/>
                      <a:pt x="868" y="0"/>
                      <a:pt x="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8;p2">
                <a:extLst>
                  <a:ext uri="{FF2B5EF4-FFF2-40B4-BE49-F238E27FC236}">
                    <a16:creationId xmlns:a16="http://schemas.microsoft.com/office/drawing/2014/main" id="{D140BB34-1E8A-D423-C82D-82E090B76A81}"/>
                  </a:ext>
                </a:extLst>
              </p:cNvPr>
              <p:cNvSpPr/>
              <p:nvPr/>
            </p:nvSpPr>
            <p:spPr>
              <a:xfrm>
                <a:off x="967975" y="4969000"/>
                <a:ext cx="17550" cy="17525"/>
              </a:xfrm>
              <a:custGeom>
                <a:avLst/>
                <a:gdLst/>
                <a:ahLst/>
                <a:cxnLst/>
                <a:rect l="l" t="t" r="r" b="b"/>
                <a:pathLst>
                  <a:path w="702" h="701" extrusionOk="0">
                    <a:moveTo>
                      <a:pt x="368" y="0"/>
                    </a:moveTo>
                    <a:cubicBezTo>
                      <a:pt x="168" y="0"/>
                      <a:pt x="1" y="167"/>
                      <a:pt x="1" y="334"/>
                    </a:cubicBezTo>
                    <a:cubicBezTo>
                      <a:pt x="1" y="501"/>
                      <a:pt x="101" y="701"/>
                      <a:pt x="335" y="701"/>
                    </a:cubicBezTo>
                    <a:cubicBezTo>
                      <a:pt x="535" y="701"/>
                      <a:pt x="701" y="601"/>
                      <a:pt x="701" y="367"/>
                    </a:cubicBezTo>
                    <a:cubicBezTo>
                      <a:pt x="701" y="234"/>
                      <a:pt x="568"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9;p2">
                <a:extLst>
                  <a:ext uri="{FF2B5EF4-FFF2-40B4-BE49-F238E27FC236}">
                    <a16:creationId xmlns:a16="http://schemas.microsoft.com/office/drawing/2014/main" id="{1046A6CF-1E29-B238-C44D-7588A7295404}"/>
                  </a:ext>
                </a:extLst>
              </p:cNvPr>
              <p:cNvSpPr/>
              <p:nvPr/>
            </p:nvSpPr>
            <p:spPr>
              <a:xfrm>
                <a:off x="1030525" y="4993175"/>
                <a:ext cx="10050" cy="10875"/>
              </a:xfrm>
              <a:custGeom>
                <a:avLst/>
                <a:gdLst/>
                <a:ahLst/>
                <a:cxnLst/>
                <a:rect l="l" t="t" r="r" b="b"/>
                <a:pathLst>
                  <a:path w="402" h="435" extrusionOk="0">
                    <a:moveTo>
                      <a:pt x="201" y="1"/>
                    </a:moveTo>
                    <a:cubicBezTo>
                      <a:pt x="67" y="1"/>
                      <a:pt x="1" y="101"/>
                      <a:pt x="1" y="201"/>
                    </a:cubicBezTo>
                    <a:cubicBezTo>
                      <a:pt x="1" y="334"/>
                      <a:pt x="67" y="434"/>
                      <a:pt x="201" y="434"/>
                    </a:cubicBezTo>
                    <a:cubicBezTo>
                      <a:pt x="334" y="434"/>
                      <a:pt x="401" y="334"/>
                      <a:pt x="401" y="201"/>
                    </a:cubicBezTo>
                    <a:cubicBezTo>
                      <a:pt x="401"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40;p2">
                <a:extLst>
                  <a:ext uri="{FF2B5EF4-FFF2-40B4-BE49-F238E27FC236}">
                    <a16:creationId xmlns:a16="http://schemas.microsoft.com/office/drawing/2014/main" id="{A52993AE-C1A6-98D9-1D0E-1501A7F4B188}"/>
                  </a:ext>
                </a:extLst>
              </p:cNvPr>
              <p:cNvSpPr/>
              <p:nvPr/>
            </p:nvSpPr>
            <p:spPr>
              <a:xfrm>
                <a:off x="1045550" y="5033200"/>
                <a:ext cx="6700" cy="5875"/>
              </a:xfrm>
              <a:custGeom>
                <a:avLst/>
                <a:gdLst/>
                <a:ahLst/>
                <a:cxnLst/>
                <a:rect l="l" t="t" r="r" b="b"/>
                <a:pathLst>
                  <a:path w="268" h="235" extrusionOk="0">
                    <a:moveTo>
                      <a:pt x="134" y="1"/>
                    </a:moveTo>
                    <a:cubicBezTo>
                      <a:pt x="100" y="34"/>
                      <a:pt x="0" y="68"/>
                      <a:pt x="0" y="101"/>
                    </a:cubicBezTo>
                    <a:cubicBezTo>
                      <a:pt x="0" y="201"/>
                      <a:pt x="67" y="234"/>
                      <a:pt x="134" y="234"/>
                    </a:cubicBezTo>
                    <a:cubicBezTo>
                      <a:pt x="234" y="234"/>
                      <a:pt x="267" y="201"/>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41;p2">
                <a:extLst>
                  <a:ext uri="{FF2B5EF4-FFF2-40B4-BE49-F238E27FC236}">
                    <a16:creationId xmlns:a16="http://schemas.microsoft.com/office/drawing/2014/main" id="{DE571E8D-09C9-BA49-1B72-9DB4C8B6A0BF}"/>
                  </a:ext>
                </a:extLst>
              </p:cNvPr>
              <p:cNvSpPr/>
              <p:nvPr/>
            </p:nvSpPr>
            <p:spPr>
              <a:xfrm>
                <a:off x="1012175" y="5084925"/>
                <a:ext cx="14200" cy="13350"/>
              </a:xfrm>
              <a:custGeom>
                <a:avLst/>
                <a:gdLst/>
                <a:ahLst/>
                <a:cxnLst/>
                <a:rect l="l" t="t" r="r" b="b"/>
                <a:pathLst>
                  <a:path w="568" h="534" extrusionOk="0">
                    <a:moveTo>
                      <a:pt x="301" y="0"/>
                    </a:moveTo>
                    <a:cubicBezTo>
                      <a:pt x="134" y="0"/>
                      <a:pt x="1" y="100"/>
                      <a:pt x="1" y="267"/>
                    </a:cubicBezTo>
                    <a:cubicBezTo>
                      <a:pt x="1" y="367"/>
                      <a:pt x="134" y="534"/>
                      <a:pt x="268" y="534"/>
                    </a:cubicBezTo>
                    <a:cubicBezTo>
                      <a:pt x="368" y="534"/>
                      <a:pt x="501" y="467"/>
                      <a:pt x="568" y="300"/>
                    </a:cubicBezTo>
                    <a:cubicBezTo>
                      <a:pt x="568" y="167"/>
                      <a:pt x="435"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42;p2">
                <a:extLst>
                  <a:ext uri="{FF2B5EF4-FFF2-40B4-BE49-F238E27FC236}">
                    <a16:creationId xmlns:a16="http://schemas.microsoft.com/office/drawing/2014/main" id="{F3C172A6-C84D-FCEB-8626-00CD452A4861}"/>
                  </a:ext>
                </a:extLst>
              </p:cNvPr>
              <p:cNvSpPr/>
              <p:nvPr/>
            </p:nvSpPr>
            <p:spPr>
              <a:xfrm>
                <a:off x="920450" y="5006525"/>
                <a:ext cx="12525" cy="12525"/>
              </a:xfrm>
              <a:custGeom>
                <a:avLst/>
                <a:gdLst/>
                <a:ahLst/>
                <a:cxnLst/>
                <a:rect l="l" t="t" r="r" b="b"/>
                <a:pathLst>
                  <a:path w="501" h="501" extrusionOk="0">
                    <a:moveTo>
                      <a:pt x="267" y="1"/>
                    </a:moveTo>
                    <a:cubicBezTo>
                      <a:pt x="134" y="1"/>
                      <a:pt x="1" y="134"/>
                      <a:pt x="1" y="267"/>
                    </a:cubicBezTo>
                    <a:cubicBezTo>
                      <a:pt x="1" y="401"/>
                      <a:pt x="101" y="501"/>
                      <a:pt x="267" y="501"/>
                    </a:cubicBezTo>
                    <a:cubicBezTo>
                      <a:pt x="368" y="501"/>
                      <a:pt x="501" y="434"/>
                      <a:pt x="501" y="267"/>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43;p2">
                <a:extLst>
                  <a:ext uri="{FF2B5EF4-FFF2-40B4-BE49-F238E27FC236}">
                    <a16:creationId xmlns:a16="http://schemas.microsoft.com/office/drawing/2014/main" id="{E3A4E65B-0639-2F00-A87C-F18CD9F882CF}"/>
                  </a:ext>
                </a:extLst>
              </p:cNvPr>
              <p:cNvSpPr/>
              <p:nvPr/>
            </p:nvSpPr>
            <p:spPr>
              <a:xfrm>
                <a:off x="909600" y="4924100"/>
                <a:ext cx="5050" cy="5725"/>
              </a:xfrm>
              <a:custGeom>
                <a:avLst/>
                <a:gdLst/>
                <a:ahLst/>
                <a:cxnLst/>
                <a:rect l="l" t="t" r="r" b="b"/>
                <a:pathLst>
                  <a:path w="202" h="229" extrusionOk="0">
                    <a:moveTo>
                      <a:pt x="72" y="1"/>
                    </a:moveTo>
                    <a:cubicBezTo>
                      <a:pt x="48" y="1"/>
                      <a:pt x="25" y="48"/>
                      <a:pt x="1" y="95"/>
                    </a:cubicBezTo>
                    <a:cubicBezTo>
                      <a:pt x="1" y="129"/>
                      <a:pt x="34" y="229"/>
                      <a:pt x="68" y="229"/>
                    </a:cubicBezTo>
                    <a:cubicBezTo>
                      <a:pt x="101" y="229"/>
                      <a:pt x="201" y="195"/>
                      <a:pt x="201" y="129"/>
                    </a:cubicBezTo>
                    <a:cubicBezTo>
                      <a:pt x="201" y="95"/>
                      <a:pt x="168" y="29"/>
                      <a:pt x="101" y="29"/>
                    </a:cubicBezTo>
                    <a:cubicBezTo>
                      <a:pt x="91" y="9"/>
                      <a:pt x="81" y="1"/>
                      <a:pt x="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44;p2">
                <a:extLst>
                  <a:ext uri="{FF2B5EF4-FFF2-40B4-BE49-F238E27FC236}">
                    <a16:creationId xmlns:a16="http://schemas.microsoft.com/office/drawing/2014/main" id="{8D93249B-DCC8-C8ED-73F8-8424C08F5346}"/>
                  </a:ext>
                </a:extLst>
              </p:cNvPr>
              <p:cNvSpPr/>
              <p:nvPr/>
            </p:nvSpPr>
            <p:spPr>
              <a:xfrm>
                <a:off x="843725" y="5079900"/>
                <a:ext cx="17550" cy="17550"/>
              </a:xfrm>
              <a:custGeom>
                <a:avLst/>
                <a:gdLst/>
                <a:ahLst/>
                <a:cxnLst/>
                <a:rect l="l" t="t" r="r" b="b"/>
                <a:pathLst>
                  <a:path w="702" h="702" extrusionOk="0">
                    <a:moveTo>
                      <a:pt x="368" y="1"/>
                    </a:moveTo>
                    <a:cubicBezTo>
                      <a:pt x="168" y="1"/>
                      <a:pt x="1" y="168"/>
                      <a:pt x="1" y="335"/>
                    </a:cubicBezTo>
                    <a:cubicBezTo>
                      <a:pt x="1" y="501"/>
                      <a:pt x="134" y="701"/>
                      <a:pt x="334" y="701"/>
                    </a:cubicBezTo>
                    <a:cubicBezTo>
                      <a:pt x="501" y="701"/>
                      <a:pt x="668" y="568"/>
                      <a:pt x="701" y="368"/>
                    </a:cubicBezTo>
                    <a:cubicBezTo>
                      <a:pt x="701" y="201"/>
                      <a:pt x="568"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45;p2">
                <a:extLst>
                  <a:ext uri="{FF2B5EF4-FFF2-40B4-BE49-F238E27FC236}">
                    <a16:creationId xmlns:a16="http://schemas.microsoft.com/office/drawing/2014/main" id="{215F636B-49D8-E250-B5E0-06EB6A940617}"/>
                  </a:ext>
                </a:extLst>
              </p:cNvPr>
              <p:cNvSpPr/>
              <p:nvPr/>
            </p:nvSpPr>
            <p:spPr>
              <a:xfrm>
                <a:off x="794525" y="4998175"/>
                <a:ext cx="15875" cy="15875"/>
              </a:xfrm>
              <a:custGeom>
                <a:avLst/>
                <a:gdLst/>
                <a:ahLst/>
                <a:cxnLst/>
                <a:rect l="l" t="t" r="r" b="b"/>
                <a:pathLst>
                  <a:path w="635" h="635" extrusionOk="0">
                    <a:moveTo>
                      <a:pt x="334" y="1"/>
                    </a:moveTo>
                    <a:cubicBezTo>
                      <a:pt x="167" y="1"/>
                      <a:pt x="1" y="134"/>
                      <a:pt x="1" y="301"/>
                    </a:cubicBezTo>
                    <a:cubicBezTo>
                      <a:pt x="1" y="468"/>
                      <a:pt x="134" y="635"/>
                      <a:pt x="301" y="635"/>
                    </a:cubicBezTo>
                    <a:cubicBezTo>
                      <a:pt x="468" y="635"/>
                      <a:pt x="634" y="501"/>
                      <a:pt x="634" y="335"/>
                    </a:cubicBezTo>
                    <a:cubicBezTo>
                      <a:pt x="634" y="168"/>
                      <a:pt x="501" y="1"/>
                      <a:pt x="3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46;p2">
                <a:extLst>
                  <a:ext uri="{FF2B5EF4-FFF2-40B4-BE49-F238E27FC236}">
                    <a16:creationId xmlns:a16="http://schemas.microsoft.com/office/drawing/2014/main" id="{322A4D48-2912-4C9E-665D-2483D5574C25}"/>
                  </a:ext>
                </a:extLst>
              </p:cNvPr>
              <p:cNvSpPr/>
              <p:nvPr/>
            </p:nvSpPr>
            <p:spPr>
              <a:xfrm>
                <a:off x="842900" y="5029875"/>
                <a:ext cx="13375" cy="13375"/>
              </a:xfrm>
              <a:custGeom>
                <a:avLst/>
                <a:gdLst/>
                <a:ahLst/>
                <a:cxnLst/>
                <a:rect l="l" t="t" r="r" b="b"/>
                <a:pathLst>
                  <a:path w="535" h="535" extrusionOk="0">
                    <a:moveTo>
                      <a:pt x="267" y="1"/>
                    </a:moveTo>
                    <a:cubicBezTo>
                      <a:pt x="100" y="1"/>
                      <a:pt x="0" y="134"/>
                      <a:pt x="0" y="234"/>
                    </a:cubicBezTo>
                    <a:cubicBezTo>
                      <a:pt x="0" y="401"/>
                      <a:pt x="100" y="534"/>
                      <a:pt x="234" y="534"/>
                    </a:cubicBezTo>
                    <a:cubicBezTo>
                      <a:pt x="401" y="534"/>
                      <a:pt x="534" y="401"/>
                      <a:pt x="534" y="301"/>
                    </a:cubicBezTo>
                    <a:cubicBezTo>
                      <a:pt x="534" y="134"/>
                      <a:pt x="401"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47;p2">
                <a:extLst>
                  <a:ext uri="{FF2B5EF4-FFF2-40B4-BE49-F238E27FC236}">
                    <a16:creationId xmlns:a16="http://schemas.microsoft.com/office/drawing/2014/main" id="{DAD7A659-5C8E-2C1D-C187-1FDA7BC8322B}"/>
                  </a:ext>
                </a:extLst>
              </p:cNvPr>
              <p:cNvSpPr/>
              <p:nvPr/>
            </p:nvSpPr>
            <p:spPr>
              <a:xfrm>
                <a:off x="803700" y="5055725"/>
                <a:ext cx="8375" cy="8375"/>
              </a:xfrm>
              <a:custGeom>
                <a:avLst/>
                <a:gdLst/>
                <a:ahLst/>
                <a:cxnLst/>
                <a:rect l="l" t="t" r="r" b="b"/>
                <a:pathLst>
                  <a:path w="335" h="335" extrusionOk="0">
                    <a:moveTo>
                      <a:pt x="167" y="1"/>
                    </a:moveTo>
                    <a:cubicBezTo>
                      <a:pt x="101" y="1"/>
                      <a:pt x="1" y="101"/>
                      <a:pt x="1" y="167"/>
                    </a:cubicBezTo>
                    <a:cubicBezTo>
                      <a:pt x="1" y="267"/>
                      <a:pt x="101" y="334"/>
                      <a:pt x="167" y="334"/>
                    </a:cubicBezTo>
                    <a:cubicBezTo>
                      <a:pt x="267" y="334"/>
                      <a:pt x="334" y="267"/>
                      <a:pt x="334" y="167"/>
                    </a:cubicBezTo>
                    <a:cubicBezTo>
                      <a:pt x="334" y="101"/>
                      <a:pt x="267" y="1"/>
                      <a:pt x="1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48;p2">
                <a:extLst>
                  <a:ext uri="{FF2B5EF4-FFF2-40B4-BE49-F238E27FC236}">
                    <a16:creationId xmlns:a16="http://schemas.microsoft.com/office/drawing/2014/main" id="{06913ECF-1628-FC65-E84F-77F418237983}"/>
                  </a:ext>
                </a:extLst>
              </p:cNvPr>
              <p:cNvSpPr/>
              <p:nvPr/>
            </p:nvSpPr>
            <p:spPr>
              <a:xfrm>
                <a:off x="1144775" y="4838075"/>
                <a:ext cx="24225" cy="24200"/>
              </a:xfrm>
              <a:custGeom>
                <a:avLst/>
                <a:gdLst/>
                <a:ahLst/>
                <a:cxnLst/>
                <a:rect l="l" t="t" r="r" b="b"/>
                <a:pathLst>
                  <a:path w="969" h="968" extrusionOk="0">
                    <a:moveTo>
                      <a:pt x="501" y="0"/>
                    </a:moveTo>
                    <a:cubicBezTo>
                      <a:pt x="268" y="34"/>
                      <a:pt x="34" y="201"/>
                      <a:pt x="1" y="467"/>
                    </a:cubicBezTo>
                    <a:cubicBezTo>
                      <a:pt x="1" y="701"/>
                      <a:pt x="201" y="968"/>
                      <a:pt x="468" y="968"/>
                    </a:cubicBezTo>
                    <a:cubicBezTo>
                      <a:pt x="701" y="968"/>
                      <a:pt x="935" y="801"/>
                      <a:pt x="968" y="501"/>
                    </a:cubicBezTo>
                    <a:cubicBezTo>
                      <a:pt x="968" y="234"/>
                      <a:pt x="768" y="0"/>
                      <a:pt x="5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49;p2">
                <a:extLst>
                  <a:ext uri="{FF2B5EF4-FFF2-40B4-BE49-F238E27FC236}">
                    <a16:creationId xmlns:a16="http://schemas.microsoft.com/office/drawing/2014/main" id="{512544B4-0BF4-E7BE-FF21-163D55D5EF68}"/>
                  </a:ext>
                </a:extLst>
              </p:cNvPr>
              <p:cNvSpPr/>
              <p:nvPr/>
            </p:nvSpPr>
            <p:spPr>
              <a:xfrm>
                <a:off x="1156450" y="4798050"/>
                <a:ext cx="12550" cy="12525"/>
              </a:xfrm>
              <a:custGeom>
                <a:avLst/>
                <a:gdLst/>
                <a:ahLst/>
                <a:cxnLst/>
                <a:rect l="l" t="t" r="r" b="b"/>
                <a:pathLst>
                  <a:path w="502" h="501" extrusionOk="0">
                    <a:moveTo>
                      <a:pt x="234" y="0"/>
                    </a:moveTo>
                    <a:cubicBezTo>
                      <a:pt x="101" y="0"/>
                      <a:pt x="1" y="100"/>
                      <a:pt x="1" y="267"/>
                    </a:cubicBezTo>
                    <a:cubicBezTo>
                      <a:pt x="1" y="401"/>
                      <a:pt x="134" y="501"/>
                      <a:pt x="234" y="501"/>
                    </a:cubicBezTo>
                    <a:cubicBezTo>
                      <a:pt x="368" y="501"/>
                      <a:pt x="501" y="434"/>
                      <a:pt x="501" y="267"/>
                    </a:cubicBezTo>
                    <a:cubicBezTo>
                      <a:pt x="501" y="134"/>
                      <a:pt x="368"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50;p2">
                <a:extLst>
                  <a:ext uri="{FF2B5EF4-FFF2-40B4-BE49-F238E27FC236}">
                    <a16:creationId xmlns:a16="http://schemas.microsoft.com/office/drawing/2014/main" id="{1E1C234A-D5D2-CDE1-2A30-5EA2B83D8A4D}"/>
                  </a:ext>
                </a:extLst>
              </p:cNvPr>
              <p:cNvSpPr/>
              <p:nvPr/>
            </p:nvSpPr>
            <p:spPr>
              <a:xfrm>
                <a:off x="1198975" y="4815850"/>
                <a:ext cx="7550" cy="7225"/>
              </a:xfrm>
              <a:custGeom>
                <a:avLst/>
                <a:gdLst/>
                <a:ahLst/>
                <a:cxnLst/>
                <a:rect l="l" t="t" r="r" b="b"/>
                <a:pathLst>
                  <a:path w="302" h="289" extrusionOk="0">
                    <a:moveTo>
                      <a:pt x="108" y="0"/>
                    </a:moveTo>
                    <a:cubicBezTo>
                      <a:pt x="52" y="0"/>
                      <a:pt x="26" y="71"/>
                      <a:pt x="1" y="122"/>
                    </a:cubicBezTo>
                    <a:cubicBezTo>
                      <a:pt x="1" y="222"/>
                      <a:pt x="34" y="289"/>
                      <a:pt x="134" y="289"/>
                    </a:cubicBezTo>
                    <a:cubicBezTo>
                      <a:pt x="201" y="289"/>
                      <a:pt x="268" y="256"/>
                      <a:pt x="301" y="156"/>
                    </a:cubicBezTo>
                    <a:cubicBezTo>
                      <a:pt x="301" y="89"/>
                      <a:pt x="268" y="22"/>
                      <a:pt x="168" y="22"/>
                    </a:cubicBezTo>
                    <a:cubicBezTo>
                      <a:pt x="144" y="7"/>
                      <a:pt x="125" y="0"/>
                      <a:pt x="1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51;p2">
                <a:extLst>
                  <a:ext uri="{FF2B5EF4-FFF2-40B4-BE49-F238E27FC236}">
                    <a16:creationId xmlns:a16="http://schemas.microsoft.com/office/drawing/2014/main" id="{BDAF1A04-FB9E-B9D1-B390-27109C31721E}"/>
                  </a:ext>
                </a:extLst>
              </p:cNvPr>
              <p:cNvSpPr/>
              <p:nvPr/>
            </p:nvSpPr>
            <p:spPr>
              <a:xfrm>
                <a:off x="1183150" y="4863925"/>
                <a:ext cx="11700" cy="11700"/>
              </a:xfrm>
              <a:custGeom>
                <a:avLst/>
                <a:gdLst/>
                <a:ahLst/>
                <a:cxnLst/>
                <a:rect l="l" t="t" r="r" b="b"/>
                <a:pathLst>
                  <a:path w="468" h="468" extrusionOk="0">
                    <a:moveTo>
                      <a:pt x="267" y="0"/>
                    </a:moveTo>
                    <a:cubicBezTo>
                      <a:pt x="134" y="0"/>
                      <a:pt x="0" y="101"/>
                      <a:pt x="0" y="201"/>
                    </a:cubicBezTo>
                    <a:cubicBezTo>
                      <a:pt x="0" y="334"/>
                      <a:pt x="100" y="467"/>
                      <a:pt x="234" y="467"/>
                    </a:cubicBezTo>
                    <a:cubicBezTo>
                      <a:pt x="334" y="467"/>
                      <a:pt x="467" y="367"/>
                      <a:pt x="467" y="267"/>
                    </a:cubicBezTo>
                    <a:cubicBezTo>
                      <a:pt x="4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52;p2">
                <a:extLst>
                  <a:ext uri="{FF2B5EF4-FFF2-40B4-BE49-F238E27FC236}">
                    <a16:creationId xmlns:a16="http://schemas.microsoft.com/office/drawing/2014/main" id="{81444F7F-8E5D-7465-7FAD-F03BB48B79C9}"/>
                  </a:ext>
                </a:extLst>
              </p:cNvPr>
              <p:cNvSpPr/>
              <p:nvPr/>
            </p:nvSpPr>
            <p:spPr>
              <a:xfrm>
                <a:off x="1140600" y="4923125"/>
                <a:ext cx="17550" cy="18375"/>
              </a:xfrm>
              <a:custGeom>
                <a:avLst/>
                <a:gdLst/>
                <a:ahLst/>
                <a:cxnLst/>
                <a:rect l="l" t="t" r="r" b="b"/>
                <a:pathLst>
                  <a:path w="702" h="735" extrusionOk="0">
                    <a:moveTo>
                      <a:pt x="368" y="1"/>
                    </a:moveTo>
                    <a:cubicBezTo>
                      <a:pt x="201" y="1"/>
                      <a:pt x="34" y="134"/>
                      <a:pt x="1" y="334"/>
                    </a:cubicBezTo>
                    <a:cubicBezTo>
                      <a:pt x="1" y="501"/>
                      <a:pt x="134" y="735"/>
                      <a:pt x="334" y="735"/>
                    </a:cubicBezTo>
                    <a:cubicBezTo>
                      <a:pt x="535" y="735"/>
                      <a:pt x="701" y="601"/>
                      <a:pt x="701" y="401"/>
                    </a:cubicBezTo>
                    <a:cubicBezTo>
                      <a:pt x="701" y="234"/>
                      <a:pt x="601"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53;p2">
                <a:extLst>
                  <a:ext uri="{FF2B5EF4-FFF2-40B4-BE49-F238E27FC236}">
                    <a16:creationId xmlns:a16="http://schemas.microsoft.com/office/drawing/2014/main" id="{F51EA5EE-9CF4-CF02-1B13-83EA0EA4B99C}"/>
                  </a:ext>
                </a:extLst>
              </p:cNvPr>
              <p:cNvSpPr/>
              <p:nvPr/>
            </p:nvSpPr>
            <p:spPr>
              <a:xfrm>
                <a:off x="1116425" y="5069900"/>
                <a:ext cx="12525" cy="13375"/>
              </a:xfrm>
              <a:custGeom>
                <a:avLst/>
                <a:gdLst/>
                <a:ahLst/>
                <a:cxnLst/>
                <a:rect l="l" t="t" r="r" b="b"/>
                <a:pathLst>
                  <a:path w="501" h="535" extrusionOk="0">
                    <a:moveTo>
                      <a:pt x="267" y="1"/>
                    </a:moveTo>
                    <a:cubicBezTo>
                      <a:pt x="134" y="34"/>
                      <a:pt x="1" y="101"/>
                      <a:pt x="1" y="268"/>
                    </a:cubicBezTo>
                    <a:cubicBezTo>
                      <a:pt x="1" y="401"/>
                      <a:pt x="101" y="534"/>
                      <a:pt x="267" y="534"/>
                    </a:cubicBezTo>
                    <a:cubicBezTo>
                      <a:pt x="401" y="534"/>
                      <a:pt x="501" y="434"/>
                      <a:pt x="501" y="268"/>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54;p2">
                <a:extLst>
                  <a:ext uri="{FF2B5EF4-FFF2-40B4-BE49-F238E27FC236}">
                    <a16:creationId xmlns:a16="http://schemas.microsoft.com/office/drawing/2014/main" id="{B59C8EDF-8FEF-8945-1558-268E85EDA2A2}"/>
                  </a:ext>
                </a:extLst>
              </p:cNvPr>
              <p:cNvSpPr/>
              <p:nvPr/>
            </p:nvSpPr>
            <p:spPr>
              <a:xfrm>
                <a:off x="1117250" y="5013200"/>
                <a:ext cx="15050" cy="14200"/>
              </a:xfrm>
              <a:custGeom>
                <a:avLst/>
                <a:gdLst/>
                <a:ahLst/>
                <a:cxnLst/>
                <a:rect l="l" t="t" r="r" b="b"/>
                <a:pathLst>
                  <a:path w="602" h="568" extrusionOk="0">
                    <a:moveTo>
                      <a:pt x="301" y="0"/>
                    </a:moveTo>
                    <a:cubicBezTo>
                      <a:pt x="134" y="0"/>
                      <a:pt x="1" y="134"/>
                      <a:pt x="1" y="301"/>
                    </a:cubicBezTo>
                    <a:cubicBezTo>
                      <a:pt x="1" y="467"/>
                      <a:pt x="134" y="567"/>
                      <a:pt x="301" y="567"/>
                    </a:cubicBezTo>
                    <a:cubicBezTo>
                      <a:pt x="468" y="567"/>
                      <a:pt x="601" y="467"/>
                      <a:pt x="601" y="301"/>
                    </a:cubicBezTo>
                    <a:cubicBezTo>
                      <a:pt x="601" y="134"/>
                      <a:pt x="468"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55;p2">
                <a:extLst>
                  <a:ext uri="{FF2B5EF4-FFF2-40B4-BE49-F238E27FC236}">
                    <a16:creationId xmlns:a16="http://schemas.microsoft.com/office/drawing/2014/main" id="{4F56141D-EAFF-037B-969C-6B32F40224B7}"/>
                  </a:ext>
                </a:extLst>
              </p:cNvPr>
              <p:cNvSpPr/>
              <p:nvPr/>
            </p:nvSpPr>
            <p:spPr>
              <a:xfrm>
                <a:off x="1158950" y="5054575"/>
                <a:ext cx="5875" cy="5350"/>
              </a:xfrm>
              <a:custGeom>
                <a:avLst/>
                <a:gdLst/>
                <a:ahLst/>
                <a:cxnLst/>
                <a:rect l="l" t="t" r="r" b="b"/>
                <a:pathLst>
                  <a:path w="235" h="214" extrusionOk="0">
                    <a:moveTo>
                      <a:pt x="96" y="0"/>
                    </a:moveTo>
                    <a:cubicBezTo>
                      <a:pt x="54" y="0"/>
                      <a:pt x="1" y="31"/>
                      <a:pt x="1" y="80"/>
                    </a:cubicBezTo>
                    <a:cubicBezTo>
                      <a:pt x="1" y="147"/>
                      <a:pt x="67" y="213"/>
                      <a:pt x="101" y="213"/>
                    </a:cubicBezTo>
                    <a:cubicBezTo>
                      <a:pt x="134" y="213"/>
                      <a:pt x="234" y="180"/>
                      <a:pt x="234" y="147"/>
                    </a:cubicBezTo>
                    <a:cubicBezTo>
                      <a:pt x="234" y="80"/>
                      <a:pt x="201" y="13"/>
                      <a:pt x="134" y="13"/>
                    </a:cubicBezTo>
                    <a:cubicBezTo>
                      <a:pt x="125" y="4"/>
                      <a:pt x="112" y="0"/>
                      <a:pt x="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56;p2">
                <a:extLst>
                  <a:ext uri="{FF2B5EF4-FFF2-40B4-BE49-F238E27FC236}">
                    <a16:creationId xmlns:a16="http://schemas.microsoft.com/office/drawing/2014/main" id="{5CA7EA46-81C8-DB31-5185-F6AF1FF91567}"/>
                  </a:ext>
                </a:extLst>
              </p:cNvPr>
              <p:cNvSpPr/>
              <p:nvPr/>
            </p:nvSpPr>
            <p:spPr>
              <a:xfrm>
                <a:off x="1148125" y="5100750"/>
                <a:ext cx="5850" cy="5875"/>
              </a:xfrm>
              <a:custGeom>
                <a:avLst/>
                <a:gdLst/>
                <a:ahLst/>
                <a:cxnLst/>
                <a:rect l="l" t="t" r="r" b="b"/>
                <a:pathLst>
                  <a:path w="234" h="235" extrusionOk="0">
                    <a:moveTo>
                      <a:pt x="134" y="1"/>
                    </a:moveTo>
                    <a:cubicBezTo>
                      <a:pt x="33" y="34"/>
                      <a:pt x="0" y="68"/>
                      <a:pt x="0" y="134"/>
                    </a:cubicBezTo>
                    <a:cubicBezTo>
                      <a:pt x="0" y="168"/>
                      <a:pt x="33" y="234"/>
                      <a:pt x="134" y="234"/>
                    </a:cubicBezTo>
                    <a:cubicBezTo>
                      <a:pt x="167" y="234"/>
                      <a:pt x="234" y="201"/>
                      <a:pt x="234" y="134"/>
                    </a:cubicBezTo>
                    <a:cubicBezTo>
                      <a:pt x="234" y="68"/>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57;p2">
              <a:extLst>
                <a:ext uri="{FF2B5EF4-FFF2-40B4-BE49-F238E27FC236}">
                  <a16:creationId xmlns:a16="http://schemas.microsoft.com/office/drawing/2014/main" id="{79335C42-2104-6356-275D-08130FD36243}"/>
                </a:ext>
              </a:extLst>
            </p:cNvPr>
            <p:cNvGrpSpPr/>
            <p:nvPr/>
          </p:nvGrpSpPr>
          <p:grpSpPr>
            <a:xfrm>
              <a:off x="-58751" y="3080616"/>
              <a:ext cx="668020" cy="1064893"/>
              <a:chOff x="60675" y="3495450"/>
              <a:chExt cx="509550" cy="812275"/>
            </a:xfrm>
          </p:grpSpPr>
          <p:sp>
            <p:nvSpPr>
              <p:cNvPr id="241" name="Google Shape;58;p2">
                <a:extLst>
                  <a:ext uri="{FF2B5EF4-FFF2-40B4-BE49-F238E27FC236}">
                    <a16:creationId xmlns:a16="http://schemas.microsoft.com/office/drawing/2014/main" id="{AA40D7C3-932D-3529-4BB1-70D32C15E73E}"/>
                  </a:ext>
                </a:extLst>
              </p:cNvPr>
              <p:cNvSpPr/>
              <p:nvPr/>
            </p:nvSpPr>
            <p:spPr>
              <a:xfrm>
                <a:off x="64000" y="3495450"/>
                <a:ext cx="506225" cy="800600"/>
              </a:xfrm>
              <a:custGeom>
                <a:avLst/>
                <a:gdLst/>
                <a:ahLst/>
                <a:cxnLst/>
                <a:rect l="l" t="t" r="r" b="b"/>
                <a:pathLst>
                  <a:path w="20249" h="32024" extrusionOk="0">
                    <a:moveTo>
                      <a:pt x="15879" y="0"/>
                    </a:moveTo>
                    <a:cubicBezTo>
                      <a:pt x="15579" y="0"/>
                      <a:pt x="15278" y="67"/>
                      <a:pt x="15078" y="200"/>
                    </a:cubicBezTo>
                    <a:cubicBezTo>
                      <a:pt x="14845" y="334"/>
                      <a:pt x="14578" y="501"/>
                      <a:pt x="14378" y="667"/>
                    </a:cubicBezTo>
                    <a:cubicBezTo>
                      <a:pt x="13844" y="1134"/>
                      <a:pt x="13410" y="1668"/>
                      <a:pt x="13043" y="2202"/>
                    </a:cubicBezTo>
                    <a:cubicBezTo>
                      <a:pt x="12576" y="2836"/>
                      <a:pt x="12176" y="3503"/>
                      <a:pt x="11876" y="4070"/>
                    </a:cubicBezTo>
                    <a:cubicBezTo>
                      <a:pt x="11609" y="4537"/>
                      <a:pt x="11376" y="4971"/>
                      <a:pt x="11109" y="5404"/>
                    </a:cubicBezTo>
                    <a:cubicBezTo>
                      <a:pt x="11075" y="5304"/>
                      <a:pt x="11009" y="5171"/>
                      <a:pt x="10909" y="5071"/>
                    </a:cubicBezTo>
                    <a:cubicBezTo>
                      <a:pt x="10775" y="4971"/>
                      <a:pt x="10675" y="4870"/>
                      <a:pt x="10508" y="4870"/>
                    </a:cubicBezTo>
                    <a:cubicBezTo>
                      <a:pt x="10445" y="4860"/>
                      <a:pt x="10383" y="4855"/>
                      <a:pt x="10322" y="4855"/>
                    </a:cubicBezTo>
                    <a:cubicBezTo>
                      <a:pt x="10004" y="4855"/>
                      <a:pt x="9737" y="4986"/>
                      <a:pt x="9541" y="5071"/>
                    </a:cubicBezTo>
                    <a:cubicBezTo>
                      <a:pt x="9207" y="5237"/>
                      <a:pt x="8874" y="5504"/>
                      <a:pt x="8574" y="5738"/>
                    </a:cubicBezTo>
                    <a:cubicBezTo>
                      <a:pt x="8240" y="6038"/>
                      <a:pt x="7940" y="6338"/>
                      <a:pt x="7673" y="6705"/>
                    </a:cubicBezTo>
                    <a:cubicBezTo>
                      <a:pt x="7373" y="7072"/>
                      <a:pt x="7073" y="7506"/>
                      <a:pt x="6839" y="8006"/>
                    </a:cubicBezTo>
                    <a:cubicBezTo>
                      <a:pt x="6439" y="8673"/>
                      <a:pt x="6105" y="9474"/>
                      <a:pt x="5772" y="10341"/>
                    </a:cubicBezTo>
                    <a:cubicBezTo>
                      <a:pt x="5738" y="10241"/>
                      <a:pt x="5705" y="10174"/>
                      <a:pt x="5605" y="10141"/>
                    </a:cubicBezTo>
                    <a:cubicBezTo>
                      <a:pt x="5505" y="10007"/>
                      <a:pt x="5338" y="9907"/>
                      <a:pt x="5104" y="9907"/>
                    </a:cubicBezTo>
                    <a:cubicBezTo>
                      <a:pt x="5004" y="9907"/>
                      <a:pt x="4838" y="9974"/>
                      <a:pt x="4604" y="10041"/>
                    </a:cubicBezTo>
                    <a:cubicBezTo>
                      <a:pt x="4437" y="10141"/>
                      <a:pt x="4337" y="10241"/>
                      <a:pt x="4204" y="10374"/>
                    </a:cubicBezTo>
                    <a:cubicBezTo>
                      <a:pt x="3870" y="10675"/>
                      <a:pt x="3603" y="11042"/>
                      <a:pt x="3337" y="11408"/>
                    </a:cubicBezTo>
                    <a:cubicBezTo>
                      <a:pt x="2769" y="12209"/>
                      <a:pt x="2269" y="13143"/>
                      <a:pt x="1702" y="14244"/>
                    </a:cubicBezTo>
                    <a:cubicBezTo>
                      <a:pt x="1435" y="14744"/>
                      <a:pt x="1268" y="15144"/>
                      <a:pt x="1168" y="15511"/>
                    </a:cubicBezTo>
                    <a:cubicBezTo>
                      <a:pt x="1068" y="15678"/>
                      <a:pt x="1035" y="15845"/>
                      <a:pt x="1002" y="16045"/>
                    </a:cubicBezTo>
                    <a:cubicBezTo>
                      <a:pt x="935" y="16145"/>
                      <a:pt x="935" y="16212"/>
                      <a:pt x="935" y="16312"/>
                    </a:cubicBezTo>
                    <a:cubicBezTo>
                      <a:pt x="868" y="16579"/>
                      <a:pt x="835" y="16879"/>
                      <a:pt x="768" y="17179"/>
                    </a:cubicBezTo>
                    <a:cubicBezTo>
                      <a:pt x="1" y="21149"/>
                      <a:pt x="101" y="25218"/>
                      <a:pt x="234" y="29188"/>
                    </a:cubicBezTo>
                    <a:lnTo>
                      <a:pt x="268" y="29922"/>
                    </a:lnTo>
                    <a:cubicBezTo>
                      <a:pt x="268" y="30555"/>
                      <a:pt x="334" y="31223"/>
                      <a:pt x="334" y="31856"/>
                    </a:cubicBezTo>
                    <a:cubicBezTo>
                      <a:pt x="334" y="31890"/>
                      <a:pt x="334" y="31923"/>
                      <a:pt x="368" y="31990"/>
                    </a:cubicBezTo>
                    <a:cubicBezTo>
                      <a:pt x="401" y="32023"/>
                      <a:pt x="434" y="32023"/>
                      <a:pt x="501" y="32023"/>
                    </a:cubicBezTo>
                    <a:cubicBezTo>
                      <a:pt x="568" y="32023"/>
                      <a:pt x="668" y="31923"/>
                      <a:pt x="668" y="31856"/>
                    </a:cubicBezTo>
                    <a:cubicBezTo>
                      <a:pt x="668" y="31056"/>
                      <a:pt x="601" y="30255"/>
                      <a:pt x="601" y="29488"/>
                    </a:cubicBezTo>
                    <a:lnTo>
                      <a:pt x="568" y="28220"/>
                    </a:lnTo>
                    <a:lnTo>
                      <a:pt x="568" y="28220"/>
                    </a:lnTo>
                    <a:cubicBezTo>
                      <a:pt x="668" y="28521"/>
                      <a:pt x="768" y="28821"/>
                      <a:pt x="935" y="29054"/>
                    </a:cubicBezTo>
                    <a:cubicBezTo>
                      <a:pt x="1068" y="29221"/>
                      <a:pt x="1202" y="29388"/>
                      <a:pt x="1335" y="29521"/>
                    </a:cubicBezTo>
                    <a:cubicBezTo>
                      <a:pt x="1502" y="29688"/>
                      <a:pt x="1669" y="29822"/>
                      <a:pt x="1835" y="29888"/>
                    </a:cubicBezTo>
                    <a:cubicBezTo>
                      <a:pt x="2102" y="30055"/>
                      <a:pt x="2503" y="30155"/>
                      <a:pt x="2870" y="30189"/>
                    </a:cubicBezTo>
                    <a:cubicBezTo>
                      <a:pt x="3036" y="30189"/>
                      <a:pt x="3203" y="30189"/>
                      <a:pt x="3370" y="30155"/>
                    </a:cubicBezTo>
                    <a:cubicBezTo>
                      <a:pt x="3503" y="30088"/>
                      <a:pt x="3670" y="30088"/>
                      <a:pt x="3837" y="30022"/>
                    </a:cubicBezTo>
                    <a:cubicBezTo>
                      <a:pt x="4104" y="29922"/>
                      <a:pt x="4437" y="29755"/>
                      <a:pt x="4838" y="29555"/>
                    </a:cubicBezTo>
                    <a:cubicBezTo>
                      <a:pt x="5104" y="29388"/>
                      <a:pt x="5405" y="29221"/>
                      <a:pt x="5738" y="28988"/>
                    </a:cubicBezTo>
                    <a:cubicBezTo>
                      <a:pt x="6272" y="28587"/>
                      <a:pt x="6839" y="28154"/>
                      <a:pt x="7540" y="27520"/>
                    </a:cubicBezTo>
                    <a:cubicBezTo>
                      <a:pt x="7740" y="27320"/>
                      <a:pt x="7940" y="27086"/>
                      <a:pt x="8207" y="26886"/>
                    </a:cubicBezTo>
                    <a:cubicBezTo>
                      <a:pt x="8373" y="26719"/>
                      <a:pt x="8574" y="26553"/>
                      <a:pt x="8774" y="26352"/>
                    </a:cubicBezTo>
                    <a:lnTo>
                      <a:pt x="10175" y="25085"/>
                    </a:lnTo>
                    <a:cubicBezTo>
                      <a:pt x="10542" y="24751"/>
                      <a:pt x="10942" y="24418"/>
                      <a:pt x="11342" y="24051"/>
                    </a:cubicBezTo>
                    <a:cubicBezTo>
                      <a:pt x="12710" y="22817"/>
                      <a:pt x="13711" y="21849"/>
                      <a:pt x="14611" y="20849"/>
                    </a:cubicBezTo>
                    <a:cubicBezTo>
                      <a:pt x="15212" y="20215"/>
                      <a:pt x="15679" y="19681"/>
                      <a:pt x="16112" y="19147"/>
                    </a:cubicBezTo>
                    <a:cubicBezTo>
                      <a:pt x="16613" y="18514"/>
                      <a:pt x="17013" y="17980"/>
                      <a:pt x="17347" y="17413"/>
                    </a:cubicBezTo>
                    <a:cubicBezTo>
                      <a:pt x="17680" y="16846"/>
                      <a:pt x="17880" y="16345"/>
                      <a:pt x="18014" y="15845"/>
                    </a:cubicBezTo>
                    <a:cubicBezTo>
                      <a:pt x="18047" y="15578"/>
                      <a:pt x="18080" y="15345"/>
                      <a:pt x="18080" y="15078"/>
                    </a:cubicBezTo>
                    <a:cubicBezTo>
                      <a:pt x="18080" y="14911"/>
                      <a:pt x="18047" y="14711"/>
                      <a:pt x="18014" y="14477"/>
                    </a:cubicBezTo>
                    <a:cubicBezTo>
                      <a:pt x="17947" y="14244"/>
                      <a:pt x="17880" y="14077"/>
                      <a:pt x="17780" y="13910"/>
                    </a:cubicBezTo>
                    <a:cubicBezTo>
                      <a:pt x="17747" y="13844"/>
                      <a:pt x="17680" y="13743"/>
                      <a:pt x="17580" y="13677"/>
                    </a:cubicBezTo>
                    <a:cubicBezTo>
                      <a:pt x="17380" y="13510"/>
                      <a:pt x="17113" y="13377"/>
                      <a:pt x="16880" y="13343"/>
                    </a:cubicBezTo>
                    <a:cubicBezTo>
                      <a:pt x="16801" y="13335"/>
                      <a:pt x="16720" y="13331"/>
                      <a:pt x="16637" y="13331"/>
                    </a:cubicBezTo>
                    <a:cubicBezTo>
                      <a:pt x="16367" y="13331"/>
                      <a:pt x="16069" y="13375"/>
                      <a:pt x="15712" y="13477"/>
                    </a:cubicBezTo>
                    <a:cubicBezTo>
                      <a:pt x="15579" y="13510"/>
                      <a:pt x="15512" y="13543"/>
                      <a:pt x="15378" y="13577"/>
                    </a:cubicBezTo>
                    <a:lnTo>
                      <a:pt x="15712" y="13210"/>
                    </a:lnTo>
                    <a:cubicBezTo>
                      <a:pt x="15879" y="13010"/>
                      <a:pt x="16046" y="12843"/>
                      <a:pt x="16212" y="12643"/>
                    </a:cubicBezTo>
                    <a:cubicBezTo>
                      <a:pt x="17180" y="11509"/>
                      <a:pt x="18114" y="10341"/>
                      <a:pt x="18948" y="9007"/>
                    </a:cubicBezTo>
                    <a:cubicBezTo>
                      <a:pt x="19381" y="8373"/>
                      <a:pt x="19682" y="7806"/>
                      <a:pt x="19882" y="7239"/>
                    </a:cubicBezTo>
                    <a:cubicBezTo>
                      <a:pt x="20115" y="6572"/>
                      <a:pt x="20249" y="6071"/>
                      <a:pt x="20215" y="5571"/>
                    </a:cubicBezTo>
                    <a:cubicBezTo>
                      <a:pt x="20182" y="5304"/>
                      <a:pt x="20082" y="4971"/>
                      <a:pt x="19948" y="4637"/>
                    </a:cubicBezTo>
                    <a:cubicBezTo>
                      <a:pt x="19882" y="4403"/>
                      <a:pt x="19748" y="4237"/>
                      <a:pt x="19581" y="4137"/>
                    </a:cubicBezTo>
                    <a:cubicBezTo>
                      <a:pt x="19515" y="4036"/>
                      <a:pt x="19448" y="4003"/>
                      <a:pt x="19381" y="3970"/>
                    </a:cubicBezTo>
                    <a:cubicBezTo>
                      <a:pt x="19115" y="3757"/>
                      <a:pt x="18802" y="3685"/>
                      <a:pt x="18501" y="3685"/>
                    </a:cubicBezTo>
                    <a:cubicBezTo>
                      <a:pt x="18237" y="3685"/>
                      <a:pt x="17983" y="3741"/>
                      <a:pt x="17780" y="3803"/>
                    </a:cubicBezTo>
                    <a:cubicBezTo>
                      <a:pt x="17447" y="3870"/>
                      <a:pt x="17113" y="4036"/>
                      <a:pt x="16746" y="4237"/>
                    </a:cubicBezTo>
                    <a:cubicBezTo>
                      <a:pt x="16613" y="4337"/>
                      <a:pt x="16446" y="4403"/>
                      <a:pt x="16346" y="4503"/>
                    </a:cubicBezTo>
                    <a:lnTo>
                      <a:pt x="16413" y="4370"/>
                    </a:lnTo>
                    <a:lnTo>
                      <a:pt x="16546" y="4137"/>
                    </a:lnTo>
                    <a:cubicBezTo>
                      <a:pt x="16880" y="3403"/>
                      <a:pt x="17113" y="2869"/>
                      <a:pt x="17246" y="2335"/>
                    </a:cubicBezTo>
                    <a:cubicBezTo>
                      <a:pt x="17347" y="2035"/>
                      <a:pt x="17380" y="1802"/>
                      <a:pt x="17380" y="1501"/>
                    </a:cubicBezTo>
                    <a:cubicBezTo>
                      <a:pt x="17380" y="1335"/>
                      <a:pt x="17380" y="1034"/>
                      <a:pt x="17246" y="801"/>
                    </a:cubicBezTo>
                    <a:cubicBezTo>
                      <a:pt x="17213" y="701"/>
                      <a:pt x="17180" y="667"/>
                      <a:pt x="17180" y="567"/>
                    </a:cubicBezTo>
                    <a:cubicBezTo>
                      <a:pt x="17113" y="501"/>
                      <a:pt x="17080" y="467"/>
                      <a:pt x="17046" y="401"/>
                    </a:cubicBezTo>
                    <a:cubicBezTo>
                      <a:pt x="17002" y="423"/>
                      <a:pt x="16968" y="430"/>
                      <a:pt x="16944" y="430"/>
                    </a:cubicBezTo>
                    <a:cubicBezTo>
                      <a:pt x="16894" y="430"/>
                      <a:pt x="16880" y="401"/>
                      <a:pt x="16880" y="401"/>
                    </a:cubicBezTo>
                    <a:cubicBezTo>
                      <a:pt x="16779" y="334"/>
                      <a:pt x="16746" y="267"/>
                      <a:pt x="16679" y="234"/>
                    </a:cubicBezTo>
                    <a:cubicBezTo>
                      <a:pt x="16579" y="167"/>
                      <a:pt x="16446" y="134"/>
                      <a:pt x="16279" y="67"/>
                    </a:cubicBezTo>
                    <a:cubicBezTo>
                      <a:pt x="16179" y="34"/>
                      <a:pt x="16046" y="34"/>
                      <a:pt x="158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9;p2">
                <a:extLst>
                  <a:ext uri="{FF2B5EF4-FFF2-40B4-BE49-F238E27FC236}">
                    <a16:creationId xmlns:a16="http://schemas.microsoft.com/office/drawing/2014/main" id="{F7A0EACA-346E-ED46-7591-9CF4B739D384}"/>
                  </a:ext>
                </a:extLst>
              </p:cNvPr>
              <p:cNvSpPr/>
              <p:nvPr/>
            </p:nvSpPr>
            <p:spPr>
              <a:xfrm>
                <a:off x="60675" y="3703925"/>
                <a:ext cx="170150" cy="529800"/>
              </a:xfrm>
              <a:custGeom>
                <a:avLst/>
                <a:gdLst/>
                <a:ahLst/>
                <a:cxnLst/>
                <a:rect l="l" t="t" r="r" b="b"/>
                <a:pathLst>
                  <a:path w="6806" h="21192" extrusionOk="0">
                    <a:moveTo>
                      <a:pt x="4770" y="1"/>
                    </a:moveTo>
                    <a:cubicBezTo>
                      <a:pt x="4537" y="1"/>
                      <a:pt x="4337" y="67"/>
                      <a:pt x="4137" y="134"/>
                    </a:cubicBezTo>
                    <a:cubicBezTo>
                      <a:pt x="3970" y="167"/>
                      <a:pt x="3770" y="234"/>
                      <a:pt x="3603" y="334"/>
                    </a:cubicBezTo>
                    <a:cubicBezTo>
                      <a:pt x="3369" y="401"/>
                      <a:pt x="3203" y="534"/>
                      <a:pt x="3036" y="668"/>
                    </a:cubicBezTo>
                    <a:cubicBezTo>
                      <a:pt x="2869" y="801"/>
                      <a:pt x="2702" y="968"/>
                      <a:pt x="2536" y="1135"/>
                    </a:cubicBezTo>
                    <a:cubicBezTo>
                      <a:pt x="2235" y="1402"/>
                      <a:pt x="2002" y="1702"/>
                      <a:pt x="1802" y="2035"/>
                    </a:cubicBezTo>
                    <a:cubicBezTo>
                      <a:pt x="1535" y="2402"/>
                      <a:pt x="1335" y="2836"/>
                      <a:pt x="1168" y="3236"/>
                    </a:cubicBezTo>
                    <a:cubicBezTo>
                      <a:pt x="801" y="4070"/>
                      <a:pt x="534" y="4971"/>
                      <a:pt x="334" y="5838"/>
                    </a:cubicBezTo>
                    <a:cubicBezTo>
                      <a:pt x="167" y="6572"/>
                      <a:pt x="100" y="7373"/>
                      <a:pt x="34" y="8173"/>
                    </a:cubicBezTo>
                    <a:cubicBezTo>
                      <a:pt x="0" y="8573"/>
                      <a:pt x="34" y="9040"/>
                      <a:pt x="34" y="9474"/>
                    </a:cubicBezTo>
                    <a:cubicBezTo>
                      <a:pt x="34" y="10008"/>
                      <a:pt x="34" y="10508"/>
                      <a:pt x="100" y="11042"/>
                    </a:cubicBezTo>
                    <a:cubicBezTo>
                      <a:pt x="167" y="12810"/>
                      <a:pt x="367" y="14544"/>
                      <a:pt x="701" y="16246"/>
                    </a:cubicBezTo>
                    <a:cubicBezTo>
                      <a:pt x="1034" y="17913"/>
                      <a:pt x="1602" y="19548"/>
                      <a:pt x="2369" y="21049"/>
                    </a:cubicBezTo>
                    <a:cubicBezTo>
                      <a:pt x="2424" y="21131"/>
                      <a:pt x="2479" y="21191"/>
                      <a:pt x="2571" y="21191"/>
                    </a:cubicBezTo>
                    <a:cubicBezTo>
                      <a:pt x="2590" y="21191"/>
                      <a:pt x="2612" y="21188"/>
                      <a:pt x="2636" y="21182"/>
                    </a:cubicBezTo>
                    <a:cubicBezTo>
                      <a:pt x="2702" y="21149"/>
                      <a:pt x="2802" y="21016"/>
                      <a:pt x="2769" y="20916"/>
                    </a:cubicBezTo>
                    <a:cubicBezTo>
                      <a:pt x="2169" y="19815"/>
                      <a:pt x="1702" y="18547"/>
                      <a:pt x="1401" y="17313"/>
                    </a:cubicBezTo>
                    <a:lnTo>
                      <a:pt x="1401" y="17246"/>
                    </a:lnTo>
                    <a:lnTo>
                      <a:pt x="1401" y="17213"/>
                    </a:lnTo>
                    <a:cubicBezTo>
                      <a:pt x="868" y="14878"/>
                      <a:pt x="701" y="12510"/>
                      <a:pt x="734" y="10074"/>
                    </a:cubicBezTo>
                    <a:lnTo>
                      <a:pt x="734" y="10074"/>
                    </a:lnTo>
                    <a:lnTo>
                      <a:pt x="734" y="10175"/>
                    </a:lnTo>
                    <a:cubicBezTo>
                      <a:pt x="801" y="9341"/>
                      <a:pt x="834" y="8507"/>
                      <a:pt x="968" y="7673"/>
                    </a:cubicBezTo>
                    <a:cubicBezTo>
                      <a:pt x="1064" y="6937"/>
                      <a:pt x="1221" y="6232"/>
                      <a:pt x="1440" y="5498"/>
                    </a:cubicBezTo>
                    <a:lnTo>
                      <a:pt x="1440" y="5498"/>
                    </a:lnTo>
                    <a:cubicBezTo>
                      <a:pt x="1467" y="5486"/>
                      <a:pt x="1468" y="5456"/>
                      <a:pt x="1468" y="5408"/>
                    </a:cubicBezTo>
                    <a:lnTo>
                      <a:pt x="1468" y="5408"/>
                    </a:lnTo>
                    <a:cubicBezTo>
                      <a:pt x="1468" y="5452"/>
                      <a:pt x="1468" y="5466"/>
                      <a:pt x="1445" y="5481"/>
                    </a:cubicBezTo>
                    <a:lnTo>
                      <a:pt x="1445" y="5481"/>
                    </a:lnTo>
                    <a:cubicBezTo>
                      <a:pt x="1453" y="5455"/>
                      <a:pt x="1460" y="5430"/>
                      <a:pt x="1468" y="5404"/>
                    </a:cubicBezTo>
                    <a:cubicBezTo>
                      <a:pt x="1702" y="4537"/>
                      <a:pt x="2069" y="3703"/>
                      <a:pt x="2536" y="2903"/>
                    </a:cubicBezTo>
                    <a:cubicBezTo>
                      <a:pt x="2802" y="2502"/>
                      <a:pt x="3103" y="2135"/>
                      <a:pt x="3470" y="1802"/>
                    </a:cubicBezTo>
                    <a:cubicBezTo>
                      <a:pt x="3670" y="1635"/>
                      <a:pt x="3870" y="1468"/>
                      <a:pt x="4103" y="1335"/>
                    </a:cubicBezTo>
                    <a:cubicBezTo>
                      <a:pt x="4270" y="1235"/>
                      <a:pt x="4437" y="1168"/>
                      <a:pt x="4637" y="1135"/>
                    </a:cubicBezTo>
                    <a:cubicBezTo>
                      <a:pt x="4770" y="1068"/>
                      <a:pt x="4871" y="1068"/>
                      <a:pt x="4971" y="1068"/>
                    </a:cubicBezTo>
                    <a:cubicBezTo>
                      <a:pt x="5004" y="1068"/>
                      <a:pt x="5071" y="1068"/>
                      <a:pt x="5137" y="1135"/>
                    </a:cubicBezTo>
                    <a:cubicBezTo>
                      <a:pt x="5171" y="1135"/>
                      <a:pt x="5171" y="1168"/>
                      <a:pt x="5204" y="1168"/>
                    </a:cubicBezTo>
                    <a:cubicBezTo>
                      <a:pt x="5271" y="1168"/>
                      <a:pt x="5271" y="1201"/>
                      <a:pt x="5271" y="1201"/>
                    </a:cubicBezTo>
                    <a:cubicBezTo>
                      <a:pt x="5304" y="1235"/>
                      <a:pt x="5304" y="1302"/>
                      <a:pt x="5338" y="1335"/>
                    </a:cubicBezTo>
                    <a:cubicBezTo>
                      <a:pt x="5371" y="1402"/>
                      <a:pt x="5438" y="1502"/>
                      <a:pt x="5438" y="1568"/>
                    </a:cubicBezTo>
                    <a:cubicBezTo>
                      <a:pt x="5471" y="1869"/>
                      <a:pt x="5504" y="2169"/>
                      <a:pt x="5504" y="2469"/>
                    </a:cubicBezTo>
                    <a:cubicBezTo>
                      <a:pt x="5504" y="2869"/>
                      <a:pt x="5438" y="3336"/>
                      <a:pt x="5371" y="3737"/>
                    </a:cubicBezTo>
                    <a:cubicBezTo>
                      <a:pt x="5338" y="3970"/>
                      <a:pt x="5304" y="4170"/>
                      <a:pt x="5304" y="4370"/>
                    </a:cubicBezTo>
                    <a:cubicBezTo>
                      <a:pt x="5271" y="4537"/>
                      <a:pt x="5271" y="4704"/>
                      <a:pt x="5204" y="4871"/>
                    </a:cubicBezTo>
                    <a:cubicBezTo>
                      <a:pt x="5171" y="5004"/>
                      <a:pt x="5204" y="5171"/>
                      <a:pt x="5304" y="5304"/>
                    </a:cubicBezTo>
                    <a:cubicBezTo>
                      <a:pt x="5371" y="5404"/>
                      <a:pt x="5504" y="5505"/>
                      <a:pt x="5671" y="5505"/>
                    </a:cubicBezTo>
                    <a:cubicBezTo>
                      <a:pt x="5704" y="5513"/>
                      <a:pt x="5740" y="5517"/>
                      <a:pt x="5776" y="5517"/>
                    </a:cubicBezTo>
                    <a:cubicBezTo>
                      <a:pt x="5886" y="5517"/>
                      <a:pt x="6005" y="5480"/>
                      <a:pt x="6105" y="5404"/>
                    </a:cubicBezTo>
                    <a:cubicBezTo>
                      <a:pt x="6205" y="5338"/>
                      <a:pt x="6305" y="5204"/>
                      <a:pt x="6305" y="5038"/>
                    </a:cubicBezTo>
                    <a:lnTo>
                      <a:pt x="6305" y="5004"/>
                    </a:lnTo>
                    <a:cubicBezTo>
                      <a:pt x="6372" y="4737"/>
                      <a:pt x="6472" y="4470"/>
                      <a:pt x="6505" y="4204"/>
                    </a:cubicBezTo>
                    <a:cubicBezTo>
                      <a:pt x="6605" y="3870"/>
                      <a:pt x="6638" y="3536"/>
                      <a:pt x="6705" y="3203"/>
                    </a:cubicBezTo>
                    <a:cubicBezTo>
                      <a:pt x="6772" y="2836"/>
                      <a:pt x="6805" y="2469"/>
                      <a:pt x="6805" y="2069"/>
                    </a:cubicBezTo>
                    <a:cubicBezTo>
                      <a:pt x="6805" y="1735"/>
                      <a:pt x="6705" y="1368"/>
                      <a:pt x="6605" y="1068"/>
                    </a:cubicBezTo>
                    <a:cubicBezTo>
                      <a:pt x="6538" y="901"/>
                      <a:pt x="6472" y="801"/>
                      <a:pt x="6338" y="634"/>
                    </a:cubicBezTo>
                    <a:cubicBezTo>
                      <a:pt x="6305" y="534"/>
                      <a:pt x="6205" y="501"/>
                      <a:pt x="6171" y="401"/>
                    </a:cubicBezTo>
                    <a:cubicBezTo>
                      <a:pt x="6038" y="401"/>
                      <a:pt x="6005" y="334"/>
                      <a:pt x="5938" y="301"/>
                    </a:cubicBezTo>
                    <a:cubicBezTo>
                      <a:pt x="5838" y="234"/>
                      <a:pt x="5771" y="167"/>
                      <a:pt x="5638" y="134"/>
                    </a:cubicBezTo>
                    <a:cubicBezTo>
                      <a:pt x="5538" y="67"/>
                      <a:pt x="5438" y="34"/>
                      <a:pt x="5338" y="34"/>
                    </a:cubicBezTo>
                    <a:cubicBezTo>
                      <a:pt x="5237" y="34"/>
                      <a:pt x="5204" y="1"/>
                      <a:pt x="51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0;p2">
                <a:extLst>
                  <a:ext uri="{FF2B5EF4-FFF2-40B4-BE49-F238E27FC236}">
                    <a16:creationId xmlns:a16="http://schemas.microsoft.com/office/drawing/2014/main" id="{4C070BC6-8CC0-2439-D3EE-7CB5CA550844}"/>
                  </a:ext>
                </a:extLst>
              </p:cNvPr>
              <p:cNvSpPr/>
              <p:nvPr/>
            </p:nvSpPr>
            <p:spPr>
              <a:xfrm>
                <a:off x="69850" y="3719775"/>
                <a:ext cx="139275" cy="235350"/>
              </a:xfrm>
              <a:custGeom>
                <a:avLst/>
                <a:gdLst/>
                <a:ahLst/>
                <a:cxnLst/>
                <a:rect l="l" t="t" r="r" b="b"/>
                <a:pathLst>
                  <a:path w="5571" h="9414" extrusionOk="0">
                    <a:moveTo>
                      <a:pt x="4170" y="0"/>
                    </a:moveTo>
                    <a:cubicBezTo>
                      <a:pt x="3803" y="34"/>
                      <a:pt x="3469" y="201"/>
                      <a:pt x="3169" y="401"/>
                    </a:cubicBezTo>
                    <a:cubicBezTo>
                      <a:pt x="2836" y="601"/>
                      <a:pt x="2602" y="901"/>
                      <a:pt x="2335" y="1201"/>
                    </a:cubicBezTo>
                    <a:cubicBezTo>
                      <a:pt x="2068" y="1535"/>
                      <a:pt x="1835" y="1902"/>
                      <a:pt x="1635" y="2269"/>
                    </a:cubicBezTo>
                    <a:cubicBezTo>
                      <a:pt x="1168" y="3069"/>
                      <a:pt x="901" y="4003"/>
                      <a:pt x="634" y="4871"/>
                    </a:cubicBezTo>
                    <a:cubicBezTo>
                      <a:pt x="401" y="5638"/>
                      <a:pt x="234" y="6472"/>
                      <a:pt x="134" y="7372"/>
                    </a:cubicBezTo>
                    <a:cubicBezTo>
                      <a:pt x="100" y="7673"/>
                      <a:pt x="100" y="7906"/>
                      <a:pt x="34" y="8206"/>
                    </a:cubicBezTo>
                    <a:cubicBezTo>
                      <a:pt x="34" y="8440"/>
                      <a:pt x="0" y="8707"/>
                      <a:pt x="34" y="8940"/>
                    </a:cubicBezTo>
                    <a:cubicBezTo>
                      <a:pt x="100" y="9174"/>
                      <a:pt x="267" y="9374"/>
                      <a:pt x="467" y="9407"/>
                    </a:cubicBezTo>
                    <a:cubicBezTo>
                      <a:pt x="492" y="9411"/>
                      <a:pt x="518" y="9413"/>
                      <a:pt x="545" y="9413"/>
                    </a:cubicBezTo>
                    <a:cubicBezTo>
                      <a:pt x="731" y="9413"/>
                      <a:pt x="943" y="9311"/>
                      <a:pt x="1001" y="9107"/>
                    </a:cubicBezTo>
                    <a:cubicBezTo>
                      <a:pt x="1335" y="8340"/>
                      <a:pt x="1535" y="7506"/>
                      <a:pt x="1802" y="6672"/>
                    </a:cubicBezTo>
                    <a:lnTo>
                      <a:pt x="1802" y="6739"/>
                    </a:lnTo>
                    <a:cubicBezTo>
                      <a:pt x="1802" y="6839"/>
                      <a:pt x="1835" y="6905"/>
                      <a:pt x="1868" y="7005"/>
                    </a:cubicBezTo>
                    <a:cubicBezTo>
                      <a:pt x="1968" y="7105"/>
                      <a:pt x="2102" y="7172"/>
                      <a:pt x="2202" y="7206"/>
                    </a:cubicBezTo>
                    <a:cubicBezTo>
                      <a:pt x="2335" y="7206"/>
                      <a:pt x="2469" y="7206"/>
                      <a:pt x="2602" y="7105"/>
                    </a:cubicBezTo>
                    <a:cubicBezTo>
                      <a:pt x="2669" y="7039"/>
                      <a:pt x="2802" y="6905"/>
                      <a:pt x="2802" y="6772"/>
                    </a:cubicBezTo>
                    <a:cubicBezTo>
                      <a:pt x="2802" y="6105"/>
                      <a:pt x="2936" y="5404"/>
                      <a:pt x="3103" y="4770"/>
                    </a:cubicBezTo>
                    <a:cubicBezTo>
                      <a:pt x="3303" y="4103"/>
                      <a:pt x="3603" y="3503"/>
                      <a:pt x="3970" y="2869"/>
                    </a:cubicBezTo>
                    <a:cubicBezTo>
                      <a:pt x="4403" y="2235"/>
                      <a:pt x="4837" y="1602"/>
                      <a:pt x="5304" y="1034"/>
                    </a:cubicBezTo>
                    <a:cubicBezTo>
                      <a:pt x="5337" y="1001"/>
                      <a:pt x="5404" y="901"/>
                      <a:pt x="5404" y="868"/>
                    </a:cubicBezTo>
                    <a:cubicBezTo>
                      <a:pt x="5438" y="834"/>
                      <a:pt x="5471" y="768"/>
                      <a:pt x="5504" y="701"/>
                    </a:cubicBezTo>
                    <a:cubicBezTo>
                      <a:pt x="5571" y="601"/>
                      <a:pt x="5571" y="501"/>
                      <a:pt x="5504" y="367"/>
                    </a:cubicBezTo>
                    <a:cubicBezTo>
                      <a:pt x="5471" y="334"/>
                      <a:pt x="5471" y="234"/>
                      <a:pt x="5404" y="201"/>
                    </a:cubicBezTo>
                    <a:cubicBezTo>
                      <a:pt x="5404" y="167"/>
                      <a:pt x="5337" y="100"/>
                      <a:pt x="5304" y="100"/>
                    </a:cubicBezTo>
                    <a:cubicBezTo>
                      <a:pt x="5137" y="67"/>
                      <a:pt x="4937" y="34"/>
                      <a:pt x="47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1;p2">
                <a:extLst>
                  <a:ext uri="{FF2B5EF4-FFF2-40B4-BE49-F238E27FC236}">
                    <a16:creationId xmlns:a16="http://schemas.microsoft.com/office/drawing/2014/main" id="{79F0AF6A-B1BB-3687-9F99-1264EF767195}"/>
                  </a:ext>
                </a:extLst>
              </p:cNvPr>
              <p:cNvSpPr/>
              <p:nvPr/>
            </p:nvSpPr>
            <p:spPr>
              <a:xfrm>
                <a:off x="207450" y="3590700"/>
                <a:ext cx="149300" cy="168400"/>
              </a:xfrm>
              <a:custGeom>
                <a:avLst/>
                <a:gdLst/>
                <a:ahLst/>
                <a:cxnLst/>
                <a:rect l="l" t="t" r="r" b="b"/>
                <a:pathLst>
                  <a:path w="5972" h="6736" extrusionOk="0">
                    <a:moveTo>
                      <a:pt x="4408" y="0"/>
                    </a:moveTo>
                    <a:cubicBezTo>
                      <a:pt x="4209" y="0"/>
                      <a:pt x="4032" y="62"/>
                      <a:pt x="3836" y="160"/>
                    </a:cubicBezTo>
                    <a:cubicBezTo>
                      <a:pt x="3569" y="226"/>
                      <a:pt x="3303" y="393"/>
                      <a:pt x="3069" y="560"/>
                    </a:cubicBezTo>
                    <a:cubicBezTo>
                      <a:pt x="2802" y="727"/>
                      <a:pt x="2569" y="927"/>
                      <a:pt x="2335" y="1127"/>
                    </a:cubicBezTo>
                    <a:cubicBezTo>
                      <a:pt x="1902" y="1561"/>
                      <a:pt x="1568" y="2095"/>
                      <a:pt x="1234" y="2595"/>
                    </a:cubicBezTo>
                    <a:cubicBezTo>
                      <a:pt x="901" y="3162"/>
                      <a:pt x="634" y="3696"/>
                      <a:pt x="434" y="4263"/>
                    </a:cubicBezTo>
                    <a:cubicBezTo>
                      <a:pt x="234" y="4830"/>
                      <a:pt x="100" y="5397"/>
                      <a:pt x="0" y="6031"/>
                    </a:cubicBezTo>
                    <a:lnTo>
                      <a:pt x="0" y="6231"/>
                    </a:lnTo>
                    <a:cubicBezTo>
                      <a:pt x="0" y="6498"/>
                      <a:pt x="134" y="6698"/>
                      <a:pt x="401" y="6731"/>
                    </a:cubicBezTo>
                    <a:cubicBezTo>
                      <a:pt x="418" y="6734"/>
                      <a:pt x="435" y="6735"/>
                      <a:pt x="453" y="6735"/>
                    </a:cubicBezTo>
                    <a:cubicBezTo>
                      <a:pt x="640" y="6735"/>
                      <a:pt x="840" y="6580"/>
                      <a:pt x="901" y="6398"/>
                    </a:cubicBezTo>
                    <a:cubicBezTo>
                      <a:pt x="934" y="6031"/>
                      <a:pt x="1001" y="5630"/>
                      <a:pt x="1101" y="5263"/>
                    </a:cubicBezTo>
                    <a:cubicBezTo>
                      <a:pt x="1301" y="4596"/>
                      <a:pt x="1601" y="3963"/>
                      <a:pt x="1935" y="3395"/>
                    </a:cubicBezTo>
                    <a:cubicBezTo>
                      <a:pt x="2235" y="2928"/>
                      <a:pt x="2602" y="2461"/>
                      <a:pt x="2969" y="2061"/>
                    </a:cubicBezTo>
                    <a:cubicBezTo>
                      <a:pt x="3236" y="1794"/>
                      <a:pt x="3503" y="1594"/>
                      <a:pt x="3803" y="1427"/>
                    </a:cubicBezTo>
                    <a:cubicBezTo>
                      <a:pt x="3970" y="1361"/>
                      <a:pt x="4103" y="1294"/>
                      <a:pt x="4270" y="1261"/>
                    </a:cubicBezTo>
                    <a:cubicBezTo>
                      <a:pt x="4337" y="1261"/>
                      <a:pt x="4403" y="1261"/>
                      <a:pt x="4470" y="1227"/>
                    </a:cubicBezTo>
                    <a:lnTo>
                      <a:pt x="4570" y="1227"/>
                    </a:lnTo>
                    <a:lnTo>
                      <a:pt x="4604" y="1261"/>
                    </a:lnTo>
                    <a:cubicBezTo>
                      <a:pt x="4604" y="1327"/>
                      <a:pt x="4637" y="1327"/>
                      <a:pt x="4637" y="1361"/>
                    </a:cubicBezTo>
                    <a:cubicBezTo>
                      <a:pt x="4670" y="1427"/>
                      <a:pt x="4670" y="1461"/>
                      <a:pt x="4737" y="1561"/>
                    </a:cubicBezTo>
                    <a:cubicBezTo>
                      <a:pt x="4770" y="1828"/>
                      <a:pt x="4770" y="2028"/>
                      <a:pt x="4770" y="2261"/>
                    </a:cubicBezTo>
                    <a:cubicBezTo>
                      <a:pt x="4737" y="2862"/>
                      <a:pt x="4637" y="3395"/>
                      <a:pt x="4470" y="3929"/>
                    </a:cubicBezTo>
                    <a:cubicBezTo>
                      <a:pt x="4470" y="3996"/>
                      <a:pt x="4470" y="3996"/>
                      <a:pt x="4437" y="4029"/>
                    </a:cubicBezTo>
                    <a:cubicBezTo>
                      <a:pt x="4437" y="4096"/>
                      <a:pt x="4437" y="4229"/>
                      <a:pt x="4470" y="4296"/>
                    </a:cubicBezTo>
                    <a:cubicBezTo>
                      <a:pt x="4503" y="4430"/>
                      <a:pt x="4637" y="4563"/>
                      <a:pt x="4770" y="4630"/>
                    </a:cubicBezTo>
                    <a:cubicBezTo>
                      <a:pt x="4833" y="4665"/>
                      <a:pt x="4907" y="4682"/>
                      <a:pt x="4985" y="4682"/>
                    </a:cubicBezTo>
                    <a:cubicBezTo>
                      <a:pt x="5197" y="4682"/>
                      <a:pt x="5431" y="4558"/>
                      <a:pt x="5504" y="4363"/>
                    </a:cubicBezTo>
                    <a:cubicBezTo>
                      <a:pt x="5671" y="3896"/>
                      <a:pt x="5804" y="3429"/>
                      <a:pt x="5904" y="2962"/>
                    </a:cubicBezTo>
                    <a:cubicBezTo>
                      <a:pt x="5971" y="2528"/>
                      <a:pt x="5971" y="2028"/>
                      <a:pt x="5938" y="1527"/>
                    </a:cubicBezTo>
                    <a:cubicBezTo>
                      <a:pt x="5904" y="1094"/>
                      <a:pt x="5738" y="693"/>
                      <a:pt x="5404" y="393"/>
                    </a:cubicBezTo>
                    <a:lnTo>
                      <a:pt x="5271" y="260"/>
                    </a:lnTo>
                    <a:cubicBezTo>
                      <a:pt x="5104" y="93"/>
                      <a:pt x="4837" y="26"/>
                      <a:pt x="4637" y="26"/>
                    </a:cubicBezTo>
                    <a:cubicBezTo>
                      <a:pt x="4556" y="8"/>
                      <a:pt x="4481" y="0"/>
                      <a:pt x="44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2;p2">
                <a:extLst>
                  <a:ext uri="{FF2B5EF4-FFF2-40B4-BE49-F238E27FC236}">
                    <a16:creationId xmlns:a16="http://schemas.microsoft.com/office/drawing/2014/main" id="{EC7304AA-27B5-85DD-7312-361F8D2D45CD}"/>
                  </a:ext>
                </a:extLst>
              </p:cNvPr>
              <p:cNvSpPr/>
              <p:nvPr/>
            </p:nvSpPr>
            <p:spPr>
              <a:xfrm>
                <a:off x="109875" y="3523925"/>
                <a:ext cx="350275" cy="719375"/>
              </a:xfrm>
              <a:custGeom>
                <a:avLst/>
                <a:gdLst/>
                <a:ahLst/>
                <a:cxnLst/>
                <a:rect l="l" t="t" r="r" b="b"/>
                <a:pathLst>
                  <a:path w="14011" h="28775" extrusionOk="0">
                    <a:moveTo>
                      <a:pt x="13873" y="0"/>
                    </a:moveTo>
                    <a:cubicBezTo>
                      <a:pt x="13842" y="0"/>
                      <a:pt x="13810" y="39"/>
                      <a:pt x="13810" y="62"/>
                    </a:cubicBezTo>
                    <a:lnTo>
                      <a:pt x="13177" y="1697"/>
                    </a:lnTo>
                    <a:cubicBezTo>
                      <a:pt x="12976" y="2230"/>
                      <a:pt x="12743" y="2764"/>
                      <a:pt x="12509" y="3298"/>
                    </a:cubicBezTo>
                    <a:cubicBezTo>
                      <a:pt x="12042" y="4399"/>
                      <a:pt x="11575" y="5499"/>
                      <a:pt x="11142" y="6600"/>
                    </a:cubicBezTo>
                    <a:cubicBezTo>
                      <a:pt x="10174" y="8835"/>
                      <a:pt x="9174" y="10970"/>
                      <a:pt x="8073" y="13105"/>
                    </a:cubicBezTo>
                    <a:cubicBezTo>
                      <a:pt x="7039" y="15273"/>
                      <a:pt x="5905" y="17408"/>
                      <a:pt x="4837" y="19543"/>
                    </a:cubicBezTo>
                    <a:cubicBezTo>
                      <a:pt x="3703" y="21611"/>
                      <a:pt x="2569" y="23746"/>
                      <a:pt x="1401" y="25781"/>
                    </a:cubicBezTo>
                    <a:cubicBezTo>
                      <a:pt x="968" y="26614"/>
                      <a:pt x="501" y="27415"/>
                      <a:pt x="34" y="28249"/>
                    </a:cubicBezTo>
                    <a:cubicBezTo>
                      <a:pt x="0" y="28316"/>
                      <a:pt x="0" y="28449"/>
                      <a:pt x="34" y="28549"/>
                    </a:cubicBezTo>
                    <a:cubicBezTo>
                      <a:pt x="67" y="28616"/>
                      <a:pt x="167" y="28716"/>
                      <a:pt x="234" y="28749"/>
                    </a:cubicBezTo>
                    <a:cubicBezTo>
                      <a:pt x="284" y="28766"/>
                      <a:pt x="342" y="28774"/>
                      <a:pt x="397" y="28774"/>
                    </a:cubicBezTo>
                    <a:cubicBezTo>
                      <a:pt x="451" y="28774"/>
                      <a:pt x="501" y="28766"/>
                      <a:pt x="534" y="28749"/>
                    </a:cubicBezTo>
                    <a:cubicBezTo>
                      <a:pt x="568" y="28749"/>
                      <a:pt x="568" y="28716"/>
                      <a:pt x="634" y="28716"/>
                    </a:cubicBezTo>
                    <a:cubicBezTo>
                      <a:pt x="668" y="28649"/>
                      <a:pt x="701" y="28616"/>
                      <a:pt x="734" y="28549"/>
                    </a:cubicBezTo>
                    <a:cubicBezTo>
                      <a:pt x="1335" y="27548"/>
                      <a:pt x="1902" y="26481"/>
                      <a:pt x="2469" y="25447"/>
                    </a:cubicBezTo>
                    <a:cubicBezTo>
                      <a:pt x="3036" y="24413"/>
                      <a:pt x="3570" y="23379"/>
                      <a:pt x="4137" y="22311"/>
                    </a:cubicBezTo>
                    <a:cubicBezTo>
                      <a:pt x="5238" y="20210"/>
                      <a:pt x="6305" y="18075"/>
                      <a:pt x="7339" y="15907"/>
                    </a:cubicBezTo>
                    <a:cubicBezTo>
                      <a:pt x="8373" y="13739"/>
                      <a:pt x="9374" y="11570"/>
                      <a:pt x="10308" y="9369"/>
                    </a:cubicBezTo>
                    <a:cubicBezTo>
                      <a:pt x="11242" y="7201"/>
                      <a:pt x="12142" y="4999"/>
                      <a:pt x="13010" y="2764"/>
                    </a:cubicBezTo>
                    <a:lnTo>
                      <a:pt x="14010" y="129"/>
                    </a:lnTo>
                    <a:cubicBezTo>
                      <a:pt x="13977" y="95"/>
                      <a:pt x="13977" y="62"/>
                      <a:pt x="13910" y="29"/>
                    </a:cubicBezTo>
                    <a:cubicBezTo>
                      <a:pt x="13900" y="8"/>
                      <a:pt x="13886" y="0"/>
                      <a:pt x="138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3;p2">
                <a:extLst>
                  <a:ext uri="{FF2B5EF4-FFF2-40B4-BE49-F238E27FC236}">
                    <a16:creationId xmlns:a16="http://schemas.microsoft.com/office/drawing/2014/main" id="{F616D19B-2361-128A-F707-FEDE1F05EC1D}"/>
                  </a:ext>
                </a:extLst>
              </p:cNvPr>
              <p:cNvSpPr/>
              <p:nvPr/>
            </p:nvSpPr>
            <p:spPr>
              <a:xfrm>
                <a:off x="286675" y="3609700"/>
                <a:ext cx="35050" cy="251350"/>
              </a:xfrm>
              <a:custGeom>
                <a:avLst/>
                <a:gdLst/>
                <a:ahLst/>
                <a:cxnLst/>
                <a:rect l="l" t="t" r="r" b="b"/>
                <a:pathLst>
                  <a:path w="1402" h="10054" extrusionOk="0">
                    <a:moveTo>
                      <a:pt x="1101" y="0"/>
                    </a:moveTo>
                    <a:cubicBezTo>
                      <a:pt x="1068" y="0"/>
                      <a:pt x="1001" y="0"/>
                      <a:pt x="968" y="100"/>
                    </a:cubicBezTo>
                    <a:cubicBezTo>
                      <a:pt x="834" y="467"/>
                      <a:pt x="734" y="834"/>
                      <a:pt x="601" y="1268"/>
                    </a:cubicBezTo>
                    <a:cubicBezTo>
                      <a:pt x="467" y="1668"/>
                      <a:pt x="400" y="2102"/>
                      <a:pt x="300" y="2502"/>
                    </a:cubicBezTo>
                    <a:cubicBezTo>
                      <a:pt x="134" y="3336"/>
                      <a:pt x="67" y="4170"/>
                      <a:pt x="0" y="5004"/>
                    </a:cubicBezTo>
                    <a:cubicBezTo>
                      <a:pt x="0" y="5437"/>
                      <a:pt x="0" y="5838"/>
                      <a:pt x="67" y="6271"/>
                    </a:cubicBezTo>
                    <a:cubicBezTo>
                      <a:pt x="100" y="6672"/>
                      <a:pt x="134" y="7139"/>
                      <a:pt x="234" y="7572"/>
                    </a:cubicBezTo>
                    <a:cubicBezTo>
                      <a:pt x="300" y="7973"/>
                      <a:pt x="400" y="8406"/>
                      <a:pt x="501" y="8807"/>
                    </a:cubicBezTo>
                    <a:cubicBezTo>
                      <a:pt x="601" y="9007"/>
                      <a:pt x="634" y="9240"/>
                      <a:pt x="734" y="9440"/>
                    </a:cubicBezTo>
                    <a:lnTo>
                      <a:pt x="834" y="9674"/>
                    </a:lnTo>
                    <a:cubicBezTo>
                      <a:pt x="901" y="9774"/>
                      <a:pt x="968" y="9907"/>
                      <a:pt x="1068" y="9974"/>
                    </a:cubicBezTo>
                    <a:cubicBezTo>
                      <a:pt x="1104" y="10029"/>
                      <a:pt x="1151" y="10054"/>
                      <a:pt x="1197" y="10054"/>
                    </a:cubicBezTo>
                    <a:cubicBezTo>
                      <a:pt x="1234" y="10054"/>
                      <a:pt x="1271" y="10037"/>
                      <a:pt x="1301" y="10007"/>
                    </a:cubicBezTo>
                    <a:cubicBezTo>
                      <a:pt x="1334" y="10007"/>
                      <a:pt x="1334" y="9974"/>
                      <a:pt x="1401" y="9941"/>
                    </a:cubicBezTo>
                    <a:lnTo>
                      <a:pt x="1401" y="9907"/>
                    </a:lnTo>
                    <a:lnTo>
                      <a:pt x="1401" y="9774"/>
                    </a:lnTo>
                    <a:cubicBezTo>
                      <a:pt x="1401" y="9741"/>
                      <a:pt x="1401" y="9640"/>
                      <a:pt x="1334" y="9607"/>
                    </a:cubicBezTo>
                    <a:cubicBezTo>
                      <a:pt x="1334" y="9507"/>
                      <a:pt x="1301" y="9440"/>
                      <a:pt x="1268" y="9407"/>
                    </a:cubicBezTo>
                    <a:lnTo>
                      <a:pt x="1134" y="9007"/>
                    </a:lnTo>
                    <a:cubicBezTo>
                      <a:pt x="1001" y="8740"/>
                      <a:pt x="934" y="8473"/>
                      <a:pt x="834" y="8173"/>
                    </a:cubicBezTo>
                    <a:cubicBezTo>
                      <a:pt x="667" y="7639"/>
                      <a:pt x="567" y="7072"/>
                      <a:pt x="467" y="6472"/>
                    </a:cubicBezTo>
                    <a:cubicBezTo>
                      <a:pt x="434" y="6238"/>
                      <a:pt x="400" y="5971"/>
                      <a:pt x="400" y="5671"/>
                    </a:cubicBezTo>
                    <a:cubicBezTo>
                      <a:pt x="334" y="5404"/>
                      <a:pt x="334" y="5137"/>
                      <a:pt x="334" y="4837"/>
                    </a:cubicBezTo>
                    <a:cubicBezTo>
                      <a:pt x="334" y="4270"/>
                      <a:pt x="400" y="3736"/>
                      <a:pt x="434" y="3136"/>
                    </a:cubicBezTo>
                    <a:lnTo>
                      <a:pt x="434" y="3169"/>
                    </a:lnTo>
                    <a:cubicBezTo>
                      <a:pt x="567" y="2135"/>
                      <a:pt x="801" y="1134"/>
                      <a:pt x="1134" y="167"/>
                    </a:cubicBezTo>
                    <a:cubicBezTo>
                      <a:pt x="1168" y="100"/>
                      <a:pt x="1134" y="67"/>
                      <a:pt x="11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p2">
                <a:extLst>
                  <a:ext uri="{FF2B5EF4-FFF2-40B4-BE49-F238E27FC236}">
                    <a16:creationId xmlns:a16="http://schemas.microsoft.com/office/drawing/2014/main" id="{EC1915A3-9293-9074-4D29-4B2292EBEAEA}"/>
                  </a:ext>
                </a:extLst>
              </p:cNvPr>
              <p:cNvSpPr/>
              <p:nvPr/>
            </p:nvSpPr>
            <p:spPr>
              <a:xfrm>
                <a:off x="151575" y="3723100"/>
                <a:ext cx="70075" cy="333925"/>
              </a:xfrm>
              <a:custGeom>
                <a:avLst/>
                <a:gdLst/>
                <a:ahLst/>
                <a:cxnLst/>
                <a:rect l="l" t="t" r="r" b="b"/>
                <a:pathLst>
                  <a:path w="2803" h="13357" extrusionOk="0">
                    <a:moveTo>
                      <a:pt x="1001" y="1"/>
                    </a:moveTo>
                    <a:lnTo>
                      <a:pt x="901" y="34"/>
                    </a:lnTo>
                    <a:cubicBezTo>
                      <a:pt x="834" y="34"/>
                      <a:pt x="734" y="68"/>
                      <a:pt x="734" y="101"/>
                    </a:cubicBezTo>
                    <a:cubicBezTo>
                      <a:pt x="167" y="2069"/>
                      <a:pt x="0" y="4104"/>
                      <a:pt x="134" y="6105"/>
                    </a:cubicBezTo>
                    <a:cubicBezTo>
                      <a:pt x="167" y="7139"/>
                      <a:pt x="334" y="8207"/>
                      <a:pt x="567" y="9241"/>
                    </a:cubicBezTo>
                    <a:cubicBezTo>
                      <a:pt x="834" y="10241"/>
                      <a:pt x="1168" y="11209"/>
                      <a:pt x="1568" y="12143"/>
                    </a:cubicBezTo>
                    <a:cubicBezTo>
                      <a:pt x="1668" y="12376"/>
                      <a:pt x="1802" y="12543"/>
                      <a:pt x="1902" y="12743"/>
                    </a:cubicBezTo>
                    <a:cubicBezTo>
                      <a:pt x="2002" y="12877"/>
                      <a:pt x="2035" y="12943"/>
                      <a:pt x="2135" y="13010"/>
                    </a:cubicBezTo>
                    <a:lnTo>
                      <a:pt x="2235" y="13144"/>
                    </a:lnTo>
                    <a:lnTo>
                      <a:pt x="2369" y="13277"/>
                    </a:lnTo>
                    <a:cubicBezTo>
                      <a:pt x="2424" y="13332"/>
                      <a:pt x="2479" y="13357"/>
                      <a:pt x="2534" y="13357"/>
                    </a:cubicBezTo>
                    <a:cubicBezTo>
                      <a:pt x="2579" y="13357"/>
                      <a:pt x="2624" y="13340"/>
                      <a:pt x="2669" y="13310"/>
                    </a:cubicBezTo>
                    <a:cubicBezTo>
                      <a:pt x="2802" y="13244"/>
                      <a:pt x="2802" y="13110"/>
                      <a:pt x="2736" y="12977"/>
                    </a:cubicBezTo>
                    <a:lnTo>
                      <a:pt x="2736" y="12943"/>
                    </a:lnTo>
                    <a:cubicBezTo>
                      <a:pt x="2702" y="12777"/>
                      <a:pt x="2636" y="12643"/>
                      <a:pt x="2535" y="12476"/>
                    </a:cubicBezTo>
                    <a:cubicBezTo>
                      <a:pt x="2469" y="12310"/>
                      <a:pt x="2369" y="12143"/>
                      <a:pt x="2235" y="11943"/>
                    </a:cubicBezTo>
                    <a:cubicBezTo>
                      <a:pt x="2068" y="11609"/>
                      <a:pt x="1902" y="11242"/>
                      <a:pt x="1735" y="10909"/>
                    </a:cubicBezTo>
                    <a:cubicBezTo>
                      <a:pt x="1201" y="9641"/>
                      <a:pt x="868" y="8340"/>
                      <a:pt x="667" y="7006"/>
                    </a:cubicBezTo>
                    <a:lnTo>
                      <a:pt x="667" y="7073"/>
                    </a:lnTo>
                    <a:cubicBezTo>
                      <a:pt x="534" y="6272"/>
                      <a:pt x="501" y="5505"/>
                      <a:pt x="434" y="4738"/>
                    </a:cubicBezTo>
                    <a:cubicBezTo>
                      <a:pt x="434" y="3937"/>
                      <a:pt x="501" y="3136"/>
                      <a:pt x="567" y="2403"/>
                    </a:cubicBezTo>
                    <a:lnTo>
                      <a:pt x="567" y="2436"/>
                    </a:lnTo>
                    <a:cubicBezTo>
                      <a:pt x="667" y="1635"/>
                      <a:pt x="834" y="901"/>
                      <a:pt x="1034" y="134"/>
                    </a:cubicBezTo>
                    <a:cubicBezTo>
                      <a:pt x="1034" y="101"/>
                      <a:pt x="1034" y="1"/>
                      <a:pt x="10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5;p2">
                <a:extLst>
                  <a:ext uri="{FF2B5EF4-FFF2-40B4-BE49-F238E27FC236}">
                    <a16:creationId xmlns:a16="http://schemas.microsoft.com/office/drawing/2014/main" id="{82223422-F368-9E4C-8664-38D22D261F33}"/>
                  </a:ext>
                </a:extLst>
              </p:cNvPr>
              <p:cNvSpPr/>
              <p:nvPr/>
            </p:nvSpPr>
            <p:spPr>
              <a:xfrm>
                <a:off x="401750" y="3545475"/>
                <a:ext cx="14200" cy="87975"/>
              </a:xfrm>
              <a:custGeom>
                <a:avLst/>
                <a:gdLst/>
                <a:ahLst/>
                <a:cxnLst/>
                <a:rect l="l" t="t" r="r" b="b"/>
                <a:pathLst>
                  <a:path w="568" h="3519" extrusionOk="0">
                    <a:moveTo>
                      <a:pt x="301" y="1"/>
                    </a:moveTo>
                    <a:cubicBezTo>
                      <a:pt x="234" y="1"/>
                      <a:pt x="167" y="1"/>
                      <a:pt x="167" y="67"/>
                    </a:cubicBezTo>
                    <a:cubicBezTo>
                      <a:pt x="34" y="634"/>
                      <a:pt x="0" y="1202"/>
                      <a:pt x="0" y="1735"/>
                    </a:cubicBezTo>
                    <a:cubicBezTo>
                      <a:pt x="0" y="2035"/>
                      <a:pt x="34" y="2302"/>
                      <a:pt x="67" y="2569"/>
                    </a:cubicBezTo>
                    <a:cubicBezTo>
                      <a:pt x="134" y="2869"/>
                      <a:pt x="167" y="3170"/>
                      <a:pt x="301" y="3403"/>
                    </a:cubicBezTo>
                    <a:cubicBezTo>
                      <a:pt x="301" y="3470"/>
                      <a:pt x="334" y="3503"/>
                      <a:pt x="367" y="3503"/>
                    </a:cubicBezTo>
                    <a:cubicBezTo>
                      <a:pt x="390" y="3503"/>
                      <a:pt x="427" y="3518"/>
                      <a:pt x="459" y="3518"/>
                    </a:cubicBezTo>
                    <a:cubicBezTo>
                      <a:pt x="475" y="3518"/>
                      <a:pt x="490" y="3514"/>
                      <a:pt x="501" y="3503"/>
                    </a:cubicBezTo>
                    <a:cubicBezTo>
                      <a:pt x="534" y="3503"/>
                      <a:pt x="568" y="3437"/>
                      <a:pt x="568" y="3403"/>
                    </a:cubicBezTo>
                    <a:lnTo>
                      <a:pt x="568" y="3270"/>
                    </a:lnTo>
                    <a:cubicBezTo>
                      <a:pt x="534" y="3136"/>
                      <a:pt x="501" y="2903"/>
                      <a:pt x="467" y="2736"/>
                    </a:cubicBezTo>
                    <a:lnTo>
                      <a:pt x="334" y="2102"/>
                    </a:lnTo>
                    <a:cubicBezTo>
                      <a:pt x="234" y="1602"/>
                      <a:pt x="234" y="1068"/>
                      <a:pt x="301" y="534"/>
                    </a:cubicBezTo>
                    <a:lnTo>
                      <a:pt x="301" y="534"/>
                    </a:lnTo>
                    <a:lnTo>
                      <a:pt x="301" y="568"/>
                    </a:lnTo>
                    <a:cubicBezTo>
                      <a:pt x="334" y="401"/>
                      <a:pt x="334" y="234"/>
                      <a:pt x="367" y="67"/>
                    </a:cubicBezTo>
                    <a:cubicBezTo>
                      <a:pt x="334" y="67"/>
                      <a:pt x="334" y="34"/>
                      <a:pt x="301"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6;p2">
                <a:extLst>
                  <a:ext uri="{FF2B5EF4-FFF2-40B4-BE49-F238E27FC236}">
                    <a16:creationId xmlns:a16="http://schemas.microsoft.com/office/drawing/2014/main" id="{F6A3464C-8568-1784-E0CD-8A3814BB4726}"/>
                  </a:ext>
                </a:extLst>
              </p:cNvPr>
              <p:cNvSpPr/>
              <p:nvPr/>
            </p:nvSpPr>
            <p:spPr>
              <a:xfrm>
                <a:off x="365900" y="3619275"/>
                <a:ext cx="178475" cy="116375"/>
              </a:xfrm>
              <a:custGeom>
                <a:avLst/>
                <a:gdLst/>
                <a:ahLst/>
                <a:cxnLst/>
                <a:rect l="l" t="t" r="r" b="b"/>
                <a:pathLst>
                  <a:path w="7139" h="4655" extrusionOk="0">
                    <a:moveTo>
                      <a:pt x="7038" y="1"/>
                    </a:moveTo>
                    <a:cubicBezTo>
                      <a:pt x="7013" y="1"/>
                      <a:pt x="6988" y="18"/>
                      <a:pt x="6972" y="51"/>
                    </a:cubicBezTo>
                    <a:cubicBezTo>
                      <a:pt x="6772" y="318"/>
                      <a:pt x="6505" y="618"/>
                      <a:pt x="6238" y="885"/>
                    </a:cubicBezTo>
                    <a:cubicBezTo>
                      <a:pt x="5904" y="1218"/>
                      <a:pt x="5504" y="1519"/>
                      <a:pt x="5137" y="1785"/>
                    </a:cubicBezTo>
                    <a:cubicBezTo>
                      <a:pt x="4937" y="1952"/>
                      <a:pt x="4737" y="2086"/>
                      <a:pt x="4503" y="2252"/>
                    </a:cubicBezTo>
                    <a:cubicBezTo>
                      <a:pt x="4303" y="2386"/>
                      <a:pt x="4103" y="2553"/>
                      <a:pt x="3836" y="2619"/>
                    </a:cubicBezTo>
                    <a:cubicBezTo>
                      <a:pt x="3236" y="2953"/>
                      <a:pt x="2635" y="3287"/>
                      <a:pt x="1968" y="3553"/>
                    </a:cubicBezTo>
                    <a:cubicBezTo>
                      <a:pt x="1668" y="3687"/>
                      <a:pt x="1334" y="3787"/>
                      <a:pt x="1068" y="3920"/>
                    </a:cubicBezTo>
                    <a:cubicBezTo>
                      <a:pt x="901" y="3954"/>
                      <a:pt x="767" y="4054"/>
                      <a:pt x="601" y="4087"/>
                    </a:cubicBezTo>
                    <a:cubicBezTo>
                      <a:pt x="567" y="4120"/>
                      <a:pt x="467" y="4120"/>
                      <a:pt x="400" y="4154"/>
                    </a:cubicBezTo>
                    <a:cubicBezTo>
                      <a:pt x="300" y="4221"/>
                      <a:pt x="234" y="4254"/>
                      <a:pt x="167" y="4254"/>
                    </a:cubicBezTo>
                    <a:cubicBezTo>
                      <a:pt x="100" y="4287"/>
                      <a:pt x="0" y="4387"/>
                      <a:pt x="67" y="4454"/>
                    </a:cubicBezTo>
                    <a:cubicBezTo>
                      <a:pt x="67" y="4487"/>
                      <a:pt x="100" y="4587"/>
                      <a:pt x="134" y="4621"/>
                    </a:cubicBezTo>
                    <a:cubicBezTo>
                      <a:pt x="167" y="4654"/>
                      <a:pt x="267" y="4654"/>
                      <a:pt x="300" y="4654"/>
                    </a:cubicBezTo>
                    <a:cubicBezTo>
                      <a:pt x="400" y="4654"/>
                      <a:pt x="434" y="4621"/>
                      <a:pt x="500" y="4621"/>
                    </a:cubicBezTo>
                    <a:cubicBezTo>
                      <a:pt x="601" y="4621"/>
                      <a:pt x="667" y="4587"/>
                      <a:pt x="767" y="4554"/>
                    </a:cubicBezTo>
                    <a:cubicBezTo>
                      <a:pt x="934" y="4487"/>
                      <a:pt x="1068" y="4454"/>
                      <a:pt x="1234" y="4387"/>
                    </a:cubicBezTo>
                    <a:cubicBezTo>
                      <a:pt x="1568" y="4254"/>
                      <a:pt x="1835" y="4120"/>
                      <a:pt x="2135" y="3954"/>
                    </a:cubicBezTo>
                    <a:cubicBezTo>
                      <a:pt x="2469" y="3787"/>
                      <a:pt x="2769" y="3620"/>
                      <a:pt x="3102" y="3453"/>
                    </a:cubicBezTo>
                    <a:cubicBezTo>
                      <a:pt x="3436" y="3253"/>
                      <a:pt x="3769" y="3086"/>
                      <a:pt x="4070" y="2820"/>
                    </a:cubicBezTo>
                    <a:lnTo>
                      <a:pt x="4937" y="2219"/>
                    </a:lnTo>
                    <a:cubicBezTo>
                      <a:pt x="5070" y="2086"/>
                      <a:pt x="5237" y="1986"/>
                      <a:pt x="5337" y="1886"/>
                    </a:cubicBezTo>
                    <a:cubicBezTo>
                      <a:pt x="5504" y="1752"/>
                      <a:pt x="5637" y="1619"/>
                      <a:pt x="5804" y="1485"/>
                    </a:cubicBezTo>
                    <a:cubicBezTo>
                      <a:pt x="6300" y="1088"/>
                      <a:pt x="6763" y="593"/>
                      <a:pt x="7129" y="97"/>
                    </a:cubicBezTo>
                    <a:lnTo>
                      <a:pt x="7129" y="97"/>
                    </a:lnTo>
                    <a:cubicBezTo>
                      <a:pt x="7134" y="114"/>
                      <a:pt x="7136" y="128"/>
                      <a:pt x="7137" y="128"/>
                    </a:cubicBezTo>
                    <a:cubicBezTo>
                      <a:pt x="7139" y="128"/>
                      <a:pt x="7139" y="116"/>
                      <a:pt x="7139" y="84"/>
                    </a:cubicBezTo>
                    <a:lnTo>
                      <a:pt x="7139" y="84"/>
                    </a:lnTo>
                    <a:cubicBezTo>
                      <a:pt x="7135" y="89"/>
                      <a:pt x="7132" y="93"/>
                      <a:pt x="7129" y="97"/>
                    </a:cubicBezTo>
                    <a:lnTo>
                      <a:pt x="7129" y="97"/>
                    </a:lnTo>
                    <a:cubicBezTo>
                      <a:pt x="7124" y="81"/>
                      <a:pt x="7116" y="62"/>
                      <a:pt x="7105" y="51"/>
                    </a:cubicBezTo>
                    <a:cubicBezTo>
                      <a:pt x="7088" y="18"/>
                      <a:pt x="7063" y="1"/>
                      <a:pt x="70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7;p2">
                <a:extLst>
                  <a:ext uri="{FF2B5EF4-FFF2-40B4-BE49-F238E27FC236}">
                    <a16:creationId xmlns:a16="http://schemas.microsoft.com/office/drawing/2014/main" id="{5386BA3E-4370-366A-AB6E-AC5EF342E7DB}"/>
                  </a:ext>
                </a:extLst>
              </p:cNvPr>
              <p:cNvSpPr/>
              <p:nvPr/>
            </p:nvSpPr>
            <p:spPr>
              <a:xfrm>
                <a:off x="247475" y="3867375"/>
                <a:ext cx="242700" cy="123450"/>
              </a:xfrm>
              <a:custGeom>
                <a:avLst/>
                <a:gdLst/>
                <a:ahLst/>
                <a:cxnLst/>
                <a:rect l="l" t="t" r="r" b="b"/>
                <a:pathLst>
                  <a:path w="9708" h="4938" extrusionOk="0">
                    <a:moveTo>
                      <a:pt x="9674" y="1"/>
                    </a:moveTo>
                    <a:cubicBezTo>
                      <a:pt x="9674" y="34"/>
                      <a:pt x="9641" y="34"/>
                      <a:pt x="9574" y="34"/>
                    </a:cubicBezTo>
                    <a:cubicBezTo>
                      <a:pt x="9040" y="468"/>
                      <a:pt x="8506" y="868"/>
                      <a:pt x="7973" y="1268"/>
                    </a:cubicBezTo>
                    <a:cubicBezTo>
                      <a:pt x="7673" y="1468"/>
                      <a:pt x="7372" y="1635"/>
                      <a:pt x="7072" y="1802"/>
                    </a:cubicBezTo>
                    <a:cubicBezTo>
                      <a:pt x="6805" y="2002"/>
                      <a:pt x="6472" y="2169"/>
                      <a:pt x="6138" y="2336"/>
                    </a:cubicBezTo>
                    <a:cubicBezTo>
                      <a:pt x="5738" y="2536"/>
                      <a:pt x="5371" y="2703"/>
                      <a:pt x="4971" y="2936"/>
                    </a:cubicBezTo>
                    <a:cubicBezTo>
                      <a:pt x="4570" y="3069"/>
                      <a:pt x="4170" y="3270"/>
                      <a:pt x="3736" y="3436"/>
                    </a:cubicBezTo>
                    <a:cubicBezTo>
                      <a:pt x="2982" y="3764"/>
                      <a:pt x="2163" y="3996"/>
                      <a:pt x="1344" y="4193"/>
                    </a:cubicBezTo>
                    <a:lnTo>
                      <a:pt x="1344" y="4193"/>
                    </a:lnTo>
                    <a:cubicBezTo>
                      <a:pt x="1350" y="4188"/>
                      <a:pt x="1357" y="4181"/>
                      <a:pt x="1368" y="4170"/>
                    </a:cubicBezTo>
                    <a:lnTo>
                      <a:pt x="1368" y="4170"/>
                    </a:lnTo>
                    <a:cubicBezTo>
                      <a:pt x="1168" y="4204"/>
                      <a:pt x="1001" y="4237"/>
                      <a:pt x="801" y="4304"/>
                    </a:cubicBezTo>
                    <a:cubicBezTo>
                      <a:pt x="701" y="4337"/>
                      <a:pt x="567" y="4337"/>
                      <a:pt x="501" y="4370"/>
                    </a:cubicBezTo>
                    <a:cubicBezTo>
                      <a:pt x="467" y="4370"/>
                      <a:pt x="367" y="4404"/>
                      <a:pt x="334" y="4404"/>
                    </a:cubicBezTo>
                    <a:cubicBezTo>
                      <a:pt x="301" y="4404"/>
                      <a:pt x="234" y="4470"/>
                      <a:pt x="201" y="4470"/>
                    </a:cubicBezTo>
                    <a:lnTo>
                      <a:pt x="167" y="4470"/>
                    </a:lnTo>
                    <a:cubicBezTo>
                      <a:pt x="67" y="4504"/>
                      <a:pt x="0" y="4604"/>
                      <a:pt x="0" y="4704"/>
                    </a:cubicBezTo>
                    <a:cubicBezTo>
                      <a:pt x="0" y="4804"/>
                      <a:pt x="67" y="4937"/>
                      <a:pt x="201" y="4937"/>
                    </a:cubicBezTo>
                    <a:lnTo>
                      <a:pt x="501" y="4937"/>
                    </a:lnTo>
                    <a:cubicBezTo>
                      <a:pt x="634" y="4937"/>
                      <a:pt x="734" y="4937"/>
                      <a:pt x="834" y="4871"/>
                    </a:cubicBezTo>
                    <a:cubicBezTo>
                      <a:pt x="1034" y="4837"/>
                      <a:pt x="1301" y="4804"/>
                      <a:pt x="1501" y="4737"/>
                    </a:cubicBezTo>
                    <a:cubicBezTo>
                      <a:pt x="1902" y="4637"/>
                      <a:pt x="2335" y="4504"/>
                      <a:pt x="2736" y="4337"/>
                    </a:cubicBezTo>
                    <a:cubicBezTo>
                      <a:pt x="3636" y="4003"/>
                      <a:pt x="4470" y="3637"/>
                      <a:pt x="5237" y="3170"/>
                    </a:cubicBezTo>
                    <a:cubicBezTo>
                      <a:pt x="5471" y="3036"/>
                      <a:pt x="5638" y="2969"/>
                      <a:pt x="5838" y="2836"/>
                    </a:cubicBezTo>
                    <a:cubicBezTo>
                      <a:pt x="6038" y="2703"/>
                      <a:pt x="6205" y="2569"/>
                      <a:pt x="6405" y="2502"/>
                    </a:cubicBezTo>
                    <a:lnTo>
                      <a:pt x="7539" y="1735"/>
                    </a:lnTo>
                    <a:cubicBezTo>
                      <a:pt x="7906" y="1502"/>
                      <a:pt x="8240" y="1235"/>
                      <a:pt x="8640" y="968"/>
                    </a:cubicBezTo>
                    <a:cubicBezTo>
                      <a:pt x="8973" y="701"/>
                      <a:pt x="9340" y="401"/>
                      <a:pt x="9674" y="134"/>
                    </a:cubicBezTo>
                    <a:cubicBezTo>
                      <a:pt x="9707" y="67"/>
                      <a:pt x="9707" y="34"/>
                      <a:pt x="96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8;p2">
                <a:extLst>
                  <a:ext uri="{FF2B5EF4-FFF2-40B4-BE49-F238E27FC236}">
                    <a16:creationId xmlns:a16="http://schemas.microsoft.com/office/drawing/2014/main" id="{6C65EE5D-A97E-46E3-FDBC-D21ACD0C91A8}"/>
                  </a:ext>
                </a:extLst>
              </p:cNvPr>
              <p:cNvSpPr/>
              <p:nvPr/>
            </p:nvSpPr>
            <p:spPr>
              <a:xfrm>
                <a:off x="152400" y="4103600"/>
                <a:ext cx="152650" cy="55825"/>
              </a:xfrm>
              <a:custGeom>
                <a:avLst/>
                <a:gdLst/>
                <a:ahLst/>
                <a:cxnLst/>
                <a:rect l="l" t="t" r="r" b="b"/>
                <a:pathLst>
                  <a:path w="6106" h="2233" extrusionOk="0">
                    <a:moveTo>
                      <a:pt x="5955" y="0"/>
                    </a:moveTo>
                    <a:cubicBezTo>
                      <a:pt x="5930" y="0"/>
                      <a:pt x="5905" y="8"/>
                      <a:pt x="5872" y="25"/>
                    </a:cubicBezTo>
                    <a:cubicBezTo>
                      <a:pt x="5771" y="92"/>
                      <a:pt x="5605" y="192"/>
                      <a:pt x="5438" y="259"/>
                    </a:cubicBezTo>
                    <a:lnTo>
                      <a:pt x="5471" y="259"/>
                    </a:lnTo>
                    <a:cubicBezTo>
                      <a:pt x="5004" y="525"/>
                      <a:pt x="4537" y="726"/>
                      <a:pt x="4104" y="926"/>
                    </a:cubicBezTo>
                    <a:cubicBezTo>
                      <a:pt x="3603" y="1159"/>
                      <a:pt x="3103" y="1259"/>
                      <a:pt x="2603" y="1393"/>
                    </a:cubicBezTo>
                    <a:cubicBezTo>
                      <a:pt x="2202" y="1493"/>
                      <a:pt x="1869" y="1526"/>
                      <a:pt x="1502" y="1559"/>
                    </a:cubicBezTo>
                    <a:cubicBezTo>
                      <a:pt x="1101" y="1593"/>
                      <a:pt x="701" y="1660"/>
                      <a:pt x="301" y="1660"/>
                    </a:cubicBezTo>
                    <a:cubicBezTo>
                      <a:pt x="134" y="1660"/>
                      <a:pt x="1" y="1826"/>
                      <a:pt x="34" y="1993"/>
                    </a:cubicBezTo>
                    <a:cubicBezTo>
                      <a:pt x="34" y="2138"/>
                      <a:pt x="160" y="2233"/>
                      <a:pt x="303" y="2233"/>
                    </a:cubicBezTo>
                    <a:cubicBezTo>
                      <a:pt x="324" y="2233"/>
                      <a:pt x="346" y="2231"/>
                      <a:pt x="368" y="2227"/>
                    </a:cubicBezTo>
                    <a:cubicBezTo>
                      <a:pt x="634" y="2227"/>
                      <a:pt x="868" y="2193"/>
                      <a:pt x="1135" y="2160"/>
                    </a:cubicBezTo>
                    <a:cubicBezTo>
                      <a:pt x="1368" y="2093"/>
                      <a:pt x="1635" y="2060"/>
                      <a:pt x="1869" y="1993"/>
                    </a:cubicBezTo>
                    <a:cubicBezTo>
                      <a:pt x="2369" y="1860"/>
                      <a:pt x="2836" y="1693"/>
                      <a:pt x="3336" y="1526"/>
                    </a:cubicBezTo>
                    <a:cubicBezTo>
                      <a:pt x="3837" y="1359"/>
                      <a:pt x="4304" y="1159"/>
                      <a:pt x="4737" y="892"/>
                    </a:cubicBezTo>
                    <a:cubicBezTo>
                      <a:pt x="5204" y="692"/>
                      <a:pt x="5638" y="392"/>
                      <a:pt x="6038" y="158"/>
                    </a:cubicBezTo>
                    <a:cubicBezTo>
                      <a:pt x="6105" y="92"/>
                      <a:pt x="6105" y="58"/>
                      <a:pt x="6038" y="25"/>
                    </a:cubicBezTo>
                    <a:cubicBezTo>
                      <a:pt x="6005" y="8"/>
                      <a:pt x="5980" y="0"/>
                      <a:pt x="59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9;p2">
                <a:extLst>
                  <a:ext uri="{FF2B5EF4-FFF2-40B4-BE49-F238E27FC236}">
                    <a16:creationId xmlns:a16="http://schemas.microsoft.com/office/drawing/2014/main" id="{9E014BF2-C711-3EE1-97D7-A85CE76690BF}"/>
                  </a:ext>
                </a:extLst>
              </p:cNvPr>
              <p:cNvSpPr/>
              <p:nvPr/>
            </p:nvSpPr>
            <p:spPr>
              <a:xfrm>
                <a:off x="194100" y="3939300"/>
                <a:ext cx="19200" cy="18175"/>
              </a:xfrm>
              <a:custGeom>
                <a:avLst/>
                <a:gdLst/>
                <a:ahLst/>
                <a:cxnLst/>
                <a:rect l="l" t="t" r="r" b="b"/>
                <a:pathLst>
                  <a:path w="768" h="727" extrusionOk="0">
                    <a:moveTo>
                      <a:pt x="384" y="1"/>
                    </a:moveTo>
                    <a:cubicBezTo>
                      <a:pt x="292" y="1"/>
                      <a:pt x="201" y="42"/>
                      <a:pt x="134" y="126"/>
                    </a:cubicBezTo>
                    <a:cubicBezTo>
                      <a:pt x="1" y="259"/>
                      <a:pt x="1" y="493"/>
                      <a:pt x="134" y="626"/>
                    </a:cubicBezTo>
                    <a:cubicBezTo>
                      <a:pt x="201" y="693"/>
                      <a:pt x="292" y="726"/>
                      <a:pt x="384" y="726"/>
                    </a:cubicBezTo>
                    <a:cubicBezTo>
                      <a:pt x="476" y="726"/>
                      <a:pt x="568" y="693"/>
                      <a:pt x="634" y="626"/>
                    </a:cubicBezTo>
                    <a:cubicBezTo>
                      <a:pt x="768" y="493"/>
                      <a:pt x="768" y="259"/>
                      <a:pt x="634" y="126"/>
                    </a:cubicBezTo>
                    <a:cubicBezTo>
                      <a:pt x="568" y="42"/>
                      <a:pt x="476" y="1"/>
                      <a:pt x="38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70;p2">
                <a:extLst>
                  <a:ext uri="{FF2B5EF4-FFF2-40B4-BE49-F238E27FC236}">
                    <a16:creationId xmlns:a16="http://schemas.microsoft.com/office/drawing/2014/main" id="{3FA0CC1B-D8D1-A7F3-33AA-B53F9E25F2E0}"/>
                  </a:ext>
                </a:extLst>
              </p:cNvPr>
              <p:cNvSpPr/>
              <p:nvPr/>
            </p:nvSpPr>
            <p:spPr>
              <a:xfrm>
                <a:off x="205775" y="3898025"/>
                <a:ext cx="11700" cy="10650"/>
              </a:xfrm>
              <a:custGeom>
                <a:avLst/>
                <a:gdLst/>
                <a:ahLst/>
                <a:cxnLst/>
                <a:rect l="l" t="t" r="r" b="b"/>
                <a:pathLst>
                  <a:path w="468" h="426" extrusionOk="0">
                    <a:moveTo>
                      <a:pt x="230" y="0"/>
                    </a:moveTo>
                    <a:cubicBezTo>
                      <a:pt x="176" y="0"/>
                      <a:pt x="117" y="25"/>
                      <a:pt x="67" y="76"/>
                    </a:cubicBezTo>
                    <a:cubicBezTo>
                      <a:pt x="1" y="142"/>
                      <a:pt x="1" y="276"/>
                      <a:pt x="67" y="376"/>
                    </a:cubicBezTo>
                    <a:cubicBezTo>
                      <a:pt x="117" y="409"/>
                      <a:pt x="176" y="426"/>
                      <a:pt x="230" y="426"/>
                    </a:cubicBezTo>
                    <a:cubicBezTo>
                      <a:pt x="284" y="426"/>
                      <a:pt x="334" y="409"/>
                      <a:pt x="367" y="376"/>
                    </a:cubicBezTo>
                    <a:cubicBezTo>
                      <a:pt x="468" y="276"/>
                      <a:pt x="468" y="142"/>
                      <a:pt x="367" y="76"/>
                    </a:cubicBezTo>
                    <a:cubicBezTo>
                      <a:pt x="334" y="25"/>
                      <a:pt x="284" y="0"/>
                      <a:pt x="230"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71;p2">
                <a:extLst>
                  <a:ext uri="{FF2B5EF4-FFF2-40B4-BE49-F238E27FC236}">
                    <a16:creationId xmlns:a16="http://schemas.microsoft.com/office/drawing/2014/main" id="{F483A14F-72C0-67D8-1008-C4333540F0FA}"/>
                  </a:ext>
                </a:extLst>
              </p:cNvPr>
              <p:cNvSpPr/>
              <p:nvPr/>
            </p:nvSpPr>
            <p:spPr>
              <a:xfrm>
                <a:off x="222450" y="3934725"/>
                <a:ext cx="10025" cy="9600"/>
              </a:xfrm>
              <a:custGeom>
                <a:avLst/>
                <a:gdLst/>
                <a:ahLst/>
                <a:cxnLst/>
                <a:rect l="l" t="t" r="r" b="b"/>
                <a:pathLst>
                  <a:path w="401" h="384" extrusionOk="0">
                    <a:moveTo>
                      <a:pt x="226" y="0"/>
                    </a:moveTo>
                    <a:cubicBezTo>
                      <a:pt x="176" y="0"/>
                      <a:pt x="117" y="25"/>
                      <a:pt x="67" y="75"/>
                    </a:cubicBezTo>
                    <a:cubicBezTo>
                      <a:pt x="1" y="142"/>
                      <a:pt x="1" y="275"/>
                      <a:pt x="67" y="309"/>
                    </a:cubicBezTo>
                    <a:cubicBezTo>
                      <a:pt x="117" y="359"/>
                      <a:pt x="176" y="384"/>
                      <a:pt x="226" y="384"/>
                    </a:cubicBezTo>
                    <a:cubicBezTo>
                      <a:pt x="276" y="384"/>
                      <a:pt x="318" y="359"/>
                      <a:pt x="334" y="309"/>
                    </a:cubicBezTo>
                    <a:cubicBezTo>
                      <a:pt x="401" y="242"/>
                      <a:pt x="401" y="109"/>
                      <a:pt x="334" y="75"/>
                    </a:cubicBezTo>
                    <a:cubicBezTo>
                      <a:pt x="318" y="25"/>
                      <a:pt x="276" y="0"/>
                      <a:pt x="226"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72;p2">
                <a:extLst>
                  <a:ext uri="{FF2B5EF4-FFF2-40B4-BE49-F238E27FC236}">
                    <a16:creationId xmlns:a16="http://schemas.microsoft.com/office/drawing/2014/main" id="{6A11DC5C-11DD-92A8-2E05-64EEA1194DDE}"/>
                  </a:ext>
                </a:extLst>
              </p:cNvPr>
              <p:cNvSpPr/>
              <p:nvPr/>
            </p:nvSpPr>
            <p:spPr>
              <a:xfrm>
                <a:off x="238300" y="3896150"/>
                <a:ext cx="12525" cy="11500"/>
              </a:xfrm>
              <a:custGeom>
                <a:avLst/>
                <a:gdLst/>
                <a:ahLst/>
                <a:cxnLst/>
                <a:rect l="l" t="t" r="r" b="b"/>
                <a:pathLst>
                  <a:path w="501" h="460" extrusionOk="0">
                    <a:moveTo>
                      <a:pt x="221" y="0"/>
                    </a:moveTo>
                    <a:cubicBezTo>
                      <a:pt x="167" y="0"/>
                      <a:pt x="117" y="17"/>
                      <a:pt x="67" y="50"/>
                    </a:cubicBezTo>
                    <a:cubicBezTo>
                      <a:pt x="0" y="151"/>
                      <a:pt x="0" y="317"/>
                      <a:pt x="67" y="384"/>
                    </a:cubicBezTo>
                    <a:cubicBezTo>
                      <a:pt x="117" y="434"/>
                      <a:pt x="184" y="459"/>
                      <a:pt x="246" y="459"/>
                    </a:cubicBezTo>
                    <a:cubicBezTo>
                      <a:pt x="309" y="459"/>
                      <a:pt x="367" y="434"/>
                      <a:pt x="401" y="384"/>
                    </a:cubicBezTo>
                    <a:cubicBezTo>
                      <a:pt x="501" y="317"/>
                      <a:pt x="501" y="151"/>
                      <a:pt x="401" y="50"/>
                    </a:cubicBezTo>
                    <a:cubicBezTo>
                      <a:pt x="334" y="17"/>
                      <a:pt x="276" y="0"/>
                      <a:pt x="221"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73;p2">
                <a:extLst>
                  <a:ext uri="{FF2B5EF4-FFF2-40B4-BE49-F238E27FC236}">
                    <a16:creationId xmlns:a16="http://schemas.microsoft.com/office/drawing/2014/main" id="{91DB0D6B-E778-8547-1D72-B35F4CC71BE8}"/>
                  </a:ext>
                </a:extLst>
              </p:cNvPr>
              <p:cNvSpPr/>
              <p:nvPr/>
            </p:nvSpPr>
            <p:spPr>
              <a:xfrm>
                <a:off x="229950" y="3838825"/>
                <a:ext cx="13375" cy="12325"/>
              </a:xfrm>
              <a:custGeom>
                <a:avLst/>
                <a:gdLst/>
                <a:ahLst/>
                <a:cxnLst/>
                <a:rect l="l" t="t" r="r" b="b"/>
                <a:pathLst>
                  <a:path w="535" h="493" extrusionOk="0">
                    <a:moveTo>
                      <a:pt x="264" y="0"/>
                    </a:moveTo>
                    <a:cubicBezTo>
                      <a:pt x="193" y="0"/>
                      <a:pt x="118" y="25"/>
                      <a:pt x="68" y="75"/>
                    </a:cubicBezTo>
                    <a:cubicBezTo>
                      <a:pt x="1" y="175"/>
                      <a:pt x="1" y="342"/>
                      <a:pt x="68" y="442"/>
                    </a:cubicBezTo>
                    <a:cubicBezTo>
                      <a:pt x="134" y="475"/>
                      <a:pt x="209" y="492"/>
                      <a:pt x="276" y="492"/>
                    </a:cubicBezTo>
                    <a:cubicBezTo>
                      <a:pt x="343" y="492"/>
                      <a:pt x="401" y="475"/>
                      <a:pt x="435" y="442"/>
                    </a:cubicBezTo>
                    <a:cubicBezTo>
                      <a:pt x="535" y="309"/>
                      <a:pt x="535" y="142"/>
                      <a:pt x="435" y="75"/>
                    </a:cubicBezTo>
                    <a:cubicBezTo>
                      <a:pt x="401" y="25"/>
                      <a:pt x="334" y="0"/>
                      <a:pt x="264"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74;p2">
                <a:extLst>
                  <a:ext uri="{FF2B5EF4-FFF2-40B4-BE49-F238E27FC236}">
                    <a16:creationId xmlns:a16="http://schemas.microsoft.com/office/drawing/2014/main" id="{2ACD43CB-452F-B6BD-C8E5-369246C0F393}"/>
                  </a:ext>
                </a:extLst>
              </p:cNvPr>
              <p:cNvSpPr/>
              <p:nvPr/>
            </p:nvSpPr>
            <p:spPr>
              <a:xfrm>
                <a:off x="277500" y="3857575"/>
                <a:ext cx="6700" cy="5450"/>
              </a:xfrm>
              <a:custGeom>
                <a:avLst/>
                <a:gdLst/>
                <a:ahLst/>
                <a:cxnLst/>
                <a:rect l="l" t="t" r="r" b="b"/>
                <a:pathLst>
                  <a:path w="268" h="218" extrusionOk="0">
                    <a:moveTo>
                      <a:pt x="129" y="1"/>
                    </a:moveTo>
                    <a:cubicBezTo>
                      <a:pt x="100" y="1"/>
                      <a:pt x="67" y="9"/>
                      <a:pt x="34" y="26"/>
                    </a:cubicBezTo>
                    <a:cubicBezTo>
                      <a:pt x="0" y="59"/>
                      <a:pt x="0" y="159"/>
                      <a:pt x="34" y="192"/>
                    </a:cubicBezTo>
                    <a:cubicBezTo>
                      <a:pt x="67" y="209"/>
                      <a:pt x="100" y="217"/>
                      <a:pt x="129" y="217"/>
                    </a:cubicBezTo>
                    <a:cubicBezTo>
                      <a:pt x="159" y="217"/>
                      <a:pt x="184" y="209"/>
                      <a:pt x="200" y="192"/>
                    </a:cubicBezTo>
                    <a:cubicBezTo>
                      <a:pt x="267" y="126"/>
                      <a:pt x="267" y="59"/>
                      <a:pt x="200" y="26"/>
                    </a:cubicBezTo>
                    <a:cubicBezTo>
                      <a:pt x="184" y="9"/>
                      <a:pt x="159" y="1"/>
                      <a:pt x="129"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75;p2">
                <a:extLst>
                  <a:ext uri="{FF2B5EF4-FFF2-40B4-BE49-F238E27FC236}">
                    <a16:creationId xmlns:a16="http://schemas.microsoft.com/office/drawing/2014/main" id="{CB4471FE-0260-1E93-3DFD-15DAB6404835}"/>
                  </a:ext>
                </a:extLst>
              </p:cNvPr>
              <p:cNvSpPr/>
              <p:nvPr/>
            </p:nvSpPr>
            <p:spPr>
              <a:xfrm>
                <a:off x="263325" y="3812550"/>
                <a:ext cx="6700" cy="6900"/>
              </a:xfrm>
              <a:custGeom>
                <a:avLst/>
                <a:gdLst/>
                <a:ahLst/>
                <a:cxnLst/>
                <a:rect l="l" t="t" r="r" b="b"/>
                <a:pathLst>
                  <a:path w="268" h="276" extrusionOk="0">
                    <a:moveTo>
                      <a:pt x="134" y="0"/>
                    </a:moveTo>
                    <a:cubicBezTo>
                      <a:pt x="92" y="0"/>
                      <a:pt x="50" y="9"/>
                      <a:pt x="34" y="25"/>
                    </a:cubicBezTo>
                    <a:cubicBezTo>
                      <a:pt x="0" y="59"/>
                      <a:pt x="0" y="159"/>
                      <a:pt x="34" y="226"/>
                    </a:cubicBezTo>
                    <a:cubicBezTo>
                      <a:pt x="50" y="259"/>
                      <a:pt x="75" y="276"/>
                      <a:pt x="109" y="276"/>
                    </a:cubicBezTo>
                    <a:cubicBezTo>
                      <a:pt x="142" y="276"/>
                      <a:pt x="184" y="259"/>
                      <a:pt x="234" y="226"/>
                    </a:cubicBezTo>
                    <a:cubicBezTo>
                      <a:pt x="267" y="192"/>
                      <a:pt x="267" y="125"/>
                      <a:pt x="234" y="25"/>
                    </a:cubicBezTo>
                    <a:cubicBezTo>
                      <a:pt x="217" y="9"/>
                      <a:pt x="175" y="0"/>
                      <a:pt x="134"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76;p2">
                <a:extLst>
                  <a:ext uri="{FF2B5EF4-FFF2-40B4-BE49-F238E27FC236}">
                    <a16:creationId xmlns:a16="http://schemas.microsoft.com/office/drawing/2014/main" id="{811E08FB-9741-4CD5-F3E9-9C6D28C6372A}"/>
                  </a:ext>
                </a:extLst>
              </p:cNvPr>
              <p:cNvSpPr/>
              <p:nvPr/>
            </p:nvSpPr>
            <p:spPr>
              <a:xfrm>
                <a:off x="259975" y="3906150"/>
                <a:ext cx="5875" cy="6075"/>
              </a:xfrm>
              <a:custGeom>
                <a:avLst/>
                <a:gdLst/>
                <a:ahLst/>
                <a:cxnLst/>
                <a:rect l="l" t="t" r="r" b="b"/>
                <a:pathLst>
                  <a:path w="235" h="243" extrusionOk="0">
                    <a:moveTo>
                      <a:pt x="105" y="1"/>
                    </a:moveTo>
                    <a:cubicBezTo>
                      <a:pt x="76" y="1"/>
                      <a:pt x="51" y="17"/>
                      <a:pt x="34" y="51"/>
                    </a:cubicBezTo>
                    <a:cubicBezTo>
                      <a:pt x="1" y="84"/>
                      <a:pt x="1" y="151"/>
                      <a:pt x="34" y="218"/>
                    </a:cubicBezTo>
                    <a:cubicBezTo>
                      <a:pt x="51" y="234"/>
                      <a:pt x="84" y="243"/>
                      <a:pt x="117" y="243"/>
                    </a:cubicBezTo>
                    <a:cubicBezTo>
                      <a:pt x="151" y="243"/>
                      <a:pt x="184" y="234"/>
                      <a:pt x="201" y="218"/>
                    </a:cubicBezTo>
                    <a:cubicBezTo>
                      <a:pt x="234" y="151"/>
                      <a:pt x="234" y="84"/>
                      <a:pt x="201" y="51"/>
                    </a:cubicBezTo>
                    <a:cubicBezTo>
                      <a:pt x="168" y="17"/>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77;p2">
                <a:extLst>
                  <a:ext uri="{FF2B5EF4-FFF2-40B4-BE49-F238E27FC236}">
                    <a16:creationId xmlns:a16="http://schemas.microsoft.com/office/drawing/2014/main" id="{0AA0D759-0881-F3DF-2543-5AF265731E81}"/>
                  </a:ext>
                </a:extLst>
              </p:cNvPr>
              <p:cNvSpPr/>
              <p:nvPr/>
            </p:nvSpPr>
            <p:spPr>
              <a:xfrm>
                <a:off x="207450" y="3978250"/>
                <a:ext cx="19200" cy="17575"/>
              </a:xfrm>
              <a:custGeom>
                <a:avLst/>
                <a:gdLst/>
                <a:ahLst/>
                <a:cxnLst/>
                <a:rect l="l" t="t" r="r" b="b"/>
                <a:pathLst>
                  <a:path w="768" h="703" extrusionOk="0">
                    <a:moveTo>
                      <a:pt x="403" y="1"/>
                    </a:moveTo>
                    <a:cubicBezTo>
                      <a:pt x="304" y="1"/>
                      <a:pt x="208" y="46"/>
                      <a:pt x="134" y="102"/>
                    </a:cubicBezTo>
                    <a:cubicBezTo>
                      <a:pt x="0" y="236"/>
                      <a:pt x="0" y="502"/>
                      <a:pt x="134" y="603"/>
                    </a:cubicBezTo>
                    <a:cubicBezTo>
                      <a:pt x="200" y="669"/>
                      <a:pt x="292" y="703"/>
                      <a:pt x="384" y="703"/>
                    </a:cubicBezTo>
                    <a:cubicBezTo>
                      <a:pt x="476" y="703"/>
                      <a:pt x="567" y="669"/>
                      <a:pt x="634" y="603"/>
                    </a:cubicBezTo>
                    <a:cubicBezTo>
                      <a:pt x="767" y="502"/>
                      <a:pt x="767" y="236"/>
                      <a:pt x="634" y="102"/>
                    </a:cubicBezTo>
                    <a:cubicBezTo>
                      <a:pt x="561" y="29"/>
                      <a:pt x="481" y="1"/>
                      <a:pt x="403"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78;p2">
                <a:extLst>
                  <a:ext uri="{FF2B5EF4-FFF2-40B4-BE49-F238E27FC236}">
                    <a16:creationId xmlns:a16="http://schemas.microsoft.com/office/drawing/2014/main" id="{734B30B3-51F4-AA7B-B95E-6F7852E6F46A}"/>
                  </a:ext>
                </a:extLst>
              </p:cNvPr>
              <p:cNvSpPr/>
              <p:nvPr/>
            </p:nvSpPr>
            <p:spPr>
              <a:xfrm>
                <a:off x="115700" y="3975800"/>
                <a:ext cx="18375" cy="15850"/>
              </a:xfrm>
              <a:custGeom>
                <a:avLst/>
                <a:gdLst/>
                <a:ahLst/>
                <a:cxnLst/>
                <a:rect l="l" t="t" r="r" b="b"/>
                <a:pathLst>
                  <a:path w="735" h="634" extrusionOk="0">
                    <a:moveTo>
                      <a:pt x="343" y="0"/>
                    </a:moveTo>
                    <a:cubicBezTo>
                      <a:pt x="259" y="0"/>
                      <a:pt x="184" y="33"/>
                      <a:pt x="134" y="100"/>
                    </a:cubicBezTo>
                    <a:cubicBezTo>
                      <a:pt x="1" y="200"/>
                      <a:pt x="1" y="434"/>
                      <a:pt x="134" y="534"/>
                    </a:cubicBezTo>
                    <a:cubicBezTo>
                      <a:pt x="201" y="600"/>
                      <a:pt x="284" y="634"/>
                      <a:pt x="368" y="634"/>
                    </a:cubicBezTo>
                    <a:cubicBezTo>
                      <a:pt x="451" y="634"/>
                      <a:pt x="535" y="600"/>
                      <a:pt x="601" y="534"/>
                    </a:cubicBezTo>
                    <a:cubicBezTo>
                      <a:pt x="735" y="434"/>
                      <a:pt x="735" y="200"/>
                      <a:pt x="601" y="100"/>
                    </a:cubicBezTo>
                    <a:cubicBezTo>
                      <a:pt x="518" y="33"/>
                      <a:pt x="426" y="0"/>
                      <a:pt x="343"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79;p2">
                <a:extLst>
                  <a:ext uri="{FF2B5EF4-FFF2-40B4-BE49-F238E27FC236}">
                    <a16:creationId xmlns:a16="http://schemas.microsoft.com/office/drawing/2014/main" id="{05ADCCA4-01EC-06FA-DBE5-B8B0D974379C}"/>
                  </a:ext>
                </a:extLst>
              </p:cNvPr>
              <p:cNvSpPr/>
              <p:nvPr/>
            </p:nvSpPr>
            <p:spPr>
              <a:xfrm>
                <a:off x="128225" y="3933050"/>
                <a:ext cx="16700" cy="15250"/>
              </a:xfrm>
              <a:custGeom>
                <a:avLst/>
                <a:gdLst/>
                <a:ahLst/>
                <a:cxnLst/>
                <a:rect l="l" t="t" r="r" b="b"/>
                <a:pathLst>
                  <a:path w="668" h="610" extrusionOk="0">
                    <a:moveTo>
                      <a:pt x="351" y="0"/>
                    </a:moveTo>
                    <a:cubicBezTo>
                      <a:pt x="275" y="0"/>
                      <a:pt x="200" y="25"/>
                      <a:pt x="134" y="76"/>
                    </a:cubicBezTo>
                    <a:cubicBezTo>
                      <a:pt x="0" y="209"/>
                      <a:pt x="0" y="376"/>
                      <a:pt x="134" y="509"/>
                    </a:cubicBezTo>
                    <a:cubicBezTo>
                      <a:pt x="200" y="576"/>
                      <a:pt x="275" y="609"/>
                      <a:pt x="351" y="609"/>
                    </a:cubicBezTo>
                    <a:cubicBezTo>
                      <a:pt x="426" y="609"/>
                      <a:pt x="501" y="576"/>
                      <a:pt x="567" y="509"/>
                    </a:cubicBezTo>
                    <a:cubicBezTo>
                      <a:pt x="667" y="376"/>
                      <a:pt x="667" y="209"/>
                      <a:pt x="567" y="76"/>
                    </a:cubicBezTo>
                    <a:cubicBezTo>
                      <a:pt x="501" y="25"/>
                      <a:pt x="426" y="0"/>
                      <a:pt x="351"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80;p2">
                <a:extLst>
                  <a:ext uri="{FF2B5EF4-FFF2-40B4-BE49-F238E27FC236}">
                    <a16:creationId xmlns:a16="http://schemas.microsoft.com/office/drawing/2014/main" id="{29C8EF68-B63E-5993-2C2E-58F5FE960456}"/>
                  </a:ext>
                </a:extLst>
              </p:cNvPr>
              <p:cNvSpPr/>
              <p:nvPr/>
            </p:nvSpPr>
            <p:spPr>
              <a:xfrm>
                <a:off x="159900" y="4005600"/>
                <a:ext cx="12550" cy="11500"/>
              </a:xfrm>
              <a:custGeom>
                <a:avLst/>
                <a:gdLst/>
                <a:ahLst/>
                <a:cxnLst/>
                <a:rect l="l" t="t" r="r" b="b"/>
                <a:pathLst>
                  <a:path w="502" h="460" extrusionOk="0">
                    <a:moveTo>
                      <a:pt x="247" y="1"/>
                    </a:moveTo>
                    <a:cubicBezTo>
                      <a:pt x="184" y="1"/>
                      <a:pt x="118" y="26"/>
                      <a:pt x="68" y="76"/>
                    </a:cubicBezTo>
                    <a:cubicBezTo>
                      <a:pt x="1" y="142"/>
                      <a:pt x="1" y="309"/>
                      <a:pt x="68" y="409"/>
                    </a:cubicBezTo>
                    <a:cubicBezTo>
                      <a:pt x="118" y="443"/>
                      <a:pt x="184" y="459"/>
                      <a:pt x="247" y="459"/>
                    </a:cubicBezTo>
                    <a:cubicBezTo>
                      <a:pt x="309" y="459"/>
                      <a:pt x="368" y="443"/>
                      <a:pt x="401" y="409"/>
                    </a:cubicBezTo>
                    <a:cubicBezTo>
                      <a:pt x="501" y="309"/>
                      <a:pt x="501" y="142"/>
                      <a:pt x="401" y="76"/>
                    </a:cubicBezTo>
                    <a:cubicBezTo>
                      <a:pt x="368" y="26"/>
                      <a:pt x="309" y="1"/>
                      <a:pt x="24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81;p2">
                <a:extLst>
                  <a:ext uri="{FF2B5EF4-FFF2-40B4-BE49-F238E27FC236}">
                    <a16:creationId xmlns:a16="http://schemas.microsoft.com/office/drawing/2014/main" id="{52E78C8F-139B-9AD7-5AF7-515121745510}"/>
                  </a:ext>
                </a:extLst>
              </p:cNvPr>
              <p:cNvSpPr/>
              <p:nvPr/>
            </p:nvSpPr>
            <p:spPr>
              <a:xfrm>
                <a:off x="132400" y="4032900"/>
                <a:ext cx="12525" cy="11500"/>
              </a:xfrm>
              <a:custGeom>
                <a:avLst/>
                <a:gdLst/>
                <a:ahLst/>
                <a:cxnLst/>
                <a:rect l="l" t="t" r="r" b="b"/>
                <a:pathLst>
                  <a:path w="501" h="460" extrusionOk="0">
                    <a:moveTo>
                      <a:pt x="254" y="1"/>
                    </a:moveTo>
                    <a:cubicBezTo>
                      <a:pt x="192" y="1"/>
                      <a:pt x="134" y="18"/>
                      <a:pt x="100" y="51"/>
                    </a:cubicBezTo>
                    <a:cubicBezTo>
                      <a:pt x="0" y="151"/>
                      <a:pt x="0" y="318"/>
                      <a:pt x="100" y="385"/>
                    </a:cubicBezTo>
                    <a:cubicBezTo>
                      <a:pt x="134" y="435"/>
                      <a:pt x="192" y="460"/>
                      <a:pt x="254" y="460"/>
                    </a:cubicBezTo>
                    <a:cubicBezTo>
                      <a:pt x="317" y="460"/>
                      <a:pt x="384" y="435"/>
                      <a:pt x="434" y="385"/>
                    </a:cubicBezTo>
                    <a:cubicBezTo>
                      <a:pt x="500" y="318"/>
                      <a:pt x="500" y="151"/>
                      <a:pt x="434" y="51"/>
                    </a:cubicBezTo>
                    <a:cubicBezTo>
                      <a:pt x="384" y="18"/>
                      <a:pt x="317" y="1"/>
                      <a:pt x="25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82;p2">
                <a:extLst>
                  <a:ext uri="{FF2B5EF4-FFF2-40B4-BE49-F238E27FC236}">
                    <a16:creationId xmlns:a16="http://schemas.microsoft.com/office/drawing/2014/main" id="{9F0E1414-58E8-8633-0E47-E538692BF652}"/>
                  </a:ext>
                </a:extLst>
              </p:cNvPr>
              <p:cNvSpPr/>
              <p:nvPr/>
            </p:nvSpPr>
            <p:spPr>
              <a:xfrm>
                <a:off x="121550" y="4066475"/>
                <a:ext cx="21700" cy="18625"/>
              </a:xfrm>
              <a:custGeom>
                <a:avLst/>
                <a:gdLst/>
                <a:ahLst/>
                <a:cxnLst/>
                <a:rect l="l" t="t" r="r" b="b"/>
                <a:pathLst>
                  <a:path w="868" h="745" extrusionOk="0">
                    <a:moveTo>
                      <a:pt x="447" y="1"/>
                    </a:moveTo>
                    <a:cubicBezTo>
                      <a:pt x="351" y="1"/>
                      <a:pt x="251" y="26"/>
                      <a:pt x="167" y="76"/>
                    </a:cubicBezTo>
                    <a:cubicBezTo>
                      <a:pt x="0" y="242"/>
                      <a:pt x="34" y="509"/>
                      <a:pt x="167" y="643"/>
                    </a:cubicBezTo>
                    <a:cubicBezTo>
                      <a:pt x="241" y="716"/>
                      <a:pt x="327" y="744"/>
                      <a:pt x="412" y="744"/>
                    </a:cubicBezTo>
                    <a:cubicBezTo>
                      <a:pt x="520" y="744"/>
                      <a:pt x="626" y="699"/>
                      <a:pt x="701" y="643"/>
                    </a:cubicBezTo>
                    <a:cubicBezTo>
                      <a:pt x="868" y="476"/>
                      <a:pt x="801" y="209"/>
                      <a:pt x="701" y="76"/>
                    </a:cubicBezTo>
                    <a:cubicBezTo>
                      <a:pt x="634" y="26"/>
                      <a:pt x="542" y="1"/>
                      <a:pt x="44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83;p2">
                <a:extLst>
                  <a:ext uri="{FF2B5EF4-FFF2-40B4-BE49-F238E27FC236}">
                    <a16:creationId xmlns:a16="http://schemas.microsoft.com/office/drawing/2014/main" id="{437BBF51-65A0-32B4-8168-CCFF48359A70}"/>
                  </a:ext>
                </a:extLst>
              </p:cNvPr>
              <p:cNvSpPr/>
              <p:nvPr/>
            </p:nvSpPr>
            <p:spPr>
              <a:xfrm>
                <a:off x="169925" y="4053750"/>
                <a:ext cx="11700" cy="10050"/>
              </a:xfrm>
              <a:custGeom>
                <a:avLst/>
                <a:gdLst/>
                <a:ahLst/>
                <a:cxnLst/>
                <a:rect l="l" t="t" r="r" b="b"/>
                <a:pathLst>
                  <a:path w="468" h="402" extrusionOk="0">
                    <a:moveTo>
                      <a:pt x="238" y="1"/>
                    </a:moveTo>
                    <a:cubicBezTo>
                      <a:pt x="184" y="1"/>
                      <a:pt x="134" y="18"/>
                      <a:pt x="100" y="51"/>
                    </a:cubicBezTo>
                    <a:cubicBezTo>
                      <a:pt x="0" y="151"/>
                      <a:pt x="0" y="251"/>
                      <a:pt x="100" y="351"/>
                    </a:cubicBezTo>
                    <a:cubicBezTo>
                      <a:pt x="134" y="385"/>
                      <a:pt x="184" y="401"/>
                      <a:pt x="238" y="401"/>
                    </a:cubicBezTo>
                    <a:cubicBezTo>
                      <a:pt x="292" y="401"/>
                      <a:pt x="350" y="385"/>
                      <a:pt x="400" y="351"/>
                    </a:cubicBezTo>
                    <a:cubicBezTo>
                      <a:pt x="467" y="251"/>
                      <a:pt x="467" y="151"/>
                      <a:pt x="400" y="51"/>
                    </a:cubicBezTo>
                    <a:cubicBezTo>
                      <a:pt x="350" y="18"/>
                      <a:pt x="292" y="1"/>
                      <a:pt x="238"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84;p2">
                <a:extLst>
                  <a:ext uri="{FF2B5EF4-FFF2-40B4-BE49-F238E27FC236}">
                    <a16:creationId xmlns:a16="http://schemas.microsoft.com/office/drawing/2014/main" id="{CF444AFE-B4E9-03A9-CBDB-D0CDC2B6C5C6}"/>
                  </a:ext>
                </a:extLst>
              </p:cNvPr>
              <p:cNvSpPr/>
              <p:nvPr/>
            </p:nvSpPr>
            <p:spPr>
              <a:xfrm>
                <a:off x="306675" y="3692450"/>
                <a:ext cx="22550" cy="20475"/>
              </a:xfrm>
              <a:custGeom>
                <a:avLst/>
                <a:gdLst/>
                <a:ahLst/>
                <a:cxnLst/>
                <a:rect l="l" t="t" r="r" b="b"/>
                <a:pathLst>
                  <a:path w="902" h="819" extrusionOk="0">
                    <a:moveTo>
                      <a:pt x="455" y="1"/>
                    </a:moveTo>
                    <a:cubicBezTo>
                      <a:pt x="343" y="1"/>
                      <a:pt x="234" y="43"/>
                      <a:pt x="168" y="126"/>
                    </a:cubicBezTo>
                    <a:cubicBezTo>
                      <a:pt x="1" y="293"/>
                      <a:pt x="1" y="593"/>
                      <a:pt x="168" y="693"/>
                    </a:cubicBezTo>
                    <a:cubicBezTo>
                      <a:pt x="251" y="776"/>
                      <a:pt x="368" y="818"/>
                      <a:pt x="480" y="818"/>
                    </a:cubicBezTo>
                    <a:cubicBezTo>
                      <a:pt x="593" y="818"/>
                      <a:pt x="701" y="776"/>
                      <a:pt x="768" y="693"/>
                    </a:cubicBezTo>
                    <a:cubicBezTo>
                      <a:pt x="901" y="526"/>
                      <a:pt x="901" y="226"/>
                      <a:pt x="768" y="126"/>
                    </a:cubicBezTo>
                    <a:cubicBezTo>
                      <a:pt x="685" y="43"/>
                      <a:pt x="568" y="1"/>
                      <a:pt x="45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85;p2">
                <a:extLst>
                  <a:ext uri="{FF2B5EF4-FFF2-40B4-BE49-F238E27FC236}">
                    <a16:creationId xmlns:a16="http://schemas.microsoft.com/office/drawing/2014/main" id="{63340808-04AC-C273-915D-678DAD6C5D54}"/>
                  </a:ext>
                </a:extLst>
              </p:cNvPr>
              <p:cNvSpPr/>
              <p:nvPr/>
            </p:nvSpPr>
            <p:spPr>
              <a:xfrm>
                <a:off x="334200" y="3635550"/>
                <a:ext cx="15875" cy="15250"/>
              </a:xfrm>
              <a:custGeom>
                <a:avLst/>
                <a:gdLst/>
                <a:ahLst/>
                <a:cxnLst/>
                <a:rect l="l" t="t" r="r" b="b"/>
                <a:pathLst>
                  <a:path w="635" h="610" extrusionOk="0">
                    <a:moveTo>
                      <a:pt x="317" y="0"/>
                    </a:moveTo>
                    <a:cubicBezTo>
                      <a:pt x="242" y="0"/>
                      <a:pt x="167" y="34"/>
                      <a:pt x="101" y="100"/>
                    </a:cubicBezTo>
                    <a:cubicBezTo>
                      <a:pt x="1" y="234"/>
                      <a:pt x="1" y="401"/>
                      <a:pt x="101" y="534"/>
                    </a:cubicBezTo>
                    <a:cubicBezTo>
                      <a:pt x="167" y="584"/>
                      <a:pt x="242" y="609"/>
                      <a:pt x="317" y="609"/>
                    </a:cubicBezTo>
                    <a:cubicBezTo>
                      <a:pt x="392" y="609"/>
                      <a:pt x="468" y="584"/>
                      <a:pt x="534" y="534"/>
                    </a:cubicBezTo>
                    <a:cubicBezTo>
                      <a:pt x="634" y="401"/>
                      <a:pt x="634" y="234"/>
                      <a:pt x="534" y="100"/>
                    </a:cubicBezTo>
                    <a:cubicBezTo>
                      <a:pt x="468" y="34"/>
                      <a:pt x="392" y="0"/>
                      <a:pt x="31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86;p2">
                <a:extLst>
                  <a:ext uri="{FF2B5EF4-FFF2-40B4-BE49-F238E27FC236}">
                    <a16:creationId xmlns:a16="http://schemas.microsoft.com/office/drawing/2014/main" id="{E0C008E1-43F5-589D-06A6-092DE175A168}"/>
                  </a:ext>
                </a:extLst>
              </p:cNvPr>
              <p:cNvSpPr/>
              <p:nvPr/>
            </p:nvSpPr>
            <p:spPr>
              <a:xfrm>
                <a:off x="376725" y="3661825"/>
                <a:ext cx="5875" cy="6050"/>
              </a:xfrm>
              <a:custGeom>
                <a:avLst/>
                <a:gdLst/>
                <a:ahLst/>
                <a:cxnLst/>
                <a:rect l="l" t="t" r="r" b="b"/>
                <a:pathLst>
                  <a:path w="235" h="242" extrusionOk="0">
                    <a:moveTo>
                      <a:pt x="117" y="0"/>
                    </a:moveTo>
                    <a:cubicBezTo>
                      <a:pt x="84" y="0"/>
                      <a:pt x="51" y="17"/>
                      <a:pt x="34" y="50"/>
                    </a:cubicBezTo>
                    <a:cubicBezTo>
                      <a:pt x="1" y="83"/>
                      <a:pt x="1" y="184"/>
                      <a:pt x="34" y="217"/>
                    </a:cubicBezTo>
                    <a:cubicBezTo>
                      <a:pt x="51" y="234"/>
                      <a:pt x="84" y="242"/>
                      <a:pt x="117" y="242"/>
                    </a:cubicBezTo>
                    <a:cubicBezTo>
                      <a:pt x="151" y="242"/>
                      <a:pt x="184" y="234"/>
                      <a:pt x="201" y="217"/>
                    </a:cubicBezTo>
                    <a:cubicBezTo>
                      <a:pt x="234" y="184"/>
                      <a:pt x="234" y="83"/>
                      <a:pt x="201" y="50"/>
                    </a:cubicBezTo>
                    <a:cubicBezTo>
                      <a:pt x="184" y="17"/>
                      <a:pt x="151" y="0"/>
                      <a:pt x="11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87;p2">
                <a:extLst>
                  <a:ext uri="{FF2B5EF4-FFF2-40B4-BE49-F238E27FC236}">
                    <a16:creationId xmlns:a16="http://schemas.microsoft.com/office/drawing/2014/main" id="{E8C2D3F6-BF7E-E85E-2DEC-461D407DB0D3}"/>
                  </a:ext>
                </a:extLst>
              </p:cNvPr>
              <p:cNvSpPr/>
              <p:nvPr/>
            </p:nvSpPr>
            <p:spPr>
              <a:xfrm>
                <a:off x="343375" y="3681200"/>
                <a:ext cx="10025" cy="9625"/>
              </a:xfrm>
              <a:custGeom>
                <a:avLst/>
                <a:gdLst/>
                <a:ahLst/>
                <a:cxnLst/>
                <a:rect l="l" t="t" r="r" b="b"/>
                <a:pathLst>
                  <a:path w="401" h="385" extrusionOk="0">
                    <a:moveTo>
                      <a:pt x="226" y="1"/>
                    </a:moveTo>
                    <a:cubicBezTo>
                      <a:pt x="176" y="1"/>
                      <a:pt x="117" y="26"/>
                      <a:pt x="67" y="76"/>
                    </a:cubicBezTo>
                    <a:cubicBezTo>
                      <a:pt x="0" y="142"/>
                      <a:pt x="0" y="276"/>
                      <a:pt x="67" y="309"/>
                    </a:cubicBezTo>
                    <a:cubicBezTo>
                      <a:pt x="117" y="359"/>
                      <a:pt x="176" y="384"/>
                      <a:pt x="226" y="384"/>
                    </a:cubicBezTo>
                    <a:cubicBezTo>
                      <a:pt x="276" y="384"/>
                      <a:pt x="317" y="359"/>
                      <a:pt x="334" y="309"/>
                    </a:cubicBezTo>
                    <a:cubicBezTo>
                      <a:pt x="401" y="242"/>
                      <a:pt x="401" y="109"/>
                      <a:pt x="334" y="76"/>
                    </a:cubicBezTo>
                    <a:cubicBezTo>
                      <a:pt x="317" y="26"/>
                      <a:pt x="276" y="1"/>
                      <a:pt x="226"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88;p2">
                <a:extLst>
                  <a:ext uri="{FF2B5EF4-FFF2-40B4-BE49-F238E27FC236}">
                    <a16:creationId xmlns:a16="http://schemas.microsoft.com/office/drawing/2014/main" id="{3A7CA18A-99C0-DFC2-2199-369EDA1E13FE}"/>
                  </a:ext>
                </a:extLst>
              </p:cNvPr>
              <p:cNvSpPr/>
              <p:nvPr/>
            </p:nvSpPr>
            <p:spPr>
              <a:xfrm>
                <a:off x="344200" y="3730400"/>
                <a:ext cx="10875" cy="9075"/>
              </a:xfrm>
              <a:custGeom>
                <a:avLst/>
                <a:gdLst/>
                <a:ahLst/>
                <a:cxnLst/>
                <a:rect l="l" t="t" r="r" b="b"/>
                <a:pathLst>
                  <a:path w="435" h="363" extrusionOk="0">
                    <a:moveTo>
                      <a:pt x="218" y="1"/>
                    </a:moveTo>
                    <a:cubicBezTo>
                      <a:pt x="176" y="1"/>
                      <a:pt x="134" y="26"/>
                      <a:pt x="101" y="76"/>
                    </a:cubicBezTo>
                    <a:cubicBezTo>
                      <a:pt x="1" y="142"/>
                      <a:pt x="34" y="209"/>
                      <a:pt x="101" y="309"/>
                    </a:cubicBezTo>
                    <a:cubicBezTo>
                      <a:pt x="127" y="348"/>
                      <a:pt x="158" y="362"/>
                      <a:pt x="191" y="362"/>
                    </a:cubicBezTo>
                    <a:cubicBezTo>
                      <a:pt x="241" y="362"/>
                      <a:pt x="294" y="329"/>
                      <a:pt x="334" y="309"/>
                    </a:cubicBezTo>
                    <a:cubicBezTo>
                      <a:pt x="434" y="243"/>
                      <a:pt x="368" y="142"/>
                      <a:pt x="334" y="76"/>
                    </a:cubicBezTo>
                    <a:cubicBezTo>
                      <a:pt x="301" y="26"/>
                      <a:pt x="259" y="1"/>
                      <a:pt x="218"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89;p2">
                <a:extLst>
                  <a:ext uri="{FF2B5EF4-FFF2-40B4-BE49-F238E27FC236}">
                    <a16:creationId xmlns:a16="http://schemas.microsoft.com/office/drawing/2014/main" id="{138C85D5-22EF-46E5-FF4F-F87C05576F74}"/>
                  </a:ext>
                </a:extLst>
              </p:cNvPr>
              <p:cNvSpPr/>
              <p:nvPr/>
            </p:nvSpPr>
            <p:spPr>
              <a:xfrm>
                <a:off x="318350" y="3766900"/>
                <a:ext cx="13375" cy="12325"/>
              </a:xfrm>
              <a:custGeom>
                <a:avLst/>
                <a:gdLst/>
                <a:ahLst/>
                <a:cxnLst/>
                <a:rect l="l" t="t" r="r" b="b"/>
                <a:pathLst>
                  <a:path w="535" h="493" extrusionOk="0">
                    <a:moveTo>
                      <a:pt x="255" y="0"/>
                    </a:moveTo>
                    <a:cubicBezTo>
                      <a:pt x="184" y="0"/>
                      <a:pt x="117" y="17"/>
                      <a:pt x="67" y="50"/>
                    </a:cubicBezTo>
                    <a:cubicBezTo>
                      <a:pt x="1" y="150"/>
                      <a:pt x="1" y="317"/>
                      <a:pt x="67" y="417"/>
                    </a:cubicBezTo>
                    <a:cubicBezTo>
                      <a:pt x="117" y="467"/>
                      <a:pt x="193" y="492"/>
                      <a:pt x="268" y="492"/>
                    </a:cubicBezTo>
                    <a:cubicBezTo>
                      <a:pt x="343" y="492"/>
                      <a:pt x="418" y="467"/>
                      <a:pt x="468" y="417"/>
                    </a:cubicBezTo>
                    <a:cubicBezTo>
                      <a:pt x="534" y="350"/>
                      <a:pt x="534" y="184"/>
                      <a:pt x="468" y="50"/>
                    </a:cubicBezTo>
                    <a:cubicBezTo>
                      <a:pt x="401" y="17"/>
                      <a:pt x="326" y="0"/>
                      <a:pt x="255"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90;p2">
                <a:extLst>
                  <a:ext uri="{FF2B5EF4-FFF2-40B4-BE49-F238E27FC236}">
                    <a16:creationId xmlns:a16="http://schemas.microsoft.com/office/drawing/2014/main" id="{3C1B53E7-8517-907E-30CC-392F53BD3C50}"/>
                  </a:ext>
                </a:extLst>
              </p:cNvPr>
              <p:cNvSpPr/>
              <p:nvPr/>
            </p:nvSpPr>
            <p:spPr>
              <a:xfrm>
                <a:off x="422600" y="3568625"/>
                <a:ext cx="6700" cy="7525"/>
              </a:xfrm>
              <a:custGeom>
                <a:avLst/>
                <a:gdLst/>
                <a:ahLst/>
                <a:cxnLst/>
                <a:rect l="l" t="t" r="r" b="b"/>
                <a:pathLst>
                  <a:path w="268" h="301" extrusionOk="0">
                    <a:moveTo>
                      <a:pt x="159" y="0"/>
                    </a:moveTo>
                    <a:cubicBezTo>
                      <a:pt x="125" y="0"/>
                      <a:pt x="84" y="25"/>
                      <a:pt x="34" y="75"/>
                    </a:cubicBezTo>
                    <a:cubicBezTo>
                      <a:pt x="0" y="109"/>
                      <a:pt x="0" y="209"/>
                      <a:pt x="34" y="276"/>
                    </a:cubicBezTo>
                    <a:cubicBezTo>
                      <a:pt x="50" y="292"/>
                      <a:pt x="84" y="301"/>
                      <a:pt x="121" y="301"/>
                    </a:cubicBezTo>
                    <a:cubicBezTo>
                      <a:pt x="159" y="301"/>
                      <a:pt x="201" y="292"/>
                      <a:pt x="234" y="276"/>
                    </a:cubicBezTo>
                    <a:cubicBezTo>
                      <a:pt x="267" y="242"/>
                      <a:pt x="267" y="142"/>
                      <a:pt x="234" y="75"/>
                    </a:cubicBezTo>
                    <a:cubicBezTo>
                      <a:pt x="217" y="25"/>
                      <a:pt x="192" y="0"/>
                      <a:pt x="159"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91;p2">
                <a:extLst>
                  <a:ext uri="{FF2B5EF4-FFF2-40B4-BE49-F238E27FC236}">
                    <a16:creationId xmlns:a16="http://schemas.microsoft.com/office/drawing/2014/main" id="{AB170EEA-8FB2-CAC7-C762-E94D868091C8}"/>
                  </a:ext>
                </a:extLst>
              </p:cNvPr>
              <p:cNvSpPr/>
              <p:nvPr/>
            </p:nvSpPr>
            <p:spPr>
              <a:xfrm>
                <a:off x="314175" y="3877600"/>
                <a:ext cx="19225" cy="19200"/>
              </a:xfrm>
              <a:custGeom>
                <a:avLst/>
                <a:gdLst/>
                <a:ahLst/>
                <a:cxnLst/>
                <a:rect l="l" t="t" r="r" b="b"/>
                <a:pathLst>
                  <a:path w="769" h="768" extrusionOk="0">
                    <a:moveTo>
                      <a:pt x="376" y="0"/>
                    </a:moveTo>
                    <a:cubicBezTo>
                      <a:pt x="276" y="0"/>
                      <a:pt x="184" y="42"/>
                      <a:pt x="134" y="125"/>
                    </a:cubicBezTo>
                    <a:cubicBezTo>
                      <a:pt x="1" y="292"/>
                      <a:pt x="1" y="526"/>
                      <a:pt x="134" y="692"/>
                    </a:cubicBezTo>
                    <a:cubicBezTo>
                      <a:pt x="218" y="742"/>
                      <a:pt x="309" y="767"/>
                      <a:pt x="401" y="767"/>
                    </a:cubicBezTo>
                    <a:cubicBezTo>
                      <a:pt x="493" y="767"/>
                      <a:pt x="585" y="742"/>
                      <a:pt x="668" y="692"/>
                    </a:cubicBezTo>
                    <a:cubicBezTo>
                      <a:pt x="768" y="526"/>
                      <a:pt x="768" y="292"/>
                      <a:pt x="668" y="125"/>
                    </a:cubicBezTo>
                    <a:cubicBezTo>
                      <a:pt x="585" y="42"/>
                      <a:pt x="476" y="0"/>
                      <a:pt x="376"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92;p2">
                <a:extLst>
                  <a:ext uri="{FF2B5EF4-FFF2-40B4-BE49-F238E27FC236}">
                    <a16:creationId xmlns:a16="http://schemas.microsoft.com/office/drawing/2014/main" id="{DD4BB332-1FBA-4B74-C488-7E1F6A5ECBB3}"/>
                  </a:ext>
                </a:extLst>
              </p:cNvPr>
              <p:cNvSpPr/>
              <p:nvPr/>
            </p:nvSpPr>
            <p:spPr>
              <a:xfrm>
                <a:off x="348375" y="3834025"/>
                <a:ext cx="17550" cy="15875"/>
              </a:xfrm>
              <a:custGeom>
                <a:avLst/>
                <a:gdLst/>
                <a:ahLst/>
                <a:cxnLst/>
                <a:rect l="l" t="t" r="r" b="b"/>
                <a:pathLst>
                  <a:path w="702" h="635" extrusionOk="0">
                    <a:moveTo>
                      <a:pt x="368" y="0"/>
                    </a:moveTo>
                    <a:cubicBezTo>
                      <a:pt x="284" y="0"/>
                      <a:pt x="201" y="34"/>
                      <a:pt x="134" y="100"/>
                    </a:cubicBezTo>
                    <a:cubicBezTo>
                      <a:pt x="1" y="200"/>
                      <a:pt x="1" y="434"/>
                      <a:pt x="134" y="534"/>
                    </a:cubicBezTo>
                    <a:cubicBezTo>
                      <a:pt x="201" y="601"/>
                      <a:pt x="284" y="634"/>
                      <a:pt x="368" y="634"/>
                    </a:cubicBezTo>
                    <a:cubicBezTo>
                      <a:pt x="451" y="634"/>
                      <a:pt x="534" y="601"/>
                      <a:pt x="601" y="534"/>
                    </a:cubicBezTo>
                    <a:cubicBezTo>
                      <a:pt x="701" y="434"/>
                      <a:pt x="701" y="200"/>
                      <a:pt x="601" y="100"/>
                    </a:cubicBezTo>
                    <a:cubicBezTo>
                      <a:pt x="534" y="34"/>
                      <a:pt x="451" y="0"/>
                      <a:pt x="36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93;p2">
                <a:extLst>
                  <a:ext uri="{FF2B5EF4-FFF2-40B4-BE49-F238E27FC236}">
                    <a16:creationId xmlns:a16="http://schemas.microsoft.com/office/drawing/2014/main" id="{EAA31CE2-B9C7-5811-AD06-85972D59B31C}"/>
                  </a:ext>
                </a:extLst>
              </p:cNvPr>
              <p:cNvSpPr/>
              <p:nvPr/>
            </p:nvSpPr>
            <p:spPr>
              <a:xfrm>
                <a:off x="374225" y="3878850"/>
                <a:ext cx="16700" cy="15250"/>
              </a:xfrm>
              <a:custGeom>
                <a:avLst/>
                <a:gdLst/>
                <a:ahLst/>
                <a:cxnLst/>
                <a:rect l="l" t="t" r="r" b="b"/>
                <a:pathLst>
                  <a:path w="668" h="610" extrusionOk="0">
                    <a:moveTo>
                      <a:pt x="338" y="0"/>
                    </a:moveTo>
                    <a:cubicBezTo>
                      <a:pt x="259" y="0"/>
                      <a:pt x="184" y="25"/>
                      <a:pt x="134" y="75"/>
                    </a:cubicBezTo>
                    <a:cubicBezTo>
                      <a:pt x="1" y="209"/>
                      <a:pt x="1" y="376"/>
                      <a:pt x="134" y="509"/>
                    </a:cubicBezTo>
                    <a:cubicBezTo>
                      <a:pt x="201" y="576"/>
                      <a:pt x="276" y="609"/>
                      <a:pt x="351" y="609"/>
                    </a:cubicBezTo>
                    <a:cubicBezTo>
                      <a:pt x="426" y="609"/>
                      <a:pt x="501" y="576"/>
                      <a:pt x="568" y="509"/>
                    </a:cubicBezTo>
                    <a:cubicBezTo>
                      <a:pt x="668" y="376"/>
                      <a:pt x="668" y="209"/>
                      <a:pt x="568" y="75"/>
                    </a:cubicBezTo>
                    <a:cubicBezTo>
                      <a:pt x="501" y="25"/>
                      <a:pt x="418" y="0"/>
                      <a:pt x="3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94;p2">
                <a:extLst>
                  <a:ext uri="{FF2B5EF4-FFF2-40B4-BE49-F238E27FC236}">
                    <a16:creationId xmlns:a16="http://schemas.microsoft.com/office/drawing/2014/main" id="{B2DF1FFF-2177-6930-4A42-69CF86E1FF99}"/>
                  </a:ext>
                </a:extLst>
              </p:cNvPr>
              <p:cNvSpPr/>
              <p:nvPr/>
            </p:nvSpPr>
            <p:spPr>
              <a:xfrm>
                <a:off x="348375" y="3877375"/>
                <a:ext cx="13375" cy="13575"/>
              </a:xfrm>
              <a:custGeom>
                <a:avLst/>
                <a:gdLst/>
                <a:ahLst/>
                <a:cxnLst/>
                <a:rect l="l" t="t" r="r" b="b"/>
                <a:pathLst>
                  <a:path w="535" h="543" extrusionOk="0">
                    <a:moveTo>
                      <a:pt x="284" y="1"/>
                    </a:moveTo>
                    <a:cubicBezTo>
                      <a:pt x="217" y="1"/>
                      <a:pt x="151" y="34"/>
                      <a:pt x="101" y="101"/>
                    </a:cubicBezTo>
                    <a:cubicBezTo>
                      <a:pt x="1" y="234"/>
                      <a:pt x="1" y="401"/>
                      <a:pt x="101" y="468"/>
                    </a:cubicBezTo>
                    <a:cubicBezTo>
                      <a:pt x="151" y="518"/>
                      <a:pt x="217" y="543"/>
                      <a:pt x="284" y="543"/>
                    </a:cubicBezTo>
                    <a:cubicBezTo>
                      <a:pt x="351" y="543"/>
                      <a:pt x="418" y="518"/>
                      <a:pt x="468" y="468"/>
                    </a:cubicBezTo>
                    <a:cubicBezTo>
                      <a:pt x="534" y="368"/>
                      <a:pt x="534" y="201"/>
                      <a:pt x="468" y="101"/>
                    </a:cubicBezTo>
                    <a:cubicBezTo>
                      <a:pt x="418" y="34"/>
                      <a:pt x="351" y="1"/>
                      <a:pt x="28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95;p2">
                <a:extLst>
                  <a:ext uri="{FF2B5EF4-FFF2-40B4-BE49-F238E27FC236}">
                    <a16:creationId xmlns:a16="http://schemas.microsoft.com/office/drawing/2014/main" id="{9A8202BB-D376-82F6-C28E-AB1DCDEC33CC}"/>
                  </a:ext>
                </a:extLst>
              </p:cNvPr>
              <p:cNvSpPr/>
              <p:nvPr/>
            </p:nvSpPr>
            <p:spPr>
              <a:xfrm>
                <a:off x="346700" y="3909700"/>
                <a:ext cx="12550" cy="11500"/>
              </a:xfrm>
              <a:custGeom>
                <a:avLst/>
                <a:gdLst/>
                <a:ahLst/>
                <a:cxnLst/>
                <a:rect l="l" t="t" r="r" b="b"/>
                <a:pathLst>
                  <a:path w="502" h="460" extrusionOk="0">
                    <a:moveTo>
                      <a:pt x="247" y="0"/>
                    </a:moveTo>
                    <a:cubicBezTo>
                      <a:pt x="184" y="0"/>
                      <a:pt x="118" y="25"/>
                      <a:pt x="68" y="76"/>
                    </a:cubicBezTo>
                    <a:cubicBezTo>
                      <a:pt x="1" y="142"/>
                      <a:pt x="1" y="309"/>
                      <a:pt x="68" y="409"/>
                    </a:cubicBezTo>
                    <a:cubicBezTo>
                      <a:pt x="118" y="442"/>
                      <a:pt x="184" y="459"/>
                      <a:pt x="247" y="459"/>
                    </a:cubicBezTo>
                    <a:cubicBezTo>
                      <a:pt x="309" y="459"/>
                      <a:pt x="368" y="442"/>
                      <a:pt x="401" y="409"/>
                    </a:cubicBezTo>
                    <a:cubicBezTo>
                      <a:pt x="501" y="309"/>
                      <a:pt x="501" y="142"/>
                      <a:pt x="401" y="76"/>
                    </a:cubicBezTo>
                    <a:cubicBezTo>
                      <a:pt x="368" y="25"/>
                      <a:pt x="309" y="0"/>
                      <a:pt x="24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96;p2">
                <a:extLst>
                  <a:ext uri="{FF2B5EF4-FFF2-40B4-BE49-F238E27FC236}">
                    <a16:creationId xmlns:a16="http://schemas.microsoft.com/office/drawing/2014/main" id="{05BCE743-3779-5C45-CCA5-B71BF312CA37}"/>
                  </a:ext>
                </a:extLst>
              </p:cNvPr>
              <p:cNvSpPr/>
              <p:nvPr/>
            </p:nvSpPr>
            <p:spPr>
              <a:xfrm>
                <a:off x="300850" y="3927425"/>
                <a:ext cx="18375" cy="17525"/>
              </a:xfrm>
              <a:custGeom>
                <a:avLst/>
                <a:gdLst/>
                <a:ahLst/>
                <a:cxnLst/>
                <a:rect l="l" t="t" r="r" b="b"/>
                <a:pathLst>
                  <a:path w="735" h="701" extrusionOk="0">
                    <a:moveTo>
                      <a:pt x="338" y="0"/>
                    </a:moveTo>
                    <a:cubicBezTo>
                      <a:pt x="250" y="0"/>
                      <a:pt x="167" y="34"/>
                      <a:pt x="100" y="100"/>
                    </a:cubicBezTo>
                    <a:cubicBezTo>
                      <a:pt x="0" y="234"/>
                      <a:pt x="0" y="467"/>
                      <a:pt x="100" y="601"/>
                    </a:cubicBezTo>
                    <a:cubicBezTo>
                      <a:pt x="167" y="667"/>
                      <a:pt x="267" y="701"/>
                      <a:pt x="363" y="701"/>
                    </a:cubicBezTo>
                    <a:cubicBezTo>
                      <a:pt x="459" y="701"/>
                      <a:pt x="551" y="667"/>
                      <a:pt x="601" y="601"/>
                    </a:cubicBezTo>
                    <a:cubicBezTo>
                      <a:pt x="734" y="467"/>
                      <a:pt x="734" y="234"/>
                      <a:pt x="601" y="100"/>
                    </a:cubicBezTo>
                    <a:cubicBezTo>
                      <a:pt x="517" y="34"/>
                      <a:pt x="426" y="0"/>
                      <a:pt x="3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97;p2">
                <a:extLst>
                  <a:ext uri="{FF2B5EF4-FFF2-40B4-BE49-F238E27FC236}">
                    <a16:creationId xmlns:a16="http://schemas.microsoft.com/office/drawing/2014/main" id="{7C70A6E2-B202-03DD-2862-1141FCDC9F2C}"/>
                  </a:ext>
                </a:extLst>
              </p:cNvPr>
              <p:cNvSpPr/>
              <p:nvPr/>
            </p:nvSpPr>
            <p:spPr>
              <a:xfrm>
                <a:off x="388400" y="3820050"/>
                <a:ext cx="5875" cy="5450"/>
              </a:xfrm>
              <a:custGeom>
                <a:avLst/>
                <a:gdLst/>
                <a:ahLst/>
                <a:cxnLst/>
                <a:rect l="l" t="t" r="r" b="b"/>
                <a:pathLst>
                  <a:path w="235" h="218" extrusionOk="0">
                    <a:moveTo>
                      <a:pt x="105" y="1"/>
                    </a:moveTo>
                    <a:cubicBezTo>
                      <a:pt x="76" y="1"/>
                      <a:pt x="51" y="9"/>
                      <a:pt x="34" y="26"/>
                    </a:cubicBezTo>
                    <a:cubicBezTo>
                      <a:pt x="1" y="59"/>
                      <a:pt x="1" y="159"/>
                      <a:pt x="34" y="192"/>
                    </a:cubicBezTo>
                    <a:cubicBezTo>
                      <a:pt x="51" y="209"/>
                      <a:pt x="76" y="217"/>
                      <a:pt x="105" y="217"/>
                    </a:cubicBezTo>
                    <a:cubicBezTo>
                      <a:pt x="134" y="217"/>
                      <a:pt x="168" y="209"/>
                      <a:pt x="201" y="192"/>
                    </a:cubicBezTo>
                    <a:cubicBezTo>
                      <a:pt x="234" y="126"/>
                      <a:pt x="234" y="59"/>
                      <a:pt x="201" y="26"/>
                    </a:cubicBezTo>
                    <a:cubicBezTo>
                      <a:pt x="168" y="9"/>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98;p2">
                <a:extLst>
                  <a:ext uri="{FF2B5EF4-FFF2-40B4-BE49-F238E27FC236}">
                    <a16:creationId xmlns:a16="http://schemas.microsoft.com/office/drawing/2014/main" id="{987282A4-D7A1-CE0E-7357-EDF201A03C80}"/>
                  </a:ext>
                </a:extLst>
              </p:cNvPr>
              <p:cNvSpPr/>
              <p:nvPr/>
            </p:nvSpPr>
            <p:spPr>
              <a:xfrm>
                <a:off x="390900" y="3762725"/>
                <a:ext cx="11700" cy="10650"/>
              </a:xfrm>
              <a:custGeom>
                <a:avLst/>
                <a:gdLst/>
                <a:ahLst/>
                <a:cxnLst/>
                <a:rect l="l" t="t" r="r" b="b"/>
                <a:pathLst>
                  <a:path w="468" h="426" extrusionOk="0">
                    <a:moveTo>
                      <a:pt x="238" y="0"/>
                    </a:moveTo>
                    <a:cubicBezTo>
                      <a:pt x="184" y="0"/>
                      <a:pt x="134" y="17"/>
                      <a:pt x="101" y="50"/>
                    </a:cubicBezTo>
                    <a:cubicBezTo>
                      <a:pt x="1" y="150"/>
                      <a:pt x="1" y="284"/>
                      <a:pt x="101" y="351"/>
                    </a:cubicBezTo>
                    <a:cubicBezTo>
                      <a:pt x="134" y="401"/>
                      <a:pt x="184" y="426"/>
                      <a:pt x="238" y="426"/>
                    </a:cubicBezTo>
                    <a:cubicBezTo>
                      <a:pt x="293" y="426"/>
                      <a:pt x="351" y="401"/>
                      <a:pt x="401" y="351"/>
                    </a:cubicBezTo>
                    <a:cubicBezTo>
                      <a:pt x="468" y="284"/>
                      <a:pt x="468" y="150"/>
                      <a:pt x="401" y="50"/>
                    </a:cubicBezTo>
                    <a:cubicBezTo>
                      <a:pt x="351" y="17"/>
                      <a:pt x="293" y="0"/>
                      <a:pt x="2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99;p2">
                <a:extLst>
                  <a:ext uri="{FF2B5EF4-FFF2-40B4-BE49-F238E27FC236}">
                    <a16:creationId xmlns:a16="http://schemas.microsoft.com/office/drawing/2014/main" id="{62D641A4-4A2D-4C64-389B-80C04C1B8914}"/>
                  </a:ext>
                </a:extLst>
              </p:cNvPr>
              <p:cNvSpPr/>
              <p:nvPr/>
            </p:nvSpPr>
            <p:spPr>
              <a:xfrm>
                <a:off x="248300" y="4059800"/>
                <a:ext cx="12550" cy="11500"/>
              </a:xfrm>
              <a:custGeom>
                <a:avLst/>
                <a:gdLst/>
                <a:ahLst/>
                <a:cxnLst/>
                <a:rect l="l" t="t" r="r" b="b"/>
                <a:pathLst>
                  <a:path w="502" h="460" extrusionOk="0">
                    <a:moveTo>
                      <a:pt x="280" y="1"/>
                    </a:moveTo>
                    <a:cubicBezTo>
                      <a:pt x="218" y="1"/>
                      <a:pt x="151" y="26"/>
                      <a:pt x="101" y="76"/>
                    </a:cubicBezTo>
                    <a:cubicBezTo>
                      <a:pt x="1" y="143"/>
                      <a:pt x="1" y="309"/>
                      <a:pt x="101" y="409"/>
                    </a:cubicBezTo>
                    <a:cubicBezTo>
                      <a:pt x="134" y="443"/>
                      <a:pt x="193" y="459"/>
                      <a:pt x="255" y="459"/>
                    </a:cubicBezTo>
                    <a:cubicBezTo>
                      <a:pt x="318" y="459"/>
                      <a:pt x="384" y="443"/>
                      <a:pt x="434" y="409"/>
                    </a:cubicBezTo>
                    <a:cubicBezTo>
                      <a:pt x="501" y="309"/>
                      <a:pt x="501" y="143"/>
                      <a:pt x="434" y="76"/>
                    </a:cubicBezTo>
                    <a:cubicBezTo>
                      <a:pt x="401" y="26"/>
                      <a:pt x="343" y="1"/>
                      <a:pt x="280"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100;p2">
                <a:extLst>
                  <a:ext uri="{FF2B5EF4-FFF2-40B4-BE49-F238E27FC236}">
                    <a16:creationId xmlns:a16="http://schemas.microsoft.com/office/drawing/2014/main" id="{BF779786-B384-6A40-6ABB-37C6B816B776}"/>
                  </a:ext>
                </a:extLst>
              </p:cNvPr>
              <p:cNvSpPr/>
              <p:nvPr/>
            </p:nvSpPr>
            <p:spPr>
              <a:xfrm>
                <a:off x="286675" y="4025400"/>
                <a:ext cx="7525" cy="7750"/>
              </a:xfrm>
              <a:custGeom>
                <a:avLst/>
                <a:gdLst/>
                <a:ahLst/>
                <a:cxnLst/>
                <a:rect l="l" t="t" r="r" b="b"/>
                <a:pathLst>
                  <a:path w="301" h="310" extrusionOk="0">
                    <a:moveTo>
                      <a:pt x="167" y="1"/>
                    </a:moveTo>
                    <a:cubicBezTo>
                      <a:pt x="125" y="1"/>
                      <a:pt x="84" y="17"/>
                      <a:pt x="67" y="51"/>
                    </a:cubicBezTo>
                    <a:cubicBezTo>
                      <a:pt x="0" y="118"/>
                      <a:pt x="0" y="184"/>
                      <a:pt x="67" y="284"/>
                    </a:cubicBezTo>
                    <a:cubicBezTo>
                      <a:pt x="84" y="301"/>
                      <a:pt x="109" y="309"/>
                      <a:pt x="142" y="309"/>
                    </a:cubicBezTo>
                    <a:cubicBezTo>
                      <a:pt x="175" y="309"/>
                      <a:pt x="217" y="301"/>
                      <a:pt x="267" y="284"/>
                    </a:cubicBezTo>
                    <a:cubicBezTo>
                      <a:pt x="300" y="218"/>
                      <a:pt x="300" y="151"/>
                      <a:pt x="267" y="51"/>
                    </a:cubicBezTo>
                    <a:cubicBezTo>
                      <a:pt x="250" y="17"/>
                      <a:pt x="209" y="1"/>
                      <a:pt x="16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101;p2">
                <a:extLst>
                  <a:ext uri="{FF2B5EF4-FFF2-40B4-BE49-F238E27FC236}">
                    <a16:creationId xmlns:a16="http://schemas.microsoft.com/office/drawing/2014/main" id="{80136750-2416-E2C9-B756-71ECBB8D8412}"/>
                  </a:ext>
                </a:extLst>
              </p:cNvPr>
              <p:cNvSpPr/>
              <p:nvPr/>
            </p:nvSpPr>
            <p:spPr>
              <a:xfrm>
                <a:off x="306675" y="4058550"/>
                <a:ext cx="10875" cy="8575"/>
              </a:xfrm>
              <a:custGeom>
                <a:avLst/>
                <a:gdLst/>
                <a:ahLst/>
                <a:cxnLst/>
                <a:rect l="l" t="t" r="r" b="b"/>
                <a:pathLst>
                  <a:path w="435" h="343" extrusionOk="0">
                    <a:moveTo>
                      <a:pt x="230" y="1"/>
                    </a:moveTo>
                    <a:cubicBezTo>
                      <a:pt x="184" y="1"/>
                      <a:pt x="134" y="9"/>
                      <a:pt x="101" y="26"/>
                    </a:cubicBezTo>
                    <a:cubicBezTo>
                      <a:pt x="1" y="126"/>
                      <a:pt x="1" y="193"/>
                      <a:pt x="101" y="293"/>
                    </a:cubicBezTo>
                    <a:cubicBezTo>
                      <a:pt x="134" y="326"/>
                      <a:pt x="176" y="343"/>
                      <a:pt x="218" y="343"/>
                    </a:cubicBezTo>
                    <a:cubicBezTo>
                      <a:pt x="259" y="343"/>
                      <a:pt x="301" y="326"/>
                      <a:pt x="334" y="293"/>
                    </a:cubicBezTo>
                    <a:cubicBezTo>
                      <a:pt x="434" y="193"/>
                      <a:pt x="434" y="126"/>
                      <a:pt x="334" y="26"/>
                    </a:cubicBezTo>
                    <a:cubicBezTo>
                      <a:pt x="318" y="9"/>
                      <a:pt x="276" y="1"/>
                      <a:pt x="230"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102;p2">
                <a:extLst>
                  <a:ext uri="{FF2B5EF4-FFF2-40B4-BE49-F238E27FC236}">
                    <a16:creationId xmlns:a16="http://schemas.microsoft.com/office/drawing/2014/main" id="{790AEF64-CF47-E1B4-5A54-06A1E8BC399B}"/>
                  </a:ext>
                </a:extLst>
              </p:cNvPr>
              <p:cNvSpPr/>
              <p:nvPr/>
            </p:nvSpPr>
            <p:spPr>
              <a:xfrm>
                <a:off x="231625" y="4098175"/>
                <a:ext cx="13375" cy="12325"/>
              </a:xfrm>
              <a:custGeom>
                <a:avLst/>
                <a:gdLst/>
                <a:ahLst/>
                <a:cxnLst/>
                <a:rect l="l" t="t" r="r" b="b"/>
                <a:pathLst>
                  <a:path w="535" h="493" extrusionOk="0">
                    <a:moveTo>
                      <a:pt x="259" y="0"/>
                    </a:moveTo>
                    <a:cubicBezTo>
                      <a:pt x="192" y="0"/>
                      <a:pt x="134" y="25"/>
                      <a:pt x="101" y="75"/>
                    </a:cubicBezTo>
                    <a:cubicBezTo>
                      <a:pt x="1" y="209"/>
                      <a:pt x="1" y="375"/>
                      <a:pt x="101" y="442"/>
                    </a:cubicBezTo>
                    <a:cubicBezTo>
                      <a:pt x="151" y="476"/>
                      <a:pt x="217" y="492"/>
                      <a:pt x="284" y="492"/>
                    </a:cubicBezTo>
                    <a:cubicBezTo>
                      <a:pt x="351" y="492"/>
                      <a:pt x="418" y="476"/>
                      <a:pt x="468" y="442"/>
                    </a:cubicBezTo>
                    <a:cubicBezTo>
                      <a:pt x="534" y="309"/>
                      <a:pt x="534" y="142"/>
                      <a:pt x="468" y="75"/>
                    </a:cubicBezTo>
                    <a:cubicBezTo>
                      <a:pt x="401" y="25"/>
                      <a:pt x="326" y="0"/>
                      <a:pt x="259"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103;p2">
                <a:extLst>
                  <a:ext uri="{FF2B5EF4-FFF2-40B4-BE49-F238E27FC236}">
                    <a16:creationId xmlns:a16="http://schemas.microsoft.com/office/drawing/2014/main" id="{E579DC0B-F489-41C0-02EE-1EFB5E825048}"/>
                  </a:ext>
                </a:extLst>
              </p:cNvPr>
              <p:cNvSpPr/>
              <p:nvPr/>
            </p:nvSpPr>
            <p:spPr>
              <a:xfrm>
                <a:off x="448450" y="3992475"/>
                <a:ext cx="25" cy="25"/>
              </a:xfrm>
              <a:custGeom>
                <a:avLst/>
                <a:gdLst/>
                <a:ahLst/>
                <a:cxnLst/>
                <a:rect l="l" t="t" r="r" b="b"/>
                <a:pathLst>
                  <a:path w="1" h="1" extrusionOk="0">
                    <a:moveTo>
                      <a:pt x="0" y="0"/>
                    </a:moveTo>
                    <a:lnTo>
                      <a:pt x="0" y="0"/>
                    </a:lnTo>
                    <a:lnTo>
                      <a:pt x="0" y="0"/>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104;p2">
                <a:extLst>
                  <a:ext uri="{FF2B5EF4-FFF2-40B4-BE49-F238E27FC236}">
                    <a16:creationId xmlns:a16="http://schemas.microsoft.com/office/drawing/2014/main" id="{EB739FA2-BE94-AD3E-8108-E6657871718F}"/>
                  </a:ext>
                </a:extLst>
              </p:cNvPr>
              <p:cNvSpPr/>
              <p:nvPr/>
            </p:nvSpPr>
            <p:spPr>
              <a:xfrm>
                <a:off x="451775" y="4001650"/>
                <a:ext cx="25" cy="25"/>
              </a:xfrm>
              <a:custGeom>
                <a:avLst/>
                <a:gdLst/>
                <a:ahLst/>
                <a:cxnLst/>
                <a:rect l="l" t="t" r="r" b="b"/>
                <a:pathLst>
                  <a:path w="1" h="1" extrusionOk="0">
                    <a:moveTo>
                      <a:pt x="1" y="0"/>
                    </a:move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105;p2">
                <a:extLst>
                  <a:ext uri="{FF2B5EF4-FFF2-40B4-BE49-F238E27FC236}">
                    <a16:creationId xmlns:a16="http://schemas.microsoft.com/office/drawing/2014/main" id="{A88E3810-59A8-3BF2-C7DA-4938D628B7B6}"/>
                  </a:ext>
                </a:extLst>
              </p:cNvPr>
              <p:cNvSpPr/>
              <p:nvPr/>
            </p:nvSpPr>
            <p:spPr>
              <a:xfrm>
                <a:off x="460125" y="4283500"/>
                <a:ext cx="25" cy="25"/>
              </a:xfrm>
              <a:custGeom>
                <a:avLst/>
                <a:gdLst/>
                <a:ahLst/>
                <a:cxnLst/>
                <a:rect l="l" t="t" r="r" b="b"/>
                <a:pathLst>
                  <a:path w="1" h="1" extrusionOk="0">
                    <a:moveTo>
                      <a:pt x="0" y="1"/>
                    </a:moveTo>
                    <a:lnTo>
                      <a:pt x="0" y="1"/>
                    </a:lnTo>
                    <a:lnTo>
                      <a:pt x="0" y="1"/>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106;p2">
                <a:extLst>
                  <a:ext uri="{FF2B5EF4-FFF2-40B4-BE49-F238E27FC236}">
                    <a16:creationId xmlns:a16="http://schemas.microsoft.com/office/drawing/2014/main" id="{582E8BD6-08AF-D453-71B7-4B7B43328B20}"/>
                  </a:ext>
                </a:extLst>
              </p:cNvPr>
              <p:cNvSpPr/>
              <p:nvPr/>
            </p:nvSpPr>
            <p:spPr>
              <a:xfrm>
                <a:off x="485975" y="4307700"/>
                <a:ext cx="25" cy="25"/>
              </a:xfrm>
              <a:custGeom>
                <a:avLst/>
                <a:gdLst/>
                <a:ahLst/>
                <a:cxnLst/>
                <a:rect l="l" t="t" r="r" b="b"/>
                <a:pathLst>
                  <a:path w="1" h="1" extrusionOk="0">
                    <a:moveTo>
                      <a:pt x="1" y="0"/>
                    </a:moveTo>
                    <a:lnTo>
                      <a:pt x="1" y="0"/>
                    </a:lnTo>
                    <a:lnTo>
                      <a:pt x="1" y="0"/>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7;p2">
              <a:extLst>
                <a:ext uri="{FF2B5EF4-FFF2-40B4-BE49-F238E27FC236}">
                  <a16:creationId xmlns:a16="http://schemas.microsoft.com/office/drawing/2014/main" id="{0F00DFB7-D1F9-DA75-8BFB-002A5FD8E284}"/>
                </a:ext>
              </a:extLst>
            </p:cNvPr>
            <p:cNvGrpSpPr/>
            <p:nvPr/>
          </p:nvGrpSpPr>
          <p:grpSpPr>
            <a:xfrm>
              <a:off x="1467681" y="3519619"/>
              <a:ext cx="568807" cy="960928"/>
              <a:chOff x="1853625" y="3531725"/>
              <a:chExt cx="447000" cy="755150"/>
            </a:xfrm>
          </p:grpSpPr>
          <p:sp>
            <p:nvSpPr>
              <p:cNvPr id="197" name="Google Shape;108;p2">
                <a:extLst>
                  <a:ext uri="{FF2B5EF4-FFF2-40B4-BE49-F238E27FC236}">
                    <a16:creationId xmlns:a16="http://schemas.microsoft.com/office/drawing/2014/main" id="{6A7A2461-F1AC-CFBF-496D-AB996C75F3A9}"/>
                  </a:ext>
                </a:extLst>
              </p:cNvPr>
              <p:cNvSpPr/>
              <p:nvPr/>
            </p:nvSpPr>
            <p:spPr>
              <a:xfrm>
                <a:off x="1853625" y="3531725"/>
                <a:ext cx="447000" cy="755150"/>
              </a:xfrm>
              <a:custGeom>
                <a:avLst/>
                <a:gdLst/>
                <a:ahLst/>
                <a:cxnLst/>
                <a:rect l="l" t="t" r="r" b="b"/>
                <a:pathLst>
                  <a:path w="17880" h="30206" extrusionOk="0">
                    <a:moveTo>
                      <a:pt x="8823" y="0"/>
                    </a:moveTo>
                    <a:cubicBezTo>
                      <a:pt x="8740" y="0"/>
                      <a:pt x="8656" y="17"/>
                      <a:pt x="8573" y="50"/>
                    </a:cubicBezTo>
                    <a:cubicBezTo>
                      <a:pt x="8533" y="45"/>
                      <a:pt x="8493" y="42"/>
                      <a:pt x="8453" y="42"/>
                    </a:cubicBezTo>
                    <a:cubicBezTo>
                      <a:pt x="8261" y="42"/>
                      <a:pt x="8077" y="107"/>
                      <a:pt x="7939" y="217"/>
                    </a:cubicBezTo>
                    <a:cubicBezTo>
                      <a:pt x="7606" y="417"/>
                      <a:pt x="7339" y="717"/>
                      <a:pt x="7139" y="1184"/>
                    </a:cubicBezTo>
                    <a:cubicBezTo>
                      <a:pt x="6972" y="1551"/>
                      <a:pt x="6838" y="1952"/>
                      <a:pt x="6705" y="2552"/>
                    </a:cubicBezTo>
                    <a:cubicBezTo>
                      <a:pt x="6638" y="3019"/>
                      <a:pt x="6605" y="3520"/>
                      <a:pt x="6538" y="4187"/>
                    </a:cubicBezTo>
                    <a:cubicBezTo>
                      <a:pt x="6505" y="5121"/>
                      <a:pt x="6538" y="6088"/>
                      <a:pt x="6605" y="6955"/>
                    </a:cubicBezTo>
                    <a:cubicBezTo>
                      <a:pt x="6538" y="6889"/>
                      <a:pt x="6538" y="6789"/>
                      <a:pt x="6505" y="6722"/>
                    </a:cubicBezTo>
                    <a:cubicBezTo>
                      <a:pt x="6205" y="6021"/>
                      <a:pt x="5938" y="5521"/>
                      <a:pt x="5638" y="5087"/>
                    </a:cubicBezTo>
                    <a:cubicBezTo>
                      <a:pt x="5471" y="4820"/>
                      <a:pt x="5271" y="4620"/>
                      <a:pt x="5037" y="4454"/>
                    </a:cubicBezTo>
                    <a:cubicBezTo>
                      <a:pt x="4970" y="4387"/>
                      <a:pt x="4837" y="4353"/>
                      <a:pt x="4704" y="4253"/>
                    </a:cubicBezTo>
                    <a:cubicBezTo>
                      <a:pt x="4604" y="4187"/>
                      <a:pt x="4437" y="4187"/>
                      <a:pt x="4303" y="4120"/>
                    </a:cubicBezTo>
                    <a:cubicBezTo>
                      <a:pt x="4237" y="4103"/>
                      <a:pt x="4170" y="4095"/>
                      <a:pt x="4112" y="4095"/>
                    </a:cubicBezTo>
                    <a:cubicBezTo>
                      <a:pt x="4053" y="4095"/>
                      <a:pt x="4003" y="4103"/>
                      <a:pt x="3970" y="4120"/>
                    </a:cubicBezTo>
                    <a:lnTo>
                      <a:pt x="3803" y="4120"/>
                    </a:lnTo>
                    <a:cubicBezTo>
                      <a:pt x="3703" y="4120"/>
                      <a:pt x="3636" y="4187"/>
                      <a:pt x="3569" y="4187"/>
                    </a:cubicBezTo>
                    <a:cubicBezTo>
                      <a:pt x="3369" y="4220"/>
                      <a:pt x="3169" y="4353"/>
                      <a:pt x="3002" y="4454"/>
                    </a:cubicBezTo>
                    <a:cubicBezTo>
                      <a:pt x="2702" y="4720"/>
                      <a:pt x="2535" y="5087"/>
                      <a:pt x="2469" y="5621"/>
                    </a:cubicBezTo>
                    <a:cubicBezTo>
                      <a:pt x="2369" y="6121"/>
                      <a:pt x="2402" y="6688"/>
                      <a:pt x="2469" y="7122"/>
                    </a:cubicBezTo>
                    <a:cubicBezTo>
                      <a:pt x="2535" y="7723"/>
                      <a:pt x="2635" y="8256"/>
                      <a:pt x="2736" y="8690"/>
                    </a:cubicBezTo>
                    <a:cubicBezTo>
                      <a:pt x="2802" y="8890"/>
                      <a:pt x="2836" y="9057"/>
                      <a:pt x="2869" y="9257"/>
                    </a:cubicBezTo>
                    <a:lnTo>
                      <a:pt x="2736" y="9124"/>
                    </a:lnTo>
                    <a:cubicBezTo>
                      <a:pt x="2469" y="8890"/>
                      <a:pt x="2202" y="8757"/>
                      <a:pt x="1902" y="8657"/>
                    </a:cubicBezTo>
                    <a:lnTo>
                      <a:pt x="1668" y="8657"/>
                    </a:lnTo>
                    <a:cubicBezTo>
                      <a:pt x="1635" y="8657"/>
                      <a:pt x="1568" y="8657"/>
                      <a:pt x="1535" y="8723"/>
                    </a:cubicBezTo>
                    <a:cubicBezTo>
                      <a:pt x="1401" y="8757"/>
                      <a:pt x="1301" y="8790"/>
                      <a:pt x="1168" y="8923"/>
                    </a:cubicBezTo>
                    <a:cubicBezTo>
                      <a:pt x="1068" y="8990"/>
                      <a:pt x="968" y="9124"/>
                      <a:pt x="868" y="9290"/>
                    </a:cubicBezTo>
                    <a:cubicBezTo>
                      <a:pt x="801" y="9457"/>
                      <a:pt x="701" y="9657"/>
                      <a:pt x="634" y="9924"/>
                    </a:cubicBezTo>
                    <a:cubicBezTo>
                      <a:pt x="467" y="10491"/>
                      <a:pt x="467" y="11225"/>
                      <a:pt x="701" y="12059"/>
                    </a:cubicBezTo>
                    <a:cubicBezTo>
                      <a:pt x="801" y="12393"/>
                      <a:pt x="901" y="12759"/>
                      <a:pt x="1134" y="13160"/>
                    </a:cubicBezTo>
                    <a:cubicBezTo>
                      <a:pt x="1234" y="13527"/>
                      <a:pt x="1401" y="13860"/>
                      <a:pt x="1635" y="14261"/>
                    </a:cubicBezTo>
                    <a:cubicBezTo>
                      <a:pt x="1735" y="14527"/>
                      <a:pt x="1902" y="14761"/>
                      <a:pt x="2035" y="15028"/>
                    </a:cubicBezTo>
                    <a:cubicBezTo>
                      <a:pt x="1968" y="14961"/>
                      <a:pt x="1835" y="14961"/>
                      <a:pt x="1735" y="14961"/>
                    </a:cubicBezTo>
                    <a:lnTo>
                      <a:pt x="1501" y="14961"/>
                    </a:lnTo>
                    <a:cubicBezTo>
                      <a:pt x="1368" y="14961"/>
                      <a:pt x="1234" y="15028"/>
                      <a:pt x="1168" y="15061"/>
                    </a:cubicBezTo>
                    <a:cubicBezTo>
                      <a:pt x="734" y="15228"/>
                      <a:pt x="501" y="15561"/>
                      <a:pt x="334" y="15795"/>
                    </a:cubicBezTo>
                    <a:cubicBezTo>
                      <a:pt x="167" y="16062"/>
                      <a:pt x="67" y="16295"/>
                      <a:pt x="34" y="16629"/>
                    </a:cubicBezTo>
                    <a:cubicBezTo>
                      <a:pt x="0" y="16896"/>
                      <a:pt x="0" y="17196"/>
                      <a:pt x="0" y="17530"/>
                    </a:cubicBezTo>
                    <a:cubicBezTo>
                      <a:pt x="34" y="17863"/>
                      <a:pt x="67" y="18197"/>
                      <a:pt x="167" y="18530"/>
                    </a:cubicBezTo>
                    <a:cubicBezTo>
                      <a:pt x="334" y="19131"/>
                      <a:pt x="534" y="19764"/>
                      <a:pt x="868" y="20532"/>
                    </a:cubicBezTo>
                    <a:cubicBezTo>
                      <a:pt x="1134" y="21065"/>
                      <a:pt x="1401" y="21632"/>
                      <a:pt x="1802" y="22266"/>
                    </a:cubicBezTo>
                    <a:cubicBezTo>
                      <a:pt x="2135" y="22833"/>
                      <a:pt x="2469" y="23400"/>
                      <a:pt x="2836" y="23901"/>
                    </a:cubicBezTo>
                    <a:cubicBezTo>
                      <a:pt x="3736" y="25202"/>
                      <a:pt x="4870" y="26336"/>
                      <a:pt x="6205" y="27403"/>
                    </a:cubicBezTo>
                    <a:cubicBezTo>
                      <a:pt x="6238" y="27437"/>
                      <a:pt x="6338" y="27470"/>
                      <a:pt x="6371" y="27570"/>
                    </a:cubicBezTo>
                    <a:cubicBezTo>
                      <a:pt x="6505" y="27637"/>
                      <a:pt x="6572" y="27737"/>
                      <a:pt x="6705" y="27804"/>
                    </a:cubicBezTo>
                    <a:cubicBezTo>
                      <a:pt x="7205" y="28137"/>
                      <a:pt x="7739" y="28471"/>
                      <a:pt x="8239" y="28838"/>
                    </a:cubicBezTo>
                    <a:cubicBezTo>
                      <a:pt x="8373" y="28938"/>
                      <a:pt x="8540" y="29004"/>
                      <a:pt x="8673" y="29104"/>
                    </a:cubicBezTo>
                    <a:cubicBezTo>
                      <a:pt x="9540" y="29605"/>
                      <a:pt x="10308" y="29905"/>
                      <a:pt x="11008" y="30072"/>
                    </a:cubicBezTo>
                    <a:cubicBezTo>
                      <a:pt x="11408" y="30139"/>
                      <a:pt x="11842" y="30205"/>
                      <a:pt x="12209" y="30205"/>
                    </a:cubicBezTo>
                    <a:cubicBezTo>
                      <a:pt x="12342" y="30205"/>
                      <a:pt x="12409" y="30205"/>
                      <a:pt x="12543" y="30139"/>
                    </a:cubicBezTo>
                    <a:cubicBezTo>
                      <a:pt x="12643" y="30139"/>
                      <a:pt x="12709" y="30105"/>
                      <a:pt x="12809" y="30105"/>
                    </a:cubicBezTo>
                    <a:cubicBezTo>
                      <a:pt x="13010" y="30072"/>
                      <a:pt x="13176" y="30005"/>
                      <a:pt x="13410" y="29938"/>
                    </a:cubicBezTo>
                    <a:cubicBezTo>
                      <a:pt x="13743" y="29805"/>
                      <a:pt x="14144" y="29605"/>
                      <a:pt x="14411" y="29305"/>
                    </a:cubicBezTo>
                    <a:cubicBezTo>
                      <a:pt x="14677" y="29104"/>
                      <a:pt x="14878" y="28838"/>
                      <a:pt x="15144" y="28537"/>
                    </a:cubicBezTo>
                    <a:cubicBezTo>
                      <a:pt x="15678" y="27837"/>
                      <a:pt x="16045" y="27070"/>
                      <a:pt x="16345" y="26469"/>
                    </a:cubicBezTo>
                    <a:cubicBezTo>
                      <a:pt x="16679" y="25802"/>
                      <a:pt x="16979" y="25135"/>
                      <a:pt x="17179" y="24468"/>
                    </a:cubicBezTo>
                    <a:cubicBezTo>
                      <a:pt x="17213" y="24368"/>
                      <a:pt x="17246" y="24234"/>
                      <a:pt x="17313" y="24068"/>
                    </a:cubicBezTo>
                    <a:lnTo>
                      <a:pt x="17413" y="23567"/>
                    </a:lnTo>
                    <a:cubicBezTo>
                      <a:pt x="17479" y="23267"/>
                      <a:pt x="17513" y="22967"/>
                      <a:pt x="17479" y="22700"/>
                    </a:cubicBezTo>
                    <a:cubicBezTo>
                      <a:pt x="17479" y="22400"/>
                      <a:pt x="17379" y="22133"/>
                      <a:pt x="17313" y="21899"/>
                    </a:cubicBezTo>
                    <a:cubicBezTo>
                      <a:pt x="17213" y="21699"/>
                      <a:pt x="17046" y="21466"/>
                      <a:pt x="16879" y="21399"/>
                    </a:cubicBezTo>
                    <a:cubicBezTo>
                      <a:pt x="16746" y="21299"/>
                      <a:pt x="16645" y="21266"/>
                      <a:pt x="16512" y="21266"/>
                    </a:cubicBezTo>
                    <a:lnTo>
                      <a:pt x="16345" y="21266"/>
                    </a:lnTo>
                    <a:cubicBezTo>
                      <a:pt x="16245" y="21266"/>
                      <a:pt x="16178" y="21299"/>
                      <a:pt x="16045" y="21366"/>
                    </a:cubicBezTo>
                    <a:cubicBezTo>
                      <a:pt x="15978" y="21399"/>
                      <a:pt x="15845" y="21432"/>
                      <a:pt x="15711" y="21499"/>
                    </a:cubicBezTo>
                    <a:cubicBezTo>
                      <a:pt x="15845" y="21266"/>
                      <a:pt x="15978" y="21032"/>
                      <a:pt x="16045" y="20799"/>
                    </a:cubicBezTo>
                    <a:lnTo>
                      <a:pt x="16045" y="20765"/>
                    </a:lnTo>
                    <a:lnTo>
                      <a:pt x="16412" y="19998"/>
                    </a:lnTo>
                    <a:cubicBezTo>
                      <a:pt x="16645" y="19631"/>
                      <a:pt x="16812" y="19264"/>
                      <a:pt x="16979" y="18897"/>
                    </a:cubicBezTo>
                    <a:cubicBezTo>
                      <a:pt x="17213" y="18330"/>
                      <a:pt x="17513" y="17696"/>
                      <a:pt x="17713" y="16929"/>
                    </a:cubicBezTo>
                    <a:cubicBezTo>
                      <a:pt x="17880" y="16229"/>
                      <a:pt x="17880" y="15595"/>
                      <a:pt x="17713" y="15094"/>
                    </a:cubicBezTo>
                    <a:cubicBezTo>
                      <a:pt x="17579" y="14761"/>
                      <a:pt x="17479" y="14461"/>
                      <a:pt x="17279" y="14227"/>
                    </a:cubicBezTo>
                    <a:cubicBezTo>
                      <a:pt x="17046" y="13994"/>
                      <a:pt x="16846" y="13860"/>
                      <a:pt x="16545" y="13794"/>
                    </a:cubicBezTo>
                    <a:lnTo>
                      <a:pt x="16312" y="13794"/>
                    </a:lnTo>
                    <a:cubicBezTo>
                      <a:pt x="16112" y="13860"/>
                      <a:pt x="15945" y="13894"/>
                      <a:pt x="15711" y="13994"/>
                    </a:cubicBezTo>
                    <a:cubicBezTo>
                      <a:pt x="15378" y="14227"/>
                      <a:pt x="15144" y="14494"/>
                      <a:pt x="14878" y="14761"/>
                    </a:cubicBezTo>
                    <a:cubicBezTo>
                      <a:pt x="14644" y="15061"/>
                      <a:pt x="14377" y="15395"/>
                      <a:pt x="14210" y="15662"/>
                    </a:cubicBezTo>
                    <a:lnTo>
                      <a:pt x="14310" y="15228"/>
                    </a:lnTo>
                    <a:lnTo>
                      <a:pt x="14377" y="14761"/>
                    </a:lnTo>
                    <a:cubicBezTo>
                      <a:pt x="14511" y="13894"/>
                      <a:pt x="14611" y="13160"/>
                      <a:pt x="14677" y="12559"/>
                    </a:cubicBezTo>
                    <a:cubicBezTo>
                      <a:pt x="14744" y="11659"/>
                      <a:pt x="14811" y="10925"/>
                      <a:pt x="14844" y="10224"/>
                    </a:cubicBezTo>
                    <a:cubicBezTo>
                      <a:pt x="14844" y="9390"/>
                      <a:pt x="14811" y="8657"/>
                      <a:pt x="14677" y="7989"/>
                    </a:cubicBezTo>
                    <a:cubicBezTo>
                      <a:pt x="14544" y="7389"/>
                      <a:pt x="14377" y="6822"/>
                      <a:pt x="14144" y="6322"/>
                    </a:cubicBezTo>
                    <a:cubicBezTo>
                      <a:pt x="13977" y="5988"/>
                      <a:pt x="13743" y="5754"/>
                      <a:pt x="13543" y="5488"/>
                    </a:cubicBezTo>
                    <a:cubicBezTo>
                      <a:pt x="13343" y="5254"/>
                      <a:pt x="13076" y="5121"/>
                      <a:pt x="12809" y="5087"/>
                    </a:cubicBezTo>
                    <a:lnTo>
                      <a:pt x="12509" y="5087"/>
                    </a:lnTo>
                    <a:cubicBezTo>
                      <a:pt x="12376" y="5087"/>
                      <a:pt x="12242" y="5121"/>
                      <a:pt x="12142" y="5221"/>
                    </a:cubicBezTo>
                    <a:cubicBezTo>
                      <a:pt x="11875" y="5321"/>
                      <a:pt x="11675" y="5588"/>
                      <a:pt x="11508" y="5754"/>
                    </a:cubicBezTo>
                    <a:cubicBezTo>
                      <a:pt x="11375" y="5921"/>
                      <a:pt x="11242" y="6121"/>
                      <a:pt x="11142" y="6388"/>
                    </a:cubicBezTo>
                    <a:cubicBezTo>
                      <a:pt x="11142" y="5955"/>
                      <a:pt x="11075" y="5588"/>
                      <a:pt x="11075" y="5154"/>
                    </a:cubicBezTo>
                    <a:cubicBezTo>
                      <a:pt x="11041" y="4554"/>
                      <a:pt x="10975" y="3987"/>
                      <a:pt x="10908" y="3486"/>
                    </a:cubicBezTo>
                    <a:cubicBezTo>
                      <a:pt x="10841" y="2919"/>
                      <a:pt x="10708" y="2385"/>
                      <a:pt x="10574" y="1918"/>
                    </a:cubicBezTo>
                    <a:cubicBezTo>
                      <a:pt x="10408" y="1385"/>
                      <a:pt x="10208" y="984"/>
                      <a:pt x="10007" y="651"/>
                    </a:cubicBezTo>
                    <a:cubicBezTo>
                      <a:pt x="9741" y="317"/>
                      <a:pt x="9407" y="117"/>
                      <a:pt x="9073" y="50"/>
                    </a:cubicBezTo>
                    <a:cubicBezTo>
                      <a:pt x="8990" y="17"/>
                      <a:pt x="8907" y="0"/>
                      <a:pt x="88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09;p2">
                <a:extLst>
                  <a:ext uri="{FF2B5EF4-FFF2-40B4-BE49-F238E27FC236}">
                    <a16:creationId xmlns:a16="http://schemas.microsoft.com/office/drawing/2014/main" id="{DBF9D08C-9B53-A24B-756A-C7143A993185}"/>
                  </a:ext>
                </a:extLst>
              </p:cNvPr>
              <p:cNvSpPr/>
              <p:nvPr/>
            </p:nvSpPr>
            <p:spPr>
              <a:xfrm>
                <a:off x="2057100" y="3553825"/>
                <a:ext cx="104275" cy="721150"/>
              </a:xfrm>
              <a:custGeom>
                <a:avLst/>
                <a:gdLst/>
                <a:ahLst/>
                <a:cxnLst/>
                <a:rect l="l" t="t" r="r" b="b"/>
                <a:pathLst>
                  <a:path w="4171" h="28846" extrusionOk="0">
                    <a:moveTo>
                      <a:pt x="634" y="0"/>
                    </a:moveTo>
                    <a:cubicBezTo>
                      <a:pt x="534" y="67"/>
                      <a:pt x="501" y="134"/>
                      <a:pt x="501" y="167"/>
                    </a:cubicBezTo>
                    <a:cubicBezTo>
                      <a:pt x="467" y="667"/>
                      <a:pt x="367" y="1168"/>
                      <a:pt x="334" y="1668"/>
                    </a:cubicBezTo>
                    <a:lnTo>
                      <a:pt x="201" y="3169"/>
                    </a:lnTo>
                    <a:cubicBezTo>
                      <a:pt x="134" y="4170"/>
                      <a:pt x="67" y="5171"/>
                      <a:pt x="34" y="6171"/>
                    </a:cubicBezTo>
                    <a:cubicBezTo>
                      <a:pt x="0" y="8173"/>
                      <a:pt x="34" y="10208"/>
                      <a:pt x="167" y="12209"/>
                    </a:cubicBezTo>
                    <a:cubicBezTo>
                      <a:pt x="434" y="16245"/>
                      <a:pt x="1135" y="20248"/>
                      <a:pt x="2069" y="24184"/>
                    </a:cubicBezTo>
                    <a:cubicBezTo>
                      <a:pt x="2235" y="24918"/>
                      <a:pt x="2469" y="25685"/>
                      <a:pt x="2669" y="26386"/>
                    </a:cubicBezTo>
                    <a:cubicBezTo>
                      <a:pt x="2802" y="26753"/>
                      <a:pt x="2869" y="27153"/>
                      <a:pt x="3003" y="27487"/>
                    </a:cubicBezTo>
                    <a:cubicBezTo>
                      <a:pt x="3136" y="27854"/>
                      <a:pt x="3236" y="28220"/>
                      <a:pt x="3403" y="28587"/>
                    </a:cubicBezTo>
                    <a:cubicBezTo>
                      <a:pt x="3470" y="28687"/>
                      <a:pt x="3503" y="28754"/>
                      <a:pt x="3636" y="28821"/>
                    </a:cubicBezTo>
                    <a:cubicBezTo>
                      <a:pt x="3670" y="28838"/>
                      <a:pt x="3720" y="28846"/>
                      <a:pt x="3770" y="28846"/>
                    </a:cubicBezTo>
                    <a:cubicBezTo>
                      <a:pt x="3820" y="28846"/>
                      <a:pt x="3870" y="28838"/>
                      <a:pt x="3903" y="28821"/>
                    </a:cubicBezTo>
                    <a:cubicBezTo>
                      <a:pt x="4003" y="28754"/>
                      <a:pt x="4070" y="28721"/>
                      <a:pt x="4137" y="28587"/>
                    </a:cubicBezTo>
                    <a:cubicBezTo>
                      <a:pt x="4137" y="28554"/>
                      <a:pt x="4137" y="28521"/>
                      <a:pt x="4170" y="28521"/>
                    </a:cubicBezTo>
                    <a:lnTo>
                      <a:pt x="4170" y="28321"/>
                    </a:lnTo>
                    <a:cubicBezTo>
                      <a:pt x="4070" y="27987"/>
                      <a:pt x="4003" y="27687"/>
                      <a:pt x="3903" y="27387"/>
                    </a:cubicBezTo>
                    <a:cubicBezTo>
                      <a:pt x="3836" y="27053"/>
                      <a:pt x="3703" y="26719"/>
                      <a:pt x="3636" y="26419"/>
                    </a:cubicBezTo>
                    <a:cubicBezTo>
                      <a:pt x="3403" y="25819"/>
                      <a:pt x="3236" y="25185"/>
                      <a:pt x="3036" y="24518"/>
                    </a:cubicBezTo>
                    <a:cubicBezTo>
                      <a:pt x="2669" y="23217"/>
                      <a:pt x="2335" y="21916"/>
                      <a:pt x="2035" y="20648"/>
                    </a:cubicBezTo>
                    <a:cubicBezTo>
                      <a:pt x="1568" y="18680"/>
                      <a:pt x="1235" y="16712"/>
                      <a:pt x="1001" y="14744"/>
                    </a:cubicBezTo>
                    <a:cubicBezTo>
                      <a:pt x="734" y="12743"/>
                      <a:pt x="534" y="10741"/>
                      <a:pt x="434" y="8707"/>
                    </a:cubicBezTo>
                    <a:cubicBezTo>
                      <a:pt x="367" y="7072"/>
                      <a:pt x="367" y="5404"/>
                      <a:pt x="434" y="3803"/>
                    </a:cubicBezTo>
                    <a:cubicBezTo>
                      <a:pt x="501" y="2569"/>
                      <a:pt x="567" y="1335"/>
                      <a:pt x="734" y="100"/>
                    </a:cubicBezTo>
                    <a:cubicBezTo>
                      <a:pt x="734" y="67"/>
                      <a:pt x="701" y="0"/>
                      <a:pt x="6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10;p2">
                <a:extLst>
                  <a:ext uri="{FF2B5EF4-FFF2-40B4-BE49-F238E27FC236}">
                    <a16:creationId xmlns:a16="http://schemas.microsoft.com/office/drawing/2014/main" id="{AC5C44E3-1EE7-FB88-A631-6BAED1D33714}"/>
                  </a:ext>
                </a:extLst>
              </p:cNvPr>
              <p:cNvSpPr/>
              <p:nvPr/>
            </p:nvSpPr>
            <p:spPr>
              <a:xfrm>
                <a:off x="1952025" y="3666400"/>
                <a:ext cx="115100" cy="184325"/>
              </a:xfrm>
              <a:custGeom>
                <a:avLst/>
                <a:gdLst/>
                <a:ahLst/>
                <a:cxnLst/>
                <a:rect l="l" t="t" r="r" b="b"/>
                <a:pathLst>
                  <a:path w="4604" h="7373" extrusionOk="0">
                    <a:moveTo>
                      <a:pt x="67" y="1"/>
                    </a:moveTo>
                    <a:cubicBezTo>
                      <a:pt x="34" y="1"/>
                      <a:pt x="0" y="67"/>
                      <a:pt x="0" y="134"/>
                    </a:cubicBezTo>
                    <a:cubicBezTo>
                      <a:pt x="100" y="801"/>
                      <a:pt x="334" y="1468"/>
                      <a:pt x="567" y="2069"/>
                    </a:cubicBezTo>
                    <a:cubicBezTo>
                      <a:pt x="868" y="2736"/>
                      <a:pt x="1201" y="3370"/>
                      <a:pt x="1568" y="3970"/>
                    </a:cubicBezTo>
                    <a:cubicBezTo>
                      <a:pt x="1935" y="4570"/>
                      <a:pt x="2402" y="5171"/>
                      <a:pt x="2869" y="5705"/>
                    </a:cubicBezTo>
                    <a:cubicBezTo>
                      <a:pt x="3336" y="6238"/>
                      <a:pt x="3770" y="6805"/>
                      <a:pt x="4270" y="7306"/>
                    </a:cubicBezTo>
                    <a:cubicBezTo>
                      <a:pt x="4337" y="7339"/>
                      <a:pt x="4370" y="7372"/>
                      <a:pt x="4404" y="7372"/>
                    </a:cubicBezTo>
                    <a:cubicBezTo>
                      <a:pt x="4437" y="7372"/>
                      <a:pt x="4504" y="7372"/>
                      <a:pt x="4537" y="7339"/>
                    </a:cubicBezTo>
                    <a:cubicBezTo>
                      <a:pt x="4604" y="7239"/>
                      <a:pt x="4604" y="7139"/>
                      <a:pt x="4570" y="7039"/>
                    </a:cubicBezTo>
                    <a:cubicBezTo>
                      <a:pt x="4037" y="6472"/>
                      <a:pt x="3503" y="5871"/>
                      <a:pt x="2936" y="5238"/>
                    </a:cubicBezTo>
                    <a:cubicBezTo>
                      <a:pt x="2402" y="4637"/>
                      <a:pt x="1902" y="3970"/>
                      <a:pt x="1501" y="3236"/>
                    </a:cubicBezTo>
                    <a:lnTo>
                      <a:pt x="1501" y="3303"/>
                    </a:lnTo>
                    <a:cubicBezTo>
                      <a:pt x="1235" y="2903"/>
                      <a:pt x="1034" y="2536"/>
                      <a:pt x="868" y="2135"/>
                    </a:cubicBezTo>
                    <a:cubicBezTo>
                      <a:pt x="668" y="1702"/>
                      <a:pt x="501" y="1301"/>
                      <a:pt x="367" y="868"/>
                    </a:cubicBezTo>
                    <a:cubicBezTo>
                      <a:pt x="267" y="568"/>
                      <a:pt x="201" y="334"/>
                      <a:pt x="167" y="34"/>
                    </a:cubicBezTo>
                    <a:cubicBezTo>
                      <a:pt x="201" y="34"/>
                      <a:pt x="167" y="1"/>
                      <a:pt x="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11;p2">
                <a:extLst>
                  <a:ext uri="{FF2B5EF4-FFF2-40B4-BE49-F238E27FC236}">
                    <a16:creationId xmlns:a16="http://schemas.microsoft.com/office/drawing/2014/main" id="{410DEC25-B28F-3437-85ED-ED2491C4B504}"/>
                  </a:ext>
                </a:extLst>
              </p:cNvPr>
              <p:cNvSpPr/>
              <p:nvPr/>
            </p:nvSpPr>
            <p:spPr>
              <a:xfrm>
                <a:off x="1900325" y="3799450"/>
                <a:ext cx="185975" cy="206700"/>
              </a:xfrm>
              <a:custGeom>
                <a:avLst/>
                <a:gdLst/>
                <a:ahLst/>
                <a:cxnLst/>
                <a:rect l="l" t="t" r="r" b="b"/>
                <a:pathLst>
                  <a:path w="7439" h="8268" extrusionOk="0">
                    <a:moveTo>
                      <a:pt x="136" y="1"/>
                    </a:moveTo>
                    <a:cubicBezTo>
                      <a:pt x="123" y="1"/>
                      <a:pt x="111" y="5"/>
                      <a:pt x="100" y="16"/>
                    </a:cubicBezTo>
                    <a:cubicBezTo>
                      <a:pt x="67" y="49"/>
                      <a:pt x="0" y="82"/>
                      <a:pt x="67" y="149"/>
                    </a:cubicBezTo>
                    <a:cubicBezTo>
                      <a:pt x="234" y="549"/>
                      <a:pt x="401" y="916"/>
                      <a:pt x="601" y="1317"/>
                    </a:cubicBezTo>
                    <a:lnTo>
                      <a:pt x="1234" y="2417"/>
                    </a:lnTo>
                    <a:cubicBezTo>
                      <a:pt x="1668" y="3151"/>
                      <a:pt x="2168" y="3852"/>
                      <a:pt x="2736" y="4486"/>
                    </a:cubicBezTo>
                    <a:cubicBezTo>
                      <a:pt x="3269" y="5153"/>
                      <a:pt x="3836" y="5720"/>
                      <a:pt x="4470" y="6287"/>
                    </a:cubicBezTo>
                    <a:cubicBezTo>
                      <a:pt x="4804" y="6587"/>
                      <a:pt x="5104" y="6887"/>
                      <a:pt x="5437" y="7121"/>
                    </a:cubicBezTo>
                    <a:cubicBezTo>
                      <a:pt x="5771" y="7388"/>
                      <a:pt x="6105" y="7688"/>
                      <a:pt x="6472" y="7888"/>
                    </a:cubicBezTo>
                    <a:cubicBezTo>
                      <a:pt x="6672" y="8021"/>
                      <a:pt x="6905" y="8188"/>
                      <a:pt x="7139" y="8255"/>
                    </a:cubicBezTo>
                    <a:cubicBezTo>
                      <a:pt x="7165" y="8264"/>
                      <a:pt x="7192" y="8268"/>
                      <a:pt x="7218" y="8268"/>
                    </a:cubicBezTo>
                    <a:cubicBezTo>
                      <a:pt x="7290" y="8268"/>
                      <a:pt x="7357" y="8237"/>
                      <a:pt x="7406" y="8188"/>
                    </a:cubicBezTo>
                    <a:cubicBezTo>
                      <a:pt x="7439" y="8121"/>
                      <a:pt x="7439" y="8055"/>
                      <a:pt x="7439" y="8021"/>
                    </a:cubicBezTo>
                    <a:cubicBezTo>
                      <a:pt x="7439" y="7955"/>
                      <a:pt x="7406" y="7888"/>
                      <a:pt x="7339" y="7888"/>
                    </a:cubicBezTo>
                    <a:cubicBezTo>
                      <a:pt x="7239" y="7755"/>
                      <a:pt x="7072" y="7688"/>
                      <a:pt x="6939" y="7588"/>
                    </a:cubicBezTo>
                    <a:cubicBezTo>
                      <a:pt x="6805" y="7521"/>
                      <a:pt x="6638" y="7388"/>
                      <a:pt x="6505" y="7321"/>
                    </a:cubicBezTo>
                    <a:lnTo>
                      <a:pt x="5638" y="6687"/>
                    </a:lnTo>
                    <a:cubicBezTo>
                      <a:pt x="5071" y="6253"/>
                      <a:pt x="4503" y="5786"/>
                      <a:pt x="4003" y="5319"/>
                    </a:cubicBezTo>
                    <a:cubicBezTo>
                      <a:pt x="3469" y="4819"/>
                      <a:pt x="3002" y="4319"/>
                      <a:pt x="2569" y="3718"/>
                    </a:cubicBezTo>
                    <a:cubicBezTo>
                      <a:pt x="2102" y="3151"/>
                      <a:pt x="1635" y="2551"/>
                      <a:pt x="1268" y="1917"/>
                    </a:cubicBezTo>
                    <a:cubicBezTo>
                      <a:pt x="901" y="1283"/>
                      <a:pt x="567" y="683"/>
                      <a:pt x="267" y="16"/>
                    </a:cubicBezTo>
                    <a:cubicBezTo>
                      <a:pt x="200" y="16"/>
                      <a:pt x="163" y="1"/>
                      <a:pt x="1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12;p2">
                <a:extLst>
                  <a:ext uri="{FF2B5EF4-FFF2-40B4-BE49-F238E27FC236}">
                    <a16:creationId xmlns:a16="http://schemas.microsoft.com/office/drawing/2014/main" id="{F5460FBF-C47F-A4FB-A49F-603DACAB523B}"/>
                  </a:ext>
                </a:extLst>
              </p:cNvPr>
              <p:cNvSpPr/>
              <p:nvPr/>
            </p:nvSpPr>
            <p:spPr>
              <a:xfrm>
                <a:off x="1889475" y="3951600"/>
                <a:ext cx="239375" cy="233900"/>
              </a:xfrm>
              <a:custGeom>
                <a:avLst/>
                <a:gdLst/>
                <a:ahLst/>
                <a:cxnLst/>
                <a:rect l="l" t="t" r="r" b="b"/>
                <a:pathLst>
                  <a:path w="9575" h="9356" extrusionOk="0">
                    <a:moveTo>
                      <a:pt x="67" y="1"/>
                    </a:moveTo>
                    <a:cubicBezTo>
                      <a:pt x="1" y="67"/>
                      <a:pt x="1" y="134"/>
                      <a:pt x="1" y="167"/>
                    </a:cubicBezTo>
                    <a:cubicBezTo>
                      <a:pt x="368" y="968"/>
                      <a:pt x="835" y="1735"/>
                      <a:pt x="1335" y="2436"/>
                    </a:cubicBezTo>
                    <a:cubicBezTo>
                      <a:pt x="1835" y="3136"/>
                      <a:pt x="2402" y="3837"/>
                      <a:pt x="3003" y="4471"/>
                    </a:cubicBezTo>
                    <a:cubicBezTo>
                      <a:pt x="3603" y="5138"/>
                      <a:pt x="4237" y="5705"/>
                      <a:pt x="4904" y="6305"/>
                    </a:cubicBezTo>
                    <a:cubicBezTo>
                      <a:pt x="5571" y="6872"/>
                      <a:pt x="6272" y="7439"/>
                      <a:pt x="7006" y="7973"/>
                    </a:cubicBezTo>
                    <a:cubicBezTo>
                      <a:pt x="7339" y="8207"/>
                      <a:pt x="7673" y="8473"/>
                      <a:pt x="8040" y="8674"/>
                    </a:cubicBezTo>
                    <a:cubicBezTo>
                      <a:pt x="8206" y="8807"/>
                      <a:pt x="8373" y="8874"/>
                      <a:pt x="8573" y="9007"/>
                    </a:cubicBezTo>
                    <a:cubicBezTo>
                      <a:pt x="8774" y="9141"/>
                      <a:pt x="9007" y="9274"/>
                      <a:pt x="9174" y="9341"/>
                    </a:cubicBezTo>
                    <a:cubicBezTo>
                      <a:pt x="9196" y="9341"/>
                      <a:pt x="9218" y="9356"/>
                      <a:pt x="9260" y="9356"/>
                    </a:cubicBezTo>
                    <a:cubicBezTo>
                      <a:pt x="9281" y="9356"/>
                      <a:pt x="9307" y="9352"/>
                      <a:pt x="9341" y="9341"/>
                    </a:cubicBezTo>
                    <a:cubicBezTo>
                      <a:pt x="9407" y="9341"/>
                      <a:pt x="9441" y="9307"/>
                      <a:pt x="9507" y="9207"/>
                    </a:cubicBezTo>
                    <a:cubicBezTo>
                      <a:pt x="9574" y="9107"/>
                      <a:pt x="9574" y="8874"/>
                      <a:pt x="9407" y="8807"/>
                    </a:cubicBezTo>
                    <a:cubicBezTo>
                      <a:pt x="8940" y="8473"/>
                      <a:pt x="8440" y="8173"/>
                      <a:pt x="7940" y="7873"/>
                    </a:cubicBezTo>
                    <a:cubicBezTo>
                      <a:pt x="7439" y="7539"/>
                      <a:pt x="7006" y="7273"/>
                      <a:pt x="6505" y="6939"/>
                    </a:cubicBezTo>
                    <a:cubicBezTo>
                      <a:pt x="5538" y="6272"/>
                      <a:pt x="4604" y="5505"/>
                      <a:pt x="3737" y="4704"/>
                    </a:cubicBezTo>
                    <a:lnTo>
                      <a:pt x="3737" y="4704"/>
                    </a:lnTo>
                    <a:lnTo>
                      <a:pt x="3770" y="4771"/>
                    </a:lnTo>
                    <a:cubicBezTo>
                      <a:pt x="3203" y="4204"/>
                      <a:pt x="2669" y="3670"/>
                      <a:pt x="2169" y="3036"/>
                    </a:cubicBezTo>
                    <a:cubicBezTo>
                      <a:pt x="1668" y="2469"/>
                      <a:pt x="1201" y="1835"/>
                      <a:pt x="768" y="1168"/>
                    </a:cubicBezTo>
                    <a:lnTo>
                      <a:pt x="768" y="1202"/>
                    </a:lnTo>
                    <a:cubicBezTo>
                      <a:pt x="534" y="835"/>
                      <a:pt x="334" y="434"/>
                      <a:pt x="101" y="34"/>
                    </a:cubicBezTo>
                    <a:cubicBezTo>
                      <a:pt x="234" y="1"/>
                      <a:pt x="167" y="1"/>
                      <a:pt x="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113;p2">
                <a:extLst>
                  <a:ext uri="{FF2B5EF4-FFF2-40B4-BE49-F238E27FC236}">
                    <a16:creationId xmlns:a16="http://schemas.microsoft.com/office/drawing/2014/main" id="{342DE6B5-7D86-4023-AEF5-D46A99323E2D}"/>
                  </a:ext>
                </a:extLst>
              </p:cNvPr>
              <p:cNvSpPr/>
              <p:nvPr/>
            </p:nvSpPr>
            <p:spPr>
              <a:xfrm>
                <a:off x="2031250" y="3605525"/>
                <a:ext cx="35050" cy="63825"/>
              </a:xfrm>
              <a:custGeom>
                <a:avLst/>
                <a:gdLst/>
                <a:ahLst/>
                <a:cxnLst/>
                <a:rect l="l" t="t" r="r" b="b"/>
                <a:pathLst>
                  <a:path w="1402" h="2553" extrusionOk="0">
                    <a:moveTo>
                      <a:pt x="67" y="0"/>
                    </a:moveTo>
                    <a:cubicBezTo>
                      <a:pt x="34" y="0"/>
                      <a:pt x="0" y="67"/>
                      <a:pt x="34" y="100"/>
                    </a:cubicBezTo>
                    <a:cubicBezTo>
                      <a:pt x="200" y="501"/>
                      <a:pt x="334" y="934"/>
                      <a:pt x="534" y="1335"/>
                    </a:cubicBezTo>
                    <a:cubicBezTo>
                      <a:pt x="601" y="1568"/>
                      <a:pt x="734" y="1768"/>
                      <a:pt x="834" y="1935"/>
                    </a:cubicBezTo>
                    <a:cubicBezTo>
                      <a:pt x="934" y="2135"/>
                      <a:pt x="1068" y="2302"/>
                      <a:pt x="1201" y="2502"/>
                    </a:cubicBezTo>
                    <a:cubicBezTo>
                      <a:pt x="1218" y="2536"/>
                      <a:pt x="1251" y="2552"/>
                      <a:pt x="1285" y="2552"/>
                    </a:cubicBezTo>
                    <a:cubicBezTo>
                      <a:pt x="1318" y="2552"/>
                      <a:pt x="1351" y="2536"/>
                      <a:pt x="1368" y="2502"/>
                    </a:cubicBezTo>
                    <a:cubicBezTo>
                      <a:pt x="1401" y="2469"/>
                      <a:pt x="1401" y="2469"/>
                      <a:pt x="1401" y="2436"/>
                    </a:cubicBezTo>
                    <a:cubicBezTo>
                      <a:pt x="1401" y="2369"/>
                      <a:pt x="1401" y="2369"/>
                      <a:pt x="1368" y="2335"/>
                    </a:cubicBezTo>
                    <a:cubicBezTo>
                      <a:pt x="1268" y="2269"/>
                      <a:pt x="1201" y="2135"/>
                      <a:pt x="1101" y="2069"/>
                    </a:cubicBezTo>
                    <a:lnTo>
                      <a:pt x="1101" y="2102"/>
                    </a:lnTo>
                    <a:lnTo>
                      <a:pt x="868" y="1735"/>
                    </a:lnTo>
                    <a:cubicBezTo>
                      <a:pt x="768" y="1602"/>
                      <a:pt x="701" y="1435"/>
                      <a:pt x="601" y="1268"/>
                    </a:cubicBezTo>
                    <a:cubicBezTo>
                      <a:pt x="434" y="968"/>
                      <a:pt x="334" y="668"/>
                      <a:pt x="234" y="334"/>
                    </a:cubicBezTo>
                    <a:cubicBezTo>
                      <a:pt x="200" y="267"/>
                      <a:pt x="167" y="134"/>
                      <a:pt x="100" y="67"/>
                    </a:cubicBezTo>
                    <a:cubicBezTo>
                      <a:pt x="167" y="0"/>
                      <a:pt x="100"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114;p2">
                <a:extLst>
                  <a:ext uri="{FF2B5EF4-FFF2-40B4-BE49-F238E27FC236}">
                    <a16:creationId xmlns:a16="http://schemas.microsoft.com/office/drawing/2014/main" id="{A15101DC-F899-27F8-C04F-A2CE5E699DCE}"/>
                  </a:ext>
                </a:extLst>
              </p:cNvPr>
              <p:cNvSpPr/>
              <p:nvPr/>
            </p:nvSpPr>
            <p:spPr>
              <a:xfrm>
                <a:off x="2069600" y="3683075"/>
                <a:ext cx="108450" cy="225925"/>
              </a:xfrm>
              <a:custGeom>
                <a:avLst/>
                <a:gdLst/>
                <a:ahLst/>
                <a:cxnLst/>
                <a:rect l="l" t="t" r="r" b="b"/>
                <a:pathLst>
                  <a:path w="4338" h="9037" extrusionOk="0">
                    <a:moveTo>
                      <a:pt x="4237" y="1"/>
                    </a:moveTo>
                    <a:cubicBezTo>
                      <a:pt x="4170" y="134"/>
                      <a:pt x="4137" y="134"/>
                      <a:pt x="4137" y="167"/>
                    </a:cubicBezTo>
                    <a:cubicBezTo>
                      <a:pt x="4004" y="868"/>
                      <a:pt x="3837" y="1535"/>
                      <a:pt x="3637" y="2202"/>
                    </a:cubicBezTo>
                    <a:cubicBezTo>
                      <a:pt x="3403" y="2903"/>
                      <a:pt x="3170" y="3570"/>
                      <a:pt x="2869" y="4237"/>
                    </a:cubicBezTo>
                    <a:cubicBezTo>
                      <a:pt x="2836" y="4337"/>
                      <a:pt x="2836" y="4370"/>
                      <a:pt x="2803" y="4471"/>
                    </a:cubicBezTo>
                    <a:cubicBezTo>
                      <a:pt x="2636" y="4837"/>
                      <a:pt x="2469" y="5171"/>
                      <a:pt x="2236" y="5538"/>
                    </a:cubicBezTo>
                    <a:cubicBezTo>
                      <a:pt x="2136" y="5738"/>
                      <a:pt x="2036" y="5905"/>
                      <a:pt x="1902" y="6072"/>
                    </a:cubicBezTo>
                    <a:cubicBezTo>
                      <a:pt x="1802" y="6238"/>
                      <a:pt x="1702" y="6472"/>
                      <a:pt x="1569" y="6639"/>
                    </a:cubicBezTo>
                    <a:cubicBezTo>
                      <a:pt x="1335" y="7006"/>
                      <a:pt x="1068" y="7339"/>
                      <a:pt x="835" y="7673"/>
                    </a:cubicBezTo>
                    <a:cubicBezTo>
                      <a:pt x="568" y="8006"/>
                      <a:pt x="268" y="8340"/>
                      <a:pt x="34" y="8674"/>
                    </a:cubicBezTo>
                    <a:cubicBezTo>
                      <a:pt x="1" y="8707"/>
                      <a:pt x="1" y="8740"/>
                      <a:pt x="1" y="8807"/>
                    </a:cubicBezTo>
                    <a:cubicBezTo>
                      <a:pt x="1" y="8874"/>
                      <a:pt x="34" y="8907"/>
                      <a:pt x="67" y="8974"/>
                    </a:cubicBezTo>
                    <a:cubicBezTo>
                      <a:pt x="122" y="9010"/>
                      <a:pt x="197" y="9037"/>
                      <a:pt x="270" y="9037"/>
                    </a:cubicBezTo>
                    <a:cubicBezTo>
                      <a:pt x="330" y="9037"/>
                      <a:pt x="389" y="9019"/>
                      <a:pt x="434" y="8974"/>
                    </a:cubicBezTo>
                    <a:cubicBezTo>
                      <a:pt x="735" y="8674"/>
                      <a:pt x="935" y="8373"/>
                      <a:pt x="1202" y="8040"/>
                    </a:cubicBezTo>
                    <a:cubicBezTo>
                      <a:pt x="1435" y="7706"/>
                      <a:pt x="1669" y="7373"/>
                      <a:pt x="1869" y="7006"/>
                    </a:cubicBezTo>
                    <a:cubicBezTo>
                      <a:pt x="2069" y="6639"/>
                      <a:pt x="2269" y="6305"/>
                      <a:pt x="2436" y="5905"/>
                    </a:cubicBezTo>
                    <a:lnTo>
                      <a:pt x="2936" y="4804"/>
                    </a:lnTo>
                    <a:cubicBezTo>
                      <a:pt x="3236" y="4037"/>
                      <a:pt x="3537" y="3303"/>
                      <a:pt x="3737" y="2502"/>
                    </a:cubicBezTo>
                    <a:cubicBezTo>
                      <a:pt x="3870" y="2136"/>
                      <a:pt x="3937" y="1702"/>
                      <a:pt x="4070" y="1302"/>
                    </a:cubicBezTo>
                    <a:cubicBezTo>
                      <a:pt x="4170" y="901"/>
                      <a:pt x="4237" y="501"/>
                      <a:pt x="4337" y="67"/>
                    </a:cubicBezTo>
                    <a:cubicBezTo>
                      <a:pt x="4337" y="34"/>
                      <a:pt x="4337" y="1"/>
                      <a:pt x="43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115;p2">
                <a:extLst>
                  <a:ext uri="{FF2B5EF4-FFF2-40B4-BE49-F238E27FC236}">
                    <a16:creationId xmlns:a16="http://schemas.microsoft.com/office/drawing/2014/main" id="{E1452565-7825-63D2-763A-1F0EFD81C460}"/>
                  </a:ext>
                </a:extLst>
              </p:cNvPr>
              <p:cNvSpPr/>
              <p:nvPr/>
            </p:nvSpPr>
            <p:spPr>
              <a:xfrm>
                <a:off x="2061275" y="3627200"/>
                <a:ext cx="45050" cy="88750"/>
              </a:xfrm>
              <a:custGeom>
                <a:avLst/>
                <a:gdLst/>
                <a:ahLst/>
                <a:cxnLst/>
                <a:rect l="l" t="t" r="r" b="b"/>
                <a:pathLst>
                  <a:path w="1802" h="3550" extrusionOk="0">
                    <a:moveTo>
                      <a:pt x="1701" y="1"/>
                    </a:moveTo>
                    <a:cubicBezTo>
                      <a:pt x="1668" y="1"/>
                      <a:pt x="1635" y="1"/>
                      <a:pt x="1635" y="67"/>
                    </a:cubicBezTo>
                    <a:cubicBezTo>
                      <a:pt x="1501" y="568"/>
                      <a:pt x="1334" y="1068"/>
                      <a:pt x="1134" y="1535"/>
                    </a:cubicBezTo>
                    <a:lnTo>
                      <a:pt x="1134" y="1468"/>
                    </a:lnTo>
                    <a:cubicBezTo>
                      <a:pt x="1001" y="1769"/>
                      <a:pt x="834" y="2102"/>
                      <a:pt x="667" y="2402"/>
                    </a:cubicBezTo>
                    <a:cubicBezTo>
                      <a:pt x="501" y="2736"/>
                      <a:pt x="234" y="3036"/>
                      <a:pt x="34" y="3303"/>
                    </a:cubicBezTo>
                    <a:cubicBezTo>
                      <a:pt x="0" y="3403"/>
                      <a:pt x="34" y="3470"/>
                      <a:pt x="67" y="3503"/>
                    </a:cubicBezTo>
                    <a:cubicBezTo>
                      <a:pt x="112" y="3533"/>
                      <a:pt x="150" y="3550"/>
                      <a:pt x="185" y="3550"/>
                    </a:cubicBezTo>
                    <a:cubicBezTo>
                      <a:pt x="227" y="3550"/>
                      <a:pt x="264" y="3525"/>
                      <a:pt x="300" y="3470"/>
                    </a:cubicBezTo>
                    <a:cubicBezTo>
                      <a:pt x="634" y="2970"/>
                      <a:pt x="901" y="2436"/>
                      <a:pt x="1168" y="1835"/>
                    </a:cubicBezTo>
                    <a:cubicBezTo>
                      <a:pt x="1301" y="1569"/>
                      <a:pt x="1401" y="1268"/>
                      <a:pt x="1501" y="968"/>
                    </a:cubicBezTo>
                    <a:cubicBezTo>
                      <a:pt x="1635" y="668"/>
                      <a:pt x="1701" y="401"/>
                      <a:pt x="1801" y="101"/>
                    </a:cubicBezTo>
                    <a:cubicBezTo>
                      <a:pt x="1801" y="67"/>
                      <a:pt x="1801" y="1"/>
                      <a:pt x="17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116;p2">
                <a:extLst>
                  <a:ext uri="{FF2B5EF4-FFF2-40B4-BE49-F238E27FC236}">
                    <a16:creationId xmlns:a16="http://schemas.microsoft.com/office/drawing/2014/main" id="{BEBA163E-CEBE-4FBE-96E3-66902B91BF57}"/>
                  </a:ext>
                </a:extLst>
              </p:cNvPr>
              <p:cNvSpPr/>
              <p:nvPr/>
            </p:nvSpPr>
            <p:spPr>
              <a:xfrm>
                <a:off x="2103800" y="3916575"/>
                <a:ext cx="157625" cy="200175"/>
              </a:xfrm>
              <a:custGeom>
                <a:avLst/>
                <a:gdLst/>
                <a:ahLst/>
                <a:cxnLst/>
                <a:rect l="l" t="t" r="r" b="b"/>
                <a:pathLst>
                  <a:path w="6305" h="8007" extrusionOk="0">
                    <a:moveTo>
                      <a:pt x="3536" y="4237"/>
                    </a:moveTo>
                    <a:cubicBezTo>
                      <a:pt x="3518" y="4237"/>
                      <a:pt x="3510" y="4258"/>
                      <a:pt x="3506" y="4276"/>
                    </a:cubicBezTo>
                    <a:lnTo>
                      <a:pt x="3506" y="4276"/>
                    </a:lnTo>
                    <a:cubicBezTo>
                      <a:pt x="3516" y="4263"/>
                      <a:pt x="3526" y="4250"/>
                      <a:pt x="3536" y="4237"/>
                    </a:cubicBezTo>
                    <a:close/>
                    <a:moveTo>
                      <a:pt x="6205" y="1"/>
                    </a:moveTo>
                    <a:cubicBezTo>
                      <a:pt x="6138" y="1"/>
                      <a:pt x="6138" y="34"/>
                      <a:pt x="6138" y="34"/>
                    </a:cubicBezTo>
                    <a:cubicBezTo>
                      <a:pt x="6038" y="201"/>
                      <a:pt x="5971" y="401"/>
                      <a:pt x="5871" y="568"/>
                    </a:cubicBezTo>
                    <a:cubicBezTo>
                      <a:pt x="5604" y="1235"/>
                      <a:pt x="5204" y="1869"/>
                      <a:pt x="4837" y="2469"/>
                    </a:cubicBezTo>
                    <a:cubicBezTo>
                      <a:pt x="4637" y="2736"/>
                      <a:pt x="4437" y="3070"/>
                      <a:pt x="4203" y="3370"/>
                    </a:cubicBezTo>
                    <a:cubicBezTo>
                      <a:pt x="4003" y="3703"/>
                      <a:pt x="3770" y="4004"/>
                      <a:pt x="3503" y="4304"/>
                    </a:cubicBezTo>
                    <a:cubicBezTo>
                      <a:pt x="3503" y="4304"/>
                      <a:pt x="3503" y="4291"/>
                      <a:pt x="3506" y="4276"/>
                    </a:cubicBezTo>
                    <a:lnTo>
                      <a:pt x="3506" y="4276"/>
                    </a:lnTo>
                    <a:cubicBezTo>
                      <a:pt x="3277" y="4566"/>
                      <a:pt x="2993" y="4884"/>
                      <a:pt x="2769" y="5171"/>
                    </a:cubicBezTo>
                    <a:cubicBezTo>
                      <a:pt x="2636" y="5338"/>
                      <a:pt x="2469" y="5438"/>
                      <a:pt x="2335" y="5571"/>
                    </a:cubicBezTo>
                    <a:lnTo>
                      <a:pt x="1868" y="6038"/>
                    </a:lnTo>
                    <a:cubicBezTo>
                      <a:pt x="1602" y="6305"/>
                      <a:pt x="1301" y="6572"/>
                      <a:pt x="1001" y="6839"/>
                    </a:cubicBezTo>
                    <a:cubicBezTo>
                      <a:pt x="834" y="6939"/>
                      <a:pt x="701" y="7072"/>
                      <a:pt x="534" y="7206"/>
                    </a:cubicBezTo>
                    <a:cubicBezTo>
                      <a:pt x="367" y="7339"/>
                      <a:pt x="267" y="7439"/>
                      <a:pt x="100" y="7573"/>
                    </a:cubicBezTo>
                    <a:cubicBezTo>
                      <a:pt x="34" y="7606"/>
                      <a:pt x="0" y="7706"/>
                      <a:pt x="0" y="7740"/>
                    </a:cubicBezTo>
                    <a:cubicBezTo>
                      <a:pt x="0" y="7840"/>
                      <a:pt x="34" y="7873"/>
                      <a:pt x="100" y="7906"/>
                    </a:cubicBezTo>
                    <a:cubicBezTo>
                      <a:pt x="134" y="7940"/>
                      <a:pt x="201" y="8006"/>
                      <a:pt x="267" y="8006"/>
                    </a:cubicBezTo>
                    <a:lnTo>
                      <a:pt x="334" y="8006"/>
                    </a:lnTo>
                    <a:cubicBezTo>
                      <a:pt x="367" y="8006"/>
                      <a:pt x="434" y="7940"/>
                      <a:pt x="467" y="7940"/>
                    </a:cubicBezTo>
                    <a:cubicBezTo>
                      <a:pt x="801" y="7740"/>
                      <a:pt x="1101" y="7506"/>
                      <a:pt x="1368" y="7239"/>
                    </a:cubicBezTo>
                    <a:lnTo>
                      <a:pt x="2269" y="6372"/>
                    </a:lnTo>
                    <a:cubicBezTo>
                      <a:pt x="2536" y="6072"/>
                      <a:pt x="2836" y="5738"/>
                      <a:pt x="3103" y="5405"/>
                    </a:cubicBezTo>
                    <a:cubicBezTo>
                      <a:pt x="3369" y="5071"/>
                      <a:pt x="3636" y="4737"/>
                      <a:pt x="3937" y="4370"/>
                    </a:cubicBezTo>
                    <a:cubicBezTo>
                      <a:pt x="4170" y="4037"/>
                      <a:pt x="4437" y="3670"/>
                      <a:pt x="4637" y="3336"/>
                    </a:cubicBezTo>
                    <a:cubicBezTo>
                      <a:pt x="4837" y="3003"/>
                      <a:pt x="5104" y="2603"/>
                      <a:pt x="5271" y="2236"/>
                    </a:cubicBezTo>
                    <a:cubicBezTo>
                      <a:pt x="5471" y="1902"/>
                      <a:pt x="5638" y="1535"/>
                      <a:pt x="5838" y="1168"/>
                    </a:cubicBezTo>
                    <a:cubicBezTo>
                      <a:pt x="6005" y="768"/>
                      <a:pt x="6171" y="434"/>
                      <a:pt x="6305" y="67"/>
                    </a:cubicBezTo>
                    <a:cubicBezTo>
                      <a:pt x="6305" y="34"/>
                      <a:pt x="6305" y="1"/>
                      <a:pt x="62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117;p2">
                <a:extLst>
                  <a:ext uri="{FF2B5EF4-FFF2-40B4-BE49-F238E27FC236}">
                    <a16:creationId xmlns:a16="http://schemas.microsoft.com/office/drawing/2014/main" id="{38A150D0-CD39-924C-D218-D17BE738FBC4}"/>
                  </a:ext>
                </a:extLst>
              </p:cNvPr>
              <p:cNvSpPr/>
              <p:nvPr/>
            </p:nvSpPr>
            <p:spPr>
              <a:xfrm>
                <a:off x="2139650" y="4098475"/>
                <a:ext cx="117625" cy="135025"/>
              </a:xfrm>
              <a:custGeom>
                <a:avLst/>
                <a:gdLst/>
                <a:ahLst/>
                <a:cxnLst/>
                <a:rect l="l" t="t" r="r" b="b"/>
                <a:pathLst>
                  <a:path w="4705" h="5401" extrusionOk="0">
                    <a:moveTo>
                      <a:pt x="4614" y="0"/>
                    </a:moveTo>
                    <a:cubicBezTo>
                      <a:pt x="4604" y="0"/>
                      <a:pt x="4582" y="8"/>
                      <a:pt x="4537" y="30"/>
                    </a:cubicBezTo>
                    <a:lnTo>
                      <a:pt x="4604" y="30"/>
                    </a:lnTo>
                    <a:cubicBezTo>
                      <a:pt x="4604" y="30"/>
                      <a:pt x="4634" y="0"/>
                      <a:pt x="4614" y="0"/>
                    </a:cubicBezTo>
                    <a:close/>
                    <a:moveTo>
                      <a:pt x="4604" y="30"/>
                    </a:moveTo>
                    <a:cubicBezTo>
                      <a:pt x="4170" y="897"/>
                      <a:pt x="3570" y="1731"/>
                      <a:pt x="2936" y="2465"/>
                    </a:cubicBezTo>
                    <a:cubicBezTo>
                      <a:pt x="2603" y="2899"/>
                      <a:pt x="2236" y="3299"/>
                      <a:pt x="1835" y="3699"/>
                    </a:cubicBezTo>
                    <a:cubicBezTo>
                      <a:pt x="1402" y="4066"/>
                      <a:pt x="1001" y="4400"/>
                      <a:pt x="534" y="4733"/>
                    </a:cubicBezTo>
                    <a:lnTo>
                      <a:pt x="501" y="4733"/>
                    </a:lnTo>
                    <a:lnTo>
                      <a:pt x="101" y="4967"/>
                    </a:lnTo>
                    <a:lnTo>
                      <a:pt x="1" y="5100"/>
                    </a:lnTo>
                    <a:lnTo>
                      <a:pt x="1" y="5267"/>
                    </a:lnTo>
                    <a:lnTo>
                      <a:pt x="101" y="5400"/>
                    </a:lnTo>
                    <a:lnTo>
                      <a:pt x="268" y="5400"/>
                    </a:lnTo>
                    <a:cubicBezTo>
                      <a:pt x="534" y="5234"/>
                      <a:pt x="735" y="5067"/>
                      <a:pt x="935" y="4900"/>
                    </a:cubicBezTo>
                    <a:cubicBezTo>
                      <a:pt x="1168" y="4733"/>
                      <a:pt x="1368" y="4533"/>
                      <a:pt x="1569" y="4300"/>
                    </a:cubicBezTo>
                    <a:cubicBezTo>
                      <a:pt x="2002" y="3899"/>
                      <a:pt x="2402" y="3466"/>
                      <a:pt x="2736" y="3032"/>
                    </a:cubicBezTo>
                    <a:cubicBezTo>
                      <a:pt x="3437" y="2131"/>
                      <a:pt x="4070" y="1131"/>
                      <a:pt x="4671" y="130"/>
                    </a:cubicBezTo>
                    <a:cubicBezTo>
                      <a:pt x="4704" y="97"/>
                      <a:pt x="4671" y="30"/>
                      <a:pt x="4604" y="3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118;p2">
                <a:extLst>
                  <a:ext uri="{FF2B5EF4-FFF2-40B4-BE49-F238E27FC236}">
                    <a16:creationId xmlns:a16="http://schemas.microsoft.com/office/drawing/2014/main" id="{AAC93D65-7EFE-5D56-171F-0AA93AFB1369}"/>
                  </a:ext>
                </a:extLst>
              </p:cNvPr>
              <p:cNvSpPr/>
              <p:nvPr/>
            </p:nvSpPr>
            <p:spPr>
              <a:xfrm>
                <a:off x="2020400" y="3762300"/>
                <a:ext cx="11700" cy="11700"/>
              </a:xfrm>
              <a:custGeom>
                <a:avLst/>
                <a:gdLst/>
                <a:ahLst/>
                <a:cxnLst/>
                <a:rect l="l" t="t" r="r" b="b"/>
                <a:pathLst>
                  <a:path w="468" h="468" extrusionOk="0">
                    <a:moveTo>
                      <a:pt x="201" y="1"/>
                    </a:moveTo>
                    <a:cubicBezTo>
                      <a:pt x="101" y="1"/>
                      <a:pt x="1" y="134"/>
                      <a:pt x="1" y="234"/>
                    </a:cubicBezTo>
                    <a:cubicBezTo>
                      <a:pt x="1" y="368"/>
                      <a:pt x="134" y="468"/>
                      <a:pt x="268" y="468"/>
                    </a:cubicBezTo>
                    <a:cubicBezTo>
                      <a:pt x="368" y="468"/>
                      <a:pt x="468" y="334"/>
                      <a:pt x="468" y="201"/>
                    </a:cubicBezTo>
                    <a:cubicBezTo>
                      <a:pt x="468" y="67"/>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119;p2">
                <a:extLst>
                  <a:ext uri="{FF2B5EF4-FFF2-40B4-BE49-F238E27FC236}">
                    <a16:creationId xmlns:a16="http://schemas.microsoft.com/office/drawing/2014/main" id="{0A12AA66-B719-8A04-E326-743D408BE0A0}"/>
                  </a:ext>
                </a:extLst>
              </p:cNvPr>
              <p:cNvSpPr/>
              <p:nvPr/>
            </p:nvSpPr>
            <p:spPr>
              <a:xfrm>
                <a:off x="2008725" y="3737275"/>
                <a:ext cx="7525" cy="7550"/>
              </a:xfrm>
              <a:custGeom>
                <a:avLst/>
                <a:gdLst/>
                <a:ahLst/>
                <a:cxnLst/>
                <a:rect l="l" t="t" r="r" b="b"/>
                <a:pathLst>
                  <a:path w="301" h="302" extrusionOk="0">
                    <a:moveTo>
                      <a:pt x="134" y="1"/>
                    </a:moveTo>
                    <a:cubicBezTo>
                      <a:pt x="67" y="1"/>
                      <a:pt x="1" y="68"/>
                      <a:pt x="1" y="168"/>
                    </a:cubicBezTo>
                    <a:cubicBezTo>
                      <a:pt x="1" y="234"/>
                      <a:pt x="101" y="301"/>
                      <a:pt x="167" y="301"/>
                    </a:cubicBezTo>
                    <a:cubicBezTo>
                      <a:pt x="268" y="301"/>
                      <a:pt x="301" y="201"/>
                      <a:pt x="301" y="134"/>
                    </a:cubicBezTo>
                    <a:cubicBezTo>
                      <a:pt x="301"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120;p2">
                <a:extLst>
                  <a:ext uri="{FF2B5EF4-FFF2-40B4-BE49-F238E27FC236}">
                    <a16:creationId xmlns:a16="http://schemas.microsoft.com/office/drawing/2014/main" id="{C33E0A96-CC13-1343-2120-A3430D968E88}"/>
                  </a:ext>
                </a:extLst>
              </p:cNvPr>
              <p:cNvSpPr/>
              <p:nvPr/>
            </p:nvSpPr>
            <p:spPr>
              <a:xfrm>
                <a:off x="2030000" y="3746975"/>
                <a:ext cx="5450" cy="4500"/>
              </a:xfrm>
              <a:custGeom>
                <a:avLst/>
                <a:gdLst/>
                <a:ahLst/>
                <a:cxnLst/>
                <a:rect l="l" t="t" r="r" b="b"/>
                <a:pathLst>
                  <a:path w="218" h="180" extrusionOk="0">
                    <a:moveTo>
                      <a:pt x="69" y="1"/>
                    </a:moveTo>
                    <a:cubicBezTo>
                      <a:pt x="25" y="1"/>
                      <a:pt x="0" y="38"/>
                      <a:pt x="50" y="113"/>
                    </a:cubicBezTo>
                    <a:cubicBezTo>
                      <a:pt x="50" y="147"/>
                      <a:pt x="84" y="180"/>
                      <a:pt x="117" y="180"/>
                    </a:cubicBezTo>
                    <a:cubicBezTo>
                      <a:pt x="150" y="180"/>
                      <a:pt x="217" y="147"/>
                      <a:pt x="217" y="113"/>
                    </a:cubicBezTo>
                    <a:cubicBezTo>
                      <a:pt x="217" y="80"/>
                      <a:pt x="150" y="13"/>
                      <a:pt x="117" y="13"/>
                    </a:cubicBezTo>
                    <a:cubicBezTo>
                      <a:pt x="100" y="5"/>
                      <a:pt x="84"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121;p2">
                <a:extLst>
                  <a:ext uri="{FF2B5EF4-FFF2-40B4-BE49-F238E27FC236}">
                    <a16:creationId xmlns:a16="http://schemas.microsoft.com/office/drawing/2014/main" id="{0B123EC4-172B-4104-0519-61F1B0F8D1CC}"/>
                  </a:ext>
                </a:extLst>
              </p:cNvPr>
              <p:cNvSpPr/>
              <p:nvPr/>
            </p:nvSpPr>
            <p:spPr>
              <a:xfrm>
                <a:off x="2028750" y="3712275"/>
                <a:ext cx="5025" cy="4175"/>
              </a:xfrm>
              <a:custGeom>
                <a:avLst/>
                <a:gdLst/>
                <a:ahLst/>
                <a:cxnLst/>
                <a:rect l="l" t="t" r="r" b="b"/>
                <a:pathLst>
                  <a:path w="201" h="167" extrusionOk="0">
                    <a:moveTo>
                      <a:pt x="134" y="0"/>
                    </a:moveTo>
                    <a:cubicBezTo>
                      <a:pt x="34" y="0"/>
                      <a:pt x="0" y="34"/>
                      <a:pt x="34" y="67"/>
                    </a:cubicBezTo>
                    <a:cubicBezTo>
                      <a:pt x="34" y="134"/>
                      <a:pt x="100" y="167"/>
                      <a:pt x="134" y="167"/>
                    </a:cubicBezTo>
                    <a:cubicBezTo>
                      <a:pt x="167" y="167"/>
                      <a:pt x="200" y="100"/>
                      <a:pt x="200" y="67"/>
                    </a:cubicBezTo>
                    <a:cubicBezTo>
                      <a:pt x="200" y="34"/>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122;p2">
                <a:extLst>
                  <a:ext uri="{FF2B5EF4-FFF2-40B4-BE49-F238E27FC236}">
                    <a16:creationId xmlns:a16="http://schemas.microsoft.com/office/drawing/2014/main" id="{3DA26B2A-50F3-93F6-3E15-D9FDEA6E2210}"/>
                  </a:ext>
                </a:extLst>
              </p:cNvPr>
              <p:cNvSpPr/>
              <p:nvPr/>
            </p:nvSpPr>
            <p:spPr>
              <a:xfrm>
                <a:off x="2037075" y="3684750"/>
                <a:ext cx="4200" cy="4200"/>
              </a:xfrm>
              <a:custGeom>
                <a:avLst/>
                <a:gdLst/>
                <a:ahLst/>
                <a:cxnLst/>
                <a:rect l="l" t="t" r="r" b="b"/>
                <a:pathLst>
                  <a:path w="168" h="168" extrusionOk="0">
                    <a:moveTo>
                      <a:pt x="101" y="0"/>
                    </a:moveTo>
                    <a:cubicBezTo>
                      <a:pt x="34" y="0"/>
                      <a:pt x="1" y="67"/>
                      <a:pt x="1" y="100"/>
                    </a:cubicBezTo>
                    <a:cubicBezTo>
                      <a:pt x="1" y="134"/>
                      <a:pt x="34" y="167"/>
                      <a:pt x="101" y="167"/>
                    </a:cubicBezTo>
                    <a:cubicBezTo>
                      <a:pt x="134" y="167"/>
                      <a:pt x="168" y="134"/>
                      <a:pt x="168" y="100"/>
                    </a:cubicBezTo>
                    <a:cubicBezTo>
                      <a:pt x="168" y="67"/>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123;p2">
                <a:extLst>
                  <a:ext uri="{FF2B5EF4-FFF2-40B4-BE49-F238E27FC236}">
                    <a16:creationId xmlns:a16="http://schemas.microsoft.com/office/drawing/2014/main" id="{1C668AE3-E147-D794-F447-C26F9C0DC4A0}"/>
                  </a:ext>
                </a:extLst>
              </p:cNvPr>
              <p:cNvSpPr/>
              <p:nvPr/>
            </p:nvSpPr>
            <p:spPr>
              <a:xfrm>
                <a:off x="2039575" y="3784825"/>
                <a:ext cx="9200" cy="10025"/>
              </a:xfrm>
              <a:custGeom>
                <a:avLst/>
                <a:gdLst/>
                <a:ahLst/>
                <a:cxnLst/>
                <a:rect l="l" t="t" r="r" b="b"/>
                <a:pathLst>
                  <a:path w="368" h="401" extrusionOk="0">
                    <a:moveTo>
                      <a:pt x="168" y="0"/>
                    </a:moveTo>
                    <a:cubicBezTo>
                      <a:pt x="68" y="67"/>
                      <a:pt x="1" y="134"/>
                      <a:pt x="1" y="234"/>
                    </a:cubicBezTo>
                    <a:cubicBezTo>
                      <a:pt x="1" y="300"/>
                      <a:pt x="101" y="401"/>
                      <a:pt x="201" y="401"/>
                    </a:cubicBezTo>
                    <a:cubicBezTo>
                      <a:pt x="268" y="401"/>
                      <a:pt x="368" y="267"/>
                      <a:pt x="368" y="167"/>
                    </a:cubicBezTo>
                    <a:cubicBezTo>
                      <a:pt x="368" y="100"/>
                      <a:pt x="234" y="0"/>
                      <a:pt x="1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124;p2">
                <a:extLst>
                  <a:ext uri="{FF2B5EF4-FFF2-40B4-BE49-F238E27FC236}">
                    <a16:creationId xmlns:a16="http://schemas.microsoft.com/office/drawing/2014/main" id="{82E6A170-5D4E-2A2A-D9C4-17A232B20F7E}"/>
                  </a:ext>
                </a:extLst>
              </p:cNvPr>
              <p:cNvSpPr/>
              <p:nvPr/>
            </p:nvSpPr>
            <p:spPr>
              <a:xfrm>
                <a:off x="2019575" y="3878225"/>
                <a:ext cx="13375" cy="13350"/>
              </a:xfrm>
              <a:custGeom>
                <a:avLst/>
                <a:gdLst/>
                <a:ahLst/>
                <a:cxnLst/>
                <a:rect l="l" t="t" r="r" b="b"/>
                <a:pathLst>
                  <a:path w="535" h="534" extrusionOk="0">
                    <a:moveTo>
                      <a:pt x="234" y="0"/>
                    </a:moveTo>
                    <a:cubicBezTo>
                      <a:pt x="67" y="0"/>
                      <a:pt x="0" y="167"/>
                      <a:pt x="0" y="267"/>
                    </a:cubicBezTo>
                    <a:cubicBezTo>
                      <a:pt x="0" y="434"/>
                      <a:pt x="167" y="534"/>
                      <a:pt x="267" y="534"/>
                    </a:cubicBezTo>
                    <a:cubicBezTo>
                      <a:pt x="467" y="534"/>
                      <a:pt x="534" y="367"/>
                      <a:pt x="534" y="234"/>
                    </a:cubicBezTo>
                    <a:cubicBezTo>
                      <a:pt x="534" y="67"/>
                      <a:pt x="367"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125;p2">
                <a:extLst>
                  <a:ext uri="{FF2B5EF4-FFF2-40B4-BE49-F238E27FC236}">
                    <a16:creationId xmlns:a16="http://schemas.microsoft.com/office/drawing/2014/main" id="{C3A1273D-D141-F045-5190-2DD2ACE96452}"/>
                  </a:ext>
                </a:extLst>
              </p:cNvPr>
              <p:cNvSpPr/>
              <p:nvPr/>
            </p:nvSpPr>
            <p:spPr>
              <a:xfrm>
                <a:off x="2000400" y="3826525"/>
                <a:ext cx="15850" cy="15025"/>
              </a:xfrm>
              <a:custGeom>
                <a:avLst/>
                <a:gdLst/>
                <a:ahLst/>
                <a:cxnLst/>
                <a:rect l="l" t="t" r="r" b="b"/>
                <a:pathLst>
                  <a:path w="634" h="601" extrusionOk="0">
                    <a:moveTo>
                      <a:pt x="300" y="0"/>
                    </a:moveTo>
                    <a:cubicBezTo>
                      <a:pt x="134" y="0"/>
                      <a:pt x="0" y="167"/>
                      <a:pt x="67" y="334"/>
                    </a:cubicBezTo>
                    <a:cubicBezTo>
                      <a:pt x="67" y="500"/>
                      <a:pt x="234" y="601"/>
                      <a:pt x="400" y="601"/>
                    </a:cubicBezTo>
                    <a:cubicBezTo>
                      <a:pt x="567" y="601"/>
                      <a:pt x="634" y="434"/>
                      <a:pt x="634" y="267"/>
                    </a:cubicBezTo>
                    <a:cubicBezTo>
                      <a:pt x="634" y="100"/>
                      <a:pt x="467"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126;p2">
                <a:extLst>
                  <a:ext uri="{FF2B5EF4-FFF2-40B4-BE49-F238E27FC236}">
                    <a16:creationId xmlns:a16="http://schemas.microsoft.com/office/drawing/2014/main" id="{59EAB600-7AC1-F8B5-97BF-3183296203B0}"/>
                  </a:ext>
                </a:extLst>
              </p:cNvPr>
              <p:cNvSpPr/>
              <p:nvPr/>
            </p:nvSpPr>
            <p:spPr>
              <a:xfrm>
                <a:off x="2032925" y="3848500"/>
                <a:ext cx="10850" cy="9950"/>
              </a:xfrm>
              <a:custGeom>
                <a:avLst/>
                <a:gdLst/>
                <a:ahLst/>
                <a:cxnLst/>
                <a:rect l="l" t="t" r="r" b="b"/>
                <a:pathLst>
                  <a:path w="434" h="398" extrusionOk="0">
                    <a:moveTo>
                      <a:pt x="232" y="0"/>
                    </a:moveTo>
                    <a:cubicBezTo>
                      <a:pt x="211" y="0"/>
                      <a:pt x="189" y="7"/>
                      <a:pt x="167" y="22"/>
                    </a:cubicBezTo>
                    <a:cubicBezTo>
                      <a:pt x="100" y="22"/>
                      <a:pt x="0" y="88"/>
                      <a:pt x="0" y="222"/>
                    </a:cubicBezTo>
                    <a:cubicBezTo>
                      <a:pt x="0" y="332"/>
                      <a:pt x="92" y="397"/>
                      <a:pt x="161" y="397"/>
                    </a:cubicBezTo>
                    <a:cubicBezTo>
                      <a:pt x="175" y="397"/>
                      <a:pt x="189" y="394"/>
                      <a:pt x="200" y="389"/>
                    </a:cubicBezTo>
                    <a:cubicBezTo>
                      <a:pt x="334" y="389"/>
                      <a:pt x="434" y="255"/>
                      <a:pt x="367" y="189"/>
                    </a:cubicBezTo>
                    <a:cubicBezTo>
                      <a:pt x="367" y="84"/>
                      <a:pt x="306" y="0"/>
                      <a:pt x="2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127;p2">
                <a:extLst>
                  <a:ext uri="{FF2B5EF4-FFF2-40B4-BE49-F238E27FC236}">
                    <a16:creationId xmlns:a16="http://schemas.microsoft.com/office/drawing/2014/main" id="{4300251A-CC91-B539-AD61-1A29B67C6272}"/>
                  </a:ext>
                </a:extLst>
              </p:cNvPr>
              <p:cNvSpPr/>
              <p:nvPr/>
            </p:nvSpPr>
            <p:spPr>
              <a:xfrm>
                <a:off x="2016225" y="3858200"/>
                <a:ext cx="4200" cy="4200"/>
              </a:xfrm>
              <a:custGeom>
                <a:avLst/>
                <a:gdLst/>
                <a:ahLst/>
                <a:cxnLst/>
                <a:rect l="l" t="t" r="r" b="b"/>
                <a:pathLst>
                  <a:path w="168" h="168" extrusionOk="0">
                    <a:moveTo>
                      <a:pt x="101" y="1"/>
                    </a:moveTo>
                    <a:cubicBezTo>
                      <a:pt x="34" y="1"/>
                      <a:pt x="1" y="34"/>
                      <a:pt x="1" y="67"/>
                    </a:cubicBezTo>
                    <a:cubicBezTo>
                      <a:pt x="1" y="134"/>
                      <a:pt x="34" y="167"/>
                      <a:pt x="101" y="167"/>
                    </a:cubicBezTo>
                    <a:cubicBezTo>
                      <a:pt x="134" y="167"/>
                      <a:pt x="168" y="101"/>
                      <a:pt x="168" y="67"/>
                    </a:cubicBezTo>
                    <a:cubicBezTo>
                      <a:pt x="168" y="34"/>
                      <a:pt x="134"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128;p2">
                <a:extLst>
                  <a:ext uri="{FF2B5EF4-FFF2-40B4-BE49-F238E27FC236}">
                    <a16:creationId xmlns:a16="http://schemas.microsoft.com/office/drawing/2014/main" id="{F8CF2D7D-0C4E-211B-47CD-312945556C0F}"/>
                  </a:ext>
                </a:extLst>
              </p:cNvPr>
              <p:cNvSpPr/>
              <p:nvPr/>
            </p:nvSpPr>
            <p:spPr>
              <a:xfrm>
                <a:off x="2048750" y="3884050"/>
                <a:ext cx="5025" cy="5025"/>
              </a:xfrm>
              <a:custGeom>
                <a:avLst/>
                <a:gdLst/>
                <a:ahLst/>
                <a:cxnLst/>
                <a:rect l="l" t="t" r="r" b="b"/>
                <a:pathLst>
                  <a:path w="201" h="201" extrusionOk="0">
                    <a:moveTo>
                      <a:pt x="68" y="1"/>
                    </a:moveTo>
                    <a:cubicBezTo>
                      <a:pt x="34" y="1"/>
                      <a:pt x="1" y="101"/>
                      <a:pt x="1" y="134"/>
                    </a:cubicBezTo>
                    <a:cubicBezTo>
                      <a:pt x="1" y="168"/>
                      <a:pt x="34" y="201"/>
                      <a:pt x="134" y="201"/>
                    </a:cubicBezTo>
                    <a:cubicBezTo>
                      <a:pt x="201" y="201"/>
                      <a:pt x="201" y="168"/>
                      <a:pt x="201" y="101"/>
                    </a:cubicBezTo>
                    <a:cubicBezTo>
                      <a:pt x="201" y="34"/>
                      <a:pt x="168" y="1"/>
                      <a:pt x="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129;p2">
                <a:extLst>
                  <a:ext uri="{FF2B5EF4-FFF2-40B4-BE49-F238E27FC236}">
                    <a16:creationId xmlns:a16="http://schemas.microsoft.com/office/drawing/2014/main" id="{3891BBFD-6579-38FA-BEFA-F22F0B674E57}"/>
                  </a:ext>
                </a:extLst>
              </p:cNvPr>
              <p:cNvSpPr/>
              <p:nvPr/>
            </p:nvSpPr>
            <p:spPr>
              <a:xfrm>
                <a:off x="2045425" y="3934925"/>
                <a:ext cx="6700" cy="6700"/>
              </a:xfrm>
              <a:custGeom>
                <a:avLst/>
                <a:gdLst/>
                <a:ahLst/>
                <a:cxnLst/>
                <a:rect l="l" t="t" r="r" b="b"/>
                <a:pathLst>
                  <a:path w="268" h="268" extrusionOk="0">
                    <a:moveTo>
                      <a:pt x="134" y="1"/>
                    </a:moveTo>
                    <a:cubicBezTo>
                      <a:pt x="34" y="1"/>
                      <a:pt x="0" y="67"/>
                      <a:pt x="0" y="134"/>
                    </a:cubicBezTo>
                    <a:cubicBezTo>
                      <a:pt x="0" y="234"/>
                      <a:pt x="67" y="267"/>
                      <a:pt x="134" y="267"/>
                    </a:cubicBezTo>
                    <a:cubicBezTo>
                      <a:pt x="201" y="267"/>
                      <a:pt x="267" y="167"/>
                      <a:pt x="267" y="134"/>
                    </a:cubicBezTo>
                    <a:cubicBezTo>
                      <a:pt x="267" y="67"/>
                      <a:pt x="167"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130;p2">
                <a:extLst>
                  <a:ext uri="{FF2B5EF4-FFF2-40B4-BE49-F238E27FC236}">
                    <a16:creationId xmlns:a16="http://schemas.microsoft.com/office/drawing/2014/main" id="{0C9EBD72-2F50-013B-035C-B4CE3B21B2E5}"/>
                  </a:ext>
                </a:extLst>
              </p:cNvPr>
              <p:cNvSpPr/>
              <p:nvPr/>
            </p:nvSpPr>
            <p:spPr>
              <a:xfrm>
                <a:off x="1992050" y="3880725"/>
                <a:ext cx="11700" cy="11700"/>
              </a:xfrm>
              <a:custGeom>
                <a:avLst/>
                <a:gdLst/>
                <a:ahLst/>
                <a:cxnLst/>
                <a:rect l="l" t="t" r="r" b="b"/>
                <a:pathLst>
                  <a:path w="468" h="468" extrusionOk="0">
                    <a:moveTo>
                      <a:pt x="234" y="0"/>
                    </a:moveTo>
                    <a:cubicBezTo>
                      <a:pt x="101" y="0"/>
                      <a:pt x="1" y="134"/>
                      <a:pt x="1" y="267"/>
                    </a:cubicBezTo>
                    <a:cubicBezTo>
                      <a:pt x="1" y="401"/>
                      <a:pt x="134" y="467"/>
                      <a:pt x="267" y="467"/>
                    </a:cubicBezTo>
                    <a:cubicBezTo>
                      <a:pt x="401" y="467"/>
                      <a:pt x="468" y="334"/>
                      <a:pt x="468" y="234"/>
                    </a:cubicBezTo>
                    <a:cubicBezTo>
                      <a:pt x="468" y="100"/>
                      <a:pt x="334"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131;p2">
                <a:extLst>
                  <a:ext uri="{FF2B5EF4-FFF2-40B4-BE49-F238E27FC236}">
                    <a16:creationId xmlns:a16="http://schemas.microsoft.com/office/drawing/2014/main" id="{4B9F912C-6A74-2381-86F4-7356637296E3}"/>
                  </a:ext>
                </a:extLst>
              </p:cNvPr>
              <p:cNvSpPr/>
              <p:nvPr/>
            </p:nvSpPr>
            <p:spPr>
              <a:xfrm>
                <a:off x="1970375" y="3839700"/>
                <a:ext cx="12525" cy="11225"/>
              </a:xfrm>
              <a:custGeom>
                <a:avLst/>
                <a:gdLst/>
                <a:ahLst/>
                <a:cxnLst/>
                <a:rect l="l" t="t" r="r" b="b"/>
                <a:pathLst>
                  <a:path w="501" h="449" extrusionOk="0">
                    <a:moveTo>
                      <a:pt x="254" y="0"/>
                    </a:moveTo>
                    <a:cubicBezTo>
                      <a:pt x="236" y="0"/>
                      <a:pt x="218" y="2"/>
                      <a:pt x="200" y="7"/>
                    </a:cubicBezTo>
                    <a:cubicBezTo>
                      <a:pt x="100" y="40"/>
                      <a:pt x="0" y="140"/>
                      <a:pt x="34" y="274"/>
                    </a:cubicBezTo>
                    <a:cubicBezTo>
                      <a:pt x="34" y="384"/>
                      <a:pt x="125" y="449"/>
                      <a:pt x="232" y="449"/>
                    </a:cubicBezTo>
                    <a:cubicBezTo>
                      <a:pt x="255" y="449"/>
                      <a:pt x="278" y="446"/>
                      <a:pt x="300" y="440"/>
                    </a:cubicBezTo>
                    <a:cubicBezTo>
                      <a:pt x="434" y="440"/>
                      <a:pt x="501" y="307"/>
                      <a:pt x="467" y="174"/>
                    </a:cubicBezTo>
                    <a:cubicBezTo>
                      <a:pt x="467" y="87"/>
                      <a:pt x="367" y="0"/>
                      <a:pt x="2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132;p2">
                <a:extLst>
                  <a:ext uri="{FF2B5EF4-FFF2-40B4-BE49-F238E27FC236}">
                    <a16:creationId xmlns:a16="http://schemas.microsoft.com/office/drawing/2014/main" id="{70970B3F-02EF-3E00-0F6D-BD6F3B2F1504}"/>
                  </a:ext>
                </a:extLst>
              </p:cNvPr>
              <p:cNvSpPr/>
              <p:nvPr/>
            </p:nvSpPr>
            <p:spPr>
              <a:xfrm>
                <a:off x="2014575" y="4018325"/>
                <a:ext cx="14200" cy="14200"/>
              </a:xfrm>
              <a:custGeom>
                <a:avLst/>
                <a:gdLst/>
                <a:ahLst/>
                <a:cxnLst/>
                <a:rect l="l" t="t" r="r" b="b"/>
                <a:pathLst>
                  <a:path w="568" h="568" extrusionOk="0">
                    <a:moveTo>
                      <a:pt x="267" y="0"/>
                    </a:moveTo>
                    <a:cubicBezTo>
                      <a:pt x="100" y="67"/>
                      <a:pt x="0" y="167"/>
                      <a:pt x="34" y="300"/>
                    </a:cubicBezTo>
                    <a:cubicBezTo>
                      <a:pt x="34" y="434"/>
                      <a:pt x="200" y="567"/>
                      <a:pt x="334" y="567"/>
                    </a:cubicBezTo>
                    <a:cubicBezTo>
                      <a:pt x="434" y="567"/>
                      <a:pt x="567" y="401"/>
                      <a:pt x="567" y="267"/>
                    </a:cubicBezTo>
                    <a:cubicBezTo>
                      <a:pt x="5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133;p2">
                <a:extLst>
                  <a:ext uri="{FF2B5EF4-FFF2-40B4-BE49-F238E27FC236}">
                    <a16:creationId xmlns:a16="http://schemas.microsoft.com/office/drawing/2014/main" id="{97398765-A675-1A99-85E7-8E88F4A2DF8A}"/>
                  </a:ext>
                </a:extLst>
              </p:cNvPr>
              <p:cNvSpPr/>
              <p:nvPr/>
            </p:nvSpPr>
            <p:spPr>
              <a:xfrm>
                <a:off x="1978700" y="3968275"/>
                <a:ext cx="11700" cy="11700"/>
              </a:xfrm>
              <a:custGeom>
                <a:avLst/>
                <a:gdLst/>
                <a:ahLst/>
                <a:cxnLst/>
                <a:rect l="l" t="t" r="r" b="b"/>
                <a:pathLst>
                  <a:path w="468" h="468" extrusionOk="0">
                    <a:moveTo>
                      <a:pt x="201" y="1"/>
                    </a:moveTo>
                    <a:cubicBezTo>
                      <a:pt x="101" y="1"/>
                      <a:pt x="1" y="134"/>
                      <a:pt x="1" y="268"/>
                    </a:cubicBezTo>
                    <a:cubicBezTo>
                      <a:pt x="1" y="401"/>
                      <a:pt x="134" y="468"/>
                      <a:pt x="268" y="468"/>
                    </a:cubicBezTo>
                    <a:cubicBezTo>
                      <a:pt x="368" y="468"/>
                      <a:pt x="468" y="334"/>
                      <a:pt x="468" y="234"/>
                    </a:cubicBezTo>
                    <a:cubicBezTo>
                      <a:pt x="468"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134;p2">
                <a:extLst>
                  <a:ext uri="{FF2B5EF4-FFF2-40B4-BE49-F238E27FC236}">
                    <a16:creationId xmlns:a16="http://schemas.microsoft.com/office/drawing/2014/main" id="{9705FF87-7C3B-0C0E-E849-967659FBBA2F}"/>
                  </a:ext>
                </a:extLst>
              </p:cNvPr>
              <p:cNvSpPr/>
              <p:nvPr/>
            </p:nvSpPr>
            <p:spPr>
              <a:xfrm>
                <a:off x="2025400" y="3990800"/>
                <a:ext cx="7550" cy="6700"/>
              </a:xfrm>
              <a:custGeom>
                <a:avLst/>
                <a:gdLst/>
                <a:ahLst/>
                <a:cxnLst/>
                <a:rect l="l" t="t" r="r" b="b"/>
                <a:pathLst>
                  <a:path w="302" h="268" extrusionOk="0">
                    <a:moveTo>
                      <a:pt x="134" y="0"/>
                    </a:moveTo>
                    <a:cubicBezTo>
                      <a:pt x="68" y="34"/>
                      <a:pt x="1" y="67"/>
                      <a:pt x="1" y="167"/>
                    </a:cubicBezTo>
                    <a:cubicBezTo>
                      <a:pt x="1" y="234"/>
                      <a:pt x="101" y="267"/>
                      <a:pt x="168" y="267"/>
                    </a:cubicBezTo>
                    <a:cubicBezTo>
                      <a:pt x="268" y="267"/>
                      <a:pt x="301" y="201"/>
                      <a:pt x="301" y="101"/>
                    </a:cubicBezTo>
                    <a:cubicBezTo>
                      <a:pt x="301" y="34"/>
                      <a:pt x="234"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135;p2">
                <a:extLst>
                  <a:ext uri="{FF2B5EF4-FFF2-40B4-BE49-F238E27FC236}">
                    <a16:creationId xmlns:a16="http://schemas.microsoft.com/office/drawing/2014/main" id="{2FC04F88-BBAF-C682-5D34-26547DC7A710}"/>
                  </a:ext>
                </a:extLst>
              </p:cNvPr>
              <p:cNvSpPr/>
              <p:nvPr/>
            </p:nvSpPr>
            <p:spPr>
              <a:xfrm>
                <a:off x="2052925" y="4017475"/>
                <a:ext cx="7525" cy="7550"/>
              </a:xfrm>
              <a:custGeom>
                <a:avLst/>
                <a:gdLst/>
                <a:ahLst/>
                <a:cxnLst/>
                <a:rect l="l" t="t" r="r" b="b"/>
                <a:pathLst>
                  <a:path w="301" h="302" extrusionOk="0">
                    <a:moveTo>
                      <a:pt x="134" y="1"/>
                    </a:moveTo>
                    <a:cubicBezTo>
                      <a:pt x="34" y="1"/>
                      <a:pt x="1" y="101"/>
                      <a:pt x="1" y="168"/>
                    </a:cubicBezTo>
                    <a:cubicBezTo>
                      <a:pt x="1" y="268"/>
                      <a:pt x="67" y="301"/>
                      <a:pt x="167" y="301"/>
                    </a:cubicBezTo>
                    <a:cubicBezTo>
                      <a:pt x="234" y="301"/>
                      <a:pt x="301" y="201"/>
                      <a:pt x="301" y="134"/>
                    </a:cubicBezTo>
                    <a:cubicBezTo>
                      <a:pt x="301" y="34"/>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136;p2">
                <a:extLst>
                  <a:ext uri="{FF2B5EF4-FFF2-40B4-BE49-F238E27FC236}">
                    <a16:creationId xmlns:a16="http://schemas.microsoft.com/office/drawing/2014/main" id="{540CD76D-81EE-36CD-2614-6D48E2A18F47}"/>
                  </a:ext>
                </a:extLst>
              </p:cNvPr>
              <p:cNvSpPr/>
              <p:nvPr/>
            </p:nvSpPr>
            <p:spPr>
              <a:xfrm>
                <a:off x="2046250" y="4059875"/>
                <a:ext cx="15050" cy="13125"/>
              </a:xfrm>
              <a:custGeom>
                <a:avLst/>
                <a:gdLst/>
                <a:ahLst/>
                <a:cxnLst/>
                <a:rect l="l" t="t" r="r" b="b"/>
                <a:pathLst>
                  <a:path w="602" h="525" extrusionOk="0">
                    <a:moveTo>
                      <a:pt x="319" y="1"/>
                    </a:moveTo>
                    <a:cubicBezTo>
                      <a:pt x="302" y="1"/>
                      <a:pt x="285" y="3"/>
                      <a:pt x="268" y="6"/>
                    </a:cubicBezTo>
                    <a:cubicBezTo>
                      <a:pt x="134" y="73"/>
                      <a:pt x="1" y="173"/>
                      <a:pt x="67" y="306"/>
                    </a:cubicBezTo>
                    <a:cubicBezTo>
                      <a:pt x="67" y="415"/>
                      <a:pt x="134" y="524"/>
                      <a:pt x="249" y="524"/>
                    </a:cubicBezTo>
                    <a:cubicBezTo>
                      <a:pt x="275" y="524"/>
                      <a:pt x="304" y="519"/>
                      <a:pt x="334" y="506"/>
                    </a:cubicBezTo>
                    <a:cubicBezTo>
                      <a:pt x="468" y="506"/>
                      <a:pt x="601" y="406"/>
                      <a:pt x="568" y="240"/>
                    </a:cubicBezTo>
                    <a:cubicBezTo>
                      <a:pt x="568" y="120"/>
                      <a:pt x="461" y="1"/>
                      <a:pt x="3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137;p2">
                <a:extLst>
                  <a:ext uri="{FF2B5EF4-FFF2-40B4-BE49-F238E27FC236}">
                    <a16:creationId xmlns:a16="http://schemas.microsoft.com/office/drawing/2014/main" id="{4B53E90F-7D24-B751-E87C-4581EBB6794E}"/>
                  </a:ext>
                </a:extLst>
              </p:cNvPr>
              <p:cNvSpPr/>
              <p:nvPr/>
            </p:nvSpPr>
            <p:spPr>
              <a:xfrm>
                <a:off x="2037925" y="4089200"/>
                <a:ext cx="6700" cy="5875"/>
              </a:xfrm>
              <a:custGeom>
                <a:avLst/>
                <a:gdLst/>
                <a:ahLst/>
                <a:cxnLst/>
                <a:rect l="l" t="t" r="r" b="b"/>
                <a:pathLst>
                  <a:path w="268" h="235" extrusionOk="0">
                    <a:moveTo>
                      <a:pt x="134" y="1"/>
                    </a:moveTo>
                    <a:cubicBezTo>
                      <a:pt x="67" y="1"/>
                      <a:pt x="0" y="101"/>
                      <a:pt x="67" y="134"/>
                    </a:cubicBezTo>
                    <a:cubicBezTo>
                      <a:pt x="67" y="167"/>
                      <a:pt x="100" y="234"/>
                      <a:pt x="167" y="234"/>
                    </a:cubicBezTo>
                    <a:cubicBezTo>
                      <a:pt x="234" y="234"/>
                      <a:pt x="267" y="167"/>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138;p2">
                <a:extLst>
                  <a:ext uri="{FF2B5EF4-FFF2-40B4-BE49-F238E27FC236}">
                    <a16:creationId xmlns:a16="http://schemas.microsoft.com/office/drawing/2014/main" id="{5BC4D742-2532-16B7-7E9F-49B0FD899FEF}"/>
                  </a:ext>
                </a:extLst>
              </p:cNvPr>
              <p:cNvSpPr/>
              <p:nvPr/>
            </p:nvSpPr>
            <p:spPr>
              <a:xfrm>
                <a:off x="2086275" y="3821500"/>
                <a:ext cx="10050" cy="9200"/>
              </a:xfrm>
              <a:custGeom>
                <a:avLst/>
                <a:gdLst/>
                <a:ahLst/>
                <a:cxnLst/>
                <a:rect l="l" t="t" r="r" b="b"/>
                <a:pathLst>
                  <a:path w="402" h="368" extrusionOk="0">
                    <a:moveTo>
                      <a:pt x="201" y="1"/>
                    </a:moveTo>
                    <a:cubicBezTo>
                      <a:pt x="68" y="34"/>
                      <a:pt x="1" y="134"/>
                      <a:pt x="34" y="201"/>
                    </a:cubicBezTo>
                    <a:cubicBezTo>
                      <a:pt x="34" y="301"/>
                      <a:pt x="168" y="368"/>
                      <a:pt x="234" y="368"/>
                    </a:cubicBezTo>
                    <a:cubicBezTo>
                      <a:pt x="334" y="368"/>
                      <a:pt x="401" y="268"/>
                      <a:pt x="401" y="168"/>
                    </a:cubicBezTo>
                    <a:cubicBezTo>
                      <a:pt x="401" y="101"/>
                      <a:pt x="301"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139;p2">
                <a:extLst>
                  <a:ext uri="{FF2B5EF4-FFF2-40B4-BE49-F238E27FC236}">
                    <a16:creationId xmlns:a16="http://schemas.microsoft.com/office/drawing/2014/main" id="{B5CEF651-7D3C-13ED-4C88-04D9DEFF30FE}"/>
                  </a:ext>
                </a:extLst>
              </p:cNvPr>
              <p:cNvSpPr/>
              <p:nvPr/>
            </p:nvSpPr>
            <p:spPr>
              <a:xfrm>
                <a:off x="2077950" y="3762925"/>
                <a:ext cx="8350" cy="7950"/>
              </a:xfrm>
              <a:custGeom>
                <a:avLst/>
                <a:gdLst/>
                <a:ahLst/>
                <a:cxnLst/>
                <a:rect l="l" t="t" r="r" b="b"/>
                <a:pathLst>
                  <a:path w="334" h="318" extrusionOk="0">
                    <a:moveTo>
                      <a:pt x="172" y="0"/>
                    </a:moveTo>
                    <a:cubicBezTo>
                      <a:pt x="158" y="0"/>
                      <a:pt x="146" y="3"/>
                      <a:pt x="134" y="9"/>
                    </a:cubicBezTo>
                    <a:cubicBezTo>
                      <a:pt x="34" y="9"/>
                      <a:pt x="0" y="109"/>
                      <a:pt x="0" y="176"/>
                    </a:cubicBezTo>
                    <a:cubicBezTo>
                      <a:pt x="0" y="258"/>
                      <a:pt x="45" y="318"/>
                      <a:pt x="117" y="318"/>
                    </a:cubicBezTo>
                    <a:cubicBezTo>
                      <a:pt x="133" y="318"/>
                      <a:pt x="149" y="315"/>
                      <a:pt x="167" y="309"/>
                    </a:cubicBezTo>
                    <a:cubicBezTo>
                      <a:pt x="234" y="309"/>
                      <a:pt x="334" y="209"/>
                      <a:pt x="301" y="142"/>
                    </a:cubicBezTo>
                    <a:cubicBezTo>
                      <a:pt x="301" y="60"/>
                      <a:pt x="233" y="0"/>
                      <a:pt x="1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140;p2">
                <a:extLst>
                  <a:ext uri="{FF2B5EF4-FFF2-40B4-BE49-F238E27FC236}">
                    <a16:creationId xmlns:a16="http://schemas.microsoft.com/office/drawing/2014/main" id="{41D359A9-52B3-AF5B-438C-422CACFDD3F4}"/>
                  </a:ext>
                </a:extLst>
              </p:cNvPr>
              <p:cNvSpPr/>
              <p:nvPr/>
            </p:nvSpPr>
            <p:spPr>
              <a:xfrm>
                <a:off x="2096300" y="3793025"/>
                <a:ext cx="10850" cy="10325"/>
              </a:xfrm>
              <a:custGeom>
                <a:avLst/>
                <a:gdLst/>
                <a:ahLst/>
                <a:cxnLst/>
                <a:rect l="l" t="t" r="r" b="b"/>
                <a:pathLst>
                  <a:path w="434" h="413" extrusionOk="0">
                    <a:moveTo>
                      <a:pt x="198" y="1"/>
                    </a:moveTo>
                    <a:cubicBezTo>
                      <a:pt x="188" y="1"/>
                      <a:pt x="178" y="2"/>
                      <a:pt x="167" y="6"/>
                    </a:cubicBezTo>
                    <a:cubicBezTo>
                      <a:pt x="100" y="6"/>
                      <a:pt x="0" y="106"/>
                      <a:pt x="0" y="239"/>
                    </a:cubicBezTo>
                    <a:cubicBezTo>
                      <a:pt x="0" y="326"/>
                      <a:pt x="100" y="413"/>
                      <a:pt x="192" y="413"/>
                    </a:cubicBezTo>
                    <a:cubicBezTo>
                      <a:pt x="206" y="413"/>
                      <a:pt x="220" y="411"/>
                      <a:pt x="234" y="406"/>
                    </a:cubicBezTo>
                    <a:cubicBezTo>
                      <a:pt x="334" y="406"/>
                      <a:pt x="434" y="273"/>
                      <a:pt x="400" y="173"/>
                    </a:cubicBezTo>
                    <a:cubicBezTo>
                      <a:pt x="341" y="113"/>
                      <a:pt x="281" y="1"/>
                      <a:pt x="1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141;p2">
                <a:extLst>
                  <a:ext uri="{FF2B5EF4-FFF2-40B4-BE49-F238E27FC236}">
                    <a16:creationId xmlns:a16="http://schemas.microsoft.com/office/drawing/2014/main" id="{2FFDB65B-E1EA-2B0E-D059-7E423911C313}"/>
                  </a:ext>
                </a:extLst>
              </p:cNvPr>
              <p:cNvSpPr/>
              <p:nvPr/>
            </p:nvSpPr>
            <p:spPr>
              <a:xfrm>
                <a:off x="2089625" y="3728100"/>
                <a:ext cx="6700" cy="6700"/>
              </a:xfrm>
              <a:custGeom>
                <a:avLst/>
                <a:gdLst/>
                <a:ahLst/>
                <a:cxnLst/>
                <a:rect l="l" t="t" r="r" b="b"/>
                <a:pathLst>
                  <a:path w="268" h="268" extrusionOk="0">
                    <a:moveTo>
                      <a:pt x="100" y="1"/>
                    </a:moveTo>
                    <a:cubicBezTo>
                      <a:pt x="34" y="1"/>
                      <a:pt x="0" y="68"/>
                      <a:pt x="0" y="168"/>
                    </a:cubicBezTo>
                    <a:cubicBezTo>
                      <a:pt x="0" y="234"/>
                      <a:pt x="67" y="268"/>
                      <a:pt x="167" y="268"/>
                    </a:cubicBezTo>
                    <a:cubicBezTo>
                      <a:pt x="234" y="268"/>
                      <a:pt x="267" y="201"/>
                      <a:pt x="267" y="101"/>
                    </a:cubicBezTo>
                    <a:cubicBezTo>
                      <a:pt x="267" y="34"/>
                      <a:pt x="200"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142;p2">
                <a:extLst>
                  <a:ext uri="{FF2B5EF4-FFF2-40B4-BE49-F238E27FC236}">
                    <a16:creationId xmlns:a16="http://schemas.microsoft.com/office/drawing/2014/main" id="{82F30758-353C-6C45-0A89-11D57BAEEFCC}"/>
                  </a:ext>
                </a:extLst>
              </p:cNvPr>
              <p:cNvSpPr/>
              <p:nvPr/>
            </p:nvSpPr>
            <p:spPr>
              <a:xfrm>
                <a:off x="2095450" y="3707275"/>
                <a:ext cx="4200" cy="4175"/>
              </a:xfrm>
              <a:custGeom>
                <a:avLst/>
                <a:gdLst/>
                <a:ahLst/>
                <a:cxnLst/>
                <a:rect l="l" t="t" r="r" b="b"/>
                <a:pathLst>
                  <a:path w="168" h="167" extrusionOk="0">
                    <a:moveTo>
                      <a:pt x="101" y="0"/>
                    </a:moveTo>
                    <a:cubicBezTo>
                      <a:pt x="34" y="0"/>
                      <a:pt x="1" y="33"/>
                      <a:pt x="1" y="67"/>
                    </a:cubicBezTo>
                    <a:cubicBezTo>
                      <a:pt x="1" y="100"/>
                      <a:pt x="34" y="167"/>
                      <a:pt x="101" y="167"/>
                    </a:cubicBezTo>
                    <a:cubicBezTo>
                      <a:pt x="134" y="167"/>
                      <a:pt x="168" y="100"/>
                      <a:pt x="168" y="67"/>
                    </a:cubicBezTo>
                    <a:cubicBezTo>
                      <a:pt x="168" y="33"/>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143;p2">
                <a:extLst>
                  <a:ext uri="{FF2B5EF4-FFF2-40B4-BE49-F238E27FC236}">
                    <a16:creationId xmlns:a16="http://schemas.microsoft.com/office/drawing/2014/main" id="{C522BBE9-8B61-7CCC-2999-7A61C2BE25B9}"/>
                  </a:ext>
                </a:extLst>
              </p:cNvPr>
              <p:cNvSpPr/>
              <p:nvPr/>
            </p:nvSpPr>
            <p:spPr>
              <a:xfrm>
                <a:off x="2127150" y="3732275"/>
                <a:ext cx="6700" cy="6700"/>
              </a:xfrm>
              <a:custGeom>
                <a:avLst/>
                <a:gdLst/>
                <a:ahLst/>
                <a:cxnLst/>
                <a:rect l="l" t="t" r="r" b="b"/>
                <a:pathLst>
                  <a:path w="268" h="268" extrusionOk="0">
                    <a:moveTo>
                      <a:pt x="100" y="1"/>
                    </a:moveTo>
                    <a:cubicBezTo>
                      <a:pt x="34" y="1"/>
                      <a:pt x="0" y="67"/>
                      <a:pt x="0" y="168"/>
                    </a:cubicBezTo>
                    <a:cubicBezTo>
                      <a:pt x="0" y="234"/>
                      <a:pt x="67" y="268"/>
                      <a:pt x="167" y="268"/>
                    </a:cubicBezTo>
                    <a:cubicBezTo>
                      <a:pt x="234" y="268"/>
                      <a:pt x="267" y="201"/>
                      <a:pt x="267" y="101"/>
                    </a:cubicBezTo>
                    <a:cubicBezTo>
                      <a:pt x="267" y="34"/>
                      <a:pt x="201"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144;p2">
                <a:extLst>
                  <a:ext uri="{FF2B5EF4-FFF2-40B4-BE49-F238E27FC236}">
                    <a16:creationId xmlns:a16="http://schemas.microsoft.com/office/drawing/2014/main" id="{5E7779B7-1560-27E7-0D11-9E7B4530C162}"/>
                  </a:ext>
                </a:extLst>
              </p:cNvPr>
              <p:cNvSpPr/>
              <p:nvPr/>
            </p:nvSpPr>
            <p:spPr>
              <a:xfrm>
                <a:off x="2081275" y="3622200"/>
                <a:ext cx="6700" cy="7525"/>
              </a:xfrm>
              <a:custGeom>
                <a:avLst/>
                <a:gdLst/>
                <a:ahLst/>
                <a:cxnLst/>
                <a:rect l="l" t="t" r="r" b="b"/>
                <a:pathLst>
                  <a:path w="268" h="301" extrusionOk="0">
                    <a:moveTo>
                      <a:pt x="101" y="1"/>
                    </a:moveTo>
                    <a:cubicBezTo>
                      <a:pt x="34" y="1"/>
                      <a:pt x="1" y="101"/>
                      <a:pt x="1" y="167"/>
                    </a:cubicBezTo>
                    <a:cubicBezTo>
                      <a:pt x="1" y="267"/>
                      <a:pt x="67" y="301"/>
                      <a:pt x="168" y="301"/>
                    </a:cubicBezTo>
                    <a:cubicBezTo>
                      <a:pt x="234" y="301"/>
                      <a:pt x="268" y="234"/>
                      <a:pt x="268" y="134"/>
                    </a:cubicBezTo>
                    <a:cubicBezTo>
                      <a:pt x="268" y="67"/>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145;p2">
                <a:extLst>
                  <a:ext uri="{FF2B5EF4-FFF2-40B4-BE49-F238E27FC236}">
                    <a16:creationId xmlns:a16="http://schemas.microsoft.com/office/drawing/2014/main" id="{E3810894-BDDD-7108-E333-F2E5703FB6A2}"/>
                  </a:ext>
                </a:extLst>
              </p:cNvPr>
              <p:cNvSpPr/>
              <p:nvPr/>
            </p:nvSpPr>
            <p:spPr>
              <a:xfrm>
                <a:off x="2081275" y="3592175"/>
                <a:ext cx="5025" cy="4200"/>
              </a:xfrm>
              <a:custGeom>
                <a:avLst/>
                <a:gdLst/>
                <a:ahLst/>
                <a:cxnLst/>
                <a:rect l="l" t="t" r="r" b="b"/>
                <a:pathLst>
                  <a:path w="201" h="168" extrusionOk="0">
                    <a:moveTo>
                      <a:pt x="101" y="1"/>
                    </a:moveTo>
                    <a:cubicBezTo>
                      <a:pt x="34" y="1"/>
                      <a:pt x="1" y="34"/>
                      <a:pt x="34" y="101"/>
                    </a:cubicBezTo>
                    <a:cubicBezTo>
                      <a:pt x="34" y="134"/>
                      <a:pt x="67" y="167"/>
                      <a:pt x="101" y="167"/>
                    </a:cubicBezTo>
                    <a:cubicBezTo>
                      <a:pt x="134" y="167"/>
                      <a:pt x="201" y="134"/>
                      <a:pt x="201" y="101"/>
                    </a:cubicBezTo>
                    <a:cubicBezTo>
                      <a:pt x="201" y="34"/>
                      <a:pt x="134"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146;p2">
                <a:extLst>
                  <a:ext uri="{FF2B5EF4-FFF2-40B4-BE49-F238E27FC236}">
                    <a16:creationId xmlns:a16="http://schemas.microsoft.com/office/drawing/2014/main" id="{18C9F329-C51F-4EB5-9D1E-A87F854A18AC}"/>
                  </a:ext>
                </a:extLst>
              </p:cNvPr>
              <p:cNvSpPr/>
              <p:nvPr/>
            </p:nvSpPr>
            <p:spPr>
              <a:xfrm>
                <a:off x="2090600" y="3587800"/>
                <a:ext cx="4875" cy="4400"/>
              </a:xfrm>
              <a:custGeom>
                <a:avLst/>
                <a:gdLst/>
                <a:ahLst/>
                <a:cxnLst/>
                <a:rect l="l" t="t" r="r" b="b"/>
                <a:pathLst>
                  <a:path w="195" h="176" extrusionOk="0">
                    <a:moveTo>
                      <a:pt x="80" y="0"/>
                    </a:moveTo>
                    <a:cubicBezTo>
                      <a:pt x="18" y="0"/>
                      <a:pt x="1" y="55"/>
                      <a:pt x="28" y="109"/>
                    </a:cubicBezTo>
                    <a:cubicBezTo>
                      <a:pt x="28" y="142"/>
                      <a:pt x="61" y="176"/>
                      <a:pt x="128" y="176"/>
                    </a:cubicBezTo>
                    <a:cubicBezTo>
                      <a:pt x="161" y="176"/>
                      <a:pt x="195" y="142"/>
                      <a:pt x="195" y="109"/>
                    </a:cubicBezTo>
                    <a:cubicBezTo>
                      <a:pt x="195" y="42"/>
                      <a:pt x="161" y="9"/>
                      <a:pt x="128" y="9"/>
                    </a:cubicBezTo>
                    <a:cubicBezTo>
                      <a:pt x="110" y="3"/>
                      <a:pt x="94" y="0"/>
                      <a:pt x="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147;p2">
                <a:extLst>
                  <a:ext uri="{FF2B5EF4-FFF2-40B4-BE49-F238E27FC236}">
                    <a16:creationId xmlns:a16="http://schemas.microsoft.com/office/drawing/2014/main" id="{230D50DC-874A-5AF8-20FC-E2523440AE93}"/>
                  </a:ext>
                </a:extLst>
              </p:cNvPr>
              <p:cNvSpPr/>
              <p:nvPr/>
            </p:nvSpPr>
            <p:spPr>
              <a:xfrm>
                <a:off x="2103800" y="3954950"/>
                <a:ext cx="16700" cy="16700"/>
              </a:xfrm>
              <a:custGeom>
                <a:avLst/>
                <a:gdLst/>
                <a:ahLst/>
                <a:cxnLst/>
                <a:rect l="l" t="t" r="r" b="b"/>
                <a:pathLst>
                  <a:path w="668" h="668" extrusionOk="0">
                    <a:moveTo>
                      <a:pt x="301" y="0"/>
                    </a:moveTo>
                    <a:cubicBezTo>
                      <a:pt x="134" y="33"/>
                      <a:pt x="0" y="200"/>
                      <a:pt x="0" y="367"/>
                    </a:cubicBezTo>
                    <a:cubicBezTo>
                      <a:pt x="34" y="534"/>
                      <a:pt x="167" y="667"/>
                      <a:pt x="367" y="667"/>
                    </a:cubicBezTo>
                    <a:cubicBezTo>
                      <a:pt x="534" y="634"/>
                      <a:pt x="668" y="500"/>
                      <a:pt x="668" y="300"/>
                    </a:cubicBezTo>
                    <a:cubicBezTo>
                      <a:pt x="634" y="134"/>
                      <a:pt x="501"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148;p2">
                <a:extLst>
                  <a:ext uri="{FF2B5EF4-FFF2-40B4-BE49-F238E27FC236}">
                    <a16:creationId xmlns:a16="http://schemas.microsoft.com/office/drawing/2014/main" id="{1F3C22CC-C235-CBD1-EDA3-0DF5E12405B2}"/>
                  </a:ext>
                </a:extLst>
              </p:cNvPr>
              <p:cNvSpPr/>
              <p:nvPr/>
            </p:nvSpPr>
            <p:spPr>
              <a:xfrm>
                <a:off x="2095450" y="3913250"/>
                <a:ext cx="10875" cy="9200"/>
              </a:xfrm>
              <a:custGeom>
                <a:avLst/>
                <a:gdLst/>
                <a:ahLst/>
                <a:cxnLst/>
                <a:rect l="l" t="t" r="r" b="b"/>
                <a:pathLst>
                  <a:path w="435" h="368" extrusionOk="0">
                    <a:moveTo>
                      <a:pt x="201" y="0"/>
                    </a:moveTo>
                    <a:cubicBezTo>
                      <a:pt x="101" y="0"/>
                      <a:pt x="1" y="134"/>
                      <a:pt x="34" y="200"/>
                    </a:cubicBezTo>
                    <a:cubicBezTo>
                      <a:pt x="34" y="300"/>
                      <a:pt x="134" y="367"/>
                      <a:pt x="268" y="367"/>
                    </a:cubicBezTo>
                    <a:cubicBezTo>
                      <a:pt x="334" y="367"/>
                      <a:pt x="434" y="300"/>
                      <a:pt x="434" y="167"/>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149;p2">
                <a:extLst>
                  <a:ext uri="{FF2B5EF4-FFF2-40B4-BE49-F238E27FC236}">
                    <a16:creationId xmlns:a16="http://schemas.microsoft.com/office/drawing/2014/main" id="{49154B35-1E39-FC2B-988B-3340B1A14649}"/>
                  </a:ext>
                </a:extLst>
              </p:cNvPr>
              <p:cNvSpPr/>
              <p:nvPr/>
            </p:nvSpPr>
            <p:spPr>
              <a:xfrm>
                <a:off x="2120475" y="3908850"/>
                <a:ext cx="10875" cy="9950"/>
              </a:xfrm>
              <a:custGeom>
                <a:avLst/>
                <a:gdLst/>
                <a:ahLst/>
                <a:cxnLst/>
                <a:rect l="l" t="t" r="r" b="b"/>
                <a:pathLst>
                  <a:path w="435" h="398" extrusionOk="0">
                    <a:moveTo>
                      <a:pt x="218" y="1"/>
                    </a:moveTo>
                    <a:cubicBezTo>
                      <a:pt x="202" y="1"/>
                      <a:pt x="184" y="4"/>
                      <a:pt x="167" y="9"/>
                    </a:cubicBezTo>
                    <a:cubicBezTo>
                      <a:pt x="34" y="9"/>
                      <a:pt x="1" y="110"/>
                      <a:pt x="1" y="210"/>
                    </a:cubicBezTo>
                    <a:cubicBezTo>
                      <a:pt x="1" y="314"/>
                      <a:pt x="82" y="398"/>
                      <a:pt x="149" y="398"/>
                    </a:cubicBezTo>
                    <a:cubicBezTo>
                      <a:pt x="168" y="398"/>
                      <a:pt x="186" y="391"/>
                      <a:pt x="201" y="376"/>
                    </a:cubicBezTo>
                    <a:cubicBezTo>
                      <a:pt x="334" y="376"/>
                      <a:pt x="434" y="243"/>
                      <a:pt x="367" y="176"/>
                    </a:cubicBezTo>
                    <a:cubicBezTo>
                      <a:pt x="367" y="66"/>
                      <a:pt x="299"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150;p2">
                <a:extLst>
                  <a:ext uri="{FF2B5EF4-FFF2-40B4-BE49-F238E27FC236}">
                    <a16:creationId xmlns:a16="http://schemas.microsoft.com/office/drawing/2014/main" id="{FC1CCD48-3C1F-FB1C-F9FB-B759E4D54674}"/>
                  </a:ext>
                </a:extLst>
              </p:cNvPr>
              <p:cNvSpPr/>
              <p:nvPr/>
            </p:nvSpPr>
            <p:spPr>
              <a:xfrm>
                <a:off x="2128825" y="3959100"/>
                <a:ext cx="6675" cy="5050"/>
              </a:xfrm>
              <a:custGeom>
                <a:avLst/>
                <a:gdLst/>
                <a:ahLst/>
                <a:cxnLst/>
                <a:rect l="l" t="t" r="r" b="b"/>
                <a:pathLst>
                  <a:path w="267" h="202" extrusionOk="0">
                    <a:moveTo>
                      <a:pt x="134" y="1"/>
                    </a:moveTo>
                    <a:cubicBezTo>
                      <a:pt x="33" y="1"/>
                      <a:pt x="0" y="101"/>
                      <a:pt x="33" y="134"/>
                    </a:cubicBezTo>
                    <a:cubicBezTo>
                      <a:pt x="33" y="168"/>
                      <a:pt x="100" y="201"/>
                      <a:pt x="167" y="201"/>
                    </a:cubicBezTo>
                    <a:cubicBezTo>
                      <a:pt x="200" y="201"/>
                      <a:pt x="267" y="168"/>
                      <a:pt x="267" y="101"/>
                    </a:cubicBezTo>
                    <a:cubicBezTo>
                      <a:pt x="267" y="34"/>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151;p2">
                <a:extLst>
                  <a:ext uri="{FF2B5EF4-FFF2-40B4-BE49-F238E27FC236}">
                    <a16:creationId xmlns:a16="http://schemas.microsoft.com/office/drawing/2014/main" id="{DE26150D-769E-29DA-75B8-87764639A299}"/>
                  </a:ext>
                </a:extLst>
              </p:cNvPr>
              <p:cNvSpPr/>
              <p:nvPr/>
            </p:nvSpPr>
            <p:spPr>
              <a:xfrm>
                <a:off x="2122975" y="4025000"/>
                <a:ext cx="5875" cy="5850"/>
              </a:xfrm>
              <a:custGeom>
                <a:avLst/>
                <a:gdLst/>
                <a:ahLst/>
                <a:cxnLst/>
                <a:rect l="l" t="t" r="r" b="b"/>
                <a:pathLst>
                  <a:path w="235" h="234" extrusionOk="0">
                    <a:moveTo>
                      <a:pt x="101" y="0"/>
                    </a:moveTo>
                    <a:cubicBezTo>
                      <a:pt x="34" y="0"/>
                      <a:pt x="1" y="67"/>
                      <a:pt x="1" y="134"/>
                    </a:cubicBezTo>
                    <a:cubicBezTo>
                      <a:pt x="1" y="200"/>
                      <a:pt x="67" y="234"/>
                      <a:pt x="101" y="234"/>
                    </a:cubicBezTo>
                    <a:cubicBezTo>
                      <a:pt x="201" y="234"/>
                      <a:pt x="234" y="167"/>
                      <a:pt x="234" y="134"/>
                    </a:cubicBezTo>
                    <a:cubicBezTo>
                      <a:pt x="234" y="33"/>
                      <a:pt x="167"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52;p2">
              <a:extLst>
                <a:ext uri="{FF2B5EF4-FFF2-40B4-BE49-F238E27FC236}">
                  <a16:creationId xmlns:a16="http://schemas.microsoft.com/office/drawing/2014/main" id="{3C11C5E6-8635-182F-9F7F-172AF4C4A818}"/>
                </a:ext>
              </a:extLst>
            </p:cNvPr>
            <p:cNvGrpSpPr/>
            <p:nvPr/>
          </p:nvGrpSpPr>
          <p:grpSpPr>
            <a:xfrm>
              <a:off x="1134925" y="4085100"/>
              <a:ext cx="1167525" cy="1167525"/>
              <a:chOff x="2244925" y="3993300"/>
              <a:chExt cx="1167525" cy="1167525"/>
            </a:xfrm>
          </p:grpSpPr>
          <p:sp>
            <p:nvSpPr>
              <p:cNvPr id="148" name="Google Shape;153;p2">
                <a:extLst>
                  <a:ext uri="{FF2B5EF4-FFF2-40B4-BE49-F238E27FC236}">
                    <a16:creationId xmlns:a16="http://schemas.microsoft.com/office/drawing/2014/main" id="{8D32B0C8-DCFF-1990-D50D-76BEA38C9B6F}"/>
                  </a:ext>
                </a:extLst>
              </p:cNvPr>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54;p2">
                <a:extLst>
                  <a:ext uri="{FF2B5EF4-FFF2-40B4-BE49-F238E27FC236}">
                    <a16:creationId xmlns:a16="http://schemas.microsoft.com/office/drawing/2014/main" id="{6A735394-4511-6B2C-0994-5D89B0453BF3}"/>
                  </a:ext>
                </a:extLst>
              </p:cNvPr>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5;p2">
                <a:extLst>
                  <a:ext uri="{FF2B5EF4-FFF2-40B4-BE49-F238E27FC236}">
                    <a16:creationId xmlns:a16="http://schemas.microsoft.com/office/drawing/2014/main" id="{402050CB-57E0-6E82-E560-F4D72705BB37}"/>
                  </a:ext>
                </a:extLst>
              </p:cNvPr>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6;p2">
                <a:extLst>
                  <a:ext uri="{FF2B5EF4-FFF2-40B4-BE49-F238E27FC236}">
                    <a16:creationId xmlns:a16="http://schemas.microsoft.com/office/drawing/2014/main" id="{366F0681-D208-857D-789D-1B57B4BA1E2A}"/>
                  </a:ext>
                </a:extLst>
              </p:cNvPr>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7;p2">
                <a:extLst>
                  <a:ext uri="{FF2B5EF4-FFF2-40B4-BE49-F238E27FC236}">
                    <a16:creationId xmlns:a16="http://schemas.microsoft.com/office/drawing/2014/main" id="{D1B4D883-E218-A376-17D6-3D1FB0F1B797}"/>
                  </a:ext>
                </a:extLst>
              </p:cNvPr>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8;p2">
                <a:extLst>
                  <a:ext uri="{FF2B5EF4-FFF2-40B4-BE49-F238E27FC236}">
                    <a16:creationId xmlns:a16="http://schemas.microsoft.com/office/drawing/2014/main" id="{E6022DFB-0E78-BC46-04B7-0E4CEF39D9CB}"/>
                  </a:ext>
                </a:extLst>
              </p:cNvPr>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9;p2">
                <a:extLst>
                  <a:ext uri="{FF2B5EF4-FFF2-40B4-BE49-F238E27FC236}">
                    <a16:creationId xmlns:a16="http://schemas.microsoft.com/office/drawing/2014/main" id="{6E97BE8C-CD5A-D890-833E-DEE9A136E087}"/>
                  </a:ext>
                </a:extLst>
              </p:cNvPr>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60;p2">
                <a:extLst>
                  <a:ext uri="{FF2B5EF4-FFF2-40B4-BE49-F238E27FC236}">
                    <a16:creationId xmlns:a16="http://schemas.microsoft.com/office/drawing/2014/main" id="{72ACC06C-73EB-E129-C586-6B99905DF803}"/>
                  </a:ext>
                </a:extLst>
              </p:cNvPr>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61;p2">
                <a:extLst>
                  <a:ext uri="{FF2B5EF4-FFF2-40B4-BE49-F238E27FC236}">
                    <a16:creationId xmlns:a16="http://schemas.microsoft.com/office/drawing/2014/main" id="{2BC1E91C-E1FF-BCBE-8763-AC7272248E49}"/>
                  </a:ext>
                </a:extLst>
              </p:cNvPr>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62;p2">
                <a:extLst>
                  <a:ext uri="{FF2B5EF4-FFF2-40B4-BE49-F238E27FC236}">
                    <a16:creationId xmlns:a16="http://schemas.microsoft.com/office/drawing/2014/main" id="{853A0340-C46A-F459-32E6-9245F748FB5F}"/>
                  </a:ext>
                </a:extLst>
              </p:cNvPr>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63;p2">
                <a:extLst>
                  <a:ext uri="{FF2B5EF4-FFF2-40B4-BE49-F238E27FC236}">
                    <a16:creationId xmlns:a16="http://schemas.microsoft.com/office/drawing/2014/main" id="{B33F3ACD-02E2-D7AD-88FB-E16C977DFFD8}"/>
                  </a:ext>
                </a:extLst>
              </p:cNvPr>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64;p2">
                <a:extLst>
                  <a:ext uri="{FF2B5EF4-FFF2-40B4-BE49-F238E27FC236}">
                    <a16:creationId xmlns:a16="http://schemas.microsoft.com/office/drawing/2014/main" id="{730AC91E-9D2E-BF17-74B8-417B918FDEFF}"/>
                  </a:ext>
                </a:extLst>
              </p:cNvPr>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5;p2">
                <a:extLst>
                  <a:ext uri="{FF2B5EF4-FFF2-40B4-BE49-F238E27FC236}">
                    <a16:creationId xmlns:a16="http://schemas.microsoft.com/office/drawing/2014/main" id="{46829086-619C-796E-FC9D-0F441FE393D0}"/>
                  </a:ext>
                </a:extLst>
              </p:cNvPr>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6;p2">
                <a:extLst>
                  <a:ext uri="{FF2B5EF4-FFF2-40B4-BE49-F238E27FC236}">
                    <a16:creationId xmlns:a16="http://schemas.microsoft.com/office/drawing/2014/main" id="{F1DF4F80-B659-99DD-59A1-79509BDCB81A}"/>
                  </a:ext>
                </a:extLst>
              </p:cNvPr>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7;p2">
                <a:extLst>
                  <a:ext uri="{FF2B5EF4-FFF2-40B4-BE49-F238E27FC236}">
                    <a16:creationId xmlns:a16="http://schemas.microsoft.com/office/drawing/2014/main" id="{51B94B62-DEA6-93B1-66E1-37B30A61B551}"/>
                  </a:ext>
                </a:extLst>
              </p:cNvPr>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8;p2">
                <a:extLst>
                  <a:ext uri="{FF2B5EF4-FFF2-40B4-BE49-F238E27FC236}">
                    <a16:creationId xmlns:a16="http://schemas.microsoft.com/office/drawing/2014/main" id="{901BA154-DF59-C22C-7A45-E7214DC9D4FE}"/>
                  </a:ext>
                </a:extLst>
              </p:cNvPr>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9;p2">
                <a:extLst>
                  <a:ext uri="{FF2B5EF4-FFF2-40B4-BE49-F238E27FC236}">
                    <a16:creationId xmlns:a16="http://schemas.microsoft.com/office/drawing/2014/main" id="{78FDCB84-EC0F-A097-BCB0-9ECED6039F48}"/>
                  </a:ext>
                </a:extLst>
              </p:cNvPr>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70;p2">
                <a:extLst>
                  <a:ext uri="{FF2B5EF4-FFF2-40B4-BE49-F238E27FC236}">
                    <a16:creationId xmlns:a16="http://schemas.microsoft.com/office/drawing/2014/main" id="{C86BFB0C-D27A-22C7-CAC2-457F4190695A}"/>
                  </a:ext>
                </a:extLst>
              </p:cNvPr>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71;p2">
                <a:extLst>
                  <a:ext uri="{FF2B5EF4-FFF2-40B4-BE49-F238E27FC236}">
                    <a16:creationId xmlns:a16="http://schemas.microsoft.com/office/drawing/2014/main" id="{F07639E4-DBF4-356F-EFC8-938A2852F52B}"/>
                  </a:ext>
                </a:extLst>
              </p:cNvPr>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72;p2">
                <a:extLst>
                  <a:ext uri="{FF2B5EF4-FFF2-40B4-BE49-F238E27FC236}">
                    <a16:creationId xmlns:a16="http://schemas.microsoft.com/office/drawing/2014/main" id="{3A484398-0238-9E0A-2324-7723FA0CD4F2}"/>
                  </a:ext>
                </a:extLst>
              </p:cNvPr>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73;p2">
                <a:extLst>
                  <a:ext uri="{FF2B5EF4-FFF2-40B4-BE49-F238E27FC236}">
                    <a16:creationId xmlns:a16="http://schemas.microsoft.com/office/drawing/2014/main" id="{666D946B-C549-7DB8-D439-2D1ACD4D5F44}"/>
                  </a:ext>
                </a:extLst>
              </p:cNvPr>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74;p2">
                <a:extLst>
                  <a:ext uri="{FF2B5EF4-FFF2-40B4-BE49-F238E27FC236}">
                    <a16:creationId xmlns:a16="http://schemas.microsoft.com/office/drawing/2014/main" id="{BFF4C80A-415B-85A3-9F79-B07CEF199949}"/>
                  </a:ext>
                </a:extLst>
              </p:cNvPr>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5;p2">
                <a:extLst>
                  <a:ext uri="{FF2B5EF4-FFF2-40B4-BE49-F238E27FC236}">
                    <a16:creationId xmlns:a16="http://schemas.microsoft.com/office/drawing/2014/main" id="{414515E3-F167-57E6-5C3F-BC954AF67792}"/>
                  </a:ext>
                </a:extLst>
              </p:cNvPr>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6;p2">
                <a:extLst>
                  <a:ext uri="{FF2B5EF4-FFF2-40B4-BE49-F238E27FC236}">
                    <a16:creationId xmlns:a16="http://schemas.microsoft.com/office/drawing/2014/main" id="{0351548E-C62C-BFB6-E016-4BB092F8C69C}"/>
                  </a:ext>
                </a:extLst>
              </p:cNvPr>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7;p2">
                <a:extLst>
                  <a:ext uri="{FF2B5EF4-FFF2-40B4-BE49-F238E27FC236}">
                    <a16:creationId xmlns:a16="http://schemas.microsoft.com/office/drawing/2014/main" id="{62D9E9AB-DFA0-014C-1FC6-1BC9EA72A060}"/>
                  </a:ext>
                </a:extLst>
              </p:cNvPr>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8;p2">
                <a:extLst>
                  <a:ext uri="{FF2B5EF4-FFF2-40B4-BE49-F238E27FC236}">
                    <a16:creationId xmlns:a16="http://schemas.microsoft.com/office/drawing/2014/main" id="{A01A27D4-7673-87E2-952B-5AD72CB96363}"/>
                  </a:ext>
                </a:extLst>
              </p:cNvPr>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9;p2">
                <a:extLst>
                  <a:ext uri="{FF2B5EF4-FFF2-40B4-BE49-F238E27FC236}">
                    <a16:creationId xmlns:a16="http://schemas.microsoft.com/office/drawing/2014/main" id="{0C8768DD-0630-092A-B278-86728C68DF80}"/>
                  </a:ext>
                </a:extLst>
              </p:cNvPr>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80;p2">
                <a:extLst>
                  <a:ext uri="{FF2B5EF4-FFF2-40B4-BE49-F238E27FC236}">
                    <a16:creationId xmlns:a16="http://schemas.microsoft.com/office/drawing/2014/main" id="{4227C32E-A021-033C-6032-38AC2E1F10E5}"/>
                  </a:ext>
                </a:extLst>
              </p:cNvPr>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81;p2">
                <a:extLst>
                  <a:ext uri="{FF2B5EF4-FFF2-40B4-BE49-F238E27FC236}">
                    <a16:creationId xmlns:a16="http://schemas.microsoft.com/office/drawing/2014/main" id="{3486BC48-288D-0EF7-8985-F54DADB65AF4}"/>
                  </a:ext>
                </a:extLst>
              </p:cNvPr>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82;p2">
                <a:extLst>
                  <a:ext uri="{FF2B5EF4-FFF2-40B4-BE49-F238E27FC236}">
                    <a16:creationId xmlns:a16="http://schemas.microsoft.com/office/drawing/2014/main" id="{56E6C8C0-2B9C-1102-5580-E293CEC77655}"/>
                  </a:ext>
                </a:extLst>
              </p:cNvPr>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83;p2">
                <a:extLst>
                  <a:ext uri="{FF2B5EF4-FFF2-40B4-BE49-F238E27FC236}">
                    <a16:creationId xmlns:a16="http://schemas.microsoft.com/office/drawing/2014/main" id="{FE93ADA1-7E46-B006-8C40-2F31DCA10A65}"/>
                  </a:ext>
                </a:extLst>
              </p:cNvPr>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84;p2">
                <a:extLst>
                  <a:ext uri="{FF2B5EF4-FFF2-40B4-BE49-F238E27FC236}">
                    <a16:creationId xmlns:a16="http://schemas.microsoft.com/office/drawing/2014/main" id="{9BAF09D0-344D-DCB5-9A41-2564A675C5D4}"/>
                  </a:ext>
                </a:extLst>
              </p:cNvPr>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5;p2">
                <a:extLst>
                  <a:ext uri="{FF2B5EF4-FFF2-40B4-BE49-F238E27FC236}">
                    <a16:creationId xmlns:a16="http://schemas.microsoft.com/office/drawing/2014/main" id="{48661DB1-8F4F-B6DD-6345-02BC1D22E137}"/>
                  </a:ext>
                </a:extLst>
              </p:cNvPr>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6;p2">
                <a:extLst>
                  <a:ext uri="{FF2B5EF4-FFF2-40B4-BE49-F238E27FC236}">
                    <a16:creationId xmlns:a16="http://schemas.microsoft.com/office/drawing/2014/main" id="{89E07811-5906-21BA-8376-9D8915436EAC}"/>
                  </a:ext>
                </a:extLst>
              </p:cNvPr>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7;p2">
                <a:extLst>
                  <a:ext uri="{FF2B5EF4-FFF2-40B4-BE49-F238E27FC236}">
                    <a16:creationId xmlns:a16="http://schemas.microsoft.com/office/drawing/2014/main" id="{D0120A22-6776-5090-C005-236BEE039E00}"/>
                  </a:ext>
                </a:extLst>
              </p:cNvPr>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8;p2">
                <a:extLst>
                  <a:ext uri="{FF2B5EF4-FFF2-40B4-BE49-F238E27FC236}">
                    <a16:creationId xmlns:a16="http://schemas.microsoft.com/office/drawing/2014/main" id="{FDF3B335-D5FA-D1E3-D346-9FC5577E45EA}"/>
                  </a:ext>
                </a:extLst>
              </p:cNvPr>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9;p2">
                <a:extLst>
                  <a:ext uri="{FF2B5EF4-FFF2-40B4-BE49-F238E27FC236}">
                    <a16:creationId xmlns:a16="http://schemas.microsoft.com/office/drawing/2014/main" id="{11E3A03A-FCA2-05FC-5578-AD958A0DB31F}"/>
                  </a:ext>
                </a:extLst>
              </p:cNvPr>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90;p2">
                <a:extLst>
                  <a:ext uri="{FF2B5EF4-FFF2-40B4-BE49-F238E27FC236}">
                    <a16:creationId xmlns:a16="http://schemas.microsoft.com/office/drawing/2014/main" id="{D8181EC7-5F86-1903-0F7A-13294D34D797}"/>
                  </a:ext>
                </a:extLst>
              </p:cNvPr>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91;p2">
                <a:extLst>
                  <a:ext uri="{FF2B5EF4-FFF2-40B4-BE49-F238E27FC236}">
                    <a16:creationId xmlns:a16="http://schemas.microsoft.com/office/drawing/2014/main" id="{747341E3-709C-F479-FFD5-6138B6194965}"/>
                  </a:ext>
                </a:extLst>
              </p:cNvPr>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92;p2">
                <a:extLst>
                  <a:ext uri="{FF2B5EF4-FFF2-40B4-BE49-F238E27FC236}">
                    <a16:creationId xmlns:a16="http://schemas.microsoft.com/office/drawing/2014/main" id="{6E2E93FE-DB85-170C-BA64-E562740D3D12}"/>
                  </a:ext>
                </a:extLst>
              </p:cNvPr>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93;p2">
                <a:extLst>
                  <a:ext uri="{FF2B5EF4-FFF2-40B4-BE49-F238E27FC236}">
                    <a16:creationId xmlns:a16="http://schemas.microsoft.com/office/drawing/2014/main" id="{2C0A1DA6-2BD2-27C3-37FB-048DEA3718AD}"/>
                  </a:ext>
                </a:extLst>
              </p:cNvPr>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94;p2">
                <a:extLst>
                  <a:ext uri="{FF2B5EF4-FFF2-40B4-BE49-F238E27FC236}">
                    <a16:creationId xmlns:a16="http://schemas.microsoft.com/office/drawing/2014/main" id="{5F0335B7-552B-4A7C-8B53-EA624FC8733F}"/>
                  </a:ext>
                </a:extLst>
              </p:cNvPr>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5;p2">
                <a:extLst>
                  <a:ext uri="{FF2B5EF4-FFF2-40B4-BE49-F238E27FC236}">
                    <a16:creationId xmlns:a16="http://schemas.microsoft.com/office/drawing/2014/main" id="{0B55382D-1B1A-66BC-7E20-6D6681CD530B}"/>
                  </a:ext>
                </a:extLst>
              </p:cNvPr>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6;p2">
                <a:extLst>
                  <a:ext uri="{FF2B5EF4-FFF2-40B4-BE49-F238E27FC236}">
                    <a16:creationId xmlns:a16="http://schemas.microsoft.com/office/drawing/2014/main" id="{884CAA2D-E604-7F40-6614-25C54BE2E9A4}"/>
                  </a:ext>
                </a:extLst>
              </p:cNvPr>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7;p2">
                <a:extLst>
                  <a:ext uri="{FF2B5EF4-FFF2-40B4-BE49-F238E27FC236}">
                    <a16:creationId xmlns:a16="http://schemas.microsoft.com/office/drawing/2014/main" id="{598F3198-9B7B-BF96-6B76-5339AE3423EC}"/>
                  </a:ext>
                </a:extLst>
              </p:cNvPr>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8;p2">
                <a:extLst>
                  <a:ext uri="{FF2B5EF4-FFF2-40B4-BE49-F238E27FC236}">
                    <a16:creationId xmlns:a16="http://schemas.microsoft.com/office/drawing/2014/main" id="{9177206E-83BE-E1B3-76DD-33576299B34D}"/>
                  </a:ext>
                </a:extLst>
              </p:cNvPr>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9;p2">
                <a:extLst>
                  <a:ext uri="{FF2B5EF4-FFF2-40B4-BE49-F238E27FC236}">
                    <a16:creationId xmlns:a16="http://schemas.microsoft.com/office/drawing/2014/main" id="{A4B36314-7856-EFF9-473E-63039239772B}"/>
                  </a:ext>
                </a:extLst>
              </p:cNvPr>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200;p2">
                <a:extLst>
                  <a:ext uri="{FF2B5EF4-FFF2-40B4-BE49-F238E27FC236}">
                    <a16:creationId xmlns:a16="http://schemas.microsoft.com/office/drawing/2014/main" id="{FBFB0A7A-5919-8F9A-E7C0-0C1A9A644187}"/>
                  </a:ext>
                </a:extLst>
              </p:cNvPr>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201;p2">
                <a:extLst>
                  <a:ext uri="{FF2B5EF4-FFF2-40B4-BE49-F238E27FC236}">
                    <a16:creationId xmlns:a16="http://schemas.microsoft.com/office/drawing/2014/main" id="{6A9FAEBF-057E-A07F-AE03-65CCFAF50BD2}"/>
                  </a:ext>
                </a:extLst>
              </p:cNvPr>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 name="Google Shape;202;p2">
              <a:extLst>
                <a:ext uri="{FF2B5EF4-FFF2-40B4-BE49-F238E27FC236}">
                  <a16:creationId xmlns:a16="http://schemas.microsoft.com/office/drawing/2014/main" id="{D6E0840C-0A9A-08F5-5A6D-CAA68B3D8794}"/>
                </a:ext>
              </a:extLst>
            </p:cNvPr>
            <p:cNvGrpSpPr/>
            <p:nvPr/>
          </p:nvGrpSpPr>
          <p:grpSpPr>
            <a:xfrm>
              <a:off x="-86256" y="3639677"/>
              <a:ext cx="542338" cy="996789"/>
              <a:chOff x="169075" y="3879050"/>
              <a:chExt cx="359450" cy="660650"/>
            </a:xfrm>
          </p:grpSpPr>
          <p:sp>
            <p:nvSpPr>
              <p:cNvPr id="145" name="Google Shape;203;p2">
                <a:extLst>
                  <a:ext uri="{FF2B5EF4-FFF2-40B4-BE49-F238E27FC236}">
                    <a16:creationId xmlns:a16="http://schemas.microsoft.com/office/drawing/2014/main" id="{53A4D35D-B01B-E07C-9426-BC94C1B9F213}"/>
                  </a:ext>
                </a:extLst>
              </p:cNvPr>
              <p:cNvSpPr/>
              <p:nvPr/>
            </p:nvSpPr>
            <p:spPr>
              <a:xfrm>
                <a:off x="264975" y="3879050"/>
                <a:ext cx="263550" cy="393650"/>
              </a:xfrm>
              <a:custGeom>
                <a:avLst/>
                <a:gdLst/>
                <a:ahLst/>
                <a:cxnLst/>
                <a:rect l="l" t="t" r="r" b="b"/>
                <a:pathLst>
                  <a:path w="10542" h="15746" extrusionOk="0">
                    <a:moveTo>
                      <a:pt x="7706" y="1"/>
                    </a:moveTo>
                    <a:cubicBezTo>
                      <a:pt x="7506" y="1"/>
                      <a:pt x="7273" y="34"/>
                      <a:pt x="7006" y="67"/>
                    </a:cubicBezTo>
                    <a:cubicBezTo>
                      <a:pt x="6639" y="167"/>
                      <a:pt x="6272" y="301"/>
                      <a:pt x="5838" y="501"/>
                    </a:cubicBezTo>
                    <a:cubicBezTo>
                      <a:pt x="5438" y="701"/>
                      <a:pt x="5038" y="968"/>
                      <a:pt x="4604" y="1335"/>
                    </a:cubicBezTo>
                    <a:cubicBezTo>
                      <a:pt x="3970" y="1869"/>
                      <a:pt x="3337" y="2536"/>
                      <a:pt x="2803" y="3336"/>
                    </a:cubicBezTo>
                    <a:cubicBezTo>
                      <a:pt x="1869" y="4671"/>
                      <a:pt x="1168" y="6372"/>
                      <a:pt x="668" y="8307"/>
                    </a:cubicBezTo>
                    <a:cubicBezTo>
                      <a:pt x="368" y="9507"/>
                      <a:pt x="168" y="10742"/>
                      <a:pt x="101" y="11976"/>
                    </a:cubicBezTo>
                    <a:cubicBezTo>
                      <a:pt x="1" y="13177"/>
                      <a:pt x="34" y="14344"/>
                      <a:pt x="168" y="15478"/>
                    </a:cubicBezTo>
                    <a:cubicBezTo>
                      <a:pt x="168" y="15545"/>
                      <a:pt x="268" y="15578"/>
                      <a:pt x="334" y="15578"/>
                    </a:cubicBezTo>
                    <a:cubicBezTo>
                      <a:pt x="334" y="15645"/>
                      <a:pt x="368" y="15645"/>
                      <a:pt x="368" y="15678"/>
                    </a:cubicBezTo>
                    <a:cubicBezTo>
                      <a:pt x="435" y="15712"/>
                      <a:pt x="501" y="15745"/>
                      <a:pt x="535" y="15745"/>
                    </a:cubicBezTo>
                    <a:cubicBezTo>
                      <a:pt x="601" y="15745"/>
                      <a:pt x="668" y="15712"/>
                      <a:pt x="701" y="15712"/>
                    </a:cubicBezTo>
                    <a:cubicBezTo>
                      <a:pt x="1702" y="14678"/>
                      <a:pt x="2803" y="13677"/>
                      <a:pt x="3837" y="12743"/>
                    </a:cubicBezTo>
                    <a:lnTo>
                      <a:pt x="5205" y="11509"/>
                    </a:lnTo>
                    <a:cubicBezTo>
                      <a:pt x="6672" y="10175"/>
                      <a:pt x="8173" y="8673"/>
                      <a:pt x="9341" y="6872"/>
                    </a:cubicBezTo>
                    <a:cubicBezTo>
                      <a:pt x="9641" y="6405"/>
                      <a:pt x="9875" y="5938"/>
                      <a:pt x="10108" y="5438"/>
                    </a:cubicBezTo>
                    <a:cubicBezTo>
                      <a:pt x="10275" y="5038"/>
                      <a:pt x="10375" y="4571"/>
                      <a:pt x="10475" y="4070"/>
                    </a:cubicBezTo>
                    <a:cubicBezTo>
                      <a:pt x="10542" y="3703"/>
                      <a:pt x="10542" y="3270"/>
                      <a:pt x="10508" y="2836"/>
                    </a:cubicBezTo>
                    <a:cubicBezTo>
                      <a:pt x="10475" y="2436"/>
                      <a:pt x="10375" y="2102"/>
                      <a:pt x="10275" y="1735"/>
                    </a:cubicBezTo>
                    <a:cubicBezTo>
                      <a:pt x="10141" y="1435"/>
                      <a:pt x="9975" y="1168"/>
                      <a:pt x="9775" y="868"/>
                    </a:cubicBezTo>
                    <a:cubicBezTo>
                      <a:pt x="9541" y="601"/>
                      <a:pt x="9308" y="401"/>
                      <a:pt x="9007" y="267"/>
                    </a:cubicBezTo>
                    <a:cubicBezTo>
                      <a:pt x="8707" y="101"/>
                      <a:pt x="8374" y="34"/>
                      <a:pt x="8007" y="1"/>
                    </a:cubicBezTo>
                    <a:cubicBezTo>
                      <a:pt x="7984" y="12"/>
                      <a:pt x="7955" y="15"/>
                      <a:pt x="7921" y="15"/>
                    </a:cubicBezTo>
                    <a:cubicBezTo>
                      <a:pt x="7855" y="15"/>
                      <a:pt x="7773" y="1"/>
                      <a:pt x="77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04;p2">
                <a:extLst>
                  <a:ext uri="{FF2B5EF4-FFF2-40B4-BE49-F238E27FC236}">
                    <a16:creationId xmlns:a16="http://schemas.microsoft.com/office/drawing/2014/main" id="{D9BBCF2F-F5BF-2767-AB98-AF9B0428FFA4}"/>
                  </a:ext>
                </a:extLst>
              </p:cNvPr>
              <p:cNvSpPr/>
              <p:nvPr/>
            </p:nvSpPr>
            <p:spPr>
              <a:xfrm>
                <a:off x="275825" y="3977800"/>
                <a:ext cx="176825" cy="298225"/>
              </a:xfrm>
              <a:custGeom>
                <a:avLst/>
                <a:gdLst/>
                <a:ahLst/>
                <a:cxnLst/>
                <a:rect l="l" t="t" r="r" b="b"/>
                <a:pathLst>
                  <a:path w="7073" h="11929" extrusionOk="0">
                    <a:moveTo>
                      <a:pt x="5701" y="1"/>
                    </a:moveTo>
                    <a:cubicBezTo>
                      <a:pt x="5607" y="1"/>
                      <a:pt x="5506" y="33"/>
                      <a:pt x="5404" y="53"/>
                    </a:cubicBezTo>
                    <a:cubicBezTo>
                      <a:pt x="5104" y="120"/>
                      <a:pt x="4837" y="254"/>
                      <a:pt x="4537" y="387"/>
                    </a:cubicBezTo>
                    <a:cubicBezTo>
                      <a:pt x="4337" y="520"/>
                      <a:pt x="4103" y="587"/>
                      <a:pt x="3937" y="754"/>
                    </a:cubicBezTo>
                    <a:cubicBezTo>
                      <a:pt x="3770" y="887"/>
                      <a:pt x="3603" y="1021"/>
                      <a:pt x="3503" y="1121"/>
                    </a:cubicBezTo>
                    <a:cubicBezTo>
                      <a:pt x="3036" y="1555"/>
                      <a:pt x="2669" y="2055"/>
                      <a:pt x="2336" y="2589"/>
                    </a:cubicBezTo>
                    <a:lnTo>
                      <a:pt x="2336" y="2555"/>
                    </a:lnTo>
                    <a:cubicBezTo>
                      <a:pt x="1735" y="3523"/>
                      <a:pt x="1335" y="4490"/>
                      <a:pt x="1035" y="5591"/>
                    </a:cubicBezTo>
                    <a:cubicBezTo>
                      <a:pt x="668" y="6792"/>
                      <a:pt x="401" y="8059"/>
                      <a:pt x="234" y="9293"/>
                    </a:cubicBezTo>
                    <a:cubicBezTo>
                      <a:pt x="101" y="10127"/>
                      <a:pt x="34" y="10961"/>
                      <a:pt x="1" y="11862"/>
                    </a:cubicBezTo>
                    <a:cubicBezTo>
                      <a:pt x="34" y="11895"/>
                      <a:pt x="101" y="11929"/>
                      <a:pt x="167" y="11929"/>
                    </a:cubicBezTo>
                    <a:cubicBezTo>
                      <a:pt x="935" y="10761"/>
                      <a:pt x="1902" y="9727"/>
                      <a:pt x="2836" y="8626"/>
                    </a:cubicBezTo>
                    <a:cubicBezTo>
                      <a:pt x="3903" y="7392"/>
                      <a:pt x="5037" y="6091"/>
                      <a:pt x="5905" y="4723"/>
                    </a:cubicBezTo>
                    <a:cubicBezTo>
                      <a:pt x="6105" y="4390"/>
                      <a:pt x="6338" y="4023"/>
                      <a:pt x="6505" y="3689"/>
                    </a:cubicBezTo>
                    <a:cubicBezTo>
                      <a:pt x="6572" y="3456"/>
                      <a:pt x="6672" y="3289"/>
                      <a:pt x="6739" y="3089"/>
                    </a:cubicBezTo>
                    <a:cubicBezTo>
                      <a:pt x="6772" y="2922"/>
                      <a:pt x="6872" y="2789"/>
                      <a:pt x="6905" y="2622"/>
                    </a:cubicBezTo>
                    <a:cubicBezTo>
                      <a:pt x="7006" y="2288"/>
                      <a:pt x="7072" y="1955"/>
                      <a:pt x="7072" y="1621"/>
                    </a:cubicBezTo>
                    <a:cubicBezTo>
                      <a:pt x="7072" y="1421"/>
                      <a:pt x="7072" y="1221"/>
                      <a:pt x="7039" y="1021"/>
                    </a:cubicBezTo>
                    <a:cubicBezTo>
                      <a:pt x="7006" y="887"/>
                      <a:pt x="6939" y="754"/>
                      <a:pt x="6905" y="687"/>
                    </a:cubicBezTo>
                    <a:cubicBezTo>
                      <a:pt x="6872" y="587"/>
                      <a:pt x="6772" y="454"/>
                      <a:pt x="6705" y="387"/>
                    </a:cubicBezTo>
                    <a:cubicBezTo>
                      <a:pt x="6672" y="287"/>
                      <a:pt x="6572" y="254"/>
                      <a:pt x="6505" y="220"/>
                    </a:cubicBezTo>
                    <a:lnTo>
                      <a:pt x="6238" y="87"/>
                    </a:lnTo>
                    <a:cubicBezTo>
                      <a:pt x="6105" y="53"/>
                      <a:pt x="6038" y="53"/>
                      <a:pt x="5905" y="53"/>
                    </a:cubicBezTo>
                    <a:lnTo>
                      <a:pt x="5871" y="53"/>
                    </a:lnTo>
                    <a:cubicBezTo>
                      <a:pt x="5819" y="14"/>
                      <a:pt x="5762" y="1"/>
                      <a:pt x="5701" y="1"/>
                    </a:cubicBez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05;p2">
                <a:extLst>
                  <a:ext uri="{FF2B5EF4-FFF2-40B4-BE49-F238E27FC236}">
                    <a16:creationId xmlns:a16="http://schemas.microsoft.com/office/drawing/2014/main" id="{D994D1D3-E85A-9B04-D04C-19C75F51A72E}"/>
                  </a:ext>
                </a:extLst>
              </p:cNvPr>
              <p:cNvSpPr/>
              <p:nvPr/>
            </p:nvSpPr>
            <p:spPr>
              <a:xfrm>
                <a:off x="169075" y="4018325"/>
                <a:ext cx="242700" cy="521375"/>
              </a:xfrm>
              <a:custGeom>
                <a:avLst/>
                <a:gdLst/>
                <a:ahLst/>
                <a:cxnLst/>
                <a:rect l="l" t="t" r="r" b="b"/>
                <a:pathLst>
                  <a:path w="9708" h="20855" extrusionOk="0">
                    <a:moveTo>
                      <a:pt x="9508" y="0"/>
                    </a:moveTo>
                    <a:cubicBezTo>
                      <a:pt x="9441" y="0"/>
                      <a:pt x="9374" y="67"/>
                      <a:pt x="9341" y="100"/>
                    </a:cubicBezTo>
                    <a:cubicBezTo>
                      <a:pt x="8707" y="1068"/>
                      <a:pt x="8073" y="1968"/>
                      <a:pt x="7506" y="2969"/>
                    </a:cubicBezTo>
                    <a:cubicBezTo>
                      <a:pt x="6939" y="3936"/>
                      <a:pt x="6372" y="4937"/>
                      <a:pt x="5838" y="5938"/>
                    </a:cubicBezTo>
                    <a:cubicBezTo>
                      <a:pt x="5538" y="6438"/>
                      <a:pt x="5305" y="6939"/>
                      <a:pt x="5038" y="7439"/>
                    </a:cubicBezTo>
                    <a:cubicBezTo>
                      <a:pt x="4804" y="7939"/>
                      <a:pt x="4537" y="8440"/>
                      <a:pt x="4304" y="8973"/>
                    </a:cubicBezTo>
                    <a:cubicBezTo>
                      <a:pt x="3804" y="10007"/>
                      <a:pt x="3337" y="11075"/>
                      <a:pt x="2936" y="12109"/>
                    </a:cubicBezTo>
                    <a:cubicBezTo>
                      <a:pt x="2336" y="13443"/>
                      <a:pt x="1835" y="14811"/>
                      <a:pt x="1368" y="16178"/>
                    </a:cubicBezTo>
                    <a:cubicBezTo>
                      <a:pt x="1135" y="16846"/>
                      <a:pt x="935" y="17579"/>
                      <a:pt x="668" y="18280"/>
                    </a:cubicBezTo>
                    <a:cubicBezTo>
                      <a:pt x="468" y="18981"/>
                      <a:pt x="201" y="19681"/>
                      <a:pt x="34" y="20415"/>
                    </a:cubicBezTo>
                    <a:cubicBezTo>
                      <a:pt x="1" y="20582"/>
                      <a:pt x="134" y="20782"/>
                      <a:pt x="301" y="20815"/>
                    </a:cubicBezTo>
                    <a:cubicBezTo>
                      <a:pt x="355" y="20842"/>
                      <a:pt x="413" y="20854"/>
                      <a:pt x="471" y="20854"/>
                    </a:cubicBezTo>
                    <a:cubicBezTo>
                      <a:pt x="630" y="20854"/>
                      <a:pt x="786" y="20762"/>
                      <a:pt x="835" y="20615"/>
                    </a:cubicBezTo>
                    <a:cubicBezTo>
                      <a:pt x="1035" y="20115"/>
                      <a:pt x="1268" y="19581"/>
                      <a:pt x="1469" y="19014"/>
                    </a:cubicBezTo>
                    <a:cubicBezTo>
                      <a:pt x="1669" y="18480"/>
                      <a:pt x="1835" y="17980"/>
                      <a:pt x="2036" y="17446"/>
                    </a:cubicBezTo>
                    <a:cubicBezTo>
                      <a:pt x="2403" y="16345"/>
                      <a:pt x="2836" y="15311"/>
                      <a:pt x="3203" y="14244"/>
                    </a:cubicBezTo>
                    <a:cubicBezTo>
                      <a:pt x="3403" y="13677"/>
                      <a:pt x="3570" y="13143"/>
                      <a:pt x="3804" y="12609"/>
                    </a:cubicBezTo>
                    <a:cubicBezTo>
                      <a:pt x="4004" y="12076"/>
                      <a:pt x="4204" y="11508"/>
                      <a:pt x="4371" y="11008"/>
                    </a:cubicBezTo>
                    <a:cubicBezTo>
                      <a:pt x="4804" y="9941"/>
                      <a:pt x="5205" y="8907"/>
                      <a:pt x="5672" y="7839"/>
                    </a:cubicBezTo>
                    <a:cubicBezTo>
                      <a:pt x="5905" y="7272"/>
                      <a:pt x="6172" y="6738"/>
                      <a:pt x="6405" y="6171"/>
                    </a:cubicBezTo>
                    <a:cubicBezTo>
                      <a:pt x="6672" y="5604"/>
                      <a:pt x="6972" y="5004"/>
                      <a:pt x="7239" y="4470"/>
                    </a:cubicBezTo>
                    <a:cubicBezTo>
                      <a:pt x="7840" y="3336"/>
                      <a:pt x="8407" y="2269"/>
                      <a:pt x="9074" y="1234"/>
                    </a:cubicBezTo>
                    <a:cubicBezTo>
                      <a:pt x="9241" y="934"/>
                      <a:pt x="9474" y="634"/>
                      <a:pt x="9674" y="334"/>
                    </a:cubicBezTo>
                    <a:cubicBezTo>
                      <a:pt x="9708" y="267"/>
                      <a:pt x="9708" y="134"/>
                      <a:pt x="9641" y="67"/>
                    </a:cubicBezTo>
                    <a:cubicBezTo>
                      <a:pt x="9608" y="0"/>
                      <a:pt x="9541" y="0"/>
                      <a:pt x="95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 name="Google Shape;206;p2">
              <a:extLst>
                <a:ext uri="{FF2B5EF4-FFF2-40B4-BE49-F238E27FC236}">
                  <a16:creationId xmlns:a16="http://schemas.microsoft.com/office/drawing/2014/main" id="{B02035F4-D9B7-D514-1A43-DC8652FC4C5A}"/>
                </a:ext>
              </a:extLst>
            </p:cNvPr>
            <p:cNvGrpSpPr/>
            <p:nvPr/>
          </p:nvGrpSpPr>
          <p:grpSpPr>
            <a:xfrm>
              <a:off x="-42966" y="4001352"/>
              <a:ext cx="568780" cy="635129"/>
              <a:chOff x="184925" y="4214300"/>
              <a:chExt cx="376975" cy="420950"/>
            </a:xfrm>
          </p:grpSpPr>
          <p:sp>
            <p:nvSpPr>
              <p:cNvPr id="142" name="Google Shape;207;p2">
                <a:extLst>
                  <a:ext uri="{FF2B5EF4-FFF2-40B4-BE49-F238E27FC236}">
                    <a16:creationId xmlns:a16="http://schemas.microsoft.com/office/drawing/2014/main" id="{4E45E5B1-94BA-ADE3-E28B-14955CC63EAB}"/>
                  </a:ext>
                </a:extLst>
              </p:cNvPr>
              <p:cNvSpPr/>
              <p:nvPr/>
            </p:nvSpPr>
            <p:spPr>
              <a:xfrm>
                <a:off x="264975" y="4214300"/>
                <a:ext cx="296925" cy="300225"/>
              </a:xfrm>
              <a:custGeom>
                <a:avLst/>
                <a:gdLst/>
                <a:ahLst/>
                <a:cxnLst/>
                <a:rect l="l" t="t" r="r" b="b"/>
                <a:pathLst>
                  <a:path w="11877" h="12009" extrusionOk="0">
                    <a:moveTo>
                      <a:pt x="8941" y="0"/>
                    </a:moveTo>
                    <a:cubicBezTo>
                      <a:pt x="8674" y="0"/>
                      <a:pt x="8407" y="67"/>
                      <a:pt x="8173" y="100"/>
                    </a:cubicBezTo>
                    <a:cubicBezTo>
                      <a:pt x="7840" y="134"/>
                      <a:pt x="7506" y="267"/>
                      <a:pt x="7173" y="400"/>
                    </a:cubicBezTo>
                    <a:cubicBezTo>
                      <a:pt x="6539" y="634"/>
                      <a:pt x="5872" y="1001"/>
                      <a:pt x="5271" y="1501"/>
                    </a:cubicBezTo>
                    <a:cubicBezTo>
                      <a:pt x="4671" y="1968"/>
                      <a:pt x="4104" y="2535"/>
                      <a:pt x="3537" y="3236"/>
                    </a:cubicBezTo>
                    <a:cubicBezTo>
                      <a:pt x="3036" y="3836"/>
                      <a:pt x="2603" y="4503"/>
                      <a:pt x="2136" y="5271"/>
                    </a:cubicBezTo>
                    <a:cubicBezTo>
                      <a:pt x="1702" y="5971"/>
                      <a:pt x="1335" y="6705"/>
                      <a:pt x="1002" y="7506"/>
                    </a:cubicBezTo>
                    <a:cubicBezTo>
                      <a:pt x="701" y="8273"/>
                      <a:pt x="468" y="9040"/>
                      <a:pt x="301" y="9807"/>
                    </a:cubicBezTo>
                    <a:cubicBezTo>
                      <a:pt x="134" y="10541"/>
                      <a:pt x="34" y="11208"/>
                      <a:pt x="1" y="11875"/>
                    </a:cubicBezTo>
                    <a:cubicBezTo>
                      <a:pt x="1" y="11942"/>
                      <a:pt x="1" y="11942"/>
                      <a:pt x="34" y="11975"/>
                    </a:cubicBezTo>
                    <a:cubicBezTo>
                      <a:pt x="68" y="12009"/>
                      <a:pt x="68" y="12009"/>
                      <a:pt x="134" y="12009"/>
                    </a:cubicBezTo>
                    <a:cubicBezTo>
                      <a:pt x="168" y="12009"/>
                      <a:pt x="201" y="11975"/>
                      <a:pt x="234" y="11942"/>
                    </a:cubicBezTo>
                    <a:lnTo>
                      <a:pt x="301" y="11942"/>
                    </a:lnTo>
                    <a:cubicBezTo>
                      <a:pt x="334" y="11975"/>
                      <a:pt x="368" y="11975"/>
                      <a:pt x="401" y="11975"/>
                    </a:cubicBezTo>
                    <a:cubicBezTo>
                      <a:pt x="468" y="11975"/>
                      <a:pt x="468" y="11975"/>
                      <a:pt x="501" y="11942"/>
                    </a:cubicBezTo>
                    <a:cubicBezTo>
                      <a:pt x="1335" y="11308"/>
                      <a:pt x="2303" y="10808"/>
                      <a:pt x="3270" y="10341"/>
                    </a:cubicBezTo>
                    <a:lnTo>
                      <a:pt x="3403" y="10274"/>
                    </a:lnTo>
                    <a:lnTo>
                      <a:pt x="3537" y="10174"/>
                    </a:lnTo>
                    <a:cubicBezTo>
                      <a:pt x="4004" y="9974"/>
                      <a:pt x="4471" y="9707"/>
                      <a:pt x="4904" y="9474"/>
                    </a:cubicBezTo>
                    <a:cubicBezTo>
                      <a:pt x="5171" y="9340"/>
                      <a:pt x="5405" y="9173"/>
                      <a:pt x="5638" y="9073"/>
                    </a:cubicBezTo>
                    <a:cubicBezTo>
                      <a:pt x="5805" y="8973"/>
                      <a:pt x="5972" y="8840"/>
                      <a:pt x="6072" y="8773"/>
                    </a:cubicBezTo>
                    <a:lnTo>
                      <a:pt x="6205" y="8673"/>
                    </a:lnTo>
                    <a:cubicBezTo>
                      <a:pt x="6906" y="8273"/>
                      <a:pt x="7673" y="7839"/>
                      <a:pt x="8374" y="7339"/>
                    </a:cubicBezTo>
                    <a:cubicBezTo>
                      <a:pt x="8740" y="7105"/>
                      <a:pt x="9174" y="6805"/>
                      <a:pt x="9508" y="6572"/>
                    </a:cubicBezTo>
                    <a:cubicBezTo>
                      <a:pt x="9875" y="6271"/>
                      <a:pt x="10208" y="5938"/>
                      <a:pt x="10508" y="5638"/>
                    </a:cubicBezTo>
                    <a:cubicBezTo>
                      <a:pt x="11176" y="4937"/>
                      <a:pt x="11643" y="4170"/>
                      <a:pt x="11809" y="3436"/>
                    </a:cubicBezTo>
                    <a:cubicBezTo>
                      <a:pt x="11843" y="3269"/>
                      <a:pt x="11876" y="3069"/>
                      <a:pt x="11876" y="2836"/>
                    </a:cubicBezTo>
                    <a:cubicBezTo>
                      <a:pt x="11876" y="2669"/>
                      <a:pt x="11876" y="2469"/>
                      <a:pt x="11843" y="2235"/>
                    </a:cubicBezTo>
                    <a:cubicBezTo>
                      <a:pt x="11776" y="1902"/>
                      <a:pt x="11643" y="1501"/>
                      <a:pt x="11442" y="1234"/>
                    </a:cubicBezTo>
                    <a:cubicBezTo>
                      <a:pt x="11209" y="934"/>
                      <a:pt x="10909" y="667"/>
                      <a:pt x="10608" y="467"/>
                    </a:cubicBezTo>
                    <a:cubicBezTo>
                      <a:pt x="10408" y="400"/>
                      <a:pt x="10275" y="300"/>
                      <a:pt x="10075" y="267"/>
                    </a:cubicBezTo>
                    <a:cubicBezTo>
                      <a:pt x="9908" y="167"/>
                      <a:pt x="9708" y="134"/>
                      <a:pt x="9474" y="100"/>
                    </a:cubicBezTo>
                    <a:cubicBezTo>
                      <a:pt x="9241" y="0"/>
                      <a:pt x="9107" y="0"/>
                      <a:pt x="89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08;p2">
                <a:extLst>
                  <a:ext uri="{FF2B5EF4-FFF2-40B4-BE49-F238E27FC236}">
                    <a16:creationId xmlns:a16="http://schemas.microsoft.com/office/drawing/2014/main" id="{EC83780C-A6DF-B8E8-64C6-997C893D7F98}"/>
                  </a:ext>
                </a:extLst>
              </p:cNvPr>
              <p:cNvSpPr/>
              <p:nvPr/>
            </p:nvSpPr>
            <p:spPr>
              <a:xfrm>
                <a:off x="264150" y="4282350"/>
                <a:ext cx="221850" cy="232175"/>
              </a:xfrm>
              <a:custGeom>
                <a:avLst/>
                <a:gdLst/>
                <a:ahLst/>
                <a:cxnLst/>
                <a:rect l="l" t="t" r="r" b="b"/>
                <a:pathLst>
                  <a:path w="8874" h="9287" extrusionOk="0">
                    <a:moveTo>
                      <a:pt x="7138" y="0"/>
                    </a:moveTo>
                    <a:cubicBezTo>
                      <a:pt x="7061" y="0"/>
                      <a:pt x="6978" y="29"/>
                      <a:pt x="6905" y="47"/>
                    </a:cubicBezTo>
                    <a:cubicBezTo>
                      <a:pt x="6705" y="80"/>
                      <a:pt x="6472" y="180"/>
                      <a:pt x="6238" y="280"/>
                    </a:cubicBezTo>
                    <a:cubicBezTo>
                      <a:pt x="5805" y="547"/>
                      <a:pt x="5404" y="847"/>
                      <a:pt x="5037" y="1181"/>
                    </a:cubicBezTo>
                    <a:cubicBezTo>
                      <a:pt x="4537" y="1681"/>
                      <a:pt x="4070" y="2182"/>
                      <a:pt x="3636" y="2749"/>
                    </a:cubicBezTo>
                    <a:cubicBezTo>
                      <a:pt x="3169" y="3349"/>
                      <a:pt x="2736" y="3950"/>
                      <a:pt x="2336" y="4617"/>
                    </a:cubicBezTo>
                    <a:cubicBezTo>
                      <a:pt x="1735" y="5584"/>
                      <a:pt x="1201" y="6551"/>
                      <a:pt x="734" y="7552"/>
                    </a:cubicBezTo>
                    <a:cubicBezTo>
                      <a:pt x="534" y="7919"/>
                      <a:pt x="367" y="8353"/>
                      <a:pt x="201" y="8753"/>
                    </a:cubicBezTo>
                    <a:cubicBezTo>
                      <a:pt x="134" y="8920"/>
                      <a:pt x="67" y="9120"/>
                      <a:pt x="1" y="9287"/>
                    </a:cubicBezTo>
                    <a:cubicBezTo>
                      <a:pt x="34" y="9253"/>
                      <a:pt x="67" y="9253"/>
                      <a:pt x="67" y="9220"/>
                    </a:cubicBezTo>
                    <a:lnTo>
                      <a:pt x="968" y="8586"/>
                    </a:lnTo>
                    <a:cubicBezTo>
                      <a:pt x="1969" y="7919"/>
                      <a:pt x="2903" y="7252"/>
                      <a:pt x="3870" y="6585"/>
                    </a:cubicBezTo>
                    <a:cubicBezTo>
                      <a:pt x="4404" y="6218"/>
                      <a:pt x="4904" y="5784"/>
                      <a:pt x="5471" y="5417"/>
                    </a:cubicBezTo>
                    <a:cubicBezTo>
                      <a:pt x="5971" y="5050"/>
                      <a:pt x="6405" y="4617"/>
                      <a:pt x="6872" y="4216"/>
                    </a:cubicBezTo>
                    <a:cubicBezTo>
                      <a:pt x="7206" y="3916"/>
                      <a:pt x="7506" y="3616"/>
                      <a:pt x="7806" y="3282"/>
                    </a:cubicBezTo>
                    <a:cubicBezTo>
                      <a:pt x="8040" y="3049"/>
                      <a:pt x="8240" y="2749"/>
                      <a:pt x="8473" y="2449"/>
                    </a:cubicBezTo>
                    <a:cubicBezTo>
                      <a:pt x="8573" y="2248"/>
                      <a:pt x="8707" y="2015"/>
                      <a:pt x="8807" y="1781"/>
                    </a:cubicBezTo>
                    <a:cubicBezTo>
                      <a:pt x="8839" y="1684"/>
                      <a:pt x="8872" y="1522"/>
                      <a:pt x="8873" y="1390"/>
                    </a:cubicBezTo>
                    <a:lnTo>
                      <a:pt x="8873" y="1390"/>
                    </a:lnTo>
                    <a:cubicBezTo>
                      <a:pt x="8874" y="1399"/>
                      <a:pt x="8874" y="1407"/>
                      <a:pt x="8874" y="1414"/>
                    </a:cubicBezTo>
                    <a:lnTo>
                      <a:pt x="8874" y="1381"/>
                    </a:lnTo>
                    <a:cubicBezTo>
                      <a:pt x="8874" y="1384"/>
                      <a:pt x="8873" y="1387"/>
                      <a:pt x="8873" y="1390"/>
                    </a:cubicBezTo>
                    <a:lnTo>
                      <a:pt x="8873" y="1390"/>
                    </a:lnTo>
                    <a:cubicBezTo>
                      <a:pt x="8873" y="1318"/>
                      <a:pt x="8870" y="1203"/>
                      <a:pt x="8840" y="1114"/>
                    </a:cubicBezTo>
                    <a:cubicBezTo>
                      <a:pt x="8807" y="1048"/>
                      <a:pt x="8807" y="947"/>
                      <a:pt x="8740" y="881"/>
                    </a:cubicBezTo>
                    <a:lnTo>
                      <a:pt x="8740" y="914"/>
                    </a:lnTo>
                    <a:cubicBezTo>
                      <a:pt x="8707" y="847"/>
                      <a:pt x="8640" y="747"/>
                      <a:pt x="8573" y="681"/>
                    </a:cubicBezTo>
                    <a:cubicBezTo>
                      <a:pt x="8473" y="547"/>
                      <a:pt x="8340" y="447"/>
                      <a:pt x="8206" y="380"/>
                    </a:cubicBezTo>
                    <a:cubicBezTo>
                      <a:pt x="8073" y="280"/>
                      <a:pt x="7906" y="214"/>
                      <a:pt x="7739" y="180"/>
                    </a:cubicBezTo>
                    <a:cubicBezTo>
                      <a:pt x="7639" y="114"/>
                      <a:pt x="7473" y="80"/>
                      <a:pt x="7306" y="80"/>
                    </a:cubicBezTo>
                    <a:cubicBezTo>
                      <a:pt x="7260" y="20"/>
                      <a:pt x="7201" y="0"/>
                      <a:pt x="7138" y="0"/>
                    </a:cubicBez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09;p2">
                <a:extLst>
                  <a:ext uri="{FF2B5EF4-FFF2-40B4-BE49-F238E27FC236}">
                    <a16:creationId xmlns:a16="http://schemas.microsoft.com/office/drawing/2014/main" id="{08687E56-3CCB-F5C3-A5A3-7C9F132E81F3}"/>
                  </a:ext>
                </a:extLst>
              </p:cNvPr>
              <p:cNvSpPr/>
              <p:nvPr/>
            </p:nvSpPr>
            <p:spPr>
              <a:xfrm>
                <a:off x="184925" y="4318950"/>
                <a:ext cx="262725" cy="316300"/>
              </a:xfrm>
              <a:custGeom>
                <a:avLst/>
                <a:gdLst/>
                <a:ahLst/>
                <a:cxnLst/>
                <a:rect l="l" t="t" r="r" b="b"/>
                <a:pathLst>
                  <a:path w="10509" h="12652" extrusionOk="0">
                    <a:moveTo>
                      <a:pt x="2903" y="9090"/>
                    </a:moveTo>
                    <a:lnTo>
                      <a:pt x="2903" y="9090"/>
                    </a:lnTo>
                    <a:cubicBezTo>
                      <a:pt x="2892" y="9101"/>
                      <a:pt x="2885" y="9111"/>
                      <a:pt x="2879" y="9123"/>
                    </a:cubicBezTo>
                    <a:lnTo>
                      <a:pt x="2879" y="9123"/>
                    </a:lnTo>
                    <a:cubicBezTo>
                      <a:pt x="2903" y="9117"/>
                      <a:pt x="2903" y="9090"/>
                      <a:pt x="2903" y="9090"/>
                    </a:cubicBezTo>
                    <a:close/>
                    <a:moveTo>
                      <a:pt x="2869" y="9091"/>
                    </a:moveTo>
                    <a:lnTo>
                      <a:pt x="2869" y="9091"/>
                    </a:lnTo>
                    <a:cubicBezTo>
                      <a:pt x="2869" y="9124"/>
                      <a:pt x="2836" y="9157"/>
                      <a:pt x="2836" y="9157"/>
                    </a:cubicBezTo>
                    <a:cubicBezTo>
                      <a:pt x="2836" y="9124"/>
                      <a:pt x="2869" y="9124"/>
                      <a:pt x="2869" y="9091"/>
                    </a:cubicBezTo>
                    <a:close/>
                    <a:moveTo>
                      <a:pt x="10275" y="1"/>
                    </a:moveTo>
                    <a:cubicBezTo>
                      <a:pt x="10250" y="1"/>
                      <a:pt x="10225" y="17"/>
                      <a:pt x="10208" y="51"/>
                    </a:cubicBezTo>
                    <a:cubicBezTo>
                      <a:pt x="9407" y="751"/>
                      <a:pt x="8640" y="1452"/>
                      <a:pt x="7840" y="2219"/>
                    </a:cubicBezTo>
                    <a:cubicBezTo>
                      <a:pt x="7039" y="2919"/>
                      <a:pt x="6238" y="3653"/>
                      <a:pt x="5505" y="4454"/>
                    </a:cubicBezTo>
                    <a:cubicBezTo>
                      <a:pt x="4737" y="5221"/>
                      <a:pt x="4037" y="5988"/>
                      <a:pt x="3370" y="6822"/>
                    </a:cubicBezTo>
                    <a:cubicBezTo>
                      <a:pt x="2703" y="7656"/>
                      <a:pt x="2035" y="8490"/>
                      <a:pt x="1468" y="9391"/>
                    </a:cubicBezTo>
                    <a:cubicBezTo>
                      <a:pt x="1168" y="9791"/>
                      <a:pt x="901" y="10225"/>
                      <a:pt x="668" y="10658"/>
                    </a:cubicBezTo>
                    <a:cubicBezTo>
                      <a:pt x="401" y="11092"/>
                      <a:pt x="201" y="11492"/>
                      <a:pt x="34" y="11959"/>
                    </a:cubicBezTo>
                    <a:cubicBezTo>
                      <a:pt x="1" y="12093"/>
                      <a:pt x="1" y="12226"/>
                      <a:pt x="34" y="12326"/>
                    </a:cubicBezTo>
                    <a:cubicBezTo>
                      <a:pt x="67" y="12459"/>
                      <a:pt x="167" y="12593"/>
                      <a:pt x="301" y="12626"/>
                    </a:cubicBezTo>
                    <a:cubicBezTo>
                      <a:pt x="351" y="12643"/>
                      <a:pt x="409" y="12651"/>
                      <a:pt x="472" y="12651"/>
                    </a:cubicBezTo>
                    <a:cubicBezTo>
                      <a:pt x="534" y="12651"/>
                      <a:pt x="601" y="12643"/>
                      <a:pt x="668" y="12626"/>
                    </a:cubicBezTo>
                    <a:cubicBezTo>
                      <a:pt x="701" y="12593"/>
                      <a:pt x="734" y="12593"/>
                      <a:pt x="768" y="12593"/>
                    </a:cubicBezTo>
                    <a:cubicBezTo>
                      <a:pt x="868" y="12526"/>
                      <a:pt x="901" y="12459"/>
                      <a:pt x="935" y="12393"/>
                    </a:cubicBezTo>
                    <a:cubicBezTo>
                      <a:pt x="1268" y="11826"/>
                      <a:pt x="1568" y="11292"/>
                      <a:pt x="1902" y="10758"/>
                    </a:cubicBezTo>
                    <a:cubicBezTo>
                      <a:pt x="2202" y="10258"/>
                      <a:pt x="2502" y="9724"/>
                      <a:pt x="2836" y="9224"/>
                    </a:cubicBezTo>
                    <a:cubicBezTo>
                      <a:pt x="2859" y="9178"/>
                      <a:pt x="2866" y="9148"/>
                      <a:pt x="2879" y="9123"/>
                    </a:cubicBezTo>
                    <a:lnTo>
                      <a:pt x="2879" y="9123"/>
                    </a:lnTo>
                    <a:cubicBezTo>
                      <a:pt x="2876" y="9123"/>
                      <a:pt x="2873" y="9124"/>
                      <a:pt x="2869" y="9124"/>
                    </a:cubicBezTo>
                    <a:cubicBezTo>
                      <a:pt x="3370" y="8323"/>
                      <a:pt x="3903" y="7589"/>
                      <a:pt x="4504" y="6822"/>
                    </a:cubicBezTo>
                    <a:cubicBezTo>
                      <a:pt x="5071" y="6055"/>
                      <a:pt x="5705" y="5288"/>
                      <a:pt x="6372" y="4554"/>
                    </a:cubicBezTo>
                    <a:cubicBezTo>
                      <a:pt x="7039" y="3787"/>
                      <a:pt x="7673" y="3086"/>
                      <a:pt x="8373" y="2386"/>
                    </a:cubicBezTo>
                    <a:cubicBezTo>
                      <a:pt x="9040" y="1652"/>
                      <a:pt x="9741" y="951"/>
                      <a:pt x="10475" y="251"/>
                    </a:cubicBezTo>
                    <a:cubicBezTo>
                      <a:pt x="10508" y="217"/>
                      <a:pt x="10508" y="117"/>
                      <a:pt x="10475" y="84"/>
                    </a:cubicBezTo>
                    <a:cubicBezTo>
                      <a:pt x="10408" y="51"/>
                      <a:pt x="10375" y="51"/>
                      <a:pt x="10341" y="51"/>
                    </a:cubicBezTo>
                    <a:cubicBezTo>
                      <a:pt x="10325" y="17"/>
                      <a:pt x="10300" y="1"/>
                      <a:pt x="102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 name="Google Shape;210;p2">
              <a:extLst>
                <a:ext uri="{FF2B5EF4-FFF2-40B4-BE49-F238E27FC236}">
                  <a16:creationId xmlns:a16="http://schemas.microsoft.com/office/drawing/2014/main" id="{60222149-EFDE-E52C-BEE2-8D3FF340CFCA}"/>
                </a:ext>
              </a:extLst>
            </p:cNvPr>
            <p:cNvGrpSpPr/>
            <p:nvPr/>
          </p:nvGrpSpPr>
          <p:grpSpPr>
            <a:xfrm>
              <a:off x="-86242" y="4427191"/>
              <a:ext cx="447011" cy="642232"/>
              <a:chOff x="178250" y="4721325"/>
              <a:chExt cx="244375" cy="351100"/>
            </a:xfrm>
          </p:grpSpPr>
          <p:sp>
            <p:nvSpPr>
              <p:cNvPr id="132" name="Google Shape;211;p2">
                <a:extLst>
                  <a:ext uri="{FF2B5EF4-FFF2-40B4-BE49-F238E27FC236}">
                    <a16:creationId xmlns:a16="http://schemas.microsoft.com/office/drawing/2014/main" id="{E98205E0-5C45-38BF-20F1-CE6F840D5407}"/>
                  </a:ext>
                </a:extLst>
              </p:cNvPr>
              <p:cNvSpPr/>
              <p:nvPr/>
            </p:nvSpPr>
            <p:spPr>
              <a:xfrm>
                <a:off x="178250" y="4721325"/>
                <a:ext cx="244375" cy="351100"/>
              </a:xfrm>
              <a:custGeom>
                <a:avLst/>
                <a:gdLst/>
                <a:ahLst/>
                <a:cxnLst/>
                <a:rect l="l" t="t" r="r" b="b"/>
                <a:pathLst>
                  <a:path w="9775" h="14044" extrusionOk="0">
                    <a:moveTo>
                      <a:pt x="334" y="0"/>
                    </a:moveTo>
                    <a:cubicBezTo>
                      <a:pt x="268" y="0"/>
                      <a:pt x="168" y="34"/>
                      <a:pt x="134" y="67"/>
                    </a:cubicBezTo>
                    <a:cubicBezTo>
                      <a:pt x="67" y="167"/>
                      <a:pt x="1" y="301"/>
                      <a:pt x="67" y="367"/>
                    </a:cubicBezTo>
                    <a:cubicBezTo>
                      <a:pt x="268" y="968"/>
                      <a:pt x="434" y="1535"/>
                      <a:pt x="568" y="2135"/>
                    </a:cubicBezTo>
                    <a:cubicBezTo>
                      <a:pt x="668" y="2636"/>
                      <a:pt x="801" y="3069"/>
                      <a:pt x="935" y="3570"/>
                    </a:cubicBezTo>
                    <a:lnTo>
                      <a:pt x="1035" y="4037"/>
                    </a:lnTo>
                    <a:cubicBezTo>
                      <a:pt x="1368" y="5404"/>
                      <a:pt x="1735" y="6739"/>
                      <a:pt x="2169" y="8073"/>
                    </a:cubicBezTo>
                    <a:cubicBezTo>
                      <a:pt x="2703" y="9574"/>
                      <a:pt x="3270" y="10708"/>
                      <a:pt x="4004" y="11642"/>
                    </a:cubicBezTo>
                    <a:cubicBezTo>
                      <a:pt x="4371" y="12142"/>
                      <a:pt x="4838" y="12543"/>
                      <a:pt x="5338" y="12910"/>
                    </a:cubicBezTo>
                    <a:cubicBezTo>
                      <a:pt x="5838" y="13310"/>
                      <a:pt x="6405" y="13577"/>
                      <a:pt x="7006" y="13744"/>
                    </a:cubicBezTo>
                    <a:cubicBezTo>
                      <a:pt x="7606" y="13910"/>
                      <a:pt x="8273" y="14044"/>
                      <a:pt x="8974" y="14044"/>
                    </a:cubicBezTo>
                    <a:lnTo>
                      <a:pt x="9374" y="14044"/>
                    </a:lnTo>
                    <a:cubicBezTo>
                      <a:pt x="9574" y="14044"/>
                      <a:pt x="9674" y="13910"/>
                      <a:pt x="9674" y="13810"/>
                    </a:cubicBezTo>
                    <a:lnTo>
                      <a:pt x="9674" y="13710"/>
                    </a:lnTo>
                    <a:cubicBezTo>
                      <a:pt x="9708" y="13677"/>
                      <a:pt x="9774" y="13577"/>
                      <a:pt x="9774" y="13510"/>
                    </a:cubicBezTo>
                    <a:cubicBezTo>
                      <a:pt x="9774" y="13143"/>
                      <a:pt x="9741" y="12743"/>
                      <a:pt x="9641" y="12242"/>
                    </a:cubicBezTo>
                    <a:cubicBezTo>
                      <a:pt x="9608" y="11876"/>
                      <a:pt x="9508" y="11475"/>
                      <a:pt x="9441" y="11042"/>
                    </a:cubicBezTo>
                    <a:cubicBezTo>
                      <a:pt x="9274" y="10208"/>
                      <a:pt x="9007" y="9374"/>
                      <a:pt x="8740" y="8573"/>
                    </a:cubicBezTo>
                    <a:cubicBezTo>
                      <a:pt x="8107" y="6872"/>
                      <a:pt x="7239" y="5338"/>
                      <a:pt x="6172" y="4003"/>
                    </a:cubicBezTo>
                    <a:cubicBezTo>
                      <a:pt x="5471" y="3069"/>
                      <a:pt x="4637" y="2235"/>
                      <a:pt x="3737" y="1568"/>
                    </a:cubicBezTo>
                    <a:cubicBezTo>
                      <a:pt x="3270" y="1235"/>
                      <a:pt x="2803" y="968"/>
                      <a:pt x="2269" y="701"/>
                    </a:cubicBezTo>
                    <a:cubicBezTo>
                      <a:pt x="1669" y="401"/>
                      <a:pt x="1102" y="201"/>
                      <a:pt x="601" y="34"/>
                    </a:cubicBezTo>
                    <a:cubicBezTo>
                      <a:pt x="401" y="0"/>
                      <a:pt x="334"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212;p2">
                <a:extLst>
                  <a:ext uri="{FF2B5EF4-FFF2-40B4-BE49-F238E27FC236}">
                    <a16:creationId xmlns:a16="http://schemas.microsoft.com/office/drawing/2014/main" id="{D8CA9D17-EF8D-1BD0-DC5B-1C2A41DD85B1}"/>
                  </a:ext>
                </a:extLst>
              </p:cNvPr>
              <p:cNvSpPr/>
              <p:nvPr/>
            </p:nvSpPr>
            <p:spPr>
              <a:xfrm>
                <a:off x="192425" y="4737650"/>
                <a:ext cx="214350" cy="319650"/>
              </a:xfrm>
              <a:custGeom>
                <a:avLst/>
                <a:gdLst/>
                <a:ahLst/>
                <a:cxnLst/>
                <a:rect l="l" t="t" r="r" b="b"/>
                <a:pathLst>
                  <a:path w="8574" h="12786" extrusionOk="0">
                    <a:moveTo>
                      <a:pt x="129" y="1"/>
                    </a:moveTo>
                    <a:cubicBezTo>
                      <a:pt x="81" y="1"/>
                      <a:pt x="58" y="24"/>
                      <a:pt x="34" y="48"/>
                    </a:cubicBezTo>
                    <a:cubicBezTo>
                      <a:pt x="1" y="148"/>
                      <a:pt x="1" y="215"/>
                      <a:pt x="68" y="315"/>
                    </a:cubicBezTo>
                    <a:cubicBezTo>
                      <a:pt x="368" y="482"/>
                      <a:pt x="601" y="682"/>
                      <a:pt x="868" y="848"/>
                    </a:cubicBezTo>
                    <a:cubicBezTo>
                      <a:pt x="1569" y="1416"/>
                      <a:pt x="2169" y="2149"/>
                      <a:pt x="2703" y="2850"/>
                    </a:cubicBezTo>
                    <a:cubicBezTo>
                      <a:pt x="3737" y="4318"/>
                      <a:pt x="4537" y="5885"/>
                      <a:pt x="5271" y="7520"/>
                    </a:cubicBezTo>
                    <a:cubicBezTo>
                      <a:pt x="5672" y="8320"/>
                      <a:pt x="6038" y="9154"/>
                      <a:pt x="6405" y="9988"/>
                    </a:cubicBezTo>
                    <a:cubicBezTo>
                      <a:pt x="6772" y="10722"/>
                      <a:pt x="7173" y="11489"/>
                      <a:pt x="7606" y="12223"/>
                    </a:cubicBezTo>
                    <a:lnTo>
                      <a:pt x="7873" y="12590"/>
                    </a:lnTo>
                    <a:cubicBezTo>
                      <a:pt x="7906" y="12690"/>
                      <a:pt x="7940" y="12724"/>
                      <a:pt x="8073" y="12757"/>
                    </a:cubicBezTo>
                    <a:cubicBezTo>
                      <a:pt x="8104" y="12778"/>
                      <a:pt x="8132" y="12786"/>
                      <a:pt x="8158" y="12786"/>
                    </a:cubicBezTo>
                    <a:cubicBezTo>
                      <a:pt x="8215" y="12786"/>
                      <a:pt x="8261" y="12747"/>
                      <a:pt x="8307" y="12724"/>
                    </a:cubicBezTo>
                    <a:cubicBezTo>
                      <a:pt x="8507" y="12624"/>
                      <a:pt x="8574" y="12423"/>
                      <a:pt x="8440" y="12257"/>
                    </a:cubicBezTo>
                    <a:cubicBezTo>
                      <a:pt x="8373" y="12090"/>
                      <a:pt x="8240" y="11923"/>
                      <a:pt x="8140" y="11756"/>
                    </a:cubicBezTo>
                    <a:cubicBezTo>
                      <a:pt x="8040" y="11589"/>
                      <a:pt x="7940" y="11389"/>
                      <a:pt x="7806" y="11223"/>
                    </a:cubicBezTo>
                    <a:lnTo>
                      <a:pt x="7206" y="10088"/>
                    </a:lnTo>
                    <a:cubicBezTo>
                      <a:pt x="6772" y="9288"/>
                      <a:pt x="6372" y="8521"/>
                      <a:pt x="5972" y="7720"/>
                    </a:cubicBezTo>
                    <a:cubicBezTo>
                      <a:pt x="5138" y="6119"/>
                      <a:pt x="4371" y="4518"/>
                      <a:pt x="3303" y="3050"/>
                    </a:cubicBezTo>
                    <a:cubicBezTo>
                      <a:pt x="2469" y="1883"/>
                      <a:pt x="1469" y="782"/>
                      <a:pt x="268" y="48"/>
                    </a:cubicBezTo>
                    <a:cubicBezTo>
                      <a:pt x="234" y="48"/>
                      <a:pt x="234" y="15"/>
                      <a:pt x="201" y="15"/>
                    </a:cubicBezTo>
                    <a:cubicBezTo>
                      <a:pt x="172" y="5"/>
                      <a:pt x="148" y="1"/>
                      <a:pt x="1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213;p2">
                <a:extLst>
                  <a:ext uri="{FF2B5EF4-FFF2-40B4-BE49-F238E27FC236}">
                    <a16:creationId xmlns:a16="http://schemas.microsoft.com/office/drawing/2014/main" id="{ADD52FC2-1EA3-D405-8ABD-71BA6C0A6468}"/>
                  </a:ext>
                </a:extLst>
              </p:cNvPr>
              <p:cNvSpPr/>
              <p:nvPr/>
            </p:nvSpPr>
            <p:spPr>
              <a:xfrm>
                <a:off x="375900" y="4943150"/>
                <a:ext cx="6700" cy="70075"/>
              </a:xfrm>
              <a:custGeom>
                <a:avLst/>
                <a:gdLst/>
                <a:ahLst/>
                <a:cxnLst/>
                <a:rect l="l" t="t" r="r" b="b"/>
                <a:pathLst>
                  <a:path w="268" h="2803" extrusionOk="0">
                    <a:moveTo>
                      <a:pt x="67" y="0"/>
                    </a:moveTo>
                    <a:cubicBezTo>
                      <a:pt x="67" y="0"/>
                      <a:pt x="34" y="34"/>
                      <a:pt x="34" y="100"/>
                    </a:cubicBezTo>
                    <a:cubicBezTo>
                      <a:pt x="67" y="501"/>
                      <a:pt x="67" y="934"/>
                      <a:pt x="67" y="1368"/>
                    </a:cubicBezTo>
                    <a:cubicBezTo>
                      <a:pt x="67" y="1602"/>
                      <a:pt x="34" y="1802"/>
                      <a:pt x="34" y="2002"/>
                    </a:cubicBezTo>
                    <a:cubicBezTo>
                      <a:pt x="34" y="2202"/>
                      <a:pt x="0" y="2435"/>
                      <a:pt x="0" y="2636"/>
                    </a:cubicBezTo>
                    <a:cubicBezTo>
                      <a:pt x="0" y="2702"/>
                      <a:pt x="34" y="2769"/>
                      <a:pt x="100" y="2802"/>
                    </a:cubicBezTo>
                    <a:cubicBezTo>
                      <a:pt x="134" y="2802"/>
                      <a:pt x="201" y="2802"/>
                      <a:pt x="201" y="2769"/>
                    </a:cubicBezTo>
                    <a:cubicBezTo>
                      <a:pt x="234" y="2702"/>
                      <a:pt x="234" y="2702"/>
                      <a:pt x="234" y="2669"/>
                    </a:cubicBezTo>
                    <a:cubicBezTo>
                      <a:pt x="267" y="2469"/>
                      <a:pt x="267" y="2269"/>
                      <a:pt x="267" y="2035"/>
                    </a:cubicBezTo>
                    <a:lnTo>
                      <a:pt x="267" y="1435"/>
                    </a:lnTo>
                    <a:cubicBezTo>
                      <a:pt x="267" y="1001"/>
                      <a:pt x="234" y="601"/>
                      <a:pt x="201" y="134"/>
                    </a:cubicBezTo>
                    <a:cubicBezTo>
                      <a:pt x="201" y="67"/>
                      <a:pt x="201" y="67"/>
                      <a:pt x="134" y="34"/>
                    </a:cubicBezTo>
                    <a:cubicBezTo>
                      <a:pt x="134" y="34"/>
                      <a:pt x="100"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214;p2">
                <a:extLst>
                  <a:ext uri="{FF2B5EF4-FFF2-40B4-BE49-F238E27FC236}">
                    <a16:creationId xmlns:a16="http://schemas.microsoft.com/office/drawing/2014/main" id="{EFA818D4-F762-580F-B9AD-0A3E3F25D828}"/>
                  </a:ext>
                </a:extLst>
              </p:cNvPr>
              <p:cNvSpPr/>
              <p:nvPr/>
            </p:nvSpPr>
            <p:spPr>
              <a:xfrm>
                <a:off x="340050" y="4880575"/>
                <a:ext cx="10850" cy="71775"/>
              </a:xfrm>
              <a:custGeom>
                <a:avLst/>
                <a:gdLst/>
                <a:ahLst/>
                <a:cxnLst/>
                <a:rect l="l" t="t" r="r" b="b"/>
                <a:pathLst>
                  <a:path w="434" h="2871" extrusionOk="0">
                    <a:moveTo>
                      <a:pt x="218" y="0"/>
                    </a:moveTo>
                    <a:cubicBezTo>
                      <a:pt x="181" y="0"/>
                      <a:pt x="167" y="37"/>
                      <a:pt x="167" y="102"/>
                    </a:cubicBezTo>
                    <a:lnTo>
                      <a:pt x="167" y="1269"/>
                    </a:lnTo>
                    <a:cubicBezTo>
                      <a:pt x="167" y="1469"/>
                      <a:pt x="133" y="1636"/>
                      <a:pt x="133" y="1836"/>
                    </a:cubicBezTo>
                    <a:cubicBezTo>
                      <a:pt x="133" y="2003"/>
                      <a:pt x="100" y="2203"/>
                      <a:pt x="33" y="2370"/>
                    </a:cubicBezTo>
                    <a:cubicBezTo>
                      <a:pt x="33" y="2503"/>
                      <a:pt x="0" y="2603"/>
                      <a:pt x="0" y="2704"/>
                    </a:cubicBezTo>
                    <a:cubicBezTo>
                      <a:pt x="0" y="2770"/>
                      <a:pt x="0" y="2770"/>
                      <a:pt x="33" y="2804"/>
                    </a:cubicBezTo>
                    <a:cubicBezTo>
                      <a:pt x="100" y="2837"/>
                      <a:pt x="100" y="2870"/>
                      <a:pt x="133" y="2870"/>
                    </a:cubicBezTo>
                    <a:lnTo>
                      <a:pt x="267" y="2870"/>
                    </a:lnTo>
                    <a:cubicBezTo>
                      <a:pt x="300" y="2870"/>
                      <a:pt x="334" y="2837"/>
                      <a:pt x="334" y="2804"/>
                    </a:cubicBezTo>
                    <a:cubicBezTo>
                      <a:pt x="367" y="2603"/>
                      <a:pt x="367" y="2370"/>
                      <a:pt x="434" y="2170"/>
                    </a:cubicBezTo>
                    <a:lnTo>
                      <a:pt x="434" y="1503"/>
                    </a:lnTo>
                    <a:cubicBezTo>
                      <a:pt x="434" y="1036"/>
                      <a:pt x="367" y="602"/>
                      <a:pt x="367" y="135"/>
                    </a:cubicBezTo>
                    <a:cubicBezTo>
                      <a:pt x="367" y="68"/>
                      <a:pt x="334" y="35"/>
                      <a:pt x="300" y="35"/>
                    </a:cubicBezTo>
                    <a:cubicBezTo>
                      <a:pt x="265" y="11"/>
                      <a:pt x="2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15;p2">
                <a:extLst>
                  <a:ext uri="{FF2B5EF4-FFF2-40B4-BE49-F238E27FC236}">
                    <a16:creationId xmlns:a16="http://schemas.microsoft.com/office/drawing/2014/main" id="{BB25F457-4997-2A5A-1306-6E7EC3AA5CE1}"/>
                  </a:ext>
                </a:extLst>
              </p:cNvPr>
              <p:cNvSpPr/>
              <p:nvPr/>
            </p:nvSpPr>
            <p:spPr>
              <a:xfrm>
                <a:off x="300850" y="4812225"/>
                <a:ext cx="5850" cy="55050"/>
              </a:xfrm>
              <a:custGeom>
                <a:avLst/>
                <a:gdLst/>
                <a:ahLst/>
                <a:cxnLst/>
                <a:rect l="l" t="t" r="r" b="b"/>
                <a:pathLst>
                  <a:path w="234" h="2202" extrusionOk="0">
                    <a:moveTo>
                      <a:pt x="67" y="0"/>
                    </a:moveTo>
                    <a:cubicBezTo>
                      <a:pt x="34" y="0"/>
                      <a:pt x="0" y="34"/>
                      <a:pt x="0" y="100"/>
                    </a:cubicBezTo>
                    <a:cubicBezTo>
                      <a:pt x="0" y="200"/>
                      <a:pt x="34" y="267"/>
                      <a:pt x="34" y="367"/>
                    </a:cubicBezTo>
                    <a:cubicBezTo>
                      <a:pt x="67" y="934"/>
                      <a:pt x="67" y="1501"/>
                      <a:pt x="0" y="2068"/>
                    </a:cubicBezTo>
                    <a:cubicBezTo>
                      <a:pt x="0" y="2102"/>
                      <a:pt x="0" y="2169"/>
                      <a:pt x="34" y="2169"/>
                    </a:cubicBezTo>
                    <a:cubicBezTo>
                      <a:pt x="67" y="2202"/>
                      <a:pt x="67" y="2202"/>
                      <a:pt x="100" y="2202"/>
                    </a:cubicBezTo>
                    <a:cubicBezTo>
                      <a:pt x="200" y="2202"/>
                      <a:pt x="234" y="2169"/>
                      <a:pt x="234" y="2068"/>
                    </a:cubicBezTo>
                    <a:lnTo>
                      <a:pt x="234" y="1068"/>
                    </a:lnTo>
                    <a:cubicBezTo>
                      <a:pt x="234" y="734"/>
                      <a:pt x="200" y="401"/>
                      <a:pt x="167" y="34"/>
                    </a:cubicBezTo>
                    <a:cubicBezTo>
                      <a:pt x="200" y="34"/>
                      <a:pt x="167"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16;p2">
                <a:extLst>
                  <a:ext uri="{FF2B5EF4-FFF2-40B4-BE49-F238E27FC236}">
                    <a16:creationId xmlns:a16="http://schemas.microsoft.com/office/drawing/2014/main" id="{53851EA2-0197-7D55-9D0D-ED05469661BF}"/>
                  </a:ext>
                </a:extLst>
              </p:cNvPr>
              <p:cNvSpPr/>
              <p:nvPr/>
            </p:nvSpPr>
            <p:spPr>
              <a:xfrm>
                <a:off x="251650" y="4762725"/>
                <a:ext cx="10850" cy="38675"/>
              </a:xfrm>
              <a:custGeom>
                <a:avLst/>
                <a:gdLst/>
                <a:ahLst/>
                <a:cxnLst/>
                <a:rect l="l" t="t" r="r" b="b"/>
                <a:pathLst>
                  <a:path w="434" h="1547" extrusionOk="0">
                    <a:moveTo>
                      <a:pt x="128" y="0"/>
                    </a:moveTo>
                    <a:cubicBezTo>
                      <a:pt x="110" y="0"/>
                      <a:pt x="90" y="4"/>
                      <a:pt x="67" y="12"/>
                    </a:cubicBezTo>
                    <a:cubicBezTo>
                      <a:pt x="0" y="12"/>
                      <a:pt x="0" y="79"/>
                      <a:pt x="0" y="179"/>
                    </a:cubicBezTo>
                    <a:lnTo>
                      <a:pt x="100" y="913"/>
                    </a:lnTo>
                    <a:lnTo>
                      <a:pt x="100" y="880"/>
                    </a:lnTo>
                    <a:cubicBezTo>
                      <a:pt x="100" y="1046"/>
                      <a:pt x="167" y="1213"/>
                      <a:pt x="167" y="1380"/>
                    </a:cubicBezTo>
                    <a:cubicBezTo>
                      <a:pt x="167" y="1447"/>
                      <a:pt x="200" y="1547"/>
                      <a:pt x="267" y="1547"/>
                    </a:cubicBezTo>
                    <a:cubicBezTo>
                      <a:pt x="367" y="1547"/>
                      <a:pt x="434" y="1447"/>
                      <a:pt x="434" y="1413"/>
                    </a:cubicBezTo>
                    <a:cubicBezTo>
                      <a:pt x="434" y="1213"/>
                      <a:pt x="400" y="1013"/>
                      <a:pt x="400" y="846"/>
                    </a:cubicBezTo>
                    <a:cubicBezTo>
                      <a:pt x="367" y="579"/>
                      <a:pt x="334" y="379"/>
                      <a:pt x="267" y="146"/>
                    </a:cubicBezTo>
                    <a:cubicBezTo>
                      <a:pt x="216" y="44"/>
                      <a:pt x="185" y="0"/>
                      <a:pt x="1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17;p2">
                <a:extLst>
                  <a:ext uri="{FF2B5EF4-FFF2-40B4-BE49-F238E27FC236}">
                    <a16:creationId xmlns:a16="http://schemas.microsoft.com/office/drawing/2014/main" id="{56414AB2-4097-2099-77E3-77139B2A2A2F}"/>
                  </a:ext>
                </a:extLst>
              </p:cNvPr>
              <p:cNvSpPr/>
              <p:nvPr/>
            </p:nvSpPr>
            <p:spPr>
              <a:xfrm>
                <a:off x="202450" y="4775400"/>
                <a:ext cx="54225" cy="22675"/>
              </a:xfrm>
              <a:custGeom>
                <a:avLst/>
                <a:gdLst/>
                <a:ahLst/>
                <a:cxnLst/>
                <a:rect l="l" t="t" r="r" b="b"/>
                <a:pathLst>
                  <a:path w="2169" h="907" extrusionOk="0">
                    <a:moveTo>
                      <a:pt x="101" y="0"/>
                    </a:moveTo>
                    <a:cubicBezTo>
                      <a:pt x="67" y="0"/>
                      <a:pt x="33" y="20"/>
                      <a:pt x="33" y="39"/>
                    </a:cubicBezTo>
                    <a:cubicBezTo>
                      <a:pt x="33" y="72"/>
                      <a:pt x="0" y="139"/>
                      <a:pt x="33" y="172"/>
                    </a:cubicBezTo>
                    <a:cubicBezTo>
                      <a:pt x="33" y="206"/>
                      <a:pt x="100" y="239"/>
                      <a:pt x="100" y="239"/>
                    </a:cubicBezTo>
                    <a:cubicBezTo>
                      <a:pt x="367" y="373"/>
                      <a:pt x="667" y="539"/>
                      <a:pt x="1001" y="673"/>
                    </a:cubicBezTo>
                    <a:cubicBezTo>
                      <a:pt x="1168" y="706"/>
                      <a:pt x="1301" y="806"/>
                      <a:pt x="1468" y="840"/>
                    </a:cubicBezTo>
                    <a:cubicBezTo>
                      <a:pt x="1635" y="873"/>
                      <a:pt x="1801" y="906"/>
                      <a:pt x="1968" y="906"/>
                    </a:cubicBezTo>
                    <a:cubicBezTo>
                      <a:pt x="2035" y="906"/>
                      <a:pt x="2135" y="873"/>
                      <a:pt x="2135" y="806"/>
                    </a:cubicBezTo>
                    <a:cubicBezTo>
                      <a:pt x="2168" y="706"/>
                      <a:pt x="2102" y="573"/>
                      <a:pt x="2002" y="573"/>
                    </a:cubicBezTo>
                    <a:cubicBezTo>
                      <a:pt x="1835" y="539"/>
                      <a:pt x="1701" y="506"/>
                      <a:pt x="1535" y="506"/>
                    </a:cubicBezTo>
                    <a:cubicBezTo>
                      <a:pt x="1368" y="473"/>
                      <a:pt x="1268" y="406"/>
                      <a:pt x="1101" y="373"/>
                    </a:cubicBezTo>
                    <a:cubicBezTo>
                      <a:pt x="801" y="306"/>
                      <a:pt x="500" y="172"/>
                      <a:pt x="200" y="39"/>
                    </a:cubicBezTo>
                    <a:lnTo>
                      <a:pt x="167" y="39"/>
                    </a:lnTo>
                    <a:cubicBezTo>
                      <a:pt x="153" y="11"/>
                      <a:pt x="127"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18;p2">
                <a:extLst>
                  <a:ext uri="{FF2B5EF4-FFF2-40B4-BE49-F238E27FC236}">
                    <a16:creationId xmlns:a16="http://schemas.microsoft.com/office/drawing/2014/main" id="{671D0C9D-BE98-50A8-F1A0-CC921AF290AF}"/>
                  </a:ext>
                </a:extLst>
              </p:cNvPr>
              <p:cNvSpPr/>
              <p:nvPr/>
            </p:nvSpPr>
            <p:spPr>
              <a:xfrm>
                <a:off x="217450" y="4837250"/>
                <a:ext cx="90100" cy="35875"/>
              </a:xfrm>
              <a:custGeom>
                <a:avLst/>
                <a:gdLst/>
                <a:ahLst/>
                <a:cxnLst/>
                <a:rect l="l" t="t" r="r" b="b"/>
                <a:pathLst>
                  <a:path w="3604" h="1435" extrusionOk="0">
                    <a:moveTo>
                      <a:pt x="201" y="0"/>
                    </a:moveTo>
                    <a:cubicBezTo>
                      <a:pt x="67" y="33"/>
                      <a:pt x="67" y="33"/>
                      <a:pt x="34" y="67"/>
                    </a:cubicBezTo>
                    <a:cubicBezTo>
                      <a:pt x="1" y="100"/>
                      <a:pt x="34" y="200"/>
                      <a:pt x="67" y="200"/>
                    </a:cubicBezTo>
                    <a:cubicBezTo>
                      <a:pt x="568" y="500"/>
                      <a:pt x="1101" y="767"/>
                      <a:pt x="1668" y="1001"/>
                    </a:cubicBezTo>
                    <a:cubicBezTo>
                      <a:pt x="1902" y="1101"/>
                      <a:pt x="2202" y="1201"/>
                      <a:pt x="2502" y="1268"/>
                    </a:cubicBezTo>
                    <a:cubicBezTo>
                      <a:pt x="2769" y="1368"/>
                      <a:pt x="3069" y="1434"/>
                      <a:pt x="3403" y="1434"/>
                    </a:cubicBezTo>
                    <a:cubicBezTo>
                      <a:pt x="3503" y="1434"/>
                      <a:pt x="3536" y="1401"/>
                      <a:pt x="3570" y="1334"/>
                    </a:cubicBezTo>
                    <a:cubicBezTo>
                      <a:pt x="3603" y="1234"/>
                      <a:pt x="3570" y="1168"/>
                      <a:pt x="3503" y="1101"/>
                    </a:cubicBezTo>
                    <a:cubicBezTo>
                      <a:pt x="3270" y="1067"/>
                      <a:pt x="3036" y="1034"/>
                      <a:pt x="2803" y="967"/>
                    </a:cubicBezTo>
                    <a:cubicBezTo>
                      <a:pt x="2602" y="934"/>
                      <a:pt x="2402" y="901"/>
                      <a:pt x="2135" y="834"/>
                    </a:cubicBezTo>
                    <a:cubicBezTo>
                      <a:pt x="1935" y="767"/>
                      <a:pt x="1735" y="701"/>
                      <a:pt x="1535" y="600"/>
                    </a:cubicBezTo>
                    <a:lnTo>
                      <a:pt x="901" y="367"/>
                    </a:lnTo>
                    <a:lnTo>
                      <a:pt x="935" y="367"/>
                    </a:lnTo>
                    <a:cubicBezTo>
                      <a:pt x="701" y="234"/>
                      <a:pt x="434" y="10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19;p2">
                <a:extLst>
                  <a:ext uri="{FF2B5EF4-FFF2-40B4-BE49-F238E27FC236}">
                    <a16:creationId xmlns:a16="http://schemas.microsoft.com/office/drawing/2014/main" id="{BACAAE4C-BD5A-C577-0E79-710C82585AC5}"/>
                  </a:ext>
                </a:extLst>
              </p:cNvPr>
              <p:cNvSpPr/>
              <p:nvPr/>
            </p:nvSpPr>
            <p:spPr>
              <a:xfrm>
                <a:off x="247475" y="4918475"/>
                <a:ext cx="91750" cy="33875"/>
              </a:xfrm>
              <a:custGeom>
                <a:avLst/>
                <a:gdLst/>
                <a:ahLst/>
                <a:cxnLst/>
                <a:rect l="l" t="t" r="r" b="b"/>
                <a:pathLst>
                  <a:path w="3670" h="1355" extrusionOk="0">
                    <a:moveTo>
                      <a:pt x="49" y="0"/>
                    </a:moveTo>
                    <a:cubicBezTo>
                      <a:pt x="38" y="0"/>
                      <a:pt x="34" y="8"/>
                      <a:pt x="34" y="20"/>
                    </a:cubicBezTo>
                    <a:cubicBezTo>
                      <a:pt x="0" y="87"/>
                      <a:pt x="34" y="120"/>
                      <a:pt x="67" y="153"/>
                    </a:cubicBezTo>
                    <a:cubicBezTo>
                      <a:pt x="301" y="320"/>
                      <a:pt x="534" y="487"/>
                      <a:pt x="801" y="620"/>
                    </a:cubicBezTo>
                    <a:cubicBezTo>
                      <a:pt x="1034" y="754"/>
                      <a:pt x="1335" y="854"/>
                      <a:pt x="1635" y="987"/>
                    </a:cubicBezTo>
                    <a:cubicBezTo>
                      <a:pt x="1735" y="1021"/>
                      <a:pt x="1902" y="1087"/>
                      <a:pt x="2035" y="1121"/>
                    </a:cubicBezTo>
                    <a:cubicBezTo>
                      <a:pt x="2135" y="1154"/>
                      <a:pt x="2202" y="1154"/>
                      <a:pt x="2302" y="1188"/>
                    </a:cubicBezTo>
                    <a:cubicBezTo>
                      <a:pt x="2369" y="1188"/>
                      <a:pt x="2469" y="1254"/>
                      <a:pt x="2536" y="1254"/>
                    </a:cubicBezTo>
                    <a:cubicBezTo>
                      <a:pt x="2669" y="1288"/>
                      <a:pt x="2836" y="1288"/>
                      <a:pt x="2969" y="1321"/>
                    </a:cubicBezTo>
                    <a:cubicBezTo>
                      <a:pt x="3136" y="1354"/>
                      <a:pt x="3303" y="1354"/>
                      <a:pt x="3470" y="1354"/>
                    </a:cubicBezTo>
                    <a:lnTo>
                      <a:pt x="3536" y="1354"/>
                    </a:lnTo>
                    <a:cubicBezTo>
                      <a:pt x="3570" y="1321"/>
                      <a:pt x="3636" y="1321"/>
                      <a:pt x="3636" y="1288"/>
                    </a:cubicBezTo>
                    <a:cubicBezTo>
                      <a:pt x="3670" y="1188"/>
                      <a:pt x="3570" y="1087"/>
                      <a:pt x="3503" y="1087"/>
                    </a:cubicBezTo>
                    <a:cubicBezTo>
                      <a:pt x="3303" y="1021"/>
                      <a:pt x="3136" y="987"/>
                      <a:pt x="2902" y="987"/>
                    </a:cubicBezTo>
                    <a:cubicBezTo>
                      <a:pt x="2702" y="954"/>
                      <a:pt x="2536" y="954"/>
                      <a:pt x="2335" y="921"/>
                    </a:cubicBezTo>
                    <a:cubicBezTo>
                      <a:pt x="2235" y="921"/>
                      <a:pt x="2169" y="854"/>
                      <a:pt x="2069" y="854"/>
                    </a:cubicBezTo>
                    <a:cubicBezTo>
                      <a:pt x="1902" y="821"/>
                      <a:pt x="1702" y="787"/>
                      <a:pt x="1535" y="754"/>
                    </a:cubicBezTo>
                    <a:cubicBezTo>
                      <a:pt x="1335" y="687"/>
                      <a:pt x="1168" y="620"/>
                      <a:pt x="1001" y="520"/>
                    </a:cubicBezTo>
                    <a:cubicBezTo>
                      <a:pt x="868" y="487"/>
                      <a:pt x="734" y="420"/>
                      <a:pt x="634" y="320"/>
                    </a:cubicBezTo>
                    <a:cubicBezTo>
                      <a:pt x="501" y="254"/>
                      <a:pt x="334" y="153"/>
                      <a:pt x="201" y="87"/>
                    </a:cubicBezTo>
                    <a:lnTo>
                      <a:pt x="167" y="87"/>
                    </a:lnTo>
                    <a:cubicBezTo>
                      <a:pt x="104" y="23"/>
                      <a:pt x="67" y="0"/>
                      <a:pt x="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220;p2">
                <a:extLst>
                  <a:ext uri="{FF2B5EF4-FFF2-40B4-BE49-F238E27FC236}">
                    <a16:creationId xmlns:a16="http://schemas.microsoft.com/office/drawing/2014/main" id="{E39F6CF7-268E-51E7-0A0E-3243C26DB05D}"/>
                  </a:ext>
                </a:extLst>
              </p:cNvPr>
              <p:cNvSpPr/>
              <p:nvPr/>
            </p:nvSpPr>
            <p:spPr>
              <a:xfrm>
                <a:off x="282500" y="4993175"/>
                <a:ext cx="97600" cy="28375"/>
              </a:xfrm>
              <a:custGeom>
                <a:avLst/>
                <a:gdLst/>
                <a:ahLst/>
                <a:cxnLst/>
                <a:rect l="l" t="t" r="r" b="b"/>
                <a:pathLst>
                  <a:path w="3904" h="1135" extrusionOk="0">
                    <a:moveTo>
                      <a:pt x="234" y="1"/>
                    </a:moveTo>
                    <a:cubicBezTo>
                      <a:pt x="100" y="34"/>
                      <a:pt x="67" y="34"/>
                      <a:pt x="67" y="101"/>
                    </a:cubicBezTo>
                    <a:cubicBezTo>
                      <a:pt x="0" y="134"/>
                      <a:pt x="67" y="201"/>
                      <a:pt x="100" y="201"/>
                    </a:cubicBezTo>
                    <a:cubicBezTo>
                      <a:pt x="334" y="334"/>
                      <a:pt x="601" y="468"/>
                      <a:pt x="901" y="535"/>
                    </a:cubicBezTo>
                    <a:cubicBezTo>
                      <a:pt x="1168" y="668"/>
                      <a:pt x="1501" y="768"/>
                      <a:pt x="1802" y="835"/>
                    </a:cubicBezTo>
                    <a:cubicBezTo>
                      <a:pt x="2102" y="935"/>
                      <a:pt x="2402" y="1002"/>
                      <a:pt x="2669" y="1035"/>
                    </a:cubicBezTo>
                    <a:cubicBezTo>
                      <a:pt x="2969" y="1102"/>
                      <a:pt x="3303" y="1135"/>
                      <a:pt x="3636" y="1135"/>
                    </a:cubicBezTo>
                    <a:cubicBezTo>
                      <a:pt x="3670" y="1135"/>
                      <a:pt x="3770" y="1135"/>
                      <a:pt x="3803" y="1102"/>
                    </a:cubicBezTo>
                    <a:cubicBezTo>
                      <a:pt x="3836" y="1035"/>
                      <a:pt x="3903" y="1002"/>
                      <a:pt x="3903" y="968"/>
                    </a:cubicBezTo>
                    <a:cubicBezTo>
                      <a:pt x="3903" y="835"/>
                      <a:pt x="3803" y="768"/>
                      <a:pt x="3670" y="768"/>
                    </a:cubicBezTo>
                    <a:cubicBezTo>
                      <a:pt x="3436" y="768"/>
                      <a:pt x="3169" y="701"/>
                      <a:pt x="2936" y="701"/>
                    </a:cubicBezTo>
                    <a:cubicBezTo>
                      <a:pt x="2636" y="701"/>
                      <a:pt x="2402" y="668"/>
                      <a:pt x="2102" y="635"/>
                    </a:cubicBezTo>
                    <a:lnTo>
                      <a:pt x="2135" y="635"/>
                    </a:lnTo>
                    <a:cubicBezTo>
                      <a:pt x="2002" y="568"/>
                      <a:pt x="1835" y="568"/>
                      <a:pt x="1735" y="535"/>
                    </a:cubicBezTo>
                    <a:cubicBezTo>
                      <a:pt x="1568" y="501"/>
                      <a:pt x="1401" y="468"/>
                      <a:pt x="1268" y="434"/>
                    </a:cubicBezTo>
                    <a:cubicBezTo>
                      <a:pt x="968" y="334"/>
                      <a:pt x="734" y="201"/>
                      <a:pt x="434" y="101"/>
                    </a:cubicBezTo>
                    <a:cubicBezTo>
                      <a:pt x="401" y="34"/>
                      <a:pt x="301" y="34"/>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 name="Google Shape;221;p2">
              <a:extLst>
                <a:ext uri="{FF2B5EF4-FFF2-40B4-BE49-F238E27FC236}">
                  <a16:creationId xmlns:a16="http://schemas.microsoft.com/office/drawing/2014/main" id="{7B39B98B-C3C5-55D8-292D-140697E6390A}"/>
                </a:ext>
              </a:extLst>
            </p:cNvPr>
            <p:cNvGrpSpPr/>
            <p:nvPr/>
          </p:nvGrpSpPr>
          <p:grpSpPr>
            <a:xfrm>
              <a:off x="200062" y="4427193"/>
              <a:ext cx="681767" cy="881731"/>
              <a:chOff x="373400" y="4372750"/>
              <a:chExt cx="548750" cy="709700"/>
            </a:xfrm>
          </p:grpSpPr>
          <p:sp>
            <p:nvSpPr>
              <p:cNvPr id="115" name="Google Shape;222;p2">
                <a:extLst>
                  <a:ext uri="{FF2B5EF4-FFF2-40B4-BE49-F238E27FC236}">
                    <a16:creationId xmlns:a16="http://schemas.microsoft.com/office/drawing/2014/main" id="{29306AF6-AD36-711A-07B7-471D206B4C71}"/>
                  </a:ext>
                </a:extLst>
              </p:cNvPr>
              <p:cNvSpPr/>
              <p:nvPr/>
            </p:nvSpPr>
            <p:spPr>
              <a:xfrm>
                <a:off x="603550" y="4391925"/>
                <a:ext cx="43400" cy="183775"/>
              </a:xfrm>
              <a:custGeom>
                <a:avLst/>
                <a:gdLst/>
                <a:ahLst/>
                <a:cxnLst/>
                <a:rect l="l" t="t" r="r" b="b"/>
                <a:pathLst>
                  <a:path w="1736" h="7351" extrusionOk="0">
                    <a:moveTo>
                      <a:pt x="1602" y="0"/>
                    </a:moveTo>
                    <a:cubicBezTo>
                      <a:pt x="1502" y="0"/>
                      <a:pt x="1502" y="67"/>
                      <a:pt x="1502" y="134"/>
                    </a:cubicBezTo>
                    <a:lnTo>
                      <a:pt x="1502" y="300"/>
                    </a:lnTo>
                    <a:cubicBezTo>
                      <a:pt x="1502" y="567"/>
                      <a:pt x="1502" y="901"/>
                      <a:pt x="1469" y="1201"/>
                    </a:cubicBezTo>
                    <a:lnTo>
                      <a:pt x="1335" y="2068"/>
                    </a:lnTo>
                    <a:cubicBezTo>
                      <a:pt x="1268" y="2702"/>
                      <a:pt x="1135" y="3303"/>
                      <a:pt x="968" y="3870"/>
                    </a:cubicBezTo>
                    <a:cubicBezTo>
                      <a:pt x="735" y="4870"/>
                      <a:pt x="401" y="5905"/>
                      <a:pt x="68" y="6905"/>
                    </a:cubicBezTo>
                    <a:cubicBezTo>
                      <a:pt x="1" y="7005"/>
                      <a:pt x="1" y="7072"/>
                      <a:pt x="68" y="7172"/>
                    </a:cubicBezTo>
                    <a:cubicBezTo>
                      <a:pt x="101" y="7239"/>
                      <a:pt x="134" y="7306"/>
                      <a:pt x="234" y="7339"/>
                    </a:cubicBezTo>
                    <a:cubicBezTo>
                      <a:pt x="272" y="7346"/>
                      <a:pt x="309" y="7350"/>
                      <a:pt x="346" y="7350"/>
                    </a:cubicBezTo>
                    <a:cubicBezTo>
                      <a:pt x="471" y="7350"/>
                      <a:pt x="583" y="7301"/>
                      <a:pt x="635" y="7172"/>
                    </a:cubicBezTo>
                    <a:cubicBezTo>
                      <a:pt x="1068" y="6038"/>
                      <a:pt x="1335" y="4837"/>
                      <a:pt x="1569" y="3670"/>
                    </a:cubicBezTo>
                    <a:lnTo>
                      <a:pt x="1669" y="2802"/>
                    </a:lnTo>
                    <a:cubicBezTo>
                      <a:pt x="1735" y="2502"/>
                      <a:pt x="1735" y="2202"/>
                      <a:pt x="1735" y="1902"/>
                    </a:cubicBezTo>
                    <a:lnTo>
                      <a:pt x="1735" y="134"/>
                    </a:lnTo>
                    <a:cubicBezTo>
                      <a:pt x="1735" y="34"/>
                      <a:pt x="1635" y="0"/>
                      <a:pt x="1602"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3;p2">
                <a:extLst>
                  <a:ext uri="{FF2B5EF4-FFF2-40B4-BE49-F238E27FC236}">
                    <a16:creationId xmlns:a16="http://schemas.microsoft.com/office/drawing/2014/main" id="{32E644B9-BF1D-788E-18E4-E15272FD8146}"/>
                  </a:ext>
                </a:extLst>
              </p:cNvPr>
              <p:cNvSpPr/>
              <p:nvPr/>
            </p:nvSpPr>
            <p:spPr>
              <a:xfrm>
                <a:off x="651100" y="4437450"/>
                <a:ext cx="100100" cy="184400"/>
              </a:xfrm>
              <a:custGeom>
                <a:avLst/>
                <a:gdLst/>
                <a:ahLst/>
                <a:cxnLst/>
                <a:rect l="l" t="t" r="r" b="b"/>
                <a:pathLst>
                  <a:path w="4004" h="7376" extrusionOk="0">
                    <a:moveTo>
                      <a:pt x="3798" y="0"/>
                    </a:moveTo>
                    <a:cubicBezTo>
                      <a:pt x="3753" y="0"/>
                      <a:pt x="3736" y="24"/>
                      <a:pt x="3736" y="47"/>
                    </a:cubicBezTo>
                    <a:cubicBezTo>
                      <a:pt x="3536" y="648"/>
                      <a:pt x="3269" y="1215"/>
                      <a:pt x="3002" y="1815"/>
                    </a:cubicBezTo>
                    <a:cubicBezTo>
                      <a:pt x="2736" y="2382"/>
                      <a:pt x="2402" y="2916"/>
                      <a:pt x="2102" y="3483"/>
                    </a:cubicBezTo>
                    <a:lnTo>
                      <a:pt x="2168" y="3416"/>
                    </a:lnTo>
                    <a:lnTo>
                      <a:pt x="2168" y="3416"/>
                    </a:lnTo>
                    <a:cubicBezTo>
                      <a:pt x="2002" y="3717"/>
                      <a:pt x="1835" y="3983"/>
                      <a:pt x="1668" y="4250"/>
                    </a:cubicBezTo>
                    <a:cubicBezTo>
                      <a:pt x="1501" y="4551"/>
                      <a:pt x="1268" y="4851"/>
                      <a:pt x="1101" y="5151"/>
                    </a:cubicBezTo>
                    <a:cubicBezTo>
                      <a:pt x="934" y="5418"/>
                      <a:pt x="734" y="5718"/>
                      <a:pt x="567" y="6018"/>
                    </a:cubicBezTo>
                    <a:cubicBezTo>
                      <a:pt x="367" y="6318"/>
                      <a:pt x="200" y="6652"/>
                      <a:pt x="34" y="6919"/>
                    </a:cubicBezTo>
                    <a:cubicBezTo>
                      <a:pt x="0" y="6986"/>
                      <a:pt x="0" y="7052"/>
                      <a:pt x="0" y="7086"/>
                    </a:cubicBezTo>
                    <a:cubicBezTo>
                      <a:pt x="0" y="7186"/>
                      <a:pt x="34" y="7252"/>
                      <a:pt x="100" y="7319"/>
                    </a:cubicBezTo>
                    <a:cubicBezTo>
                      <a:pt x="163" y="7357"/>
                      <a:pt x="235" y="7375"/>
                      <a:pt x="306" y="7375"/>
                    </a:cubicBezTo>
                    <a:cubicBezTo>
                      <a:pt x="423" y="7375"/>
                      <a:pt x="538" y="7323"/>
                      <a:pt x="601" y="7219"/>
                    </a:cubicBezTo>
                    <a:cubicBezTo>
                      <a:pt x="834" y="6952"/>
                      <a:pt x="1001" y="6685"/>
                      <a:pt x="1101" y="6385"/>
                    </a:cubicBezTo>
                    <a:lnTo>
                      <a:pt x="1601" y="5518"/>
                    </a:lnTo>
                    <a:cubicBezTo>
                      <a:pt x="1768" y="5218"/>
                      <a:pt x="1902" y="4917"/>
                      <a:pt x="2035" y="4617"/>
                    </a:cubicBezTo>
                    <a:cubicBezTo>
                      <a:pt x="2168" y="4350"/>
                      <a:pt x="2335" y="4050"/>
                      <a:pt x="2435" y="3750"/>
                    </a:cubicBezTo>
                    <a:cubicBezTo>
                      <a:pt x="2569" y="3450"/>
                      <a:pt x="2702" y="3183"/>
                      <a:pt x="2869" y="2883"/>
                    </a:cubicBezTo>
                    <a:lnTo>
                      <a:pt x="3236" y="2015"/>
                    </a:lnTo>
                    <a:cubicBezTo>
                      <a:pt x="3503" y="1382"/>
                      <a:pt x="3736" y="748"/>
                      <a:pt x="3936" y="114"/>
                    </a:cubicBezTo>
                    <a:cubicBezTo>
                      <a:pt x="4003" y="81"/>
                      <a:pt x="3936" y="14"/>
                      <a:pt x="3903" y="14"/>
                    </a:cubicBezTo>
                    <a:lnTo>
                      <a:pt x="3870" y="14"/>
                    </a:lnTo>
                    <a:cubicBezTo>
                      <a:pt x="3840" y="4"/>
                      <a:pt x="3817" y="0"/>
                      <a:pt x="3798"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24;p2">
                <a:extLst>
                  <a:ext uri="{FF2B5EF4-FFF2-40B4-BE49-F238E27FC236}">
                    <a16:creationId xmlns:a16="http://schemas.microsoft.com/office/drawing/2014/main" id="{B1FF0895-8CF4-6FBB-5390-4A0DCA0BDE62}"/>
                  </a:ext>
                </a:extLst>
              </p:cNvPr>
              <p:cNvSpPr/>
              <p:nvPr/>
            </p:nvSpPr>
            <p:spPr>
              <a:xfrm>
                <a:off x="708625" y="4497000"/>
                <a:ext cx="135125" cy="164950"/>
              </a:xfrm>
              <a:custGeom>
                <a:avLst/>
                <a:gdLst/>
                <a:ahLst/>
                <a:cxnLst/>
                <a:rect l="l" t="t" r="r" b="b"/>
                <a:pathLst>
                  <a:path w="5405" h="6598" extrusionOk="0">
                    <a:moveTo>
                      <a:pt x="5238" y="0"/>
                    </a:moveTo>
                    <a:cubicBezTo>
                      <a:pt x="5138" y="0"/>
                      <a:pt x="5105" y="0"/>
                      <a:pt x="5071" y="34"/>
                    </a:cubicBezTo>
                    <a:cubicBezTo>
                      <a:pt x="4537" y="467"/>
                      <a:pt x="4037" y="868"/>
                      <a:pt x="3537" y="1301"/>
                    </a:cubicBezTo>
                    <a:cubicBezTo>
                      <a:pt x="3003" y="1768"/>
                      <a:pt x="2569" y="2202"/>
                      <a:pt x="2102" y="2702"/>
                    </a:cubicBezTo>
                    <a:cubicBezTo>
                      <a:pt x="1669" y="3203"/>
                      <a:pt x="1268" y="3736"/>
                      <a:pt x="935" y="4337"/>
                    </a:cubicBezTo>
                    <a:cubicBezTo>
                      <a:pt x="768" y="4637"/>
                      <a:pt x="601" y="4904"/>
                      <a:pt x="435" y="5237"/>
                    </a:cubicBezTo>
                    <a:cubicBezTo>
                      <a:pt x="268" y="5571"/>
                      <a:pt x="134" y="5871"/>
                      <a:pt x="68" y="6205"/>
                    </a:cubicBezTo>
                    <a:cubicBezTo>
                      <a:pt x="1" y="6305"/>
                      <a:pt x="1" y="6338"/>
                      <a:pt x="68" y="6405"/>
                    </a:cubicBezTo>
                    <a:cubicBezTo>
                      <a:pt x="101" y="6505"/>
                      <a:pt x="134" y="6538"/>
                      <a:pt x="234" y="6572"/>
                    </a:cubicBezTo>
                    <a:cubicBezTo>
                      <a:pt x="260" y="6589"/>
                      <a:pt x="291" y="6597"/>
                      <a:pt x="323" y="6597"/>
                    </a:cubicBezTo>
                    <a:cubicBezTo>
                      <a:pt x="416" y="6597"/>
                      <a:pt x="527" y="6529"/>
                      <a:pt x="601" y="6405"/>
                    </a:cubicBezTo>
                    <a:cubicBezTo>
                      <a:pt x="735" y="6138"/>
                      <a:pt x="835" y="5871"/>
                      <a:pt x="968" y="5571"/>
                    </a:cubicBezTo>
                    <a:cubicBezTo>
                      <a:pt x="1102" y="5304"/>
                      <a:pt x="1268" y="5004"/>
                      <a:pt x="1435" y="4737"/>
                    </a:cubicBezTo>
                    <a:cubicBezTo>
                      <a:pt x="1735" y="4203"/>
                      <a:pt x="2102" y="3703"/>
                      <a:pt x="2469" y="3203"/>
                    </a:cubicBezTo>
                    <a:cubicBezTo>
                      <a:pt x="2703" y="2969"/>
                      <a:pt x="2903" y="2669"/>
                      <a:pt x="3103" y="2435"/>
                    </a:cubicBezTo>
                    <a:cubicBezTo>
                      <a:pt x="3303" y="2169"/>
                      <a:pt x="3537" y="1935"/>
                      <a:pt x="3737" y="1702"/>
                    </a:cubicBezTo>
                    <a:cubicBezTo>
                      <a:pt x="4237" y="1201"/>
                      <a:pt x="4771" y="768"/>
                      <a:pt x="5305" y="301"/>
                    </a:cubicBezTo>
                    <a:cubicBezTo>
                      <a:pt x="5405" y="267"/>
                      <a:pt x="5405" y="134"/>
                      <a:pt x="5338" y="100"/>
                    </a:cubicBezTo>
                    <a:cubicBezTo>
                      <a:pt x="5305" y="34"/>
                      <a:pt x="5271" y="0"/>
                      <a:pt x="5238"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5;p2">
                <a:extLst>
                  <a:ext uri="{FF2B5EF4-FFF2-40B4-BE49-F238E27FC236}">
                    <a16:creationId xmlns:a16="http://schemas.microsoft.com/office/drawing/2014/main" id="{ECC97C24-D33D-73C0-3916-E3B768E2F024}"/>
                  </a:ext>
                </a:extLst>
              </p:cNvPr>
              <p:cNvSpPr/>
              <p:nvPr/>
            </p:nvSpPr>
            <p:spPr>
              <a:xfrm>
                <a:off x="628575" y="4372750"/>
                <a:ext cx="28375" cy="28375"/>
              </a:xfrm>
              <a:custGeom>
                <a:avLst/>
                <a:gdLst/>
                <a:ahLst/>
                <a:cxnLst/>
                <a:rect l="l" t="t" r="r" b="b"/>
                <a:pathLst>
                  <a:path w="1135" h="1135" extrusionOk="0">
                    <a:moveTo>
                      <a:pt x="634" y="0"/>
                    </a:moveTo>
                    <a:cubicBezTo>
                      <a:pt x="468" y="0"/>
                      <a:pt x="334" y="67"/>
                      <a:pt x="234" y="133"/>
                    </a:cubicBezTo>
                    <a:cubicBezTo>
                      <a:pt x="101" y="234"/>
                      <a:pt x="1" y="400"/>
                      <a:pt x="1" y="500"/>
                    </a:cubicBezTo>
                    <a:cubicBezTo>
                      <a:pt x="1" y="667"/>
                      <a:pt x="67" y="801"/>
                      <a:pt x="134" y="934"/>
                    </a:cubicBezTo>
                    <a:cubicBezTo>
                      <a:pt x="234" y="1067"/>
                      <a:pt x="368" y="1134"/>
                      <a:pt x="501" y="1134"/>
                    </a:cubicBezTo>
                    <a:cubicBezTo>
                      <a:pt x="668" y="1134"/>
                      <a:pt x="801" y="1134"/>
                      <a:pt x="935" y="1001"/>
                    </a:cubicBezTo>
                    <a:cubicBezTo>
                      <a:pt x="1068" y="934"/>
                      <a:pt x="1135" y="767"/>
                      <a:pt x="1135" y="634"/>
                    </a:cubicBezTo>
                    <a:cubicBezTo>
                      <a:pt x="1135" y="467"/>
                      <a:pt x="1101" y="334"/>
                      <a:pt x="1001" y="234"/>
                    </a:cubicBezTo>
                    <a:cubicBezTo>
                      <a:pt x="935" y="100"/>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226;p2">
                <a:extLst>
                  <a:ext uri="{FF2B5EF4-FFF2-40B4-BE49-F238E27FC236}">
                    <a16:creationId xmlns:a16="http://schemas.microsoft.com/office/drawing/2014/main" id="{8203CF41-0ACA-1915-C7AA-39CB92E88FFB}"/>
                  </a:ext>
                </a:extLst>
              </p:cNvPr>
              <p:cNvSpPr/>
              <p:nvPr/>
            </p:nvSpPr>
            <p:spPr>
              <a:xfrm>
                <a:off x="734475" y="4418600"/>
                <a:ext cx="27550" cy="28375"/>
              </a:xfrm>
              <a:custGeom>
                <a:avLst/>
                <a:gdLst/>
                <a:ahLst/>
                <a:cxnLst/>
                <a:rect l="l" t="t" r="r" b="b"/>
                <a:pathLst>
                  <a:path w="1102" h="1135" extrusionOk="0">
                    <a:moveTo>
                      <a:pt x="601" y="1"/>
                    </a:moveTo>
                    <a:cubicBezTo>
                      <a:pt x="435" y="1"/>
                      <a:pt x="335" y="67"/>
                      <a:pt x="201" y="134"/>
                    </a:cubicBezTo>
                    <a:cubicBezTo>
                      <a:pt x="68" y="234"/>
                      <a:pt x="1" y="401"/>
                      <a:pt x="1" y="501"/>
                    </a:cubicBezTo>
                    <a:cubicBezTo>
                      <a:pt x="1" y="668"/>
                      <a:pt x="34" y="801"/>
                      <a:pt x="101" y="935"/>
                    </a:cubicBezTo>
                    <a:cubicBezTo>
                      <a:pt x="201" y="1068"/>
                      <a:pt x="368" y="1135"/>
                      <a:pt x="501" y="1135"/>
                    </a:cubicBezTo>
                    <a:cubicBezTo>
                      <a:pt x="668" y="1135"/>
                      <a:pt x="768" y="1135"/>
                      <a:pt x="902" y="1001"/>
                    </a:cubicBezTo>
                    <a:cubicBezTo>
                      <a:pt x="1035" y="935"/>
                      <a:pt x="1102" y="768"/>
                      <a:pt x="1102" y="634"/>
                    </a:cubicBezTo>
                    <a:cubicBezTo>
                      <a:pt x="1102" y="468"/>
                      <a:pt x="1068" y="334"/>
                      <a:pt x="1002" y="234"/>
                    </a:cubicBezTo>
                    <a:cubicBezTo>
                      <a:pt x="902" y="101"/>
                      <a:pt x="735" y="1"/>
                      <a:pt x="601" y="1"/>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227;p2">
                <a:extLst>
                  <a:ext uri="{FF2B5EF4-FFF2-40B4-BE49-F238E27FC236}">
                    <a16:creationId xmlns:a16="http://schemas.microsoft.com/office/drawing/2014/main" id="{2B47A96C-9125-4E97-D494-94363D773462}"/>
                  </a:ext>
                </a:extLst>
              </p:cNvPr>
              <p:cNvSpPr/>
              <p:nvPr/>
            </p:nvSpPr>
            <p:spPr>
              <a:xfrm>
                <a:off x="828725" y="4482825"/>
                <a:ext cx="28375" cy="27525"/>
              </a:xfrm>
              <a:custGeom>
                <a:avLst/>
                <a:gdLst/>
                <a:ahLst/>
                <a:cxnLst/>
                <a:rect l="l" t="t" r="r" b="b"/>
                <a:pathLst>
                  <a:path w="1135" h="1101" extrusionOk="0">
                    <a:moveTo>
                      <a:pt x="634" y="0"/>
                    </a:moveTo>
                    <a:cubicBezTo>
                      <a:pt x="467" y="0"/>
                      <a:pt x="334" y="34"/>
                      <a:pt x="234" y="100"/>
                    </a:cubicBezTo>
                    <a:cubicBezTo>
                      <a:pt x="100" y="200"/>
                      <a:pt x="0" y="367"/>
                      <a:pt x="0" y="501"/>
                    </a:cubicBezTo>
                    <a:cubicBezTo>
                      <a:pt x="0" y="634"/>
                      <a:pt x="67" y="767"/>
                      <a:pt x="134" y="901"/>
                    </a:cubicBezTo>
                    <a:cubicBezTo>
                      <a:pt x="234" y="1034"/>
                      <a:pt x="401" y="1101"/>
                      <a:pt x="501" y="1101"/>
                    </a:cubicBezTo>
                    <a:cubicBezTo>
                      <a:pt x="667" y="1101"/>
                      <a:pt x="801" y="1101"/>
                      <a:pt x="934" y="968"/>
                    </a:cubicBezTo>
                    <a:cubicBezTo>
                      <a:pt x="1068" y="901"/>
                      <a:pt x="1134" y="734"/>
                      <a:pt x="1134" y="601"/>
                    </a:cubicBezTo>
                    <a:cubicBezTo>
                      <a:pt x="1134" y="434"/>
                      <a:pt x="1101" y="334"/>
                      <a:pt x="1001" y="200"/>
                    </a:cubicBezTo>
                    <a:cubicBezTo>
                      <a:pt x="934" y="67"/>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28;p2">
                <a:extLst>
                  <a:ext uri="{FF2B5EF4-FFF2-40B4-BE49-F238E27FC236}">
                    <a16:creationId xmlns:a16="http://schemas.microsoft.com/office/drawing/2014/main" id="{6DBB3A5F-A715-01C6-61DE-DE8685B204C0}"/>
                  </a:ext>
                </a:extLst>
              </p:cNvPr>
              <p:cNvSpPr/>
              <p:nvPr/>
            </p:nvSpPr>
            <p:spPr>
              <a:xfrm>
                <a:off x="422600" y="4443625"/>
                <a:ext cx="499550" cy="528725"/>
              </a:xfrm>
              <a:custGeom>
                <a:avLst/>
                <a:gdLst/>
                <a:ahLst/>
                <a:cxnLst/>
                <a:rect l="l" t="t" r="r" b="b"/>
                <a:pathLst>
                  <a:path w="19982" h="21149" extrusionOk="0">
                    <a:moveTo>
                      <a:pt x="2702" y="0"/>
                    </a:moveTo>
                    <a:cubicBezTo>
                      <a:pt x="2569" y="0"/>
                      <a:pt x="2469" y="0"/>
                      <a:pt x="2369" y="67"/>
                    </a:cubicBezTo>
                    <a:cubicBezTo>
                      <a:pt x="2069" y="100"/>
                      <a:pt x="1802" y="234"/>
                      <a:pt x="1535" y="434"/>
                    </a:cubicBezTo>
                    <a:cubicBezTo>
                      <a:pt x="1301" y="634"/>
                      <a:pt x="1135" y="901"/>
                      <a:pt x="968" y="1301"/>
                    </a:cubicBezTo>
                    <a:cubicBezTo>
                      <a:pt x="768" y="1668"/>
                      <a:pt x="701" y="2135"/>
                      <a:pt x="734" y="2636"/>
                    </a:cubicBezTo>
                    <a:cubicBezTo>
                      <a:pt x="734" y="3169"/>
                      <a:pt x="868" y="3670"/>
                      <a:pt x="1001" y="4237"/>
                    </a:cubicBezTo>
                    <a:lnTo>
                      <a:pt x="1068" y="4570"/>
                    </a:lnTo>
                    <a:cubicBezTo>
                      <a:pt x="1168" y="4971"/>
                      <a:pt x="1268" y="5338"/>
                      <a:pt x="1335" y="5771"/>
                    </a:cubicBezTo>
                    <a:cubicBezTo>
                      <a:pt x="1401" y="6605"/>
                      <a:pt x="1268" y="7439"/>
                      <a:pt x="1168" y="8273"/>
                    </a:cubicBezTo>
                    <a:lnTo>
                      <a:pt x="1168" y="8240"/>
                    </a:lnTo>
                    <a:cubicBezTo>
                      <a:pt x="1101" y="8373"/>
                      <a:pt x="1101" y="8507"/>
                      <a:pt x="1068" y="8673"/>
                    </a:cubicBezTo>
                    <a:lnTo>
                      <a:pt x="1034" y="9007"/>
                    </a:lnTo>
                    <a:lnTo>
                      <a:pt x="1001" y="9407"/>
                    </a:lnTo>
                    <a:cubicBezTo>
                      <a:pt x="968" y="9574"/>
                      <a:pt x="968" y="9774"/>
                      <a:pt x="901" y="9941"/>
                    </a:cubicBezTo>
                    <a:cubicBezTo>
                      <a:pt x="834" y="10408"/>
                      <a:pt x="701" y="10908"/>
                      <a:pt x="601" y="11342"/>
                    </a:cubicBezTo>
                    <a:lnTo>
                      <a:pt x="534" y="11642"/>
                    </a:lnTo>
                    <a:cubicBezTo>
                      <a:pt x="267" y="12743"/>
                      <a:pt x="0" y="13877"/>
                      <a:pt x="34" y="15145"/>
                    </a:cubicBezTo>
                    <a:cubicBezTo>
                      <a:pt x="34" y="16012"/>
                      <a:pt x="234" y="16846"/>
                      <a:pt x="601" y="17646"/>
                    </a:cubicBezTo>
                    <a:cubicBezTo>
                      <a:pt x="901" y="18213"/>
                      <a:pt x="1268" y="18814"/>
                      <a:pt x="1768" y="19314"/>
                    </a:cubicBezTo>
                    <a:cubicBezTo>
                      <a:pt x="2702" y="20215"/>
                      <a:pt x="3937" y="20849"/>
                      <a:pt x="5271" y="21049"/>
                    </a:cubicBezTo>
                    <a:cubicBezTo>
                      <a:pt x="5671" y="21116"/>
                      <a:pt x="6005" y="21149"/>
                      <a:pt x="6338" y="21149"/>
                    </a:cubicBezTo>
                    <a:lnTo>
                      <a:pt x="6405" y="21149"/>
                    </a:lnTo>
                    <a:cubicBezTo>
                      <a:pt x="6705" y="21149"/>
                      <a:pt x="7005" y="21116"/>
                      <a:pt x="7372" y="21049"/>
                    </a:cubicBezTo>
                    <a:cubicBezTo>
                      <a:pt x="8006" y="20982"/>
                      <a:pt x="8673" y="20815"/>
                      <a:pt x="9274" y="20515"/>
                    </a:cubicBezTo>
                    <a:cubicBezTo>
                      <a:pt x="9707" y="20348"/>
                      <a:pt x="10074" y="20115"/>
                      <a:pt x="10508" y="19781"/>
                    </a:cubicBezTo>
                    <a:cubicBezTo>
                      <a:pt x="10875" y="19481"/>
                      <a:pt x="11208" y="19147"/>
                      <a:pt x="11542" y="18714"/>
                    </a:cubicBezTo>
                    <a:cubicBezTo>
                      <a:pt x="11909" y="18213"/>
                      <a:pt x="12209" y="17680"/>
                      <a:pt x="12476" y="17179"/>
                    </a:cubicBezTo>
                    <a:cubicBezTo>
                      <a:pt x="12676" y="16779"/>
                      <a:pt x="12843" y="16312"/>
                      <a:pt x="13043" y="15845"/>
                    </a:cubicBezTo>
                    <a:cubicBezTo>
                      <a:pt x="13143" y="15645"/>
                      <a:pt x="13210" y="15445"/>
                      <a:pt x="13343" y="15211"/>
                    </a:cubicBezTo>
                    <a:cubicBezTo>
                      <a:pt x="13643" y="14511"/>
                      <a:pt x="14010" y="13777"/>
                      <a:pt x="14544" y="13043"/>
                    </a:cubicBezTo>
                    <a:cubicBezTo>
                      <a:pt x="14711" y="12843"/>
                      <a:pt x="14911" y="12643"/>
                      <a:pt x="15078" y="12476"/>
                    </a:cubicBezTo>
                    <a:cubicBezTo>
                      <a:pt x="15245" y="12309"/>
                      <a:pt x="15478" y="12142"/>
                      <a:pt x="15712" y="11976"/>
                    </a:cubicBezTo>
                    <a:cubicBezTo>
                      <a:pt x="16079" y="11675"/>
                      <a:pt x="16546" y="11442"/>
                      <a:pt x="16912" y="11175"/>
                    </a:cubicBezTo>
                    <a:cubicBezTo>
                      <a:pt x="17346" y="10942"/>
                      <a:pt x="17813" y="10641"/>
                      <a:pt x="18213" y="10308"/>
                    </a:cubicBezTo>
                    <a:cubicBezTo>
                      <a:pt x="18647" y="10008"/>
                      <a:pt x="18981" y="9674"/>
                      <a:pt x="19247" y="9307"/>
                    </a:cubicBezTo>
                    <a:cubicBezTo>
                      <a:pt x="19581" y="8940"/>
                      <a:pt x="19748" y="8573"/>
                      <a:pt x="19881" y="8240"/>
                    </a:cubicBezTo>
                    <a:cubicBezTo>
                      <a:pt x="19915" y="8073"/>
                      <a:pt x="19981" y="7906"/>
                      <a:pt x="19915" y="7739"/>
                    </a:cubicBezTo>
                    <a:cubicBezTo>
                      <a:pt x="19915" y="7506"/>
                      <a:pt x="19881" y="7339"/>
                      <a:pt x="19748" y="7139"/>
                    </a:cubicBezTo>
                    <a:cubicBezTo>
                      <a:pt x="19714" y="7072"/>
                      <a:pt x="19681" y="6972"/>
                      <a:pt x="19581" y="6905"/>
                    </a:cubicBezTo>
                    <a:cubicBezTo>
                      <a:pt x="19548" y="6805"/>
                      <a:pt x="19514" y="6772"/>
                      <a:pt x="19414" y="6739"/>
                    </a:cubicBezTo>
                    <a:cubicBezTo>
                      <a:pt x="19247" y="6605"/>
                      <a:pt x="19081" y="6438"/>
                      <a:pt x="18881" y="6338"/>
                    </a:cubicBezTo>
                    <a:cubicBezTo>
                      <a:pt x="18414" y="6105"/>
                      <a:pt x="17913" y="5971"/>
                      <a:pt x="17379" y="5938"/>
                    </a:cubicBezTo>
                    <a:lnTo>
                      <a:pt x="17146" y="5938"/>
                    </a:lnTo>
                    <a:cubicBezTo>
                      <a:pt x="17013" y="5938"/>
                      <a:pt x="16846" y="5938"/>
                      <a:pt x="16712" y="5971"/>
                    </a:cubicBezTo>
                    <a:cubicBezTo>
                      <a:pt x="16479" y="6005"/>
                      <a:pt x="16179" y="6071"/>
                      <a:pt x="15912" y="6105"/>
                    </a:cubicBezTo>
                    <a:cubicBezTo>
                      <a:pt x="15545" y="6172"/>
                      <a:pt x="15111" y="6338"/>
                      <a:pt x="14744" y="6572"/>
                    </a:cubicBezTo>
                    <a:cubicBezTo>
                      <a:pt x="14411" y="6739"/>
                      <a:pt x="14044" y="6972"/>
                      <a:pt x="13677" y="7272"/>
                    </a:cubicBezTo>
                    <a:cubicBezTo>
                      <a:pt x="13543" y="7406"/>
                      <a:pt x="13377" y="7506"/>
                      <a:pt x="13243" y="7639"/>
                    </a:cubicBezTo>
                    <a:cubicBezTo>
                      <a:pt x="13377" y="7272"/>
                      <a:pt x="13477" y="6905"/>
                      <a:pt x="13543" y="6572"/>
                    </a:cubicBezTo>
                    <a:cubicBezTo>
                      <a:pt x="13643" y="6138"/>
                      <a:pt x="13677" y="5771"/>
                      <a:pt x="13643" y="5438"/>
                    </a:cubicBezTo>
                    <a:cubicBezTo>
                      <a:pt x="13577" y="5071"/>
                      <a:pt x="13510" y="4771"/>
                      <a:pt x="13377" y="4504"/>
                    </a:cubicBezTo>
                    <a:cubicBezTo>
                      <a:pt x="13310" y="4404"/>
                      <a:pt x="13210" y="4304"/>
                      <a:pt x="13076" y="4170"/>
                    </a:cubicBezTo>
                    <a:cubicBezTo>
                      <a:pt x="12976" y="4070"/>
                      <a:pt x="12810" y="3970"/>
                      <a:pt x="12643" y="3903"/>
                    </a:cubicBezTo>
                    <a:cubicBezTo>
                      <a:pt x="12476" y="3803"/>
                      <a:pt x="12309" y="3770"/>
                      <a:pt x="12076" y="3770"/>
                    </a:cubicBezTo>
                    <a:cubicBezTo>
                      <a:pt x="12009" y="3770"/>
                      <a:pt x="11909" y="3770"/>
                      <a:pt x="11809" y="3803"/>
                    </a:cubicBezTo>
                    <a:cubicBezTo>
                      <a:pt x="11542" y="3837"/>
                      <a:pt x="11308" y="3970"/>
                      <a:pt x="11042" y="4137"/>
                    </a:cubicBezTo>
                    <a:cubicBezTo>
                      <a:pt x="10741" y="4337"/>
                      <a:pt x="10475" y="4604"/>
                      <a:pt x="10174" y="4937"/>
                    </a:cubicBezTo>
                    <a:cubicBezTo>
                      <a:pt x="9907" y="5238"/>
                      <a:pt x="9674" y="5571"/>
                      <a:pt x="9374" y="5971"/>
                    </a:cubicBezTo>
                    <a:cubicBezTo>
                      <a:pt x="9207" y="6172"/>
                      <a:pt x="9074" y="6405"/>
                      <a:pt x="8973" y="6639"/>
                    </a:cubicBezTo>
                    <a:lnTo>
                      <a:pt x="9007" y="6505"/>
                    </a:lnTo>
                    <a:lnTo>
                      <a:pt x="9040" y="6405"/>
                    </a:lnTo>
                    <a:cubicBezTo>
                      <a:pt x="9174" y="5638"/>
                      <a:pt x="9240" y="5071"/>
                      <a:pt x="9240" y="4470"/>
                    </a:cubicBezTo>
                    <a:cubicBezTo>
                      <a:pt x="9240" y="4137"/>
                      <a:pt x="9240" y="3837"/>
                      <a:pt x="9174" y="3603"/>
                    </a:cubicBezTo>
                    <a:cubicBezTo>
                      <a:pt x="9140" y="3303"/>
                      <a:pt x="9040" y="3103"/>
                      <a:pt x="8907" y="2903"/>
                    </a:cubicBezTo>
                    <a:cubicBezTo>
                      <a:pt x="8807" y="2669"/>
                      <a:pt x="8640" y="2502"/>
                      <a:pt x="8406" y="2436"/>
                    </a:cubicBezTo>
                    <a:cubicBezTo>
                      <a:pt x="8240" y="2335"/>
                      <a:pt x="8039" y="2302"/>
                      <a:pt x="7806" y="2302"/>
                    </a:cubicBezTo>
                    <a:lnTo>
                      <a:pt x="7639" y="2302"/>
                    </a:lnTo>
                    <a:cubicBezTo>
                      <a:pt x="7406" y="2302"/>
                      <a:pt x="7206" y="2402"/>
                      <a:pt x="7005" y="2469"/>
                    </a:cubicBezTo>
                    <a:cubicBezTo>
                      <a:pt x="6839" y="2536"/>
                      <a:pt x="6672" y="2736"/>
                      <a:pt x="6505" y="2903"/>
                    </a:cubicBezTo>
                    <a:cubicBezTo>
                      <a:pt x="6171" y="3303"/>
                      <a:pt x="5971" y="3803"/>
                      <a:pt x="5838" y="4170"/>
                    </a:cubicBezTo>
                    <a:cubicBezTo>
                      <a:pt x="5805" y="4304"/>
                      <a:pt x="5738" y="4404"/>
                      <a:pt x="5738" y="4504"/>
                    </a:cubicBezTo>
                    <a:lnTo>
                      <a:pt x="5738" y="4103"/>
                    </a:lnTo>
                    <a:cubicBezTo>
                      <a:pt x="5704" y="3069"/>
                      <a:pt x="5404" y="2102"/>
                      <a:pt x="4937" y="1401"/>
                    </a:cubicBezTo>
                    <a:cubicBezTo>
                      <a:pt x="4537" y="768"/>
                      <a:pt x="3937" y="301"/>
                      <a:pt x="3269" y="100"/>
                    </a:cubicBezTo>
                    <a:cubicBezTo>
                      <a:pt x="3069" y="67"/>
                      <a:pt x="2869" y="0"/>
                      <a:pt x="2702" y="0"/>
                    </a:cubicBezTo>
                    <a:close/>
                  </a:path>
                </a:pathLst>
              </a:custGeom>
              <a:solidFill>
                <a:srgbClr val="FDB0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29;p2">
                <a:extLst>
                  <a:ext uri="{FF2B5EF4-FFF2-40B4-BE49-F238E27FC236}">
                    <a16:creationId xmlns:a16="http://schemas.microsoft.com/office/drawing/2014/main" id="{61CEF26E-8571-DD7D-A622-9ED752F76428}"/>
                  </a:ext>
                </a:extLst>
              </p:cNvPr>
              <p:cNvSpPr/>
              <p:nvPr/>
            </p:nvSpPr>
            <p:spPr>
              <a:xfrm>
                <a:off x="439275" y="4441950"/>
                <a:ext cx="480375" cy="313600"/>
              </a:xfrm>
              <a:custGeom>
                <a:avLst/>
                <a:gdLst/>
                <a:ahLst/>
                <a:cxnLst/>
                <a:rect l="l" t="t" r="r" b="b"/>
                <a:pathLst>
                  <a:path w="19215" h="12544" extrusionOk="0">
                    <a:moveTo>
                      <a:pt x="1869" y="1"/>
                    </a:moveTo>
                    <a:cubicBezTo>
                      <a:pt x="1902" y="67"/>
                      <a:pt x="1802" y="67"/>
                      <a:pt x="1668" y="67"/>
                    </a:cubicBezTo>
                    <a:cubicBezTo>
                      <a:pt x="1368" y="134"/>
                      <a:pt x="1068" y="234"/>
                      <a:pt x="834" y="468"/>
                    </a:cubicBezTo>
                    <a:cubicBezTo>
                      <a:pt x="568" y="668"/>
                      <a:pt x="367" y="935"/>
                      <a:pt x="234" y="1335"/>
                    </a:cubicBezTo>
                    <a:cubicBezTo>
                      <a:pt x="67" y="1702"/>
                      <a:pt x="1" y="2169"/>
                      <a:pt x="34" y="2669"/>
                    </a:cubicBezTo>
                    <a:cubicBezTo>
                      <a:pt x="34" y="3203"/>
                      <a:pt x="167" y="3703"/>
                      <a:pt x="267" y="4237"/>
                    </a:cubicBezTo>
                    <a:lnTo>
                      <a:pt x="367" y="4571"/>
                    </a:lnTo>
                    <a:cubicBezTo>
                      <a:pt x="434" y="4871"/>
                      <a:pt x="501" y="5171"/>
                      <a:pt x="568" y="5471"/>
                    </a:cubicBezTo>
                    <a:cubicBezTo>
                      <a:pt x="601" y="5371"/>
                      <a:pt x="701" y="5305"/>
                      <a:pt x="734" y="5238"/>
                    </a:cubicBezTo>
                    <a:cubicBezTo>
                      <a:pt x="834" y="5171"/>
                      <a:pt x="901" y="5071"/>
                      <a:pt x="1001" y="5038"/>
                    </a:cubicBezTo>
                    <a:cubicBezTo>
                      <a:pt x="1201" y="4904"/>
                      <a:pt x="1402" y="4838"/>
                      <a:pt x="1602" y="4804"/>
                    </a:cubicBezTo>
                    <a:lnTo>
                      <a:pt x="1869" y="4804"/>
                    </a:lnTo>
                    <a:cubicBezTo>
                      <a:pt x="2002" y="4804"/>
                      <a:pt x="2102" y="4804"/>
                      <a:pt x="2235" y="4838"/>
                    </a:cubicBezTo>
                    <a:cubicBezTo>
                      <a:pt x="2436" y="4904"/>
                      <a:pt x="2602" y="5004"/>
                      <a:pt x="2769" y="5171"/>
                    </a:cubicBezTo>
                    <a:cubicBezTo>
                      <a:pt x="2936" y="5338"/>
                      <a:pt x="3036" y="5538"/>
                      <a:pt x="3103" y="5805"/>
                    </a:cubicBezTo>
                    <a:cubicBezTo>
                      <a:pt x="3203" y="6038"/>
                      <a:pt x="3270" y="6339"/>
                      <a:pt x="3270" y="6572"/>
                    </a:cubicBezTo>
                    <a:cubicBezTo>
                      <a:pt x="3336" y="6872"/>
                      <a:pt x="3336" y="7206"/>
                      <a:pt x="3336" y="7539"/>
                    </a:cubicBezTo>
                    <a:cubicBezTo>
                      <a:pt x="3336" y="8173"/>
                      <a:pt x="3270" y="8840"/>
                      <a:pt x="3203" y="9474"/>
                    </a:cubicBezTo>
                    <a:cubicBezTo>
                      <a:pt x="3169" y="9708"/>
                      <a:pt x="3169" y="9975"/>
                      <a:pt x="3103" y="10208"/>
                    </a:cubicBezTo>
                    <a:cubicBezTo>
                      <a:pt x="3203" y="9975"/>
                      <a:pt x="3336" y="9674"/>
                      <a:pt x="3403" y="9407"/>
                    </a:cubicBezTo>
                    <a:cubicBezTo>
                      <a:pt x="3536" y="9141"/>
                      <a:pt x="3670" y="8807"/>
                      <a:pt x="3837" y="8507"/>
                    </a:cubicBezTo>
                    <a:cubicBezTo>
                      <a:pt x="3937" y="8207"/>
                      <a:pt x="4103" y="7973"/>
                      <a:pt x="4270" y="7706"/>
                    </a:cubicBezTo>
                    <a:cubicBezTo>
                      <a:pt x="4370" y="7573"/>
                      <a:pt x="4437" y="7506"/>
                      <a:pt x="4570" y="7373"/>
                    </a:cubicBezTo>
                    <a:cubicBezTo>
                      <a:pt x="4671" y="7306"/>
                      <a:pt x="4737" y="7206"/>
                      <a:pt x="4871" y="7173"/>
                    </a:cubicBezTo>
                    <a:cubicBezTo>
                      <a:pt x="4937" y="7072"/>
                      <a:pt x="5071" y="7039"/>
                      <a:pt x="5204" y="7006"/>
                    </a:cubicBezTo>
                    <a:cubicBezTo>
                      <a:pt x="5238" y="7006"/>
                      <a:pt x="5338" y="6972"/>
                      <a:pt x="5371" y="6972"/>
                    </a:cubicBezTo>
                    <a:lnTo>
                      <a:pt x="5538" y="6972"/>
                    </a:lnTo>
                    <a:cubicBezTo>
                      <a:pt x="5771" y="6972"/>
                      <a:pt x="6072" y="7072"/>
                      <a:pt x="6272" y="7206"/>
                    </a:cubicBezTo>
                    <a:cubicBezTo>
                      <a:pt x="6405" y="7306"/>
                      <a:pt x="6539" y="7406"/>
                      <a:pt x="6605" y="7539"/>
                    </a:cubicBezTo>
                    <a:cubicBezTo>
                      <a:pt x="6705" y="7673"/>
                      <a:pt x="6805" y="7806"/>
                      <a:pt x="6839" y="7906"/>
                    </a:cubicBezTo>
                    <a:cubicBezTo>
                      <a:pt x="6939" y="8240"/>
                      <a:pt x="6939" y="8574"/>
                      <a:pt x="6939" y="8907"/>
                    </a:cubicBezTo>
                    <a:cubicBezTo>
                      <a:pt x="6939" y="9307"/>
                      <a:pt x="6905" y="9708"/>
                      <a:pt x="6839" y="10075"/>
                    </a:cubicBezTo>
                    <a:lnTo>
                      <a:pt x="6572" y="11209"/>
                    </a:lnTo>
                    <a:cubicBezTo>
                      <a:pt x="6539" y="11376"/>
                      <a:pt x="6505" y="11542"/>
                      <a:pt x="6505" y="11709"/>
                    </a:cubicBezTo>
                    <a:cubicBezTo>
                      <a:pt x="6572" y="11542"/>
                      <a:pt x="6672" y="11409"/>
                      <a:pt x="6805" y="11242"/>
                    </a:cubicBezTo>
                    <a:cubicBezTo>
                      <a:pt x="6972" y="10975"/>
                      <a:pt x="7106" y="10675"/>
                      <a:pt x="7306" y="10408"/>
                    </a:cubicBezTo>
                    <a:cubicBezTo>
                      <a:pt x="7506" y="10141"/>
                      <a:pt x="7673" y="9841"/>
                      <a:pt x="7906" y="9541"/>
                    </a:cubicBezTo>
                    <a:cubicBezTo>
                      <a:pt x="8140" y="9307"/>
                      <a:pt x="8340" y="9041"/>
                      <a:pt x="8573" y="8807"/>
                    </a:cubicBezTo>
                    <a:cubicBezTo>
                      <a:pt x="8773" y="8640"/>
                      <a:pt x="9007" y="8473"/>
                      <a:pt x="9207" y="8340"/>
                    </a:cubicBezTo>
                    <a:cubicBezTo>
                      <a:pt x="9372" y="8258"/>
                      <a:pt x="9536" y="8198"/>
                      <a:pt x="9738" y="8198"/>
                    </a:cubicBezTo>
                    <a:cubicBezTo>
                      <a:pt x="9782" y="8198"/>
                      <a:pt x="9827" y="8201"/>
                      <a:pt x="9874" y="8207"/>
                    </a:cubicBezTo>
                    <a:cubicBezTo>
                      <a:pt x="10108" y="8240"/>
                      <a:pt x="10341" y="8340"/>
                      <a:pt x="10508" y="8507"/>
                    </a:cubicBezTo>
                    <a:cubicBezTo>
                      <a:pt x="10608" y="8574"/>
                      <a:pt x="10708" y="8707"/>
                      <a:pt x="10775" y="8840"/>
                    </a:cubicBezTo>
                    <a:cubicBezTo>
                      <a:pt x="10842" y="8874"/>
                      <a:pt x="10842" y="8974"/>
                      <a:pt x="10875" y="9007"/>
                    </a:cubicBezTo>
                    <a:cubicBezTo>
                      <a:pt x="10908" y="9041"/>
                      <a:pt x="10908" y="9141"/>
                      <a:pt x="10908" y="9207"/>
                    </a:cubicBezTo>
                    <a:cubicBezTo>
                      <a:pt x="10942" y="9374"/>
                      <a:pt x="10942" y="9541"/>
                      <a:pt x="10942" y="9708"/>
                    </a:cubicBezTo>
                    <a:cubicBezTo>
                      <a:pt x="10942" y="9874"/>
                      <a:pt x="10942" y="10041"/>
                      <a:pt x="10908" y="10208"/>
                    </a:cubicBezTo>
                    <a:cubicBezTo>
                      <a:pt x="10875" y="10575"/>
                      <a:pt x="10742" y="10942"/>
                      <a:pt x="10608" y="11342"/>
                    </a:cubicBezTo>
                    <a:cubicBezTo>
                      <a:pt x="10508" y="11709"/>
                      <a:pt x="10375" y="12076"/>
                      <a:pt x="10208" y="12410"/>
                    </a:cubicBezTo>
                    <a:cubicBezTo>
                      <a:pt x="10208" y="12476"/>
                      <a:pt x="10174" y="12510"/>
                      <a:pt x="10174" y="12543"/>
                    </a:cubicBezTo>
                    <a:cubicBezTo>
                      <a:pt x="10441" y="12176"/>
                      <a:pt x="10708" y="11843"/>
                      <a:pt x="11042" y="11442"/>
                    </a:cubicBezTo>
                    <a:cubicBezTo>
                      <a:pt x="11242" y="11209"/>
                      <a:pt x="11442" y="10942"/>
                      <a:pt x="11709" y="10742"/>
                    </a:cubicBezTo>
                    <a:cubicBezTo>
                      <a:pt x="11909" y="10542"/>
                      <a:pt x="12176" y="10275"/>
                      <a:pt x="12409" y="10075"/>
                    </a:cubicBezTo>
                    <a:cubicBezTo>
                      <a:pt x="12610" y="9874"/>
                      <a:pt x="12876" y="9708"/>
                      <a:pt x="13110" y="9574"/>
                    </a:cubicBezTo>
                    <a:cubicBezTo>
                      <a:pt x="13343" y="9441"/>
                      <a:pt x="13577" y="9341"/>
                      <a:pt x="13844" y="9274"/>
                    </a:cubicBezTo>
                    <a:cubicBezTo>
                      <a:pt x="13944" y="9257"/>
                      <a:pt x="14044" y="9249"/>
                      <a:pt x="14144" y="9249"/>
                    </a:cubicBezTo>
                    <a:cubicBezTo>
                      <a:pt x="14244" y="9249"/>
                      <a:pt x="14344" y="9257"/>
                      <a:pt x="14444" y="9274"/>
                    </a:cubicBezTo>
                    <a:cubicBezTo>
                      <a:pt x="14678" y="9341"/>
                      <a:pt x="14878" y="9508"/>
                      <a:pt x="15011" y="9674"/>
                    </a:cubicBezTo>
                    <a:cubicBezTo>
                      <a:pt x="15078" y="9741"/>
                      <a:pt x="15111" y="9841"/>
                      <a:pt x="15178" y="9941"/>
                    </a:cubicBezTo>
                    <a:cubicBezTo>
                      <a:pt x="15211" y="10041"/>
                      <a:pt x="15211" y="10108"/>
                      <a:pt x="15211" y="10208"/>
                    </a:cubicBezTo>
                    <a:cubicBezTo>
                      <a:pt x="15211" y="10408"/>
                      <a:pt x="15211" y="10675"/>
                      <a:pt x="15111" y="10875"/>
                    </a:cubicBezTo>
                    <a:cubicBezTo>
                      <a:pt x="15045" y="11175"/>
                      <a:pt x="14945" y="11409"/>
                      <a:pt x="14844" y="11709"/>
                    </a:cubicBezTo>
                    <a:cubicBezTo>
                      <a:pt x="14744" y="11909"/>
                      <a:pt x="14611" y="12176"/>
                      <a:pt x="14511" y="12376"/>
                    </a:cubicBezTo>
                    <a:cubicBezTo>
                      <a:pt x="14611" y="12310"/>
                      <a:pt x="14744" y="12176"/>
                      <a:pt x="14911" y="12043"/>
                    </a:cubicBezTo>
                    <a:cubicBezTo>
                      <a:pt x="15278" y="11742"/>
                      <a:pt x="15712" y="11542"/>
                      <a:pt x="16112" y="11242"/>
                    </a:cubicBezTo>
                    <a:cubicBezTo>
                      <a:pt x="16546" y="11009"/>
                      <a:pt x="17013" y="10708"/>
                      <a:pt x="17413" y="10375"/>
                    </a:cubicBezTo>
                    <a:cubicBezTo>
                      <a:pt x="17847" y="10075"/>
                      <a:pt x="18180" y="9741"/>
                      <a:pt x="18514" y="9374"/>
                    </a:cubicBezTo>
                    <a:cubicBezTo>
                      <a:pt x="18847" y="9007"/>
                      <a:pt x="19014" y="8640"/>
                      <a:pt x="19114" y="8307"/>
                    </a:cubicBezTo>
                    <a:cubicBezTo>
                      <a:pt x="19181" y="8140"/>
                      <a:pt x="19214" y="7973"/>
                      <a:pt x="19181" y="7806"/>
                    </a:cubicBezTo>
                    <a:cubicBezTo>
                      <a:pt x="19181" y="7573"/>
                      <a:pt x="19114" y="7406"/>
                      <a:pt x="19014" y="7206"/>
                    </a:cubicBezTo>
                    <a:cubicBezTo>
                      <a:pt x="18947" y="7139"/>
                      <a:pt x="18914" y="7039"/>
                      <a:pt x="18847" y="6972"/>
                    </a:cubicBezTo>
                    <a:cubicBezTo>
                      <a:pt x="18781" y="6872"/>
                      <a:pt x="18747" y="6839"/>
                      <a:pt x="18681" y="6806"/>
                    </a:cubicBezTo>
                    <a:cubicBezTo>
                      <a:pt x="18514" y="6639"/>
                      <a:pt x="18347" y="6505"/>
                      <a:pt x="18113" y="6405"/>
                    </a:cubicBezTo>
                    <a:cubicBezTo>
                      <a:pt x="17680" y="6172"/>
                      <a:pt x="17179" y="6038"/>
                      <a:pt x="16612" y="6005"/>
                    </a:cubicBezTo>
                    <a:lnTo>
                      <a:pt x="16379" y="6005"/>
                    </a:lnTo>
                    <a:cubicBezTo>
                      <a:pt x="16245" y="6005"/>
                      <a:pt x="16079" y="6005"/>
                      <a:pt x="15945" y="6038"/>
                    </a:cubicBezTo>
                    <a:cubicBezTo>
                      <a:pt x="15678" y="6072"/>
                      <a:pt x="15412" y="6138"/>
                      <a:pt x="15178" y="6172"/>
                    </a:cubicBezTo>
                    <a:cubicBezTo>
                      <a:pt x="14778" y="6239"/>
                      <a:pt x="14377" y="6405"/>
                      <a:pt x="14011" y="6639"/>
                    </a:cubicBezTo>
                    <a:cubicBezTo>
                      <a:pt x="13677" y="6806"/>
                      <a:pt x="13277" y="7039"/>
                      <a:pt x="12910" y="7339"/>
                    </a:cubicBezTo>
                    <a:cubicBezTo>
                      <a:pt x="12776" y="7473"/>
                      <a:pt x="12610" y="7573"/>
                      <a:pt x="12509" y="7706"/>
                    </a:cubicBezTo>
                    <a:cubicBezTo>
                      <a:pt x="12610" y="7339"/>
                      <a:pt x="12743" y="7006"/>
                      <a:pt x="12776" y="6639"/>
                    </a:cubicBezTo>
                    <a:cubicBezTo>
                      <a:pt x="12876" y="6205"/>
                      <a:pt x="12910" y="5838"/>
                      <a:pt x="12876" y="5505"/>
                    </a:cubicBezTo>
                    <a:cubicBezTo>
                      <a:pt x="12843" y="5138"/>
                      <a:pt x="12743" y="4838"/>
                      <a:pt x="12610" y="4571"/>
                    </a:cubicBezTo>
                    <a:cubicBezTo>
                      <a:pt x="12543" y="4471"/>
                      <a:pt x="12443" y="4371"/>
                      <a:pt x="12343" y="4237"/>
                    </a:cubicBezTo>
                    <a:cubicBezTo>
                      <a:pt x="12209" y="4137"/>
                      <a:pt x="12042" y="4037"/>
                      <a:pt x="11876" y="3970"/>
                    </a:cubicBezTo>
                    <a:cubicBezTo>
                      <a:pt x="11709" y="3870"/>
                      <a:pt x="11542" y="3837"/>
                      <a:pt x="11342" y="3837"/>
                    </a:cubicBezTo>
                    <a:cubicBezTo>
                      <a:pt x="11242" y="3837"/>
                      <a:pt x="11175" y="3837"/>
                      <a:pt x="11042" y="3870"/>
                    </a:cubicBezTo>
                    <a:cubicBezTo>
                      <a:pt x="10775" y="3904"/>
                      <a:pt x="10541" y="4037"/>
                      <a:pt x="10241" y="4204"/>
                    </a:cubicBezTo>
                    <a:cubicBezTo>
                      <a:pt x="9941" y="4404"/>
                      <a:pt x="9674" y="4671"/>
                      <a:pt x="9374" y="5004"/>
                    </a:cubicBezTo>
                    <a:cubicBezTo>
                      <a:pt x="9107" y="5305"/>
                      <a:pt x="8874" y="5638"/>
                      <a:pt x="8573" y="6038"/>
                    </a:cubicBezTo>
                    <a:cubicBezTo>
                      <a:pt x="8407" y="6239"/>
                      <a:pt x="8273" y="6472"/>
                      <a:pt x="8173" y="6706"/>
                    </a:cubicBezTo>
                    <a:lnTo>
                      <a:pt x="8206" y="6572"/>
                    </a:lnTo>
                    <a:lnTo>
                      <a:pt x="8240" y="6405"/>
                    </a:lnTo>
                    <a:cubicBezTo>
                      <a:pt x="8373" y="5671"/>
                      <a:pt x="8440" y="5038"/>
                      <a:pt x="8440" y="4504"/>
                    </a:cubicBezTo>
                    <a:cubicBezTo>
                      <a:pt x="8440" y="4204"/>
                      <a:pt x="8407" y="3870"/>
                      <a:pt x="8373" y="3637"/>
                    </a:cubicBezTo>
                    <a:cubicBezTo>
                      <a:pt x="8340" y="3336"/>
                      <a:pt x="8240" y="3136"/>
                      <a:pt x="8106" y="2903"/>
                    </a:cubicBezTo>
                    <a:cubicBezTo>
                      <a:pt x="8006" y="2703"/>
                      <a:pt x="7839" y="2536"/>
                      <a:pt x="7606" y="2402"/>
                    </a:cubicBezTo>
                    <a:cubicBezTo>
                      <a:pt x="7439" y="2336"/>
                      <a:pt x="7239" y="2302"/>
                      <a:pt x="7006" y="2302"/>
                    </a:cubicBezTo>
                    <a:lnTo>
                      <a:pt x="6839" y="2302"/>
                    </a:lnTo>
                    <a:cubicBezTo>
                      <a:pt x="6605" y="2302"/>
                      <a:pt x="6405" y="2369"/>
                      <a:pt x="6205" y="2469"/>
                    </a:cubicBezTo>
                    <a:cubicBezTo>
                      <a:pt x="6038" y="2536"/>
                      <a:pt x="5871" y="2703"/>
                      <a:pt x="5705" y="2869"/>
                    </a:cubicBezTo>
                    <a:cubicBezTo>
                      <a:pt x="5371" y="3303"/>
                      <a:pt x="5171" y="3803"/>
                      <a:pt x="5037" y="4170"/>
                    </a:cubicBezTo>
                    <a:cubicBezTo>
                      <a:pt x="5004" y="4304"/>
                      <a:pt x="4937" y="4371"/>
                      <a:pt x="4904" y="4504"/>
                    </a:cubicBezTo>
                    <a:cubicBezTo>
                      <a:pt x="4937" y="4371"/>
                      <a:pt x="4937" y="4204"/>
                      <a:pt x="4904" y="4070"/>
                    </a:cubicBezTo>
                    <a:cubicBezTo>
                      <a:pt x="4871" y="3036"/>
                      <a:pt x="4570" y="2069"/>
                      <a:pt x="4103" y="1368"/>
                    </a:cubicBezTo>
                    <a:cubicBezTo>
                      <a:pt x="3703" y="735"/>
                      <a:pt x="3103" y="301"/>
                      <a:pt x="2436" y="67"/>
                    </a:cubicBezTo>
                    <a:cubicBezTo>
                      <a:pt x="2235" y="34"/>
                      <a:pt x="2069" y="1"/>
                      <a:pt x="1869" y="1"/>
                    </a:cubicBezTo>
                    <a:close/>
                  </a:path>
                </a:pathLst>
              </a:custGeom>
              <a:solidFill>
                <a:srgbClr val="FFE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30;p2">
                <a:extLst>
                  <a:ext uri="{FF2B5EF4-FFF2-40B4-BE49-F238E27FC236}">
                    <a16:creationId xmlns:a16="http://schemas.microsoft.com/office/drawing/2014/main" id="{EA604BFB-9865-DB8F-2120-E29859A4ABAB}"/>
                  </a:ext>
                </a:extLst>
              </p:cNvPr>
              <p:cNvSpPr/>
              <p:nvPr/>
            </p:nvSpPr>
            <p:spPr>
              <a:xfrm>
                <a:off x="454275" y="4622075"/>
                <a:ext cx="38400" cy="262875"/>
              </a:xfrm>
              <a:custGeom>
                <a:avLst/>
                <a:gdLst/>
                <a:ahLst/>
                <a:cxnLst/>
                <a:rect l="l" t="t" r="r" b="b"/>
                <a:pathLst>
                  <a:path w="1536" h="10515" extrusionOk="0">
                    <a:moveTo>
                      <a:pt x="1435" y="1"/>
                    </a:moveTo>
                    <a:cubicBezTo>
                      <a:pt x="1402" y="1"/>
                      <a:pt x="1369" y="34"/>
                      <a:pt x="1369" y="101"/>
                    </a:cubicBezTo>
                    <a:cubicBezTo>
                      <a:pt x="1402" y="935"/>
                      <a:pt x="1369" y="1702"/>
                      <a:pt x="1302" y="2536"/>
                    </a:cubicBezTo>
                    <a:lnTo>
                      <a:pt x="1302" y="2503"/>
                    </a:lnTo>
                    <a:cubicBezTo>
                      <a:pt x="1269" y="3136"/>
                      <a:pt x="1202" y="3804"/>
                      <a:pt x="1102" y="4437"/>
                    </a:cubicBezTo>
                    <a:cubicBezTo>
                      <a:pt x="1068" y="4771"/>
                      <a:pt x="1035" y="5038"/>
                      <a:pt x="935" y="5371"/>
                    </a:cubicBezTo>
                    <a:cubicBezTo>
                      <a:pt x="902" y="5705"/>
                      <a:pt x="802" y="6005"/>
                      <a:pt x="768" y="6339"/>
                    </a:cubicBezTo>
                    <a:lnTo>
                      <a:pt x="401" y="8207"/>
                    </a:lnTo>
                    <a:cubicBezTo>
                      <a:pt x="268" y="8874"/>
                      <a:pt x="101" y="9508"/>
                      <a:pt x="1" y="10175"/>
                    </a:cubicBezTo>
                    <a:cubicBezTo>
                      <a:pt x="1" y="10275"/>
                      <a:pt x="1" y="10342"/>
                      <a:pt x="68" y="10375"/>
                    </a:cubicBezTo>
                    <a:cubicBezTo>
                      <a:pt x="101" y="10475"/>
                      <a:pt x="168" y="10508"/>
                      <a:pt x="234" y="10508"/>
                    </a:cubicBezTo>
                    <a:cubicBezTo>
                      <a:pt x="256" y="10513"/>
                      <a:pt x="277" y="10515"/>
                      <a:pt x="297" y="10515"/>
                    </a:cubicBezTo>
                    <a:cubicBezTo>
                      <a:pt x="427" y="10515"/>
                      <a:pt x="510" y="10424"/>
                      <a:pt x="568" y="10308"/>
                    </a:cubicBezTo>
                    <a:cubicBezTo>
                      <a:pt x="668" y="9775"/>
                      <a:pt x="768" y="9274"/>
                      <a:pt x="835" y="8707"/>
                    </a:cubicBezTo>
                    <a:lnTo>
                      <a:pt x="1102" y="7106"/>
                    </a:lnTo>
                    <a:cubicBezTo>
                      <a:pt x="1168" y="6539"/>
                      <a:pt x="1235" y="6005"/>
                      <a:pt x="1302" y="5471"/>
                    </a:cubicBezTo>
                    <a:cubicBezTo>
                      <a:pt x="1335" y="5171"/>
                      <a:pt x="1335" y="4938"/>
                      <a:pt x="1402" y="4638"/>
                    </a:cubicBezTo>
                    <a:cubicBezTo>
                      <a:pt x="1402" y="4371"/>
                      <a:pt x="1435" y="4104"/>
                      <a:pt x="1435" y="3837"/>
                    </a:cubicBezTo>
                    <a:cubicBezTo>
                      <a:pt x="1469" y="3203"/>
                      <a:pt x="1502" y="2603"/>
                      <a:pt x="1502" y="2002"/>
                    </a:cubicBezTo>
                    <a:lnTo>
                      <a:pt x="1502" y="101"/>
                    </a:lnTo>
                    <a:cubicBezTo>
                      <a:pt x="1535" y="34"/>
                      <a:pt x="1469" y="1"/>
                      <a:pt x="1435"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31;p2">
                <a:extLst>
                  <a:ext uri="{FF2B5EF4-FFF2-40B4-BE49-F238E27FC236}">
                    <a16:creationId xmlns:a16="http://schemas.microsoft.com/office/drawing/2014/main" id="{8F293B11-338D-EFA1-E5BF-6EAF445E8955}"/>
                  </a:ext>
                </a:extLst>
              </p:cNvPr>
              <p:cNvSpPr/>
              <p:nvPr/>
            </p:nvSpPr>
            <p:spPr>
              <a:xfrm>
                <a:off x="495975" y="4675450"/>
                <a:ext cx="76750" cy="240375"/>
              </a:xfrm>
              <a:custGeom>
                <a:avLst/>
                <a:gdLst/>
                <a:ahLst/>
                <a:cxnLst/>
                <a:rect l="l" t="t" r="r" b="b"/>
                <a:pathLst>
                  <a:path w="3070" h="9615" extrusionOk="0">
                    <a:moveTo>
                      <a:pt x="1368" y="5571"/>
                    </a:moveTo>
                    <a:lnTo>
                      <a:pt x="1368" y="5638"/>
                    </a:lnTo>
                    <a:cubicBezTo>
                      <a:pt x="1402" y="5571"/>
                      <a:pt x="1402" y="5571"/>
                      <a:pt x="1368" y="5571"/>
                    </a:cubicBezTo>
                    <a:close/>
                    <a:moveTo>
                      <a:pt x="2936" y="1"/>
                    </a:moveTo>
                    <a:cubicBezTo>
                      <a:pt x="2970" y="1"/>
                      <a:pt x="2936" y="34"/>
                      <a:pt x="2903" y="67"/>
                    </a:cubicBezTo>
                    <a:cubicBezTo>
                      <a:pt x="2636" y="1001"/>
                      <a:pt x="2403" y="1902"/>
                      <a:pt x="2202" y="2836"/>
                    </a:cubicBezTo>
                    <a:lnTo>
                      <a:pt x="1802" y="4204"/>
                    </a:lnTo>
                    <a:cubicBezTo>
                      <a:pt x="1735" y="4404"/>
                      <a:pt x="1669" y="4671"/>
                      <a:pt x="1602" y="4871"/>
                    </a:cubicBezTo>
                    <a:cubicBezTo>
                      <a:pt x="1502" y="5138"/>
                      <a:pt x="1435" y="5338"/>
                      <a:pt x="1402" y="5571"/>
                    </a:cubicBezTo>
                    <a:cubicBezTo>
                      <a:pt x="1368" y="5738"/>
                      <a:pt x="1268" y="5905"/>
                      <a:pt x="1235" y="6072"/>
                    </a:cubicBezTo>
                    <a:cubicBezTo>
                      <a:pt x="1068" y="6572"/>
                      <a:pt x="835" y="7072"/>
                      <a:pt x="668" y="7573"/>
                    </a:cubicBezTo>
                    <a:cubicBezTo>
                      <a:pt x="468" y="8073"/>
                      <a:pt x="268" y="8574"/>
                      <a:pt x="68" y="9141"/>
                    </a:cubicBezTo>
                    <a:cubicBezTo>
                      <a:pt x="1" y="9207"/>
                      <a:pt x="1" y="9307"/>
                      <a:pt x="1" y="9374"/>
                    </a:cubicBezTo>
                    <a:cubicBezTo>
                      <a:pt x="68" y="9474"/>
                      <a:pt x="101" y="9541"/>
                      <a:pt x="201" y="9574"/>
                    </a:cubicBezTo>
                    <a:cubicBezTo>
                      <a:pt x="247" y="9602"/>
                      <a:pt x="295" y="9614"/>
                      <a:pt x="343" y="9614"/>
                    </a:cubicBezTo>
                    <a:cubicBezTo>
                      <a:pt x="468" y="9614"/>
                      <a:pt x="586" y="9528"/>
                      <a:pt x="635" y="9407"/>
                    </a:cubicBezTo>
                    <a:cubicBezTo>
                      <a:pt x="801" y="9074"/>
                      <a:pt x="935" y="8707"/>
                      <a:pt x="1068" y="8340"/>
                    </a:cubicBezTo>
                    <a:cubicBezTo>
                      <a:pt x="1168" y="7973"/>
                      <a:pt x="1302" y="7539"/>
                      <a:pt x="1435" y="7173"/>
                    </a:cubicBezTo>
                    <a:cubicBezTo>
                      <a:pt x="1635" y="6405"/>
                      <a:pt x="1869" y="5638"/>
                      <a:pt x="2036" y="4838"/>
                    </a:cubicBezTo>
                    <a:cubicBezTo>
                      <a:pt x="2202" y="4037"/>
                      <a:pt x="2369" y="3303"/>
                      <a:pt x="2536" y="2503"/>
                    </a:cubicBezTo>
                    <a:cubicBezTo>
                      <a:pt x="2703" y="1702"/>
                      <a:pt x="2870" y="901"/>
                      <a:pt x="3070" y="134"/>
                    </a:cubicBezTo>
                    <a:cubicBezTo>
                      <a:pt x="3070" y="67"/>
                      <a:pt x="3036" y="1"/>
                      <a:pt x="2970"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32;p2">
                <a:extLst>
                  <a:ext uri="{FF2B5EF4-FFF2-40B4-BE49-F238E27FC236}">
                    <a16:creationId xmlns:a16="http://schemas.microsoft.com/office/drawing/2014/main" id="{8C34FCB8-4862-286C-2A67-1293E565FFE8}"/>
                  </a:ext>
                </a:extLst>
              </p:cNvPr>
              <p:cNvSpPr/>
              <p:nvPr/>
            </p:nvSpPr>
            <p:spPr>
              <a:xfrm>
                <a:off x="564375" y="4714650"/>
                <a:ext cx="109250" cy="221025"/>
              </a:xfrm>
              <a:custGeom>
                <a:avLst/>
                <a:gdLst/>
                <a:ahLst/>
                <a:cxnLst/>
                <a:rect l="l" t="t" r="r" b="b"/>
                <a:pathLst>
                  <a:path w="4370" h="8841" extrusionOk="0">
                    <a:moveTo>
                      <a:pt x="4170" y="1"/>
                    </a:moveTo>
                    <a:cubicBezTo>
                      <a:pt x="4170" y="1"/>
                      <a:pt x="4070" y="67"/>
                      <a:pt x="4070" y="101"/>
                    </a:cubicBezTo>
                    <a:lnTo>
                      <a:pt x="2969" y="2102"/>
                    </a:lnTo>
                    <a:cubicBezTo>
                      <a:pt x="2802" y="2436"/>
                      <a:pt x="2569" y="2769"/>
                      <a:pt x="2402" y="3103"/>
                    </a:cubicBezTo>
                    <a:cubicBezTo>
                      <a:pt x="2235" y="3436"/>
                      <a:pt x="2035" y="3770"/>
                      <a:pt x="1868" y="4137"/>
                    </a:cubicBezTo>
                    <a:cubicBezTo>
                      <a:pt x="1535" y="4804"/>
                      <a:pt x="1168" y="5504"/>
                      <a:pt x="867" y="6238"/>
                    </a:cubicBezTo>
                    <a:cubicBezTo>
                      <a:pt x="701" y="6572"/>
                      <a:pt x="567" y="6939"/>
                      <a:pt x="400" y="7272"/>
                    </a:cubicBezTo>
                    <a:cubicBezTo>
                      <a:pt x="300" y="7639"/>
                      <a:pt x="134" y="8040"/>
                      <a:pt x="33" y="8440"/>
                    </a:cubicBezTo>
                    <a:cubicBezTo>
                      <a:pt x="0" y="8573"/>
                      <a:pt x="67" y="8740"/>
                      <a:pt x="200" y="8807"/>
                    </a:cubicBezTo>
                    <a:cubicBezTo>
                      <a:pt x="300" y="8840"/>
                      <a:pt x="367" y="8840"/>
                      <a:pt x="467" y="8840"/>
                    </a:cubicBezTo>
                    <a:cubicBezTo>
                      <a:pt x="534" y="8807"/>
                      <a:pt x="634" y="8773"/>
                      <a:pt x="667" y="8673"/>
                    </a:cubicBezTo>
                    <a:cubicBezTo>
                      <a:pt x="801" y="8340"/>
                      <a:pt x="901" y="8006"/>
                      <a:pt x="1034" y="7639"/>
                    </a:cubicBezTo>
                    <a:cubicBezTo>
                      <a:pt x="1134" y="7439"/>
                      <a:pt x="1168" y="7272"/>
                      <a:pt x="1234" y="7072"/>
                    </a:cubicBezTo>
                    <a:lnTo>
                      <a:pt x="1234" y="7006"/>
                    </a:lnTo>
                    <a:cubicBezTo>
                      <a:pt x="1668" y="5838"/>
                      <a:pt x="2135" y="4737"/>
                      <a:pt x="2635" y="3603"/>
                    </a:cubicBezTo>
                    <a:cubicBezTo>
                      <a:pt x="3169" y="2436"/>
                      <a:pt x="3703" y="1301"/>
                      <a:pt x="4337" y="234"/>
                    </a:cubicBezTo>
                    <a:cubicBezTo>
                      <a:pt x="4370" y="134"/>
                      <a:pt x="4337" y="67"/>
                      <a:pt x="4236"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233;p2">
                <a:extLst>
                  <a:ext uri="{FF2B5EF4-FFF2-40B4-BE49-F238E27FC236}">
                    <a16:creationId xmlns:a16="http://schemas.microsoft.com/office/drawing/2014/main" id="{A1895971-28A9-02BA-6D4C-26E48E3B38A6}"/>
                  </a:ext>
                </a:extLst>
              </p:cNvPr>
              <p:cNvSpPr/>
              <p:nvPr/>
            </p:nvSpPr>
            <p:spPr>
              <a:xfrm>
                <a:off x="649425" y="4730500"/>
                <a:ext cx="120100" cy="203500"/>
              </a:xfrm>
              <a:custGeom>
                <a:avLst/>
                <a:gdLst/>
                <a:ahLst/>
                <a:cxnLst/>
                <a:rect l="l" t="t" r="r" b="b"/>
                <a:pathLst>
                  <a:path w="4804" h="8140" extrusionOk="0">
                    <a:moveTo>
                      <a:pt x="4504" y="601"/>
                    </a:moveTo>
                    <a:lnTo>
                      <a:pt x="4504" y="601"/>
                    </a:lnTo>
                    <a:cubicBezTo>
                      <a:pt x="4497" y="611"/>
                      <a:pt x="4490" y="622"/>
                      <a:pt x="4483" y="632"/>
                    </a:cubicBezTo>
                    <a:lnTo>
                      <a:pt x="4483" y="632"/>
                    </a:lnTo>
                    <a:cubicBezTo>
                      <a:pt x="4504" y="625"/>
                      <a:pt x="4504" y="601"/>
                      <a:pt x="4504" y="601"/>
                    </a:cubicBezTo>
                    <a:close/>
                    <a:moveTo>
                      <a:pt x="4637" y="0"/>
                    </a:moveTo>
                    <a:cubicBezTo>
                      <a:pt x="4604" y="0"/>
                      <a:pt x="4570" y="0"/>
                      <a:pt x="4504" y="34"/>
                    </a:cubicBezTo>
                    <a:lnTo>
                      <a:pt x="3270" y="1802"/>
                    </a:lnTo>
                    <a:cubicBezTo>
                      <a:pt x="2836" y="2435"/>
                      <a:pt x="2436" y="3002"/>
                      <a:pt x="2035" y="3670"/>
                    </a:cubicBezTo>
                    <a:cubicBezTo>
                      <a:pt x="1668" y="4303"/>
                      <a:pt x="1301" y="4971"/>
                      <a:pt x="968" y="5604"/>
                    </a:cubicBezTo>
                    <a:cubicBezTo>
                      <a:pt x="634" y="6271"/>
                      <a:pt x="301" y="6939"/>
                      <a:pt x="67" y="7639"/>
                    </a:cubicBezTo>
                    <a:cubicBezTo>
                      <a:pt x="67" y="7672"/>
                      <a:pt x="67" y="7672"/>
                      <a:pt x="1" y="7706"/>
                    </a:cubicBezTo>
                    <a:lnTo>
                      <a:pt x="1" y="7873"/>
                    </a:lnTo>
                    <a:cubicBezTo>
                      <a:pt x="67" y="7973"/>
                      <a:pt x="101" y="8039"/>
                      <a:pt x="167" y="8106"/>
                    </a:cubicBezTo>
                    <a:cubicBezTo>
                      <a:pt x="267" y="8139"/>
                      <a:pt x="334" y="8139"/>
                      <a:pt x="434" y="8139"/>
                    </a:cubicBezTo>
                    <a:cubicBezTo>
                      <a:pt x="501" y="8106"/>
                      <a:pt x="601" y="8039"/>
                      <a:pt x="634" y="7973"/>
                    </a:cubicBezTo>
                    <a:cubicBezTo>
                      <a:pt x="768" y="7639"/>
                      <a:pt x="901" y="7339"/>
                      <a:pt x="1001" y="7005"/>
                    </a:cubicBezTo>
                    <a:cubicBezTo>
                      <a:pt x="1135" y="6672"/>
                      <a:pt x="1268" y="6372"/>
                      <a:pt x="1402" y="6038"/>
                    </a:cubicBezTo>
                    <a:cubicBezTo>
                      <a:pt x="1668" y="5438"/>
                      <a:pt x="1969" y="4804"/>
                      <a:pt x="2302" y="4170"/>
                    </a:cubicBezTo>
                    <a:cubicBezTo>
                      <a:pt x="2963" y="2947"/>
                      <a:pt x="3723" y="1789"/>
                      <a:pt x="4483" y="632"/>
                    </a:cubicBezTo>
                    <a:lnTo>
                      <a:pt x="4483" y="632"/>
                    </a:lnTo>
                    <a:cubicBezTo>
                      <a:pt x="4480" y="633"/>
                      <a:pt x="4475" y="634"/>
                      <a:pt x="4470" y="634"/>
                    </a:cubicBezTo>
                    <a:cubicBezTo>
                      <a:pt x="4570" y="501"/>
                      <a:pt x="4637" y="367"/>
                      <a:pt x="4771" y="267"/>
                    </a:cubicBezTo>
                    <a:cubicBezTo>
                      <a:pt x="4804" y="167"/>
                      <a:pt x="4804" y="100"/>
                      <a:pt x="4771" y="34"/>
                    </a:cubicBezTo>
                    <a:cubicBezTo>
                      <a:pt x="4737" y="0"/>
                      <a:pt x="4671" y="0"/>
                      <a:pt x="4637" y="0"/>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234;p2">
                <a:extLst>
                  <a:ext uri="{FF2B5EF4-FFF2-40B4-BE49-F238E27FC236}">
                    <a16:creationId xmlns:a16="http://schemas.microsoft.com/office/drawing/2014/main" id="{1549B9B4-A01C-48D0-1B14-D1E47CCF15E5}"/>
                  </a:ext>
                </a:extLst>
              </p:cNvPr>
              <p:cNvSpPr/>
              <p:nvPr/>
            </p:nvSpPr>
            <p:spPr>
              <a:xfrm>
                <a:off x="373400" y="4787200"/>
                <a:ext cx="381125" cy="221850"/>
              </a:xfrm>
              <a:custGeom>
                <a:avLst/>
                <a:gdLst/>
                <a:ahLst/>
                <a:cxnLst/>
                <a:rect l="l" t="t" r="r" b="b"/>
                <a:pathLst>
                  <a:path w="15245" h="8874" extrusionOk="0">
                    <a:moveTo>
                      <a:pt x="1401" y="1"/>
                    </a:moveTo>
                    <a:cubicBezTo>
                      <a:pt x="1235" y="1"/>
                      <a:pt x="1134" y="34"/>
                      <a:pt x="968" y="101"/>
                    </a:cubicBezTo>
                    <a:cubicBezTo>
                      <a:pt x="801" y="201"/>
                      <a:pt x="667" y="267"/>
                      <a:pt x="501" y="434"/>
                    </a:cubicBezTo>
                    <a:cubicBezTo>
                      <a:pt x="267" y="701"/>
                      <a:pt x="134" y="1035"/>
                      <a:pt x="34" y="1435"/>
                    </a:cubicBezTo>
                    <a:cubicBezTo>
                      <a:pt x="0" y="1668"/>
                      <a:pt x="0" y="1902"/>
                      <a:pt x="0" y="2102"/>
                    </a:cubicBezTo>
                    <a:cubicBezTo>
                      <a:pt x="0" y="2336"/>
                      <a:pt x="34" y="2536"/>
                      <a:pt x="100" y="2769"/>
                    </a:cubicBezTo>
                    <a:cubicBezTo>
                      <a:pt x="200" y="3336"/>
                      <a:pt x="467" y="3870"/>
                      <a:pt x="834" y="4437"/>
                    </a:cubicBezTo>
                    <a:cubicBezTo>
                      <a:pt x="1168" y="4904"/>
                      <a:pt x="1601" y="5371"/>
                      <a:pt x="2135" y="5871"/>
                    </a:cubicBezTo>
                    <a:cubicBezTo>
                      <a:pt x="3036" y="6672"/>
                      <a:pt x="4103" y="7272"/>
                      <a:pt x="5271" y="7940"/>
                    </a:cubicBezTo>
                    <a:lnTo>
                      <a:pt x="5304" y="7940"/>
                    </a:lnTo>
                    <a:cubicBezTo>
                      <a:pt x="5337" y="8040"/>
                      <a:pt x="5371" y="8040"/>
                      <a:pt x="5438" y="8073"/>
                    </a:cubicBezTo>
                    <a:lnTo>
                      <a:pt x="5471" y="8106"/>
                    </a:lnTo>
                    <a:lnTo>
                      <a:pt x="5504" y="8173"/>
                    </a:lnTo>
                    <a:lnTo>
                      <a:pt x="5738" y="8273"/>
                    </a:lnTo>
                    <a:cubicBezTo>
                      <a:pt x="5871" y="8373"/>
                      <a:pt x="6005" y="8407"/>
                      <a:pt x="6138" y="8440"/>
                    </a:cubicBezTo>
                    <a:cubicBezTo>
                      <a:pt x="6405" y="8573"/>
                      <a:pt x="6705" y="8607"/>
                      <a:pt x="6972" y="8707"/>
                    </a:cubicBezTo>
                    <a:cubicBezTo>
                      <a:pt x="7406" y="8774"/>
                      <a:pt x="7973" y="8874"/>
                      <a:pt x="8640" y="8874"/>
                    </a:cubicBezTo>
                    <a:cubicBezTo>
                      <a:pt x="9073" y="8874"/>
                      <a:pt x="9440" y="8874"/>
                      <a:pt x="9741" y="8840"/>
                    </a:cubicBezTo>
                    <a:lnTo>
                      <a:pt x="10641" y="8707"/>
                    </a:lnTo>
                    <a:cubicBezTo>
                      <a:pt x="11375" y="8573"/>
                      <a:pt x="12042" y="8373"/>
                      <a:pt x="12709" y="8106"/>
                    </a:cubicBezTo>
                    <a:cubicBezTo>
                      <a:pt x="13043" y="8006"/>
                      <a:pt x="13377" y="7840"/>
                      <a:pt x="13677" y="7673"/>
                    </a:cubicBezTo>
                    <a:cubicBezTo>
                      <a:pt x="14010" y="7439"/>
                      <a:pt x="14311" y="7272"/>
                      <a:pt x="14511" y="7072"/>
                    </a:cubicBezTo>
                    <a:lnTo>
                      <a:pt x="14844" y="6739"/>
                    </a:lnTo>
                    <a:cubicBezTo>
                      <a:pt x="14911" y="6605"/>
                      <a:pt x="15011" y="6505"/>
                      <a:pt x="15078" y="6338"/>
                    </a:cubicBezTo>
                    <a:cubicBezTo>
                      <a:pt x="15211" y="6072"/>
                      <a:pt x="15245" y="5771"/>
                      <a:pt x="15245" y="5438"/>
                    </a:cubicBezTo>
                    <a:cubicBezTo>
                      <a:pt x="15245" y="5204"/>
                      <a:pt x="15178" y="4937"/>
                      <a:pt x="15044" y="4737"/>
                    </a:cubicBezTo>
                    <a:cubicBezTo>
                      <a:pt x="14911" y="4571"/>
                      <a:pt x="14811" y="4437"/>
                      <a:pt x="14544" y="4337"/>
                    </a:cubicBezTo>
                    <a:cubicBezTo>
                      <a:pt x="14344" y="4204"/>
                      <a:pt x="14077" y="4170"/>
                      <a:pt x="13877" y="4170"/>
                    </a:cubicBezTo>
                    <a:cubicBezTo>
                      <a:pt x="13743" y="4170"/>
                      <a:pt x="13577" y="4104"/>
                      <a:pt x="13410" y="4104"/>
                    </a:cubicBezTo>
                    <a:lnTo>
                      <a:pt x="13043" y="4104"/>
                    </a:lnTo>
                    <a:cubicBezTo>
                      <a:pt x="12376" y="4170"/>
                      <a:pt x="11709" y="4337"/>
                      <a:pt x="11208" y="4437"/>
                    </a:cubicBezTo>
                    <a:cubicBezTo>
                      <a:pt x="10641" y="4604"/>
                      <a:pt x="10007" y="4771"/>
                      <a:pt x="9340" y="5038"/>
                    </a:cubicBezTo>
                    <a:cubicBezTo>
                      <a:pt x="9040" y="5104"/>
                      <a:pt x="8807" y="5238"/>
                      <a:pt x="8506" y="5338"/>
                    </a:cubicBezTo>
                    <a:cubicBezTo>
                      <a:pt x="8673" y="4904"/>
                      <a:pt x="8840" y="4537"/>
                      <a:pt x="8973" y="4170"/>
                    </a:cubicBezTo>
                    <a:cubicBezTo>
                      <a:pt x="9207" y="3403"/>
                      <a:pt x="9340" y="2769"/>
                      <a:pt x="9374" y="2202"/>
                    </a:cubicBezTo>
                    <a:cubicBezTo>
                      <a:pt x="9407" y="1869"/>
                      <a:pt x="9374" y="1568"/>
                      <a:pt x="9340" y="1335"/>
                    </a:cubicBezTo>
                    <a:lnTo>
                      <a:pt x="9207" y="935"/>
                    </a:lnTo>
                    <a:cubicBezTo>
                      <a:pt x="9140" y="835"/>
                      <a:pt x="9040" y="701"/>
                      <a:pt x="8907" y="568"/>
                    </a:cubicBezTo>
                    <a:cubicBezTo>
                      <a:pt x="8740" y="401"/>
                      <a:pt x="8473" y="267"/>
                      <a:pt x="8173" y="234"/>
                    </a:cubicBezTo>
                    <a:lnTo>
                      <a:pt x="8006" y="234"/>
                    </a:lnTo>
                    <a:cubicBezTo>
                      <a:pt x="7739" y="234"/>
                      <a:pt x="7506" y="267"/>
                      <a:pt x="7306" y="401"/>
                    </a:cubicBezTo>
                    <a:cubicBezTo>
                      <a:pt x="6972" y="568"/>
                      <a:pt x="6672" y="868"/>
                      <a:pt x="6405" y="1268"/>
                    </a:cubicBezTo>
                    <a:cubicBezTo>
                      <a:pt x="6205" y="1602"/>
                      <a:pt x="6038" y="2035"/>
                      <a:pt x="5871" y="2569"/>
                    </a:cubicBezTo>
                    <a:cubicBezTo>
                      <a:pt x="5738" y="3003"/>
                      <a:pt x="5638" y="3436"/>
                      <a:pt x="5538" y="3937"/>
                    </a:cubicBezTo>
                    <a:cubicBezTo>
                      <a:pt x="5504" y="4070"/>
                      <a:pt x="5504" y="4204"/>
                      <a:pt x="5504" y="4337"/>
                    </a:cubicBezTo>
                    <a:cubicBezTo>
                      <a:pt x="5171" y="3536"/>
                      <a:pt x="4837" y="2869"/>
                      <a:pt x="4470" y="2269"/>
                    </a:cubicBezTo>
                    <a:cubicBezTo>
                      <a:pt x="4203" y="1869"/>
                      <a:pt x="3870" y="1435"/>
                      <a:pt x="3570" y="1101"/>
                    </a:cubicBezTo>
                    <a:cubicBezTo>
                      <a:pt x="3203" y="734"/>
                      <a:pt x="2836" y="434"/>
                      <a:pt x="2469" y="267"/>
                    </a:cubicBezTo>
                    <a:cubicBezTo>
                      <a:pt x="2269" y="34"/>
                      <a:pt x="1935" y="1"/>
                      <a:pt x="1568" y="1"/>
                    </a:cubicBezTo>
                    <a:close/>
                  </a:path>
                </a:pathLst>
              </a:custGeom>
              <a:solidFill>
                <a:srgbClr val="BFDD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35;p2">
                <a:extLst>
                  <a:ext uri="{FF2B5EF4-FFF2-40B4-BE49-F238E27FC236}">
                    <a16:creationId xmlns:a16="http://schemas.microsoft.com/office/drawing/2014/main" id="{5C33FEA9-E40C-5106-11EB-92AE87F8020C}"/>
                  </a:ext>
                </a:extLst>
              </p:cNvPr>
              <p:cNvSpPr/>
              <p:nvPr/>
            </p:nvSpPr>
            <p:spPr>
              <a:xfrm>
                <a:off x="436775" y="4959825"/>
                <a:ext cx="94250" cy="122625"/>
              </a:xfrm>
              <a:custGeom>
                <a:avLst/>
                <a:gdLst/>
                <a:ahLst/>
                <a:cxnLst/>
                <a:rect l="l" t="t" r="r" b="b"/>
                <a:pathLst>
                  <a:path w="3770" h="4905" extrusionOk="0">
                    <a:moveTo>
                      <a:pt x="3169" y="1"/>
                    </a:moveTo>
                    <a:cubicBezTo>
                      <a:pt x="2936" y="1"/>
                      <a:pt x="2669" y="201"/>
                      <a:pt x="2636" y="501"/>
                    </a:cubicBezTo>
                    <a:cubicBezTo>
                      <a:pt x="2636" y="601"/>
                      <a:pt x="2602" y="634"/>
                      <a:pt x="2602" y="701"/>
                    </a:cubicBezTo>
                    <a:cubicBezTo>
                      <a:pt x="2502" y="1035"/>
                      <a:pt x="2402" y="1368"/>
                      <a:pt x="2235" y="1668"/>
                    </a:cubicBezTo>
                    <a:cubicBezTo>
                      <a:pt x="1935" y="2202"/>
                      <a:pt x="1568" y="2669"/>
                      <a:pt x="1135" y="3136"/>
                    </a:cubicBezTo>
                    <a:cubicBezTo>
                      <a:pt x="901" y="3436"/>
                      <a:pt x="601" y="3670"/>
                      <a:pt x="301" y="3937"/>
                    </a:cubicBezTo>
                    <a:cubicBezTo>
                      <a:pt x="67" y="4137"/>
                      <a:pt x="0" y="4470"/>
                      <a:pt x="234" y="4704"/>
                    </a:cubicBezTo>
                    <a:cubicBezTo>
                      <a:pt x="301" y="4837"/>
                      <a:pt x="467" y="4871"/>
                      <a:pt x="601" y="4904"/>
                    </a:cubicBezTo>
                    <a:cubicBezTo>
                      <a:pt x="768" y="4904"/>
                      <a:pt x="901" y="4871"/>
                      <a:pt x="1001" y="4804"/>
                    </a:cubicBezTo>
                    <a:cubicBezTo>
                      <a:pt x="1668" y="4337"/>
                      <a:pt x="2269" y="3703"/>
                      <a:pt x="2736" y="3003"/>
                    </a:cubicBezTo>
                    <a:cubicBezTo>
                      <a:pt x="3236" y="2302"/>
                      <a:pt x="3603" y="1502"/>
                      <a:pt x="3736" y="634"/>
                    </a:cubicBezTo>
                    <a:cubicBezTo>
                      <a:pt x="3770" y="334"/>
                      <a:pt x="3503" y="34"/>
                      <a:pt x="3236" y="1"/>
                    </a:cubicBezTo>
                    <a:close/>
                  </a:path>
                </a:pathLst>
              </a:custGeom>
              <a:solidFill>
                <a:srgbClr val="BFDD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36;p2">
                <a:extLst>
                  <a:ext uri="{FF2B5EF4-FFF2-40B4-BE49-F238E27FC236}">
                    <a16:creationId xmlns:a16="http://schemas.microsoft.com/office/drawing/2014/main" id="{F16DBBE0-40C3-B476-E79F-39ECD12AA93F}"/>
                  </a:ext>
                </a:extLst>
              </p:cNvPr>
              <p:cNvSpPr/>
              <p:nvPr/>
            </p:nvSpPr>
            <p:spPr>
              <a:xfrm>
                <a:off x="400075" y="4823050"/>
                <a:ext cx="118450" cy="124500"/>
              </a:xfrm>
              <a:custGeom>
                <a:avLst/>
                <a:gdLst/>
                <a:ahLst/>
                <a:cxnLst/>
                <a:rect l="l" t="t" r="r" b="b"/>
                <a:pathLst>
                  <a:path w="4738" h="4980" extrusionOk="0">
                    <a:moveTo>
                      <a:pt x="301" y="1"/>
                    </a:moveTo>
                    <a:cubicBezTo>
                      <a:pt x="268" y="68"/>
                      <a:pt x="234" y="68"/>
                      <a:pt x="201" y="101"/>
                    </a:cubicBezTo>
                    <a:cubicBezTo>
                      <a:pt x="101" y="134"/>
                      <a:pt x="1" y="301"/>
                      <a:pt x="101" y="401"/>
                    </a:cubicBezTo>
                    <a:cubicBezTo>
                      <a:pt x="701" y="1168"/>
                      <a:pt x="1235" y="2002"/>
                      <a:pt x="1869" y="2803"/>
                    </a:cubicBezTo>
                    <a:cubicBezTo>
                      <a:pt x="2136" y="3170"/>
                      <a:pt x="2469" y="3570"/>
                      <a:pt x="2803" y="3937"/>
                    </a:cubicBezTo>
                    <a:cubicBezTo>
                      <a:pt x="3203" y="4304"/>
                      <a:pt x="3603" y="4671"/>
                      <a:pt x="4070" y="4938"/>
                    </a:cubicBezTo>
                    <a:cubicBezTo>
                      <a:pt x="4135" y="4964"/>
                      <a:pt x="4205" y="4980"/>
                      <a:pt x="4273" y="4980"/>
                    </a:cubicBezTo>
                    <a:cubicBezTo>
                      <a:pt x="4382" y="4980"/>
                      <a:pt x="4489" y="4940"/>
                      <a:pt x="4571" y="4838"/>
                    </a:cubicBezTo>
                    <a:cubicBezTo>
                      <a:pt x="4737" y="4671"/>
                      <a:pt x="4737" y="4437"/>
                      <a:pt x="4571" y="4271"/>
                    </a:cubicBezTo>
                    <a:cubicBezTo>
                      <a:pt x="4237" y="3970"/>
                      <a:pt x="3904" y="3737"/>
                      <a:pt x="3570" y="3437"/>
                    </a:cubicBezTo>
                    <a:cubicBezTo>
                      <a:pt x="3236" y="3137"/>
                      <a:pt x="2903" y="2903"/>
                      <a:pt x="2603" y="2569"/>
                    </a:cubicBezTo>
                    <a:cubicBezTo>
                      <a:pt x="1969" y="1936"/>
                      <a:pt x="1402" y="1269"/>
                      <a:pt x="835" y="601"/>
                    </a:cubicBezTo>
                    <a:lnTo>
                      <a:pt x="835" y="601"/>
                    </a:lnTo>
                    <a:lnTo>
                      <a:pt x="901" y="635"/>
                    </a:lnTo>
                    <a:lnTo>
                      <a:pt x="501" y="134"/>
                    </a:lnTo>
                    <a:cubicBezTo>
                      <a:pt x="468" y="68"/>
                      <a:pt x="401" y="1"/>
                      <a:pt x="301"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37;p2">
                <a:extLst>
                  <a:ext uri="{FF2B5EF4-FFF2-40B4-BE49-F238E27FC236}">
                    <a16:creationId xmlns:a16="http://schemas.microsoft.com/office/drawing/2014/main" id="{563DC4E9-B906-AE76-7046-340985F3930D}"/>
                  </a:ext>
                </a:extLst>
              </p:cNvPr>
              <p:cNvSpPr/>
              <p:nvPr/>
            </p:nvSpPr>
            <p:spPr>
              <a:xfrm>
                <a:off x="525175" y="4825350"/>
                <a:ext cx="50050" cy="124825"/>
              </a:xfrm>
              <a:custGeom>
                <a:avLst/>
                <a:gdLst/>
                <a:ahLst/>
                <a:cxnLst/>
                <a:rect l="l" t="t" r="r" b="b"/>
                <a:pathLst>
                  <a:path w="2002" h="4993" extrusionOk="0">
                    <a:moveTo>
                      <a:pt x="1703" y="1"/>
                    </a:moveTo>
                    <a:cubicBezTo>
                      <a:pt x="1603" y="1"/>
                      <a:pt x="1535" y="65"/>
                      <a:pt x="1535" y="176"/>
                    </a:cubicBezTo>
                    <a:cubicBezTo>
                      <a:pt x="1435" y="543"/>
                      <a:pt x="1301" y="876"/>
                      <a:pt x="1235" y="1210"/>
                    </a:cubicBezTo>
                    <a:cubicBezTo>
                      <a:pt x="1101" y="1543"/>
                      <a:pt x="968" y="1910"/>
                      <a:pt x="834" y="2244"/>
                    </a:cubicBezTo>
                    <a:cubicBezTo>
                      <a:pt x="601" y="2978"/>
                      <a:pt x="301" y="3678"/>
                      <a:pt x="100" y="4412"/>
                    </a:cubicBezTo>
                    <a:cubicBezTo>
                      <a:pt x="0" y="4679"/>
                      <a:pt x="200" y="4913"/>
                      <a:pt x="434" y="4979"/>
                    </a:cubicBezTo>
                    <a:cubicBezTo>
                      <a:pt x="470" y="4988"/>
                      <a:pt x="503" y="4992"/>
                      <a:pt x="535" y="4992"/>
                    </a:cubicBezTo>
                    <a:cubicBezTo>
                      <a:pt x="621" y="4992"/>
                      <a:pt x="694" y="4961"/>
                      <a:pt x="768" y="4913"/>
                    </a:cubicBezTo>
                    <a:lnTo>
                      <a:pt x="834" y="4846"/>
                    </a:lnTo>
                    <a:cubicBezTo>
                      <a:pt x="901" y="4779"/>
                      <a:pt x="934" y="4712"/>
                      <a:pt x="968" y="4646"/>
                    </a:cubicBezTo>
                    <a:cubicBezTo>
                      <a:pt x="1235" y="3945"/>
                      <a:pt x="1401" y="3211"/>
                      <a:pt x="1501" y="2511"/>
                    </a:cubicBezTo>
                    <a:cubicBezTo>
                      <a:pt x="1601" y="2144"/>
                      <a:pt x="1635" y="1810"/>
                      <a:pt x="1735" y="1410"/>
                    </a:cubicBezTo>
                    <a:lnTo>
                      <a:pt x="1968" y="276"/>
                    </a:lnTo>
                    <a:cubicBezTo>
                      <a:pt x="2002" y="176"/>
                      <a:pt x="1935" y="42"/>
                      <a:pt x="1802" y="9"/>
                    </a:cubicBezTo>
                    <a:lnTo>
                      <a:pt x="1768" y="9"/>
                    </a:lnTo>
                    <a:cubicBezTo>
                      <a:pt x="1745" y="3"/>
                      <a:pt x="1723" y="1"/>
                      <a:pt x="1703"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38;p2">
                <a:extLst>
                  <a:ext uri="{FF2B5EF4-FFF2-40B4-BE49-F238E27FC236}">
                    <a16:creationId xmlns:a16="http://schemas.microsoft.com/office/drawing/2014/main" id="{110A1AA5-C208-1B9F-A6E3-126E455F9886}"/>
                  </a:ext>
                </a:extLst>
              </p:cNvPr>
              <p:cNvSpPr/>
              <p:nvPr/>
            </p:nvSpPr>
            <p:spPr>
              <a:xfrm>
                <a:off x="564375" y="4922300"/>
                <a:ext cx="161800" cy="50175"/>
              </a:xfrm>
              <a:custGeom>
                <a:avLst/>
                <a:gdLst/>
                <a:ahLst/>
                <a:cxnLst/>
                <a:rect l="l" t="t" r="r" b="b"/>
                <a:pathLst>
                  <a:path w="6472" h="2007" extrusionOk="0">
                    <a:moveTo>
                      <a:pt x="6138" y="0"/>
                    </a:moveTo>
                    <a:cubicBezTo>
                      <a:pt x="5838" y="134"/>
                      <a:pt x="5504" y="201"/>
                      <a:pt x="5204" y="334"/>
                    </a:cubicBezTo>
                    <a:cubicBezTo>
                      <a:pt x="3636" y="801"/>
                      <a:pt x="2002" y="1035"/>
                      <a:pt x="367" y="1168"/>
                    </a:cubicBezTo>
                    <a:cubicBezTo>
                      <a:pt x="234" y="1168"/>
                      <a:pt x="167" y="1268"/>
                      <a:pt x="67" y="1335"/>
                    </a:cubicBezTo>
                    <a:cubicBezTo>
                      <a:pt x="0" y="1435"/>
                      <a:pt x="0" y="1535"/>
                      <a:pt x="0" y="1668"/>
                    </a:cubicBezTo>
                    <a:cubicBezTo>
                      <a:pt x="31" y="1851"/>
                      <a:pt x="200" y="2006"/>
                      <a:pt x="433" y="2006"/>
                    </a:cubicBezTo>
                    <a:cubicBezTo>
                      <a:pt x="455" y="2006"/>
                      <a:pt x="477" y="2005"/>
                      <a:pt x="500" y="2002"/>
                    </a:cubicBezTo>
                    <a:cubicBezTo>
                      <a:pt x="1001" y="1935"/>
                      <a:pt x="1501" y="1835"/>
                      <a:pt x="1968" y="1768"/>
                    </a:cubicBezTo>
                    <a:cubicBezTo>
                      <a:pt x="2469" y="1668"/>
                      <a:pt x="2902" y="1535"/>
                      <a:pt x="3403" y="1368"/>
                    </a:cubicBezTo>
                    <a:cubicBezTo>
                      <a:pt x="4403" y="1135"/>
                      <a:pt x="5371" y="801"/>
                      <a:pt x="6305" y="434"/>
                    </a:cubicBezTo>
                    <a:cubicBezTo>
                      <a:pt x="6405" y="367"/>
                      <a:pt x="6471" y="267"/>
                      <a:pt x="6371" y="134"/>
                    </a:cubicBezTo>
                    <a:cubicBezTo>
                      <a:pt x="6338" y="34"/>
                      <a:pt x="6238" y="0"/>
                      <a:pt x="6171" y="0"/>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 name="Google Shape;239;p2">
              <a:extLst>
                <a:ext uri="{FF2B5EF4-FFF2-40B4-BE49-F238E27FC236}">
                  <a16:creationId xmlns:a16="http://schemas.microsoft.com/office/drawing/2014/main" id="{4248E5BA-5975-FF5D-71A4-35E7E676759E}"/>
                </a:ext>
              </a:extLst>
            </p:cNvPr>
            <p:cNvGrpSpPr/>
            <p:nvPr/>
          </p:nvGrpSpPr>
          <p:grpSpPr>
            <a:xfrm flipH="1">
              <a:off x="7949369" y="3991029"/>
              <a:ext cx="281509" cy="259694"/>
              <a:chOff x="2493475" y="2126450"/>
              <a:chExt cx="373900" cy="344925"/>
            </a:xfrm>
          </p:grpSpPr>
          <p:sp>
            <p:nvSpPr>
              <p:cNvPr id="107" name="Google Shape;240;p2">
                <a:extLst>
                  <a:ext uri="{FF2B5EF4-FFF2-40B4-BE49-F238E27FC236}">
                    <a16:creationId xmlns:a16="http://schemas.microsoft.com/office/drawing/2014/main" id="{92A26A85-E80F-083C-66D7-701DEC06C78B}"/>
                  </a:ext>
                </a:extLst>
              </p:cNvPr>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41;p2">
                <a:extLst>
                  <a:ext uri="{FF2B5EF4-FFF2-40B4-BE49-F238E27FC236}">
                    <a16:creationId xmlns:a16="http://schemas.microsoft.com/office/drawing/2014/main" id="{0E934CBB-51F4-89AB-CD46-50852B3387AC}"/>
                  </a:ext>
                </a:extLst>
              </p:cNvPr>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42;p2">
                <a:extLst>
                  <a:ext uri="{FF2B5EF4-FFF2-40B4-BE49-F238E27FC236}">
                    <a16:creationId xmlns:a16="http://schemas.microsoft.com/office/drawing/2014/main" id="{86BD2978-BF6C-862D-5D25-C249B8720506}"/>
                  </a:ext>
                </a:extLst>
              </p:cNvPr>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43;p2">
                <a:extLst>
                  <a:ext uri="{FF2B5EF4-FFF2-40B4-BE49-F238E27FC236}">
                    <a16:creationId xmlns:a16="http://schemas.microsoft.com/office/drawing/2014/main" id="{17F83452-E1FB-9003-B492-FEDB7C05D3E4}"/>
                  </a:ext>
                </a:extLst>
              </p:cNvPr>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244;p2">
                <a:extLst>
                  <a:ext uri="{FF2B5EF4-FFF2-40B4-BE49-F238E27FC236}">
                    <a16:creationId xmlns:a16="http://schemas.microsoft.com/office/drawing/2014/main" id="{56FF791B-503B-8BFE-CB82-4B9720149538}"/>
                  </a:ext>
                </a:extLst>
              </p:cNvPr>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45;p2">
                <a:extLst>
                  <a:ext uri="{FF2B5EF4-FFF2-40B4-BE49-F238E27FC236}">
                    <a16:creationId xmlns:a16="http://schemas.microsoft.com/office/drawing/2014/main" id="{BD998E44-7842-4430-1F05-398B75057565}"/>
                  </a:ext>
                </a:extLst>
              </p:cNvPr>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46;p2">
                <a:extLst>
                  <a:ext uri="{FF2B5EF4-FFF2-40B4-BE49-F238E27FC236}">
                    <a16:creationId xmlns:a16="http://schemas.microsoft.com/office/drawing/2014/main" id="{88DC2C74-5967-A458-C4CC-252C4FB70EB3}"/>
                  </a:ext>
                </a:extLst>
              </p:cNvPr>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47;p2">
                <a:extLst>
                  <a:ext uri="{FF2B5EF4-FFF2-40B4-BE49-F238E27FC236}">
                    <a16:creationId xmlns:a16="http://schemas.microsoft.com/office/drawing/2014/main" id="{39F9B77B-B9BB-9FCB-369D-69BCEF9926DB}"/>
                  </a:ext>
                </a:extLst>
              </p:cNvPr>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 name="Google Shape;248;p2">
              <a:extLst>
                <a:ext uri="{FF2B5EF4-FFF2-40B4-BE49-F238E27FC236}">
                  <a16:creationId xmlns:a16="http://schemas.microsoft.com/office/drawing/2014/main" id="{C7E97891-774B-7EA3-02EA-EB7ABD711605}"/>
                </a:ext>
              </a:extLst>
            </p:cNvPr>
            <p:cNvGrpSpPr/>
            <p:nvPr/>
          </p:nvGrpSpPr>
          <p:grpSpPr>
            <a:xfrm rot="-1738930">
              <a:off x="6613335" y="3812775"/>
              <a:ext cx="907394" cy="2192358"/>
              <a:chOff x="1456975" y="2715100"/>
              <a:chExt cx="1205225" cy="2911950"/>
            </a:xfrm>
          </p:grpSpPr>
          <p:sp>
            <p:nvSpPr>
              <p:cNvPr id="98" name="Google Shape;249;p2">
                <a:extLst>
                  <a:ext uri="{FF2B5EF4-FFF2-40B4-BE49-F238E27FC236}">
                    <a16:creationId xmlns:a16="http://schemas.microsoft.com/office/drawing/2014/main" id="{51F5AE80-6EC5-9C1F-02EC-98ECD56162B7}"/>
                  </a:ext>
                </a:extLst>
              </p:cNvPr>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50;p2">
                <a:extLst>
                  <a:ext uri="{FF2B5EF4-FFF2-40B4-BE49-F238E27FC236}">
                    <a16:creationId xmlns:a16="http://schemas.microsoft.com/office/drawing/2014/main" id="{81EAFB9C-4447-5E91-0886-1A8A67053B1F}"/>
                  </a:ext>
                </a:extLst>
              </p:cNvPr>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51;p2">
                <a:extLst>
                  <a:ext uri="{FF2B5EF4-FFF2-40B4-BE49-F238E27FC236}">
                    <a16:creationId xmlns:a16="http://schemas.microsoft.com/office/drawing/2014/main" id="{1B69A30A-7D53-DE2B-8FC5-624B5DCD3609}"/>
                  </a:ext>
                </a:extLst>
              </p:cNvPr>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52;p2">
                <a:extLst>
                  <a:ext uri="{FF2B5EF4-FFF2-40B4-BE49-F238E27FC236}">
                    <a16:creationId xmlns:a16="http://schemas.microsoft.com/office/drawing/2014/main" id="{E982B676-2893-D0F6-20F1-F7CCC1E7D1CF}"/>
                  </a:ext>
                </a:extLst>
              </p:cNvPr>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253;p2">
                <a:extLst>
                  <a:ext uri="{FF2B5EF4-FFF2-40B4-BE49-F238E27FC236}">
                    <a16:creationId xmlns:a16="http://schemas.microsoft.com/office/drawing/2014/main" id="{83CB368C-BCCA-A1D0-0149-3FF832106C60}"/>
                  </a:ext>
                </a:extLst>
              </p:cNvPr>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254;p2">
                <a:extLst>
                  <a:ext uri="{FF2B5EF4-FFF2-40B4-BE49-F238E27FC236}">
                    <a16:creationId xmlns:a16="http://schemas.microsoft.com/office/drawing/2014/main" id="{3FDD9F5B-203D-2D51-29EF-7BA4B9557DEB}"/>
                  </a:ext>
                </a:extLst>
              </p:cNvPr>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255;p2">
                <a:extLst>
                  <a:ext uri="{FF2B5EF4-FFF2-40B4-BE49-F238E27FC236}">
                    <a16:creationId xmlns:a16="http://schemas.microsoft.com/office/drawing/2014/main" id="{4F9E0780-B78D-783B-B628-6129EB154F0D}"/>
                  </a:ext>
                </a:extLst>
              </p:cNvPr>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56;p2">
                <a:extLst>
                  <a:ext uri="{FF2B5EF4-FFF2-40B4-BE49-F238E27FC236}">
                    <a16:creationId xmlns:a16="http://schemas.microsoft.com/office/drawing/2014/main" id="{F5D4E3F8-CF6C-2B0D-70EF-D3660B1A8045}"/>
                  </a:ext>
                </a:extLst>
              </p:cNvPr>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57;p2">
                <a:extLst>
                  <a:ext uri="{FF2B5EF4-FFF2-40B4-BE49-F238E27FC236}">
                    <a16:creationId xmlns:a16="http://schemas.microsoft.com/office/drawing/2014/main" id="{4EB593FB-F266-151F-5E16-ECB445996165}"/>
                  </a:ext>
                </a:extLst>
              </p:cNvPr>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Google Shape;258;p2">
              <a:extLst>
                <a:ext uri="{FF2B5EF4-FFF2-40B4-BE49-F238E27FC236}">
                  <a16:creationId xmlns:a16="http://schemas.microsoft.com/office/drawing/2014/main" id="{D4FF038E-97D5-6576-08A0-4AF30807F9D6}"/>
                </a:ext>
              </a:extLst>
            </p:cNvPr>
            <p:cNvGrpSpPr/>
            <p:nvPr/>
          </p:nvGrpSpPr>
          <p:grpSpPr>
            <a:xfrm>
              <a:off x="8230874" y="3254663"/>
              <a:ext cx="1054846" cy="1732404"/>
              <a:chOff x="8230874" y="3254663"/>
              <a:chExt cx="1054846" cy="1732404"/>
            </a:xfrm>
          </p:grpSpPr>
          <p:sp>
            <p:nvSpPr>
              <p:cNvPr id="83" name="Google Shape;259;p2">
                <a:extLst>
                  <a:ext uri="{FF2B5EF4-FFF2-40B4-BE49-F238E27FC236}">
                    <a16:creationId xmlns:a16="http://schemas.microsoft.com/office/drawing/2014/main" id="{A6D016D5-8356-5027-A7E4-1ED7E7291069}"/>
                  </a:ext>
                </a:extLst>
              </p:cNvPr>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4" name="Google Shape;260;p2">
                <a:extLst>
                  <a:ext uri="{FF2B5EF4-FFF2-40B4-BE49-F238E27FC236}">
                    <a16:creationId xmlns:a16="http://schemas.microsoft.com/office/drawing/2014/main" id="{A0E5307B-FF82-9131-D337-ED3E1DB6EF46}"/>
                  </a:ext>
                </a:extLst>
              </p:cNvPr>
              <p:cNvGrpSpPr/>
              <p:nvPr/>
            </p:nvGrpSpPr>
            <p:grpSpPr>
              <a:xfrm flipH="1">
                <a:off x="8307383" y="3254663"/>
                <a:ext cx="978337" cy="1732404"/>
                <a:chOff x="207725" y="2276150"/>
                <a:chExt cx="1299425" cy="2300975"/>
              </a:xfrm>
            </p:grpSpPr>
            <p:sp>
              <p:nvSpPr>
                <p:cNvPr id="85" name="Google Shape;261;p2">
                  <a:extLst>
                    <a:ext uri="{FF2B5EF4-FFF2-40B4-BE49-F238E27FC236}">
                      <a16:creationId xmlns:a16="http://schemas.microsoft.com/office/drawing/2014/main" id="{2FAA9758-A7BE-304E-1C48-0D56D2EBDB1E}"/>
                    </a:ext>
                  </a:extLst>
                </p:cNvPr>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262;p2">
                  <a:extLst>
                    <a:ext uri="{FF2B5EF4-FFF2-40B4-BE49-F238E27FC236}">
                      <a16:creationId xmlns:a16="http://schemas.microsoft.com/office/drawing/2014/main" id="{B2E5116F-2F0A-444B-AB84-3764FE87DB2E}"/>
                    </a:ext>
                  </a:extLst>
                </p:cNvPr>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263;p2">
                  <a:extLst>
                    <a:ext uri="{FF2B5EF4-FFF2-40B4-BE49-F238E27FC236}">
                      <a16:creationId xmlns:a16="http://schemas.microsoft.com/office/drawing/2014/main" id="{692CAE18-0E66-C9DC-E1F0-B91603D1667E}"/>
                    </a:ext>
                  </a:extLst>
                </p:cNvPr>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264;p2">
                  <a:extLst>
                    <a:ext uri="{FF2B5EF4-FFF2-40B4-BE49-F238E27FC236}">
                      <a16:creationId xmlns:a16="http://schemas.microsoft.com/office/drawing/2014/main" id="{84951003-D1DB-A0F1-91C3-CBEACADA2993}"/>
                    </a:ext>
                  </a:extLst>
                </p:cNvPr>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265;p2">
                  <a:extLst>
                    <a:ext uri="{FF2B5EF4-FFF2-40B4-BE49-F238E27FC236}">
                      <a16:creationId xmlns:a16="http://schemas.microsoft.com/office/drawing/2014/main" id="{2E000DCE-AF97-7155-0914-C7753AA9A3AC}"/>
                    </a:ext>
                  </a:extLst>
                </p:cNvPr>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266;p2">
                  <a:extLst>
                    <a:ext uri="{FF2B5EF4-FFF2-40B4-BE49-F238E27FC236}">
                      <a16:creationId xmlns:a16="http://schemas.microsoft.com/office/drawing/2014/main" id="{95E527CA-0A48-213B-CB4D-E5F0CB833EAC}"/>
                    </a:ext>
                  </a:extLst>
                </p:cNvPr>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267;p2">
                  <a:extLst>
                    <a:ext uri="{FF2B5EF4-FFF2-40B4-BE49-F238E27FC236}">
                      <a16:creationId xmlns:a16="http://schemas.microsoft.com/office/drawing/2014/main" id="{18644851-162C-F568-1F84-43BC917AD023}"/>
                    </a:ext>
                  </a:extLst>
                </p:cNvPr>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268;p2">
                  <a:extLst>
                    <a:ext uri="{FF2B5EF4-FFF2-40B4-BE49-F238E27FC236}">
                      <a16:creationId xmlns:a16="http://schemas.microsoft.com/office/drawing/2014/main" id="{332A16FD-166B-6D84-0AFC-5F638D8CF8D0}"/>
                    </a:ext>
                  </a:extLst>
                </p:cNvPr>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269;p2">
                  <a:extLst>
                    <a:ext uri="{FF2B5EF4-FFF2-40B4-BE49-F238E27FC236}">
                      <a16:creationId xmlns:a16="http://schemas.microsoft.com/office/drawing/2014/main" id="{E7C1C38F-E3BA-11CB-3F9B-AF1C84F5854A}"/>
                    </a:ext>
                  </a:extLst>
                </p:cNvPr>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270;p2">
                  <a:extLst>
                    <a:ext uri="{FF2B5EF4-FFF2-40B4-BE49-F238E27FC236}">
                      <a16:creationId xmlns:a16="http://schemas.microsoft.com/office/drawing/2014/main" id="{C73C19E9-506C-9D50-E57A-609ABAB6B649}"/>
                    </a:ext>
                  </a:extLst>
                </p:cNvPr>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271;p2">
                  <a:extLst>
                    <a:ext uri="{FF2B5EF4-FFF2-40B4-BE49-F238E27FC236}">
                      <a16:creationId xmlns:a16="http://schemas.microsoft.com/office/drawing/2014/main" id="{8B35B139-32BA-D13B-7721-DF6B26EB81B7}"/>
                    </a:ext>
                  </a:extLst>
                </p:cNvPr>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272;p2">
                  <a:extLst>
                    <a:ext uri="{FF2B5EF4-FFF2-40B4-BE49-F238E27FC236}">
                      <a16:creationId xmlns:a16="http://schemas.microsoft.com/office/drawing/2014/main" id="{89E28A77-00AA-0056-5FC2-9ABA0C520AFC}"/>
                    </a:ext>
                  </a:extLst>
                </p:cNvPr>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73;p2">
                  <a:extLst>
                    <a:ext uri="{FF2B5EF4-FFF2-40B4-BE49-F238E27FC236}">
                      <a16:creationId xmlns:a16="http://schemas.microsoft.com/office/drawing/2014/main" id="{575578C5-5A50-CA47-3838-D145A53BD114}"/>
                    </a:ext>
                  </a:extLst>
                </p:cNvPr>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3" name="Google Shape;274;p2">
              <a:extLst>
                <a:ext uri="{FF2B5EF4-FFF2-40B4-BE49-F238E27FC236}">
                  <a16:creationId xmlns:a16="http://schemas.microsoft.com/office/drawing/2014/main" id="{F195F2B5-D119-34C3-0ED1-38026A3292F0}"/>
                </a:ext>
              </a:extLst>
            </p:cNvPr>
            <p:cNvGrpSpPr/>
            <p:nvPr/>
          </p:nvGrpSpPr>
          <p:grpSpPr>
            <a:xfrm flipH="1">
              <a:off x="8424004" y="4466215"/>
              <a:ext cx="918425" cy="885505"/>
              <a:chOff x="-142600" y="4343675"/>
              <a:chExt cx="1219850" cy="1176125"/>
            </a:xfrm>
          </p:grpSpPr>
          <p:sp>
            <p:nvSpPr>
              <p:cNvPr id="77" name="Google Shape;275;p2">
                <a:extLst>
                  <a:ext uri="{FF2B5EF4-FFF2-40B4-BE49-F238E27FC236}">
                    <a16:creationId xmlns:a16="http://schemas.microsoft.com/office/drawing/2014/main" id="{2279B839-F387-8CE0-8EC0-B7FD7C53803C}"/>
                  </a:ext>
                </a:extLst>
              </p:cNvPr>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76;p2">
                <a:extLst>
                  <a:ext uri="{FF2B5EF4-FFF2-40B4-BE49-F238E27FC236}">
                    <a16:creationId xmlns:a16="http://schemas.microsoft.com/office/drawing/2014/main" id="{235DB2C3-1752-7A16-CFF6-BEFC4A33EC8D}"/>
                  </a:ext>
                </a:extLst>
              </p:cNvPr>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77;p2">
                <a:extLst>
                  <a:ext uri="{FF2B5EF4-FFF2-40B4-BE49-F238E27FC236}">
                    <a16:creationId xmlns:a16="http://schemas.microsoft.com/office/drawing/2014/main" id="{9CF445EC-F3EA-9224-91B3-AF77D5648C1E}"/>
                  </a:ext>
                </a:extLst>
              </p:cNvPr>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78;p2">
                <a:extLst>
                  <a:ext uri="{FF2B5EF4-FFF2-40B4-BE49-F238E27FC236}">
                    <a16:creationId xmlns:a16="http://schemas.microsoft.com/office/drawing/2014/main" id="{4004B863-CEC4-922B-EE03-5DEA7127F4B6}"/>
                  </a:ext>
                </a:extLst>
              </p:cNvPr>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79;p2">
                <a:extLst>
                  <a:ext uri="{FF2B5EF4-FFF2-40B4-BE49-F238E27FC236}">
                    <a16:creationId xmlns:a16="http://schemas.microsoft.com/office/drawing/2014/main" id="{7686ECD9-C415-03F9-2021-4543EEB9DDD3}"/>
                  </a:ext>
                </a:extLst>
              </p:cNvPr>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80;p2">
                <a:extLst>
                  <a:ext uri="{FF2B5EF4-FFF2-40B4-BE49-F238E27FC236}">
                    <a16:creationId xmlns:a16="http://schemas.microsoft.com/office/drawing/2014/main" id="{346FADC3-04B6-F7AE-9563-5871B93728E3}"/>
                  </a:ext>
                </a:extLst>
              </p:cNvPr>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 name="Google Shape;281;p2">
              <a:extLst>
                <a:ext uri="{FF2B5EF4-FFF2-40B4-BE49-F238E27FC236}">
                  <a16:creationId xmlns:a16="http://schemas.microsoft.com/office/drawing/2014/main" id="{51151E7D-2E37-87E7-F685-F51185208F8F}"/>
                </a:ext>
              </a:extLst>
            </p:cNvPr>
            <p:cNvGrpSpPr/>
            <p:nvPr/>
          </p:nvGrpSpPr>
          <p:grpSpPr>
            <a:xfrm flipH="1">
              <a:off x="6896474" y="4374879"/>
              <a:ext cx="875378" cy="1673866"/>
              <a:chOff x="2069450" y="3516525"/>
              <a:chExt cx="1162675" cy="2223225"/>
            </a:xfrm>
          </p:grpSpPr>
          <p:sp>
            <p:nvSpPr>
              <p:cNvPr id="61" name="Google Shape;282;p2">
                <a:extLst>
                  <a:ext uri="{FF2B5EF4-FFF2-40B4-BE49-F238E27FC236}">
                    <a16:creationId xmlns:a16="http://schemas.microsoft.com/office/drawing/2014/main" id="{93E1ECA8-0D20-E9B4-E2BC-10ED6922ADA4}"/>
                  </a:ext>
                </a:extLst>
              </p:cNvPr>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83;p2">
                <a:extLst>
                  <a:ext uri="{FF2B5EF4-FFF2-40B4-BE49-F238E27FC236}">
                    <a16:creationId xmlns:a16="http://schemas.microsoft.com/office/drawing/2014/main" id="{893D9929-E9AB-A585-97FC-26A1737F6AAE}"/>
                  </a:ext>
                </a:extLst>
              </p:cNvPr>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84;p2">
                <a:extLst>
                  <a:ext uri="{FF2B5EF4-FFF2-40B4-BE49-F238E27FC236}">
                    <a16:creationId xmlns:a16="http://schemas.microsoft.com/office/drawing/2014/main" id="{2A7099AE-0776-1065-E9C8-182D507FFBE5}"/>
                  </a:ext>
                </a:extLst>
              </p:cNvPr>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85;p2">
                <a:extLst>
                  <a:ext uri="{FF2B5EF4-FFF2-40B4-BE49-F238E27FC236}">
                    <a16:creationId xmlns:a16="http://schemas.microsoft.com/office/drawing/2014/main" id="{4E017544-116A-73FA-33E0-4F1D59CC63B8}"/>
                  </a:ext>
                </a:extLst>
              </p:cNvPr>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86;p2">
                <a:extLst>
                  <a:ext uri="{FF2B5EF4-FFF2-40B4-BE49-F238E27FC236}">
                    <a16:creationId xmlns:a16="http://schemas.microsoft.com/office/drawing/2014/main" id="{B906DC57-6A12-3F34-45F4-81D5BA24F236}"/>
                  </a:ext>
                </a:extLst>
              </p:cNvPr>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87;p2">
                <a:extLst>
                  <a:ext uri="{FF2B5EF4-FFF2-40B4-BE49-F238E27FC236}">
                    <a16:creationId xmlns:a16="http://schemas.microsoft.com/office/drawing/2014/main" id="{F0F661CE-313B-BCB1-4D31-804FA9F4BC49}"/>
                  </a:ext>
                </a:extLst>
              </p:cNvPr>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88;p2">
                <a:extLst>
                  <a:ext uri="{FF2B5EF4-FFF2-40B4-BE49-F238E27FC236}">
                    <a16:creationId xmlns:a16="http://schemas.microsoft.com/office/drawing/2014/main" id="{F951B42E-C75D-7A4C-A5B2-CE54D07EE270}"/>
                  </a:ext>
                </a:extLst>
              </p:cNvPr>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89;p2">
                <a:extLst>
                  <a:ext uri="{FF2B5EF4-FFF2-40B4-BE49-F238E27FC236}">
                    <a16:creationId xmlns:a16="http://schemas.microsoft.com/office/drawing/2014/main" id="{E1D2A36C-9F4D-C5E0-ACED-0F2E63A82F7B}"/>
                  </a:ext>
                </a:extLst>
              </p:cNvPr>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90;p2">
                <a:extLst>
                  <a:ext uri="{FF2B5EF4-FFF2-40B4-BE49-F238E27FC236}">
                    <a16:creationId xmlns:a16="http://schemas.microsoft.com/office/drawing/2014/main" id="{548CC098-022B-7B7F-7AE1-D77892DF0EE1}"/>
                  </a:ext>
                </a:extLst>
              </p:cNvPr>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91;p2">
                <a:extLst>
                  <a:ext uri="{FF2B5EF4-FFF2-40B4-BE49-F238E27FC236}">
                    <a16:creationId xmlns:a16="http://schemas.microsoft.com/office/drawing/2014/main" id="{376E0C20-5A3A-6F09-1BD6-37AD33009CD6}"/>
                  </a:ext>
                </a:extLst>
              </p:cNvPr>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92;p2">
                <a:extLst>
                  <a:ext uri="{FF2B5EF4-FFF2-40B4-BE49-F238E27FC236}">
                    <a16:creationId xmlns:a16="http://schemas.microsoft.com/office/drawing/2014/main" id="{CBB33CF4-5E52-FAAD-8DEE-D1ED55373677}"/>
                  </a:ext>
                </a:extLst>
              </p:cNvPr>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93;p2">
                <a:extLst>
                  <a:ext uri="{FF2B5EF4-FFF2-40B4-BE49-F238E27FC236}">
                    <a16:creationId xmlns:a16="http://schemas.microsoft.com/office/drawing/2014/main" id="{20154F1C-B97F-3D01-3A4C-4BF389754ED4}"/>
                  </a:ext>
                </a:extLst>
              </p:cNvPr>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94;p2">
                <a:extLst>
                  <a:ext uri="{FF2B5EF4-FFF2-40B4-BE49-F238E27FC236}">
                    <a16:creationId xmlns:a16="http://schemas.microsoft.com/office/drawing/2014/main" id="{6BA67BFA-05CB-A82F-7BF9-B76F5123C4EE}"/>
                  </a:ext>
                </a:extLst>
              </p:cNvPr>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95;p2">
                <a:extLst>
                  <a:ext uri="{FF2B5EF4-FFF2-40B4-BE49-F238E27FC236}">
                    <a16:creationId xmlns:a16="http://schemas.microsoft.com/office/drawing/2014/main" id="{80A97393-2BE7-76AB-3701-97F084A201E2}"/>
                  </a:ext>
                </a:extLst>
              </p:cNvPr>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96;p2">
                <a:extLst>
                  <a:ext uri="{FF2B5EF4-FFF2-40B4-BE49-F238E27FC236}">
                    <a16:creationId xmlns:a16="http://schemas.microsoft.com/office/drawing/2014/main" id="{C45A16BF-D705-68EA-49B4-B3068D7C9945}"/>
                  </a:ext>
                </a:extLst>
              </p:cNvPr>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97;p2">
                <a:extLst>
                  <a:ext uri="{FF2B5EF4-FFF2-40B4-BE49-F238E27FC236}">
                    <a16:creationId xmlns:a16="http://schemas.microsoft.com/office/drawing/2014/main" id="{496FFC73-D4A3-BEBB-0E1B-0142E22256FD}"/>
                  </a:ext>
                </a:extLst>
              </p:cNvPr>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 name="Google Shape;298;p2">
              <a:extLst>
                <a:ext uri="{FF2B5EF4-FFF2-40B4-BE49-F238E27FC236}">
                  <a16:creationId xmlns:a16="http://schemas.microsoft.com/office/drawing/2014/main" id="{6047461C-0E73-D8F6-2AD5-F1C3F37AD197}"/>
                </a:ext>
              </a:extLst>
            </p:cNvPr>
            <p:cNvSpPr/>
            <p:nvPr/>
          </p:nvSpPr>
          <p:spPr>
            <a:xfrm>
              <a:off x="5891319" y="210475"/>
              <a:ext cx="668025" cy="32951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99;p2">
              <a:extLst>
                <a:ext uri="{FF2B5EF4-FFF2-40B4-BE49-F238E27FC236}">
                  <a16:creationId xmlns:a16="http://schemas.microsoft.com/office/drawing/2014/main" id="{D4E194A7-A368-B11A-A0E7-A637A6DA1B6F}"/>
                </a:ext>
              </a:extLst>
            </p:cNvPr>
            <p:cNvSpPr/>
            <p:nvPr/>
          </p:nvSpPr>
          <p:spPr>
            <a:xfrm>
              <a:off x="8307372" y="1822591"/>
              <a:ext cx="1040399" cy="578890"/>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00;p2">
              <a:extLst>
                <a:ext uri="{FF2B5EF4-FFF2-40B4-BE49-F238E27FC236}">
                  <a16:creationId xmlns:a16="http://schemas.microsoft.com/office/drawing/2014/main" id="{6C9BEF5A-CDEE-BCEE-AA22-0A5B02CF4C85}"/>
                </a:ext>
              </a:extLst>
            </p:cNvPr>
            <p:cNvSpPr/>
            <p:nvPr/>
          </p:nvSpPr>
          <p:spPr>
            <a:xfrm>
              <a:off x="190925" y="372711"/>
              <a:ext cx="890340" cy="435597"/>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 name="Google Shape;301;p2">
              <a:extLst>
                <a:ext uri="{FF2B5EF4-FFF2-40B4-BE49-F238E27FC236}">
                  <a16:creationId xmlns:a16="http://schemas.microsoft.com/office/drawing/2014/main" id="{17974CDF-05D2-7A0D-87E9-D9F2731E0F96}"/>
                </a:ext>
              </a:extLst>
            </p:cNvPr>
            <p:cNvGrpSpPr/>
            <p:nvPr/>
          </p:nvGrpSpPr>
          <p:grpSpPr>
            <a:xfrm flipH="1">
              <a:off x="7384307" y="4374868"/>
              <a:ext cx="1295477" cy="951421"/>
              <a:chOff x="446100" y="4200250"/>
              <a:chExt cx="1720650" cy="1263675"/>
            </a:xfrm>
          </p:grpSpPr>
          <p:sp>
            <p:nvSpPr>
              <p:cNvPr id="29" name="Google Shape;302;p2">
                <a:extLst>
                  <a:ext uri="{FF2B5EF4-FFF2-40B4-BE49-F238E27FC236}">
                    <a16:creationId xmlns:a16="http://schemas.microsoft.com/office/drawing/2014/main" id="{96378B85-7576-8A7D-0E35-85057F60E957}"/>
                  </a:ext>
                </a:extLst>
              </p:cNvPr>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3;p2">
                <a:extLst>
                  <a:ext uri="{FF2B5EF4-FFF2-40B4-BE49-F238E27FC236}">
                    <a16:creationId xmlns:a16="http://schemas.microsoft.com/office/drawing/2014/main" id="{A08FE917-8E54-88E5-3E2F-A3DFCEFC1FAE}"/>
                  </a:ext>
                </a:extLst>
              </p:cNvPr>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04;p2">
                <a:extLst>
                  <a:ext uri="{FF2B5EF4-FFF2-40B4-BE49-F238E27FC236}">
                    <a16:creationId xmlns:a16="http://schemas.microsoft.com/office/drawing/2014/main" id="{5B29EC9C-0184-6710-1F41-B2120978732F}"/>
                  </a:ext>
                </a:extLst>
              </p:cNvPr>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05;p2">
                <a:extLst>
                  <a:ext uri="{FF2B5EF4-FFF2-40B4-BE49-F238E27FC236}">
                    <a16:creationId xmlns:a16="http://schemas.microsoft.com/office/drawing/2014/main" id="{1372E91E-668F-0503-C4FB-BAAB0130CD19}"/>
                  </a:ext>
                </a:extLst>
              </p:cNvPr>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06;p2">
                <a:extLst>
                  <a:ext uri="{FF2B5EF4-FFF2-40B4-BE49-F238E27FC236}">
                    <a16:creationId xmlns:a16="http://schemas.microsoft.com/office/drawing/2014/main" id="{B398EA1C-20CE-F6CF-5DE8-EB3DC72F4806}"/>
                  </a:ext>
                </a:extLst>
              </p:cNvPr>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07;p2">
                <a:extLst>
                  <a:ext uri="{FF2B5EF4-FFF2-40B4-BE49-F238E27FC236}">
                    <a16:creationId xmlns:a16="http://schemas.microsoft.com/office/drawing/2014/main" id="{CC9E52A0-5D41-A036-3302-08CDBCF6A4FD}"/>
                  </a:ext>
                </a:extLst>
              </p:cNvPr>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08;p2">
                <a:extLst>
                  <a:ext uri="{FF2B5EF4-FFF2-40B4-BE49-F238E27FC236}">
                    <a16:creationId xmlns:a16="http://schemas.microsoft.com/office/drawing/2014/main" id="{0C7506C4-CC69-7A65-A5EB-DDA567DA5787}"/>
                  </a:ext>
                </a:extLst>
              </p:cNvPr>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09;p2">
                <a:extLst>
                  <a:ext uri="{FF2B5EF4-FFF2-40B4-BE49-F238E27FC236}">
                    <a16:creationId xmlns:a16="http://schemas.microsoft.com/office/drawing/2014/main" id="{243725B7-E69E-4346-08CC-BDCC8284BBD8}"/>
                  </a:ext>
                </a:extLst>
              </p:cNvPr>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10;p2">
                <a:extLst>
                  <a:ext uri="{FF2B5EF4-FFF2-40B4-BE49-F238E27FC236}">
                    <a16:creationId xmlns:a16="http://schemas.microsoft.com/office/drawing/2014/main" id="{9A9D9A49-D71E-CFA6-4109-0DFC9867334A}"/>
                  </a:ext>
                </a:extLst>
              </p:cNvPr>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11;p2">
                <a:extLst>
                  <a:ext uri="{FF2B5EF4-FFF2-40B4-BE49-F238E27FC236}">
                    <a16:creationId xmlns:a16="http://schemas.microsoft.com/office/drawing/2014/main" id="{E1951732-6DB4-BEA1-1A3E-EDC564763672}"/>
                  </a:ext>
                </a:extLst>
              </p:cNvPr>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12;p2">
                <a:extLst>
                  <a:ext uri="{FF2B5EF4-FFF2-40B4-BE49-F238E27FC236}">
                    <a16:creationId xmlns:a16="http://schemas.microsoft.com/office/drawing/2014/main" id="{1C2D4BAA-1AEB-FC41-F307-D73D5862E3FE}"/>
                  </a:ext>
                </a:extLst>
              </p:cNvPr>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313;p2">
                <a:extLst>
                  <a:ext uri="{FF2B5EF4-FFF2-40B4-BE49-F238E27FC236}">
                    <a16:creationId xmlns:a16="http://schemas.microsoft.com/office/drawing/2014/main" id="{E52EFABF-A6EF-9342-2F0E-8A2C2CFE8AD0}"/>
                  </a:ext>
                </a:extLst>
              </p:cNvPr>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14;p2">
                <a:extLst>
                  <a:ext uri="{FF2B5EF4-FFF2-40B4-BE49-F238E27FC236}">
                    <a16:creationId xmlns:a16="http://schemas.microsoft.com/office/drawing/2014/main" id="{CE9E3D9B-4969-0DCC-1BAF-ED92B9018213}"/>
                  </a:ext>
                </a:extLst>
              </p:cNvPr>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15;p2">
                <a:extLst>
                  <a:ext uri="{FF2B5EF4-FFF2-40B4-BE49-F238E27FC236}">
                    <a16:creationId xmlns:a16="http://schemas.microsoft.com/office/drawing/2014/main" id="{D3EC585B-F241-2F9B-91F4-0F80F80812AC}"/>
                  </a:ext>
                </a:extLst>
              </p:cNvPr>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16;p2">
                <a:extLst>
                  <a:ext uri="{FF2B5EF4-FFF2-40B4-BE49-F238E27FC236}">
                    <a16:creationId xmlns:a16="http://schemas.microsoft.com/office/drawing/2014/main" id="{0B322E16-606E-33E5-387F-74DCDD9A49C3}"/>
                  </a:ext>
                </a:extLst>
              </p:cNvPr>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17;p2">
                <a:extLst>
                  <a:ext uri="{FF2B5EF4-FFF2-40B4-BE49-F238E27FC236}">
                    <a16:creationId xmlns:a16="http://schemas.microsoft.com/office/drawing/2014/main" id="{49C570F0-91CB-FA0D-8500-1AB94AC27DC7}"/>
                  </a:ext>
                </a:extLst>
              </p:cNvPr>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18;p2">
                <a:extLst>
                  <a:ext uri="{FF2B5EF4-FFF2-40B4-BE49-F238E27FC236}">
                    <a16:creationId xmlns:a16="http://schemas.microsoft.com/office/drawing/2014/main" id="{97D58149-23CD-6C33-8BB1-49B110E071BF}"/>
                  </a:ext>
                </a:extLst>
              </p:cNvPr>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19;p2">
                <a:extLst>
                  <a:ext uri="{FF2B5EF4-FFF2-40B4-BE49-F238E27FC236}">
                    <a16:creationId xmlns:a16="http://schemas.microsoft.com/office/drawing/2014/main" id="{41EBF4E7-3A96-B2FE-93C5-FFD7C1ECBE5C}"/>
                  </a:ext>
                </a:extLst>
              </p:cNvPr>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20;p2">
                <a:extLst>
                  <a:ext uri="{FF2B5EF4-FFF2-40B4-BE49-F238E27FC236}">
                    <a16:creationId xmlns:a16="http://schemas.microsoft.com/office/drawing/2014/main" id="{32254F6F-39F9-15E3-35FD-46EDA60F8B9D}"/>
                  </a:ext>
                </a:extLst>
              </p:cNvPr>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321;p2">
                <a:extLst>
                  <a:ext uri="{FF2B5EF4-FFF2-40B4-BE49-F238E27FC236}">
                    <a16:creationId xmlns:a16="http://schemas.microsoft.com/office/drawing/2014/main" id="{D2CACB89-5E4F-E663-6FE0-9400143A3D28}"/>
                  </a:ext>
                </a:extLst>
              </p:cNvPr>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322;p2">
                <a:extLst>
                  <a:ext uri="{FF2B5EF4-FFF2-40B4-BE49-F238E27FC236}">
                    <a16:creationId xmlns:a16="http://schemas.microsoft.com/office/drawing/2014/main" id="{1106DF1B-4C7B-5793-F656-3B1ACF115A42}"/>
                  </a:ext>
                </a:extLst>
              </p:cNvPr>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323;p2">
                <a:extLst>
                  <a:ext uri="{FF2B5EF4-FFF2-40B4-BE49-F238E27FC236}">
                    <a16:creationId xmlns:a16="http://schemas.microsoft.com/office/drawing/2014/main" id="{415657AF-DC31-B691-A5BB-CC7C3EEAE2A4}"/>
                  </a:ext>
                </a:extLst>
              </p:cNvPr>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324;p2">
                <a:extLst>
                  <a:ext uri="{FF2B5EF4-FFF2-40B4-BE49-F238E27FC236}">
                    <a16:creationId xmlns:a16="http://schemas.microsoft.com/office/drawing/2014/main" id="{B26542CC-B899-4236-7A06-6F3BDCC2FABD}"/>
                  </a:ext>
                </a:extLst>
              </p:cNvPr>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325;p2">
                <a:extLst>
                  <a:ext uri="{FF2B5EF4-FFF2-40B4-BE49-F238E27FC236}">
                    <a16:creationId xmlns:a16="http://schemas.microsoft.com/office/drawing/2014/main" id="{1191A337-D64C-AACF-38F9-E03FEB383F99}"/>
                  </a:ext>
                </a:extLst>
              </p:cNvPr>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326;p2">
                <a:extLst>
                  <a:ext uri="{FF2B5EF4-FFF2-40B4-BE49-F238E27FC236}">
                    <a16:creationId xmlns:a16="http://schemas.microsoft.com/office/drawing/2014/main" id="{251BC780-B564-AC13-5175-71865DEB6C87}"/>
                  </a:ext>
                </a:extLst>
              </p:cNvPr>
              <p:cNvSpPr/>
              <p:nvPr/>
            </p:nvSpPr>
            <p:spPr>
              <a:xfrm>
                <a:off x="1469100" y="4366957"/>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327;p2">
                <a:extLst>
                  <a:ext uri="{FF2B5EF4-FFF2-40B4-BE49-F238E27FC236}">
                    <a16:creationId xmlns:a16="http://schemas.microsoft.com/office/drawing/2014/main" id="{2A5F9201-D1F1-1E89-4A17-984CB8FEB8D4}"/>
                  </a:ext>
                </a:extLst>
              </p:cNvPr>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328;p2">
                <a:extLst>
                  <a:ext uri="{FF2B5EF4-FFF2-40B4-BE49-F238E27FC236}">
                    <a16:creationId xmlns:a16="http://schemas.microsoft.com/office/drawing/2014/main" id="{47E3DBFC-CF53-8EA5-D0EA-7A5E5D89997D}"/>
                  </a:ext>
                </a:extLst>
              </p:cNvPr>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329;p2">
                <a:extLst>
                  <a:ext uri="{FF2B5EF4-FFF2-40B4-BE49-F238E27FC236}">
                    <a16:creationId xmlns:a16="http://schemas.microsoft.com/office/drawing/2014/main" id="{F528C8D2-623B-895B-555F-5FF666B45E81}"/>
                  </a:ext>
                </a:extLst>
              </p:cNvPr>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330;p2">
                <a:extLst>
                  <a:ext uri="{FF2B5EF4-FFF2-40B4-BE49-F238E27FC236}">
                    <a16:creationId xmlns:a16="http://schemas.microsoft.com/office/drawing/2014/main" id="{72B7BC58-1FAB-6305-47A5-E6518D560023}"/>
                  </a:ext>
                </a:extLst>
              </p:cNvPr>
              <p:cNvSpPr/>
              <p:nvPr/>
            </p:nvSpPr>
            <p:spPr>
              <a:xfrm>
                <a:off x="1601725" y="4346725"/>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331;p2">
                <a:extLst>
                  <a:ext uri="{FF2B5EF4-FFF2-40B4-BE49-F238E27FC236}">
                    <a16:creationId xmlns:a16="http://schemas.microsoft.com/office/drawing/2014/main" id="{980A70C7-C4F3-CBCE-2B09-31AE89264998}"/>
                  </a:ext>
                </a:extLst>
              </p:cNvPr>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32;p2">
                <a:extLst>
                  <a:ext uri="{FF2B5EF4-FFF2-40B4-BE49-F238E27FC236}">
                    <a16:creationId xmlns:a16="http://schemas.microsoft.com/office/drawing/2014/main" id="{4C6CBB9F-F9E5-F5F7-20F0-23F8E782BC81}"/>
                  </a:ext>
                </a:extLst>
              </p:cNvPr>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33;p2">
                <a:extLst>
                  <a:ext uri="{FF2B5EF4-FFF2-40B4-BE49-F238E27FC236}">
                    <a16:creationId xmlns:a16="http://schemas.microsoft.com/office/drawing/2014/main" id="{3F363751-E610-999F-FF1C-BAF3A30BB4CC}"/>
                  </a:ext>
                </a:extLst>
              </p:cNvPr>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60" name="Google Shape;6986;p47">
            <a:extLst>
              <a:ext uri="{FF2B5EF4-FFF2-40B4-BE49-F238E27FC236}">
                <a16:creationId xmlns:a16="http://schemas.microsoft.com/office/drawing/2014/main" id="{AB4BB575-1A75-882B-2B7E-EA8CBD0447C4}"/>
              </a:ext>
            </a:extLst>
          </p:cNvPr>
          <p:cNvGrpSpPr/>
          <p:nvPr/>
        </p:nvGrpSpPr>
        <p:grpSpPr>
          <a:xfrm flipH="1">
            <a:off x="10088385" y="503565"/>
            <a:ext cx="1506033" cy="1521233"/>
            <a:chOff x="6677925" y="6815450"/>
            <a:chExt cx="1129525" cy="1140925"/>
          </a:xfrm>
        </p:grpSpPr>
        <p:sp>
          <p:nvSpPr>
            <p:cNvPr id="461" name="Google Shape;6987;p47">
              <a:extLst>
                <a:ext uri="{FF2B5EF4-FFF2-40B4-BE49-F238E27FC236}">
                  <a16:creationId xmlns:a16="http://schemas.microsoft.com/office/drawing/2014/main" id="{DB7F458F-C161-BC97-E49B-4C246FDB67F2}"/>
                </a:ext>
              </a:extLst>
            </p:cNvPr>
            <p:cNvSpPr/>
            <p:nvPr/>
          </p:nvSpPr>
          <p:spPr>
            <a:xfrm>
              <a:off x="6677925" y="6815450"/>
              <a:ext cx="1129525" cy="1140925"/>
            </a:xfrm>
            <a:custGeom>
              <a:avLst/>
              <a:gdLst/>
              <a:ahLst/>
              <a:cxnLst/>
              <a:rect l="l" t="t" r="r" b="b"/>
              <a:pathLst>
                <a:path w="45181" h="45637" extrusionOk="0">
                  <a:moveTo>
                    <a:pt x="19834" y="1"/>
                  </a:moveTo>
                  <a:cubicBezTo>
                    <a:pt x="19459" y="1"/>
                    <a:pt x="19084" y="27"/>
                    <a:pt x="18737" y="135"/>
                  </a:cubicBezTo>
                  <a:cubicBezTo>
                    <a:pt x="18335" y="242"/>
                    <a:pt x="17880" y="402"/>
                    <a:pt x="17479" y="643"/>
                  </a:cubicBezTo>
                  <a:cubicBezTo>
                    <a:pt x="17184" y="804"/>
                    <a:pt x="16863" y="1045"/>
                    <a:pt x="16542" y="1312"/>
                  </a:cubicBezTo>
                  <a:cubicBezTo>
                    <a:pt x="16087" y="1714"/>
                    <a:pt x="15685" y="2169"/>
                    <a:pt x="15257" y="2784"/>
                  </a:cubicBezTo>
                  <a:cubicBezTo>
                    <a:pt x="14909" y="3213"/>
                    <a:pt x="14641" y="3721"/>
                    <a:pt x="14374" y="4203"/>
                  </a:cubicBezTo>
                  <a:cubicBezTo>
                    <a:pt x="14133" y="4685"/>
                    <a:pt x="13945" y="5140"/>
                    <a:pt x="13731" y="5729"/>
                  </a:cubicBezTo>
                  <a:cubicBezTo>
                    <a:pt x="12741" y="4845"/>
                    <a:pt x="11724" y="4176"/>
                    <a:pt x="10653" y="3721"/>
                  </a:cubicBezTo>
                  <a:cubicBezTo>
                    <a:pt x="10038" y="3453"/>
                    <a:pt x="9315" y="3213"/>
                    <a:pt x="8646" y="3079"/>
                  </a:cubicBezTo>
                  <a:cubicBezTo>
                    <a:pt x="8084" y="2972"/>
                    <a:pt x="7495" y="2918"/>
                    <a:pt x="6879" y="2918"/>
                  </a:cubicBezTo>
                  <a:lnTo>
                    <a:pt x="6451" y="2918"/>
                  </a:lnTo>
                  <a:cubicBezTo>
                    <a:pt x="6076" y="2945"/>
                    <a:pt x="5675" y="2972"/>
                    <a:pt x="5300" y="3052"/>
                  </a:cubicBezTo>
                  <a:cubicBezTo>
                    <a:pt x="4899" y="3106"/>
                    <a:pt x="4551" y="3213"/>
                    <a:pt x="4203" y="3346"/>
                  </a:cubicBezTo>
                  <a:cubicBezTo>
                    <a:pt x="3507" y="3614"/>
                    <a:pt x="2864" y="4016"/>
                    <a:pt x="2329" y="4551"/>
                  </a:cubicBezTo>
                  <a:cubicBezTo>
                    <a:pt x="1874" y="4979"/>
                    <a:pt x="1499" y="5514"/>
                    <a:pt x="1151" y="6157"/>
                  </a:cubicBezTo>
                  <a:cubicBezTo>
                    <a:pt x="884" y="6639"/>
                    <a:pt x="696" y="7201"/>
                    <a:pt x="536" y="7789"/>
                  </a:cubicBezTo>
                  <a:cubicBezTo>
                    <a:pt x="268" y="8833"/>
                    <a:pt x="161" y="9850"/>
                    <a:pt x="108" y="10734"/>
                  </a:cubicBezTo>
                  <a:cubicBezTo>
                    <a:pt x="54" y="11135"/>
                    <a:pt x="27" y="11563"/>
                    <a:pt x="27" y="11965"/>
                  </a:cubicBezTo>
                  <a:cubicBezTo>
                    <a:pt x="1" y="12607"/>
                    <a:pt x="1" y="13303"/>
                    <a:pt x="54" y="13972"/>
                  </a:cubicBezTo>
                  <a:cubicBezTo>
                    <a:pt x="161" y="15364"/>
                    <a:pt x="429" y="16702"/>
                    <a:pt x="830" y="17960"/>
                  </a:cubicBezTo>
                  <a:cubicBezTo>
                    <a:pt x="1232" y="19272"/>
                    <a:pt x="1821" y="20530"/>
                    <a:pt x="2543" y="21681"/>
                  </a:cubicBezTo>
                  <a:cubicBezTo>
                    <a:pt x="2891" y="22243"/>
                    <a:pt x="3319" y="22805"/>
                    <a:pt x="3775" y="23394"/>
                  </a:cubicBezTo>
                  <a:cubicBezTo>
                    <a:pt x="4176" y="23876"/>
                    <a:pt x="4658" y="24357"/>
                    <a:pt x="5113" y="24759"/>
                  </a:cubicBezTo>
                  <a:cubicBezTo>
                    <a:pt x="6050" y="25562"/>
                    <a:pt x="7147" y="26231"/>
                    <a:pt x="8325" y="26740"/>
                  </a:cubicBezTo>
                  <a:cubicBezTo>
                    <a:pt x="8914" y="26954"/>
                    <a:pt x="9529" y="27168"/>
                    <a:pt x="10145" y="27302"/>
                  </a:cubicBezTo>
                  <a:lnTo>
                    <a:pt x="10172" y="27302"/>
                  </a:lnTo>
                  <a:cubicBezTo>
                    <a:pt x="10064" y="28105"/>
                    <a:pt x="10038" y="28908"/>
                    <a:pt x="10064" y="29711"/>
                  </a:cubicBezTo>
                  <a:lnTo>
                    <a:pt x="10064" y="29871"/>
                  </a:lnTo>
                  <a:cubicBezTo>
                    <a:pt x="10091" y="30219"/>
                    <a:pt x="10145" y="30621"/>
                    <a:pt x="10172" y="30969"/>
                  </a:cubicBezTo>
                  <a:cubicBezTo>
                    <a:pt x="10359" y="32441"/>
                    <a:pt x="10760" y="33859"/>
                    <a:pt x="11376" y="35171"/>
                  </a:cubicBezTo>
                  <a:cubicBezTo>
                    <a:pt x="11965" y="36509"/>
                    <a:pt x="12848" y="37740"/>
                    <a:pt x="13892" y="38811"/>
                  </a:cubicBezTo>
                  <a:cubicBezTo>
                    <a:pt x="14374" y="39319"/>
                    <a:pt x="14963" y="39801"/>
                    <a:pt x="15578" y="40283"/>
                  </a:cubicBezTo>
                  <a:cubicBezTo>
                    <a:pt x="16167" y="40684"/>
                    <a:pt x="16756" y="41113"/>
                    <a:pt x="17425" y="41487"/>
                  </a:cubicBezTo>
                  <a:cubicBezTo>
                    <a:pt x="18121" y="41889"/>
                    <a:pt x="18844" y="42264"/>
                    <a:pt x="19539" y="42558"/>
                  </a:cubicBezTo>
                  <a:cubicBezTo>
                    <a:pt x="20289" y="42879"/>
                    <a:pt x="21119" y="43120"/>
                    <a:pt x="21868" y="43334"/>
                  </a:cubicBezTo>
                  <a:cubicBezTo>
                    <a:pt x="22350" y="43415"/>
                    <a:pt x="22778" y="43495"/>
                    <a:pt x="23260" y="43548"/>
                  </a:cubicBezTo>
                  <a:cubicBezTo>
                    <a:pt x="23340" y="43655"/>
                    <a:pt x="23447" y="43736"/>
                    <a:pt x="23554" y="43816"/>
                  </a:cubicBezTo>
                  <a:cubicBezTo>
                    <a:pt x="23608" y="43896"/>
                    <a:pt x="23688" y="43923"/>
                    <a:pt x="23742" y="44003"/>
                  </a:cubicBezTo>
                  <a:lnTo>
                    <a:pt x="24063" y="44191"/>
                  </a:lnTo>
                  <a:cubicBezTo>
                    <a:pt x="24063" y="44191"/>
                    <a:pt x="24143" y="44271"/>
                    <a:pt x="24197" y="44298"/>
                  </a:cubicBezTo>
                  <a:cubicBezTo>
                    <a:pt x="24678" y="44619"/>
                    <a:pt x="25214" y="44887"/>
                    <a:pt x="25722" y="45101"/>
                  </a:cubicBezTo>
                  <a:cubicBezTo>
                    <a:pt x="26338" y="45342"/>
                    <a:pt x="26954" y="45475"/>
                    <a:pt x="27596" y="45502"/>
                  </a:cubicBezTo>
                  <a:lnTo>
                    <a:pt x="27890" y="45502"/>
                  </a:lnTo>
                  <a:cubicBezTo>
                    <a:pt x="28024" y="45502"/>
                    <a:pt x="28158" y="45502"/>
                    <a:pt x="28158" y="45636"/>
                  </a:cubicBezTo>
                  <a:cubicBezTo>
                    <a:pt x="28800" y="45556"/>
                    <a:pt x="29389" y="45395"/>
                    <a:pt x="29898" y="45101"/>
                  </a:cubicBezTo>
                  <a:cubicBezTo>
                    <a:pt x="30192" y="44913"/>
                    <a:pt x="30460" y="44726"/>
                    <a:pt x="30701" y="44458"/>
                  </a:cubicBezTo>
                  <a:cubicBezTo>
                    <a:pt x="30701" y="44458"/>
                    <a:pt x="30728" y="44458"/>
                    <a:pt x="30728" y="44432"/>
                  </a:cubicBezTo>
                  <a:cubicBezTo>
                    <a:pt x="30968" y="44110"/>
                    <a:pt x="31183" y="43816"/>
                    <a:pt x="31316" y="43495"/>
                  </a:cubicBezTo>
                  <a:cubicBezTo>
                    <a:pt x="31450" y="43174"/>
                    <a:pt x="31530" y="42852"/>
                    <a:pt x="31584" y="42478"/>
                  </a:cubicBezTo>
                  <a:cubicBezTo>
                    <a:pt x="31611" y="42371"/>
                    <a:pt x="31611" y="42290"/>
                    <a:pt x="31611" y="42157"/>
                  </a:cubicBezTo>
                  <a:lnTo>
                    <a:pt x="31611" y="41889"/>
                  </a:lnTo>
                  <a:lnTo>
                    <a:pt x="31611" y="41568"/>
                  </a:lnTo>
                  <a:lnTo>
                    <a:pt x="31611" y="41514"/>
                  </a:lnTo>
                  <a:cubicBezTo>
                    <a:pt x="31798" y="41434"/>
                    <a:pt x="32012" y="41354"/>
                    <a:pt x="32200" y="41247"/>
                  </a:cubicBezTo>
                  <a:cubicBezTo>
                    <a:pt x="32253" y="41220"/>
                    <a:pt x="32387" y="41139"/>
                    <a:pt x="32387" y="41139"/>
                  </a:cubicBezTo>
                  <a:cubicBezTo>
                    <a:pt x="32815" y="40872"/>
                    <a:pt x="33217" y="40470"/>
                    <a:pt x="33484" y="40042"/>
                  </a:cubicBezTo>
                  <a:cubicBezTo>
                    <a:pt x="34020" y="39212"/>
                    <a:pt x="34180" y="38168"/>
                    <a:pt x="33993" y="37098"/>
                  </a:cubicBezTo>
                  <a:cubicBezTo>
                    <a:pt x="33913" y="36830"/>
                    <a:pt x="33859" y="36563"/>
                    <a:pt x="33752" y="36295"/>
                  </a:cubicBezTo>
                  <a:cubicBezTo>
                    <a:pt x="34020" y="35786"/>
                    <a:pt x="34207" y="35197"/>
                    <a:pt x="34261" y="34555"/>
                  </a:cubicBezTo>
                  <a:cubicBezTo>
                    <a:pt x="34287" y="34261"/>
                    <a:pt x="34287" y="33940"/>
                    <a:pt x="34261" y="33645"/>
                  </a:cubicBezTo>
                  <a:cubicBezTo>
                    <a:pt x="34341" y="33618"/>
                    <a:pt x="34421" y="33618"/>
                    <a:pt x="34475" y="33592"/>
                  </a:cubicBezTo>
                  <a:cubicBezTo>
                    <a:pt x="35197" y="33377"/>
                    <a:pt x="35867" y="33110"/>
                    <a:pt x="36429" y="32815"/>
                  </a:cubicBezTo>
                  <a:cubicBezTo>
                    <a:pt x="36750" y="32655"/>
                    <a:pt x="37071" y="32441"/>
                    <a:pt x="37365" y="32253"/>
                  </a:cubicBezTo>
                  <a:cubicBezTo>
                    <a:pt x="37820" y="31905"/>
                    <a:pt x="38195" y="31584"/>
                    <a:pt x="38490" y="31209"/>
                  </a:cubicBezTo>
                  <a:cubicBezTo>
                    <a:pt x="38623" y="31049"/>
                    <a:pt x="38811" y="30835"/>
                    <a:pt x="38971" y="30567"/>
                  </a:cubicBezTo>
                  <a:cubicBezTo>
                    <a:pt x="39105" y="30380"/>
                    <a:pt x="39212" y="30166"/>
                    <a:pt x="39293" y="29978"/>
                  </a:cubicBezTo>
                  <a:cubicBezTo>
                    <a:pt x="39480" y="29523"/>
                    <a:pt x="39640" y="29095"/>
                    <a:pt x="39694" y="28667"/>
                  </a:cubicBezTo>
                  <a:cubicBezTo>
                    <a:pt x="39801" y="28131"/>
                    <a:pt x="39828" y="27623"/>
                    <a:pt x="39828" y="27168"/>
                  </a:cubicBezTo>
                  <a:cubicBezTo>
                    <a:pt x="40203" y="26311"/>
                    <a:pt x="40470" y="25482"/>
                    <a:pt x="40631" y="24652"/>
                  </a:cubicBezTo>
                  <a:cubicBezTo>
                    <a:pt x="40872" y="23554"/>
                    <a:pt x="40952" y="22430"/>
                    <a:pt x="40845" y="21360"/>
                  </a:cubicBezTo>
                  <a:cubicBezTo>
                    <a:pt x="40818" y="20744"/>
                    <a:pt x="40711" y="20182"/>
                    <a:pt x="40577" y="19593"/>
                  </a:cubicBezTo>
                  <a:cubicBezTo>
                    <a:pt x="40497" y="19459"/>
                    <a:pt x="40470" y="19299"/>
                    <a:pt x="40443" y="19165"/>
                  </a:cubicBezTo>
                  <a:lnTo>
                    <a:pt x="40443" y="19165"/>
                  </a:lnTo>
                  <a:cubicBezTo>
                    <a:pt x="40684" y="19299"/>
                    <a:pt x="40898" y="19433"/>
                    <a:pt x="41220" y="19540"/>
                  </a:cubicBezTo>
                  <a:cubicBezTo>
                    <a:pt x="41514" y="19620"/>
                    <a:pt x="41808" y="19673"/>
                    <a:pt x="42103" y="19673"/>
                  </a:cubicBezTo>
                  <a:cubicBezTo>
                    <a:pt x="42826" y="19673"/>
                    <a:pt x="43521" y="19433"/>
                    <a:pt x="44030" y="18951"/>
                  </a:cubicBezTo>
                  <a:cubicBezTo>
                    <a:pt x="44378" y="18656"/>
                    <a:pt x="44860" y="18094"/>
                    <a:pt x="45020" y="17184"/>
                  </a:cubicBezTo>
                  <a:cubicBezTo>
                    <a:pt x="45181" y="16381"/>
                    <a:pt x="45101" y="15498"/>
                    <a:pt x="44726" y="14641"/>
                  </a:cubicBezTo>
                  <a:cubicBezTo>
                    <a:pt x="44592" y="14320"/>
                    <a:pt x="44432" y="14026"/>
                    <a:pt x="44217" y="13678"/>
                  </a:cubicBezTo>
                  <a:cubicBezTo>
                    <a:pt x="44030" y="13384"/>
                    <a:pt x="43816" y="13116"/>
                    <a:pt x="43575" y="12848"/>
                  </a:cubicBezTo>
                  <a:cubicBezTo>
                    <a:pt x="43495" y="12741"/>
                    <a:pt x="43388" y="12607"/>
                    <a:pt x="43281" y="12500"/>
                  </a:cubicBezTo>
                  <a:cubicBezTo>
                    <a:pt x="43174" y="12366"/>
                    <a:pt x="43093" y="12259"/>
                    <a:pt x="42959" y="12179"/>
                  </a:cubicBezTo>
                  <a:cubicBezTo>
                    <a:pt x="42772" y="12018"/>
                    <a:pt x="42585" y="11885"/>
                    <a:pt x="42424" y="11751"/>
                  </a:cubicBezTo>
                  <a:cubicBezTo>
                    <a:pt x="42156" y="11537"/>
                    <a:pt x="41835" y="11376"/>
                    <a:pt x="41514" y="11269"/>
                  </a:cubicBezTo>
                  <a:cubicBezTo>
                    <a:pt x="41487" y="11082"/>
                    <a:pt x="41434" y="10868"/>
                    <a:pt x="41380" y="10680"/>
                  </a:cubicBezTo>
                  <a:cubicBezTo>
                    <a:pt x="41246" y="10279"/>
                    <a:pt x="41086" y="9877"/>
                    <a:pt x="40872" y="9529"/>
                  </a:cubicBezTo>
                  <a:cubicBezTo>
                    <a:pt x="40604" y="9021"/>
                    <a:pt x="40229" y="8566"/>
                    <a:pt x="39828" y="8164"/>
                  </a:cubicBezTo>
                  <a:cubicBezTo>
                    <a:pt x="39748" y="8057"/>
                    <a:pt x="39614" y="7950"/>
                    <a:pt x="39507" y="7870"/>
                  </a:cubicBezTo>
                  <a:cubicBezTo>
                    <a:pt x="39212" y="7602"/>
                    <a:pt x="38864" y="7361"/>
                    <a:pt x="38570" y="7201"/>
                  </a:cubicBezTo>
                  <a:cubicBezTo>
                    <a:pt x="38409" y="7094"/>
                    <a:pt x="38222" y="7013"/>
                    <a:pt x="38088" y="6960"/>
                  </a:cubicBezTo>
                  <a:cubicBezTo>
                    <a:pt x="37954" y="6879"/>
                    <a:pt x="37820" y="6853"/>
                    <a:pt x="37687" y="6799"/>
                  </a:cubicBezTo>
                  <a:cubicBezTo>
                    <a:pt x="37419" y="6692"/>
                    <a:pt x="37151" y="6612"/>
                    <a:pt x="36857" y="6612"/>
                  </a:cubicBezTo>
                  <a:lnTo>
                    <a:pt x="36616" y="6612"/>
                  </a:lnTo>
                  <a:cubicBezTo>
                    <a:pt x="36161" y="6612"/>
                    <a:pt x="35652" y="6719"/>
                    <a:pt x="35251" y="6960"/>
                  </a:cubicBezTo>
                  <a:cubicBezTo>
                    <a:pt x="34742" y="7201"/>
                    <a:pt x="34261" y="7522"/>
                    <a:pt x="33752" y="7950"/>
                  </a:cubicBezTo>
                  <a:cubicBezTo>
                    <a:pt x="33270" y="8352"/>
                    <a:pt x="32842" y="8807"/>
                    <a:pt x="32441" y="9235"/>
                  </a:cubicBezTo>
                  <a:cubicBezTo>
                    <a:pt x="32066" y="9663"/>
                    <a:pt x="31745" y="10091"/>
                    <a:pt x="31450" y="10546"/>
                  </a:cubicBezTo>
                  <a:cubicBezTo>
                    <a:pt x="30513" y="10225"/>
                    <a:pt x="29523" y="10065"/>
                    <a:pt x="28586" y="10011"/>
                  </a:cubicBezTo>
                  <a:cubicBezTo>
                    <a:pt x="28372" y="9958"/>
                    <a:pt x="28131" y="9958"/>
                    <a:pt x="27890" y="9958"/>
                  </a:cubicBezTo>
                  <a:cubicBezTo>
                    <a:pt x="27489" y="9958"/>
                    <a:pt x="27114" y="10011"/>
                    <a:pt x="26713" y="10038"/>
                  </a:cubicBezTo>
                  <a:cubicBezTo>
                    <a:pt x="26659" y="9369"/>
                    <a:pt x="26525" y="8700"/>
                    <a:pt x="26391" y="8004"/>
                  </a:cubicBezTo>
                  <a:cubicBezTo>
                    <a:pt x="26258" y="7442"/>
                    <a:pt x="26124" y="6960"/>
                    <a:pt x="25990" y="6478"/>
                  </a:cubicBezTo>
                  <a:cubicBezTo>
                    <a:pt x="25856" y="5969"/>
                    <a:pt x="25642" y="5434"/>
                    <a:pt x="25455" y="4979"/>
                  </a:cubicBezTo>
                  <a:cubicBezTo>
                    <a:pt x="25187" y="4417"/>
                    <a:pt x="24946" y="3882"/>
                    <a:pt x="24652" y="3373"/>
                  </a:cubicBezTo>
                  <a:cubicBezTo>
                    <a:pt x="24304" y="2784"/>
                    <a:pt x="23956" y="2249"/>
                    <a:pt x="23501" y="1767"/>
                  </a:cubicBezTo>
                  <a:cubicBezTo>
                    <a:pt x="22965" y="1178"/>
                    <a:pt x="22377" y="723"/>
                    <a:pt x="21734" y="429"/>
                  </a:cubicBezTo>
                  <a:cubicBezTo>
                    <a:pt x="21493" y="295"/>
                    <a:pt x="21279" y="242"/>
                    <a:pt x="21038" y="161"/>
                  </a:cubicBezTo>
                  <a:cubicBezTo>
                    <a:pt x="20797" y="108"/>
                    <a:pt x="20530" y="54"/>
                    <a:pt x="20235" y="27"/>
                  </a:cubicBezTo>
                  <a:cubicBezTo>
                    <a:pt x="20102" y="1"/>
                    <a:pt x="19968" y="1"/>
                    <a:pt x="19834"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462" name="Google Shape;6988;p47">
              <a:extLst>
                <a:ext uri="{FF2B5EF4-FFF2-40B4-BE49-F238E27FC236}">
                  <a16:creationId xmlns:a16="http://schemas.microsoft.com/office/drawing/2014/main" id="{D8DB6D37-8668-2F4D-64A6-1F074D1F6DFA}"/>
                </a:ext>
              </a:extLst>
            </p:cNvPr>
            <p:cNvSpPr/>
            <p:nvPr/>
          </p:nvSpPr>
          <p:spPr>
            <a:xfrm>
              <a:off x="7060000" y="6879700"/>
              <a:ext cx="222850" cy="525300"/>
            </a:xfrm>
            <a:custGeom>
              <a:avLst/>
              <a:gdLst/>
              <a:ahLst/>
              <a:cxnLst/>
              <a:rect l="l" t="t" r="r" b="b"/>
              <a:pathLst>
                <a:path w="8914" h="21012" extrusionOk="0">
                  <a:moveTo>
                    <a:pt x="4685" y="0"/>
                  </a:moveTo>
                  <a:cubicBezTo>
                    <a:pt x="4658" y="27"/>
                    <a:pt x="4578" y="27"/>
                    <a:pt x="4551" y="27"/>
                  </a:cubicBezTo>
                  <a:cubicBezTo>
                    <a:pt x="4417" y="27"/>
                    <a:pt x="4256" y="80"/>
                    <a:pt x="4096" y="107"/>
                  </a:cubicBezTo>
                  <a:cubicBezTo>
                    <a:pt x="3909" y="134"/>
                    <a:pt x="3721" y="241"/>
                    <a:pt x="3507" y="348"/>
                  </a:cubicBezTo>
                  <a:cubicBezTo>
                    <a:pt x="3346" y="428"/>
                    <a:pt x="3186" y="562"/>
                    <a:pt x="2972" y="696"/>
                  </a:cubicBezTo>
                  <a:cubicBezTo>
                    <a:pt x="2677" y="964"/>
                    <a:pt x="2410" y="1285"/>
                    <a:pt x="2088" y="1713"/>
                  </a:cubicBezTo>
                  <a:cubicBezTo>
                    <a:pt x="1848" y="2034"/>
                    <a:pt x="1633" y="2409"/>
                    <a:pt x="1446" y="2784"/>
                  </a:cubicBezTo>
                  <a:cubicBezTo>
                    <a:pt x="1232" y="3159"/>
                    <a:pt x="1071" y="3587"/>
                    <a:pt x="911" y="4095"/>
                  </a:cubicBezTo>
                  <a:cubicBezTo>
                    <a:pt x="536" y="5086"/>
                    <a:pt x="295" y="6156"/>
                    <a:pt x="161" y="7388"/>
                  </a:cubicBezTo>
                  <a:cubicBezTo>
                    <a:pt x="28" y="8512"/>
                    <a:pt x="1" y="9636"/>
                    <a:pt x="81" y="10867"/>
                  </a:cubicBezTo>
                  <a:cubicBezTo>
                    <a:pt x="108" y="11991"/>
                    <a:pt x="242" y="13142"/>
                    <a:pt x="429" y="14427"/>
                  </a:cubicBezTo>
                  <a:cubicBezTo>
                    <a:pt x="616" y="15524"/>
                    <a:pt x="804" y="16622"/>
                    <a:pt x="1098" y="17880"/>
                  </a:cubicBezTo>
                  <a:cubicBezTo>
                    <a:pt x="1312" y="18709"/>
                    <a:pt x="1500" y="19566"/>
                    <a:pt x="1767" y="20556"/>
                  </a:cubicBezTo>
                  <a:cubicBezTo>
                    <a:pt x="1767" y="20583"/>
                    <a:pt x="1821" y="20636"/>
                    <a:pt x="1874" y="20636"/>
                  </a:cubicBezTo>
                  <a:lnTo>
                    <a:pt x="1767" y="20717"/>
                  </a:lnTo>
                  <a:lnTo>
                    <a:pt x="1687" y="20770"/>
                  </a:lnTo>
                  <a:cubicBezTo>
                    <a:pt x="1633" y="20824"/>
                    <a:pt x="1633" y="20851"/>
                    <a:pt x="1633" y="20877"/>
                  </a:cubicBezTo>
                  <a:cubicBezTo>
                    <a:pt x="1633" y="20904"/>
                    <a:pt x="1633" y="20958"/>
                    <a:pt x="1687" y="20984"/>
                  </a:cubicBezTo>
                  <a:cubicBezTo>
                    <a:pt x="1714" y="21011"/>
                    <a:pt x="1741" y="21011"/>
                    <a:pt x="1767" y="21011"/>
                  </a:cubicBezTo>
                  <a:cubicBezTo>
                    <a:pt x="1821" y="21011"/>
                    <a:pt x="1848" y="20984"/>
                    <a:pt x="1874" y="20984"/>
                  </a:cubicBezTo>
                  <a:cubicBezTo>
                    <a:pt x="4042" y="19271"/>
                    <a:pt x="5595" y="17692"/>
                    <a:pt x="6772" y="16060"/>
                  </a:cubicBezTo>
                  <a:cubicBezTo>
                    <a:pt x="7468" y="15069"/>
                    <a:pt x="8004" y="14052"/>
                    <a:pt x="8352" y="13062"/>
                  </a:cubicBezTo>
                  <a:cubicBezTo>
                    <a:pt x="8726" y="12018"/>
                    <a:pt x="8914" y="10867"/>
                    <a:pt x="8914" y="9502"/>
                  </a:cubicBezTo>
                  <a:cubicBezTo>
                    <a:pt x="8914" y="8378"/>
                    <a:pt x="8780" y="7173"/>
                    <a:pt x="8485" y="5862"/>
                  </a:cubicBezTo>
                  <a:cubicBezTo>
                    <a:pt x="8405" y="5380"/>
                    <a:pt x="8298" y="4952"/>
                    <a:pt x="8164" y="4577"/>
                  </a:cubicBezTo>
                  <a:cubicBezTo>
                    <a:pt x="8030" y="4149"/>
                    <a:pt x="7870" y="3747"/>
                    <a:pt x="7682" y="3319"/>
                  </a:cubicBezTo>
                  <a:cubicBezTo>
                    <a:pt x="7495" y="2837"/>
                    <a:pt x="7281" y="2409"/>
                    <a:pt x="7067" y="2008"/>
                  </a:cubicBezTo>
                  <a:cubicBezTo>
                    <a:pt x="6826" y="1579"/>
                    <a:pt x="6558" y="1205"/>
                    <a:pt x="6264" y="910"/>
                  </a:cubicBezTo>
                  <a:cubicBezTo>
                    <a:pt x="5969" y="562"/>
                    <a:pt x="5622" y="348"/>
                    <a:pt x="5327" y="161"/>
                  </a:cubicBezTo>
                  <a:lnTo>
                    <a:pt x="5033" y="80"/>
                  </a:lnTo>
                  <a:cubicBezTo>
                    <a:pt x="4926" y="27"/>
                    <a:pt x="4819" y="27"/>
                    <a:pt x="4685" y="0"/>
                  </a:cubicBezTo>
                  <a:close/>
                </a:path>
              </a:pathLst>
            </a:custGeom>
            <a:solidFill>
              <a:srgbClr val="3D85C6">
                <a:alpha val="28950"/>
              </a:srgbClr>
            </a:solidFill>
            <a:ln>
              <a:noFill/>
            </a:ln>
          </p:spPr>
          <p:txBody>
            <a:bodyPr spcFirstLastPara="1" wrap="square" lIns="121900" tIns="121900" rIns="121900" bIns="121900" anchor="ctr" anchorCtr="0">
              <a:noAutofit/>
            </a:bodyPr>
            <a:lstStyle/>
            <a:p>
              <a:endParaRPr sz="2400"/>
            </a:p>
          </p:txBody>
        </p:sp>
        <p:sp>
          <p:nvSpPr>
            <p:cNvPr id="463" name="Google Shape;6989;p47">
              <a:extLst>
                <a:ext uri="{FF2B5EF4-FFF2-40B4-BE49-F238E27FC236}">
                  <a16:creationId xmlns:a16="http://schemas.microsoft.com/office/drawing/2014/main" id="{7AAF77CB-02CC-914B-B006-6BC113AB4DF4}"/>
                </a:ext>
              </a:extLst>
            </p:cNvPr>
            <p:cNvSpPr/>
            <p:nvPr/>
          </p:nvSpPr>
          <p:spPr>
            <a:xfrm>
              <a:off x="6744175" y="6952625"/>
              <a:ext cx="368050" cy="486500"/>
            </a:xfrm>
            <a:custGeom>
              <a:avLst/>
              <a:gdLst/>
              <a:ahLst/>
              <a:cxnLst/>
              <a:rect l="l" t="t" r="r" b="b"/>
              <a:pathLst>
                <a:path w="14722" h="19460" extrusionOk="0">
                  <a:moveTo>
                    <a:pt x="3935" y="1"/>
                  </a:moveTo>
                  <a:cubicBezTo>
                    <a:pt x="3667" y="1"/>
                    <a:pt x="3400" y="27"/>
                    <a:pt x="3132" y="81"/>
                  </a:cubicBezTo>
                  <a:cubicBezTo>
                    <a:pt x="2891" y="134"/>
                    <a:pt x="2704" y="188"/>
                    <a:pt x="2543" y="268"/>
                  </a:cubicBezTo>
                  <a:cubicBezTo>
                    <a:pt x="2195" y="402"/>
                    <a:pt x="1874" y="589"/>
                    <a:pt x="1553" y="884"/>
                  </a:cubicBezTo>
                  <a:cubicBezTo>
                    <a:pt x="1339" y="1125"/>
                    <a:pt x="1098" y="1419"/>
                    <a:pt x="884" y="1794"/>
                  </a:cubicBezTo>
                  <a:cubicBezTo>
                    <a:pt x="723" y="2088"/>
                    <a:pt x="589" y="2463"/>
                    <a:pt x="455" y="2891"/>
                  </a:cubicBezTo>
                  <a:cubicBezTo>
                    <a:pt x="214" y="3748"/>
                    <a:pt x="161" y="4578"/>
                    <a:pt x="81" y="5327"/>
                  </a:cubicBezTo>
                  <a:cubicBezTo>
                    <a:pt x="54" y="5728"/>
                    <a:pt x="54" y="6103"/>
                    <a:pt x="27" y="6478"/>
                  </a:cubicBezTo>
                  <a:cubicBezTo>
                    <a:pt x="0" y="7067"/>
                    <a:pt x="27" y="7629"/>
                    <a:pt x="54" y="8218"/>
                  </a:cubicBezTo>
                  <a:cubicBezTo>
                    <a:pt x="161" y="9369"/>
                    <a:pt x="348" y="10493"/>
                    <a:pt x="696" y="11617"/>
                  </a:cubicBezTo>
                  <a:cubicBezTo>
                    <a:pt x="1017" y="12714"/>
                    <a:pt x="1526" y="13758"/>
                    <a:pt x="2142" y="14722"/>
                  </a:cubicBezTo>
                  <a:cubicBezTo>
                    <a:pt x="2436" y="15177"/>
                    <a:pt x="2757" y="15659"/>
                    <a:pt x="3132" y="16114"/>
                  </a:cubicBezTo>
                  <a:cubicBezTo>
                    <a:pt x="3480" y="16515"/>
                    <a:pt x="3801" y="16890"/>
                    <a:pt x="4176" y="17184"/>
                  </a:cubicBezTo>
                  <a:cubicBezTo>
                    <a:pt x="4898" y="17827"/>
                    <a:pt x="5755" y="18362"/>
                    <a:pt x="6692" y="18737"/>
                  </a:cubicBezTo>
                  <a:cubicBezTo>
                    <a:pt x="7120" y="18924"/>
                    <a:pt x="7575" y="19058"/>
                    <a:pt x="8084" y="19192"/>
                  </a:cubicBezTo>
                  <a:cubicBezTo>
                    <a:pt x="8565" y="19299"/>
                    <a:pt x="9020" y="19379"/>
                    <a:pt x="9529" y="19432"/>
                  </a:cubicBezTo>
                  <a:cubicBezTo>
                    <a:pt x="9716" y="19432"/>
                    <a:pt x="9904" y="19459"/>
                    <a:pt x="10091" y="19459"/>
                  </a:cubicBezTo>
                  <a:cubicBezTo>
                    <a:pt x="10760" y="19459"/>
                    <a:pt x="11456" y="19379"/>
                    <a:pt x="12098" y="19192"/>
                  </a:cubicBezTo>
                  <a:cubicBezTo>
                    <a:pt x="12901" y="19004"/>
                    <a:pt x="13678" y="18630"/>
                    <a:pt x="14400" y="18175"/>
                  </a:cubicBezTo>
                  <a:lnTo>
                    <a:pt x="14481" y="18175"/>
                  </a:lnTo>
                  <a:cubicBezTo>
                    <a:pt x="14534" y="18175"/>
                    <a:pt x="14614" y="18121"/>
                    <a:pt x="14614" y="18067"/>
                  </a:cubicBezTo>
                  <a:cubicBezTo>
                    <a:pt x="14668" y="17452"/>
                    <a:pt x="14721" y="16783"/>
                    <a:pt x="14721" y="16060"/>
                  </a:cubicBezTo>
                  <a:cubicBezTo>
                    <a:pt x="14721" y="15444"/>
                    <a:pt x="14721" y="14856"/>
                    <a:pt x="14668" y="14293"/>
                  </a:cubicBezTo>
                  <a:cubicBezTo>
                    <a:pt x="14614" y="13116"/>
                    <a:pt x="14481" y="11965"/>
                    <a:pt x="14240" y="10894"/>
                  </a:cubicBezTo>
                  <a:cubicBezTo>
                    <a:pt x="13999" y="9797"/>
                    <a:pt x="13678" y="8726"/>
                    <a:pt x="13249" y="7736"/>
                  </a:cubicBezTo>
                  <a:cubicBezTo>
                    <a:pt x="12768" y="6692"/>
                    <a:pt x="12205" y="5675"/>
                    <a:pt x="11536" y="4711"/>
                  </a:cubicBezTo>
                  <a:cubicBezTo>
                    <a:pt x="10867" y="3801"/>
                    <a:pt x="10198" y="2998"/>
                    <a:pt x="9449" y="2329"/>
                  </a:cubicBezTo>
                  <a:cubicBezTo>
                    <a:pt x="8646" y="1580"/>
                    <a:pt x="7789" y="991"/>
                    <a:pt x="6906" y="643"/>
                  </a:cubicBezTo>
                  <a:cubicBezTo>
                    <a:pt x="6451" y="429"/>
                    <a:pt x="5969" y="268"/>
                    <a:pt x="5487" y="161"/>
                  </a:cubicBezTo>
                  <a:cubicBezTo>
                    <a:pt x="5086" y="27"/>
                    <a:pt x="4684" y="1"/>
                    <a:pt x="4229" y="1"/>
                  </a:cubicBezTo>
                  <a:close/>
                </a:path>
              </a:pathLst>
            </a:custGeom>
            <a:solidFill>
              <a:srgbClr val="3D85C6">
                <a:alpha val="28950"/>
              </a:srgbClr>
            </a:solidFill>
            <a:ln>
              <a:noFill/>
            </a:ln>
          </p:spPr>
          <p:txBody>
            <a:bodyPr spcFirstLastPara="1" wrap="square" lIns="121900" tIns="121900" rIns="121900" bIns="121900" anchor="ctr" anchorCtr="0">
              <a:noAutofit/>
            </a:bodyPr>
            <a:lstStyle/>
            <a:p>
              <a:endParaRPr sz="2400"/>
            </a:p>
          </p:txBody>
        </p:sp>
        <p:sp>
          <p:nvSpPr>
            <p:cNvPr id="464" name="Google Shape;6990;p47">
              <a:extLst>
                <a:ext uri="{FF2B5EF4-FFF2-40B4-BE49-F238E27FC236}">
                  <a16:creationId xmlns:a16="http://schemas.microsoft.com/office/drawing/2014/main" id="{0DC84BB8-1799-B84C-037B-1227307D70B1}"/>
                </a:ext>
              </a:extLst>
            </p:cNvPr>
            <p:cNvSpPr/>
            <p:nvPr/>
          </p:nvSpPr>
          <p:spPr>
            <a:xfrm>
              <a:off x="6785650" y="7043625"/>
              <a:ext cx="208125" cy="362025"/>
            </a:xfrm>
            <a:custGeom>
              <a:avLst/>
              <a:gdLst/>
              <a:ahLst/>
              <a:cxnLst/>
              <a:rect l="l" t="t" r="r" b="b"/>
              <a:pathLst>
                <a:path w="8325" h="14481" extrusionOk="0">
                  <a:moveTo>
                    <a:pt x="3962" y="11269"/>
                  </a:moveTo>
                  <a:cubicBezTo>
                    <a:pt x="3962" y="11323"/>
                    <a:pt x="3989" y="11323"/>
                    <a:pt x="3989" y="11323"/>
                  </a:cubicBezTo>
                  <a:lnTo>
                    <a:pt x="3962" y="11269"/>
                  </a:lnTo>
                  <a:close/>
                  <a:moveTo>
                    <a:pt x="750" y="1"/>
                  </a:moveTo>
                  <a:cubicBezTo>
                    <a:pt x="536" y="1"/>
                    <a:pt x="376" y="81"/>
                    <a:pt x="268" y="215"/>
                  </a:cubicBezTo>
                  <a:cubicBezTo>
                    <a:pt x="242" y="242"/>
                    <a:pt x="215" y="295"/>
                    <a:pt x="161" y="349"/>
                  </a:cubicBezTo>
                  <a:cubicBezTo>
                    <a:pt x="108" y="429"/>
                    <a:pt x="81" y="536"/>
                    <a:pt x="81" y="670"/>
                  </a:cubicBezTo>
                  <a:cubicBezTo>
                    <a:pt x="28" y="1045"/>
                    <a:pt x="1" y="1419"/>
                    <a:pt x="1" y="1767"/>
                  </a:cubicBezTo>
                  <a:lnTo>
                    <a:pt x="1" y="2918"/>
                  </a:lnTo>
                  <a:cubicBezTo>
                    <a:pt x="28" y="3748"/>
                    <a:pt x="161" y="4578"/>
                    <a:pt x="349" y="5381"/>
                  </a:cubicBezTo>
                  <a:cubicBezTo>
                    <a:pt x="509" y="6184"/>
                    <a:pt x="750" y="6987"/>
                    <a:pt x="1018" y="7736"/>
                  </a:cubicBezTo>
                  <a:lnTo>
                    <a:pt x="1500" y="8940"/>
                  </a:lnTo>
                  <a:cubicBezTo>
                    <a:pt x="1687" y="9288"/>
                    <a:pt x="1874" y="9636"/>
                    <a:pt x="2089" y="10011"/>
                  </a:cubicBezTo>
                  <a:cubicBezTo>
                    <a:pt x="2758" y="11109"/>
                    <a:pt x="3587" y="12152"/>
                    <a:pt x="4658" y="12929"/>
                  </a:cubicBezTo>
                  <a:cubicBezTo>
                    <a:pt x="4899" y="13089"/>
                    <a:pt x="5167" y="13277"/>
                    <a:pt x="5434" y="13464"/>
                  </a:cubicBezTo>
                  <a:cubicBezTo>
                    <a:pt x="5702" y="13624"/>
                    <a:pt x="5970" y="13758"/>
                    <a:pt x="6264" y="13892"/>
                  </a:cubicBezTo>
                  <a:cubicBezTo>
                    <a:pt x="6853" y="14160"/>
                    <a:pt x="7495" y="14347"/>
                    <a:pt x="8138" y="14481"/>
                  </a:cubicBezTo>
                  <a:cubicBezTo>
                    <a:pt x="8191" y="14481"/>
                    <a:pt x="8298" y="14454"/>
                    <a:pt x="8298" y="14401"/>
                  </a:cubicBezTo>
                  <a:cubicBezTo>
                    <a:pt x="8325" y="14320"/>
                    <a:pt x="8271" y="14213"/>
                    <a:pt x="8191" y="14213"/>
                  </a:cubicBezTo>
                  <a:cubicBezTo>
                    <a:pt x="7790" y="14160"/>
                    <a:pt x="7442" y="14026"/>
                    <a:pt x="7067" y="13839"/>
                  </a:cubicBezTo>
                  <a:lnTo>
                    <a:pt x="7094" y="13839"/>
                  </a:lnTo>
                  <a:cubicBezTo>
                    <a:pt x="6505" y="13598"/>
                    <a:pt x="5970" y="13277"/>
                    <a:pt x="5461" y="12875"/>
                  </a:cubicBezTo>
                  <a:cubicBezTo>
                    <a:pt x="4926" y="12447"/>
                    <a:pt x="4444" y="11938"/>
                    <a:pt x="4042" y="11403"/>
                  </a:cubicBezTo>
                  <a:lnTo>
                    <a:pt x="4016" y="11376"/>
                  </a:lnTo>
                  <a:cubicBezTo>
                    <a:pt x="3454" y="10600"/>
                    <a:pt x="2972" y="9770"/>
                    <a:pt x="2624" y="8914"/>
                  </a:cubicBezTo>
                  <a:cubicBezTo>
                    <a:pt x="2490" y="8593"/>
                    <a:pt x="2356" y="8271"/>
                    <a:pt x="2249" y="7977"/>
                  </a:cubicBezTo>
                  <a:cubicBezTo>
                    <a:pt x="2115" y="7602"/>
                    <a:pt x="2008" y="7227"/>
                    <a:pt x="1901" y="6826"/>
                  </a:cubicBezTo>
                  <a:cubicBezTo>
                    <a:pt x="1714" y="6103"/>
                    <a:pt x="1580" y="5354"/>
                    <a:pt x="1473" y="4631"/>
                  </a:cubicBezTo>
                  <a:cubicBezTo>
                    <a:pt x="1419" y="3989"/>
                    <a:pt x="1339" y="3320"/>
                    <a:pt x="1339" y="2651"/>
                  </a:cubicBezTo>
                  <a:lnTo>
                    <a:pt x="1339" y="1633"/>
                  </a:lnTo>
                  <a:cubicBezTo>
                    <a:pt x="1339" y="1312"/>
                    <a:pt x="1366" y="1018"/>
                    <a:pt x="1419" y="670"/>
                  </a:cubicBezTo>
                  <a:cubicBezTo>
                    <a:pt x="1446" y="509"/>
                    <a:pt x="1339" y="349"/>
                    <a:pt x="1205" y="215"/>
                  </a:cubicBezTo>
                  <a:cubicBezTo>
                    <a:pt x="1071" y="81"/>
                    <a:pt x="938" y="1"/>
                    <a:pt x="750" y="1"/>
                  </a:cubicBezTo>
                  <a:close/>
                </a:path>
              </a:pathLst>
            </a:custGeom>
            <a:solidFill>
              <a:srgbClr val="FDFDFD"/>
            </a:solidFill>
            <a:ln>
              <a:noFill/>
            </a:ln>
          </p:spPr>
          <p:txBody>
            <a:bodyPr spcFirstLastPara="1" wrap="square" lIns="121900" tIns="121900" rIns="121900" bIns="121900" anchor="ctr" anchorCtr="0">
              <a:noAutofit/>
            </a:bodyPr>
            <a:lstStyle/>
            <a:p>
              <a:endParaRPr sz="2400"/>
            </a:p>
          </p:txBody>
        </p:sp>
        <p:sp>
          <p:nvSpPr>
            <p:cNvPr id="465" name="Google Shape;6991;p47">
              <a:extLst>
                <a:ext uri="{FF2B5EF4-FFF2-40B4-BE49-F238E27FC236}">
                  <a16:creationId xmlns:a16="http://schemas.microsoft.com/office/drawing/2014/main" id="{678669EF-052D-8818-1805-7470FD314C99}"/>
                </a:ext>
              </a:extLst>
            </p:cNvPr>
            <p:cNvSpPr/>
            <p:nvPr/>
          </p:nvSpPr>
          <p:spPr>
            <a:xfrm>
              <a:off x="6795025" y="6997450"/>
              <a:ext cx="31475" cy="32150"/>
            </a:xfrm>
            <a:custGeom>
              <a:avLst/>
              <a:gdLst/>
              <a:ahLst/>
              <a:cxnLst/>
              <a:rect l="l" t="t" r="r" b="b"/>
              <a:pathLst>
                <a:path w="1259" h="1286" extrusionOk="0">
                  <a:moveTo>
                    <a:pt x="643" y="1"/>
                  </a:moveTo>
                  <a:cubicBezTo>
                    <a:pt x="295" y="1"/>
                    <a:pt x="1" y="269"/>
                    <a:pt x="1" y="643"/>
                  </a:cubicBezTo>
                  <a:cubicBezTo>
                    <a:pt x="1" y="991"/>
                    <a:pt x="295" y="1286"/>
                    <a:pt x="643" y="1286"/>
                  </a:cubicBezTo>
                  <a:cubicBezTo>
                    <a:pt x="964" y="1286"/>
                    <a:pt x="1259" y="991"/>
                    <a:pt x="1259" y="643"/>
                  </a:cubicBezTo>
                  <a:cubicBezTo>
                    <a:pt x="1259" y="322"/>
                    <a:pt x="964" y="1"/>
                    <a:pt x="643" y="1"/>
                  </a:cubicBezTo>
                  <a:close/>
                </a:path>
              </a:pathLst>
            </a:custGeom>
            <a:solidFill>
              <a:srgbClr val="FDFDFD"/>
            </a:solidFill>
            <a:ln>
              <a:noFill/>
            </a:ln>
          </p:spPr>
          <p:txBody>
            <a:bodyPr spcFirstLastPara="1" wrap="square" lIns="121900" tIns="121900" rIns="121900" bIns="121900" anchor="ctr" anchorCtr="0">
              <a:noAutofit/>
            </a:bodyPr>
            <a:lstStyle/>
            <a:p>
              <a:endParaRPr sz="2400"/>
            </a:p>
          </p:txBody>
        </p:sp>
        <p:sp>
          <p:nvSpPr>
            <p:cNvPr id="466" name="Google Shape;6992;p47">
              <a:extLst>
                <a:ext uri="{FF2B5EF4-FFF2-40B4-BE49-F238E27FC236}">
                  <a16:creationId xmlns:a16="http://schemas.microsoft.com/office/drawing/2014/main" id="{1395E7AF-2B48-B48B-0927-4F6FC657D435}"/>
                </a:ext>
              </a:extLst>
            </p:cNvPr>
            <p:cNvSpPr/>
            <p:nvPr/>
          </p:nvSpPr>
          <p:spPr>
            <a:xfrm>
              <a:off x="6878000" y="7224300"/>
              <a:ext cx="106425" cy="144325"/>
            </a:xfrm>
            <a:custGeom>
              <a:avLst/>
              <a:gdLst/>
              <a:ahLst/>
              <a:cxnLst/>
              <a:rect l="l" t="t" r="r" b="b"/>
              <a:pathLst>
                <a:path w="4257" h="5773" extrusionOk="0">
                  <a:moveTo>
                    <a:pt x="54" y="0"/>
                  </a:moveTo>
                  <a:cubicBezTo>
                    <a:pt x="0" y="0"/>
                    <a:pt x="0" y="81"/>
                    <a:pt x="0" y="108"/>
                  </a:cubicBezTo>
                  <a:cubicBezTo>
                    <a:pt x="134" y="643"/>
                    <a:pt x="241" y="1178"/>
                    <a:pt x="456" y="1687"/>
                  </a:cubicBezTo>
                  <a:cubicBezTo>
                    <a:pt x="670" y="2222"/>
                    <a:pt x="911" y="2757"/>
                    <a:pt x="1258" y="3212"/>
                  </a:cubicBezTo>
                  <a:cubicBezTo>
                    <a:pt x="1392" y="3453"/>
                    <a:pt x="1553" y="3641"/>
                    <a:pt x="1713" y="3882"/>
                  </a:cubicBezTo>
                  <a:cubicBezTo>
                    <a:pt x="1901" y="4122"/>
                    <a:pt x="2088" y="4363"/>
                    <a:pt x="2302" y="4551"/>
                  </a:cubicBezTo>
                  <a:lnTo>
                    <a:pt x="2891" y="5166"/>
                  </a:lnTo>
                  <a:cubicBezTo>
                    <a:pt x="3132" y="5354"/>
                    <a:pt x="3373" y="5568"/>
                    <a:pt x="3587" y="5728"/>
                  </a:cubicBezTo>
                  <a:cubicBezTo>
                    <a:pt x="3650" y="5760"/>
                    <a:pt x="3722" y="5773"/>
                    <a:pt x="3792" y="5773"/>
                  </a:cubicBezTo>
                  <a:cubicBezTo>
                    <a:pt x="3842" y="5773"/>
                    <a:pt x="3891" y="5766"/>
                    <a:pt x="3935" y="5755"/>
                  </a:cubicBezTo>
                  <a:cubicBezTo>
                    <a:pt x="4042" y="5728"/>
                    <a:pt x="4149" y="5648"/>
                    <a:pt x="4203" y="5568"/>
                  </a:cubicBezTo>
                  <a:cubicBezTo>
                    <a:pt x="4256" y="5461"/>
                    <a:pt x="4256" y="5327"/>
                    <a:pt x="4229" y="5220"/>
                  </a:cubicBezTo>
                  <a:cubicBezTo>
                    <a:pt x="4203" y="5113"/>
                    <a:pt x="4149" y="5032"/>
                    <a:pt x="4042" y="4952"/>
                  </a:cubicBezTo>
                  <a:lnTo>
                    <a:pt x="3426" y="4658"/>
                  </a:lnTo>
                  <a:cubicBezTo>
                    <a:pt x="3239" y="4524"/>
                    <a:pt x="3025" y="4390"/>
                    <a:pt x="2864" y="4256"/>
                  </a:cubicBezTo>
                  <a:cubicBezTo>
                    <a:pt x="2445" y="3889"/>
                    <a:pt x="2051" y="3497"/>
                    <a:pt x="1683" y="3078"/>
                  </a:cubicBezTo>
                  <a:lnTo>
                    <a:pt x="1683" y="3078"/>
                  </a:lnTo>
                  <a:cubicBezTo>
                    <a:pt x="1684" y="3078"/>
                    <a:pt x="1686" y="3079"/>
                    <a:pt x="1687" y="3079"/>
                  </a:cubicBezTo>
                  <a:lnTo>
                    <a:pt x="1660" y="3052"/>
                  </a:lnTo>
                  <a:lnTo>
                    <a:pt x="1660" y="3052"/>
                  </a:lnTo>
                  <a:cubicBezTo>
                    <a:pt x="1660" y="3052"/>
                    <a:pt x="1660" y="3052"/>
                    <a:pt x="1660" y="3052"/>
                  </a:cubicBezTo>
                  <a:cubicBezTo>
                    <a:pt x="1419" y="2757"/>
                    <a:pt x="1232" y="2436"/>
                    <a:pt x="1018" y="2115"/>
                  </a:cubicBezTo>
                  <a:cubicBezTo>
                    <a:pt x="830" y="1767"/>
                    <a:pt x="643" y="1419"/>
                    <a:pt x="482" y="1044"/>
                  </a:cubicBezTo>
                  <a:cubicBezTo>
                    <a:pt x="348" y="696"/>
                    <a:pt x="241" y="375"/>
                    <a:pt x="188" y="27"/>
                  </a:cubicBezTo>
                  <a:cubicBezTo>
                    <a:pt x="161" y="27"/>
                    <a:pt x="134" y="0"/>
                    <a:pt x="54" y="0"/>
                  </a:cubicBezTo>
                  <a:close/>
                </a:path>
              </a:pathLst>
            </a:custGeom>
            <a:solidFill>
              <a:srgbClr val="FDFDFD"/>
            </a:solidFill>
            <a:ln>
              <a:noFill/>
            </a:ln>
          </p:spPr>
          <p:txBody>
            <a:bodyPr spcFirstLastPara="1" wrap="square" lIns="121900" tIns="121900" rIns="121900" bIns="121900" anchor="ctr" anchorCtr="0">
              <a:noAutofit/>
            </a:bodyPr>
            <a:lstStyle/>
            <a:p>
              <a:endParaRPr sz="2400"/>
            </a:p>
          </p:txBody>
        </p:sp>
        <p:sp>
          <p:nvSpPr>
            <p:cNvPr id="467" name="Google Shape;6993;p47">
              <a:extLst>
                <a:ext uri="{FF2B5EF4-FFF2-40B4-BE49-F238E27FC236}">
                  <a16:creationId xmlns:a16="http://schemas.microsoft.com/office/drawing/2014/main" id="{242668C5-A5A7-D0AE-4E0C-C14F27108031}"/>
                </a:ext>
              </a:extLst>
            </p:cNvPr>
            <p:cNvSpPr/>
            <p:nvPr/>
          </p:nvSpPr>
          <p:spPr>
            <a:xfrm>
              <a:off x="7284175" y="7777475"/>
              <a:ext cx="119800" cy="110325"/>
            </a:xfrm>
            <a:custGeom>
              <a:avLst/>
              <a:gdLst/>
              <a:ahLst/>
              <a:cxnLst/>
              <a:rect l="l" t="t" r="r" b="b"/>
              <a:pathLst>
                <a:path w="4792" h="4413" extrusionOk="0">
                  <a:moveTo>
                    <a:pt x="3884" y="0"/>
                  </a:moveTo>
                  <a:cubicBezTo>
                    <a:pt x="3877" y="0"/>
                    <a:pt x="3866" y="13"/>
                    <a:pt x="3854" y="35"/>
                  </a:cubicBezTo>
                  <a:cubicBezTo>
                    <a:pt x="3507" y="437"/>
                    <a:pt x="3078" y="785"/>
                    <a:pt x="2516" y="1160"/>
                  </a:cubicBezTo>
                  <a:cubicBezTo>
                    <a:pt x="1901" y="1561"/>
                    <a:pt x="1339" y="1855"/>
                    <a:pt x="750" y="2070"/>
                  </a:cubicBezTo>
                  <a:cubicBezTo>
                    <a:pt x="536" y="2123"/>
                    <a:pt x="348" y="2203"/>
                    <a:pt x="134" y="2230"/>
                  </a:cubicBezTo>
                  <a:cubicBezTo>
                    <a:pt x="107" y="2230"/>
                    <a:pt x="81" y="2257"/>
                    <a:pt x="27" y="2311"/>
                  </a:cubicBezTo>
                  <a:cubicBezTo>
                    <a:pt x="0" y="2337"/>
                    <a:pt x="0" y="2364"/>
                    <a:pt x="0" y="2391"/>
                  </a:cubicBezTo>
                  <a:lnTo>
                    <a:pt x="81" y="2471"/>
                  </a:lnTo>
                  <a:cubicBezTo>
                    <a:pt x="161" y="2578"/>
                    <a:pt x="268" y="2712"/>
                    <a:pt x="375" y="2792"/>
                  </a:cubicBezTo>
                  <a:cubicBezTo>
                    <a:pt x="562" y="3006"/>
                    <a:pt x="803" y="3194"/>
                    <a:pt x="1017" y="3408"/>
                  </a:cubicBezTo>
                  <a:cubicBezTo>
                    <a:pt x="1044" y="3435"/>
                    <a:pt x="1071" y="3435"/>
                    <a:pt x="1098" y="3461"/>
                  </a:cubicBezTo>
                  <a:cubicBezTo>
                    <a:pt x="1178" y="3542"/>
                    <a:pt x="1285" y="3568"/>
                    <a:pt x="1339" y="3649"/>
                  </a:cubicBezTo>
                  <a:cubicBezTo>
                    <a:pt x="1686" y="3863"/>
                    <a:pt x="2034" y="4050"/>
                    <a:pt x="2382" y="4184"/>
                  </a:cubicBezTo>
                  <a:cubicBezTo>
                    <a:pt x="2757" y="4316"/>
                    <a:pt x="3167" y="4412"/>
                    <a:pt x="3540" y="4412"/>
                  </a:cubicBezTo>
                  <a:cubicBezTo>
                    <a:pt x="3620" y="4412"/>
                    <a:pt x="3698" y="4408"/>
                    <a:pt x="3774" y="4398"/>
                  </a:cubicBezTo>
                  <a:cubicBezTo>
                    <a:pt x="4015" y="4371"/>
                    <a:pt x="4229" y="4345"/>
                    <a:pt x="4363" y="4238"/>
                  </a:cubicBezTo>
                  <a:cubicBezTo>
                    <a:pt x="4417" y="4211"/>
                    <a:pt x="4497" y="4131"/>
                    <a:pt x="4550" y="4104"/>
                  </a:cubicBezTo>
                  <a:cubicBezTo>
                    <a:pt x="4631" y="4050"/>
                    <a:pt x="4657" y="3970"/>
                    <a:pt x="4684" y="3863"/>
                  </a:cubicBezTo>
                  <a:cubicBezTo>
                    <a:pt x="4765" y="3702"/>
                    <a:pt x="4791" y="3515"/>
                    <a:pt x="4765" y="3247"/>
                  </a:cubicBezTo>
                  <a:cubicBezTo>
                    <a:pt x="4765" y="3140"/>
                    <a:pt x="4711" y="3060"/>
                    <a:pt x="4711" y="3006"/>
                  </a:cubicBezTo>
                  <a:cubicBezTo>
                    <a:pt x="4684" y="2926"/>
                    <a:pt x="4684" y="2873"/>
                    <a:pt x="4657" y="2792"/>
                  </a:cubicBezTo>
                  <a:cubicBezTo>
                    <a:pt x="4631" y="2658"/>
                    <a:pt x="4577" y="2578"/>
                    <a:pt x="4550" y="2444"/>
                  </a:cubicBezTo>
                  <a:lnTo>
                    <a:pt x="4443" y="2043"/>
                  </a:lnTo>
                  <a:cubicBezTo>
                    <a:pt x="4417" y="1909"/>
                    <a:pt x="4390" y="1802"/>
                    <a:pt x="4363" y="1668"/>
                  </a:cubicBezTo>
                  <a:cubicBezTo>
                    <a:pt x="4283" y="1427"/>
                    <a:pt x="4229" y="1160"/>
                    <a:pt x="4149" y="919"/>
                  </a:cubicBezTo>
                  <a:cubicBezTo>
                    <a:pt x="4149" y="865"/>
                    <a:pt x="4122" y="838"/>
                    <a:pt x="4122" y="758"/>
                  </a:cubicBezTo>
                  <a:cubicBezTo>
                    <a:pt x="4042" y="517"/>
                    <a:pt x="3988" y="330"/>
                    <a:pt x="3962" y="89"/>
                  </a:cubicBezTo>
                  <a:lnTo>
                    <a:pt x="3881" y="89"/>
                  </a:lnTo>
                  <a:cubicBezTo>
                    <a:pt x="3897" y="26"/>
                    <a:pt x="3894" y="0"/>
                    <a:pt x="3884" y="0"/>
                  </a:cubicBezTo>
                  <a:close/>
                </a:path>
              </a:pathLst>
            </a:custGeom>
            <a:solidFill>
              <a:srgbClr val="413425"/>
            </a:solidFill>
            <a:ln>
              <a:noFill/>
            </a:ln>
          </p:spPr>
          <p:txBody>
            <a:bodyPr spcFirstLastPara="1" wrap="square" lIns="121900" tIns="121900" rIns="121900" bIns="121900" anchor="ctr" anchorCtr="0">
              <a:noAutofit/>
            </a:bodyPr>
            <a:lstStyle/>
            <a:p>
              <a:endParaRPr sz="2400"/>
            </a:p>
          </p:txBody>
        </p:sp>
        <p:sp>
          <p:nvSpPr>
            <p:cNvPr id="468" name="Google Shape;6994;p47">
              <a:extLst>
                <a:ext uri="{FF2B5EF4-FFF2-40B4-BE49-F238E27FC236}">
                  <a16:creationId xmlns:a16="http://schemas.microsoft.com/office/drawing/2014/main" id="{1D0E9015-74CE-4E26-C39B-1970E6E69DBD}"/>
                </a:ext>
              </a:extLst>
            </p:cNvPr>
            <p:cNvSpPr/>
            <p:nvPr/>
          </p:nvSpPr>
          <p:spPr>
            <a:xfrm>
              <a:off x="7312950" y="7862650"/>
              <a:ext cx="25" cy="25"/>
            </a:xfrm>
            <a:custGeom>
              <a:avLst/>
              <a:gdLst/>
              <a:ahLst/>
              <a:cxnLst/>
              <a:rect l="l" t="t" r="r" b="b"/>
              <a:pathLst>
                <a:path w="1" h="1" extrusionOk="0">
                  <a:moveTo>
                    <a:pt x="0" y="1"/>
                  </a:moveTo>
                  <a:close/>
                </a:path>
              </a:pathLst>
            </a:custGeom>
            <a:solidFill>
              <a:srgbClr val="413425"/>
            </a:solidFill>
            <a:ln>
              <a:noFill/>
            </a:ln>
          </p:spPr>
          <p:txBody>
            <a:bodyPr spcFirstLastPara="1" wrap="square" lIns="121900" tIns="121900" rIns="121900" bIns="121900" anchor="ctr" anchorCtr="0">
              <a:noAutofit/>
            </a:bodyPr>
            <a:lstStyle/>
            <a:p>
              <a:endParaRPr sz="2400"/>
            </a:p>
          </p:txBody>
        </p:sp>
        <p:sp>
          <p:nvSpPr>
            <p:cNvPr id="469" name="Google Shape;6995;p47">
              <a:extLst>
                <a:ext uri="{FF2B5EF4-FFF2-40B4-BE49-F238E27FC236}">
                  <a16:creationId xmlns:a16="http://schemas.microsoft.com/office/drawing/2014/main" id="{A681A89A-B40A-1A61-B879-BE643D333C1B}"/>
                </a:ext>
              </a:extLst>
            </p:cNvPr>
            <p:cNvSpPr/>
            <p:nvPr/>
          </p:nvSpPr>
          <p:spPr>
            <a:xfrm>
              <a:off x="7284825" y="7825850"/>
              <a:ext cx="120475" cy="60925"/>
            </a:xfrm>
            <a:custGeom>
              <a:avLst/>
              <a:gdLst/>
              <a:ahLst/>
              <a:cxnLst/>
              <a:rect l="l" t="t" r="r" b="b"/>
              <a:pathLst>
                <a:path w="4819" h="2437" extrusionOk="0">
                  <a:moveTo>
                    <a:pt x="1045" y="1"/>
                  </a:moveTo>
                  <a:cubicBezTo>
                    <a:pt x="911" y="28"/>
                    <a:pt x="857" y="54"/>
                    <a:pt x="750" y="108"/>
                  </a:cubicBezTo>
                  <a:cubicBezTo>
                    <a:pt x="510" y="161"/>
                    <a:pt x="322" y="242"/>
                    <a:pt x="135" y="268"/>
                  </a:cubicBezTo>
                  <a:cubicBezTo>
                    <a:pt x="108" y="268"/>
                    <a:pt x="81" y="295"/>
                    <a:pt x="55" y="322"/>
                  </a:cubicBezTo>
                  <a:cubicBezTo>
                    <a:pt x="1" y="376"/>
                    <a:pt x="1" y="402"/>
                    <a:pt x="1" y="429"/>
                  </a:cubicBezTo>
                  <a:lnTo>
                    <a:pt x="81" y="509"/>
                  </a:lnTo>
                  <a:cubicBezTo>
                    <a:pt x="188" y="590"/>
                    <a:pt x="269" y="723"/>
                    <a:pt x="376" y="831"/>
                  </a:cubicBezTo>
                  <a:cubicBezTo>
                    <a:pt x="536" y="991"/>
                    <a:pt x="750" y="1205"/>
                    <a:pt x="1018" y="1446"/>
                  </a:cubicBezTo>
                  <a:lnTo>
                    <a:pt x="1125" y="1500"/>
                  </a:lnTo>
                  <a:lnTo>
                    <a:pt x="1313" y="1633"/>
                  </a:lnTo>
                  <a:lnTo>
                    <a:pt x="1393" y="1660"/>
                  </a:lnTo>
                  <a:cubicBezTo>
                    <a:pt x="1714" y="1901"/>
                    <a:pt x="2089" y="2062"/>
                    <a:pt x="2410" y="2196"/>
                  </a:cubicBezTo>
                  <a:cubicBezTo>
                    <a:pt x="2811" y="2383"/>
                    <a:pt x="3266" y="2436"/>
                    <a:pt x="3614" y="2436"/>
                  </a:cubicBezTo>
                  <a:lnTo>
                    <a:pt x="3828" y="2436"/>
                  </a:lnTo>
                  <a:cubicBezTo>
                    <a:pt x="4069" y="2410"/>
                    <a:pt x="4257" y="2383"/>
                    <a:pt x="4391" y="2276"/>
                  </a:cubicBezTo>
                  <a:cubicBezTo>
                    <a:pt x="4471" y="2249"/>
                    <a:pt x="4524" y="2169"/>
                    <a:pt x="4605" y="2142"/>
                  </a:cubicBezTo>
                  <a:cubicBezTo>
                    <a:pt x="4658" y="2062"/>
                    <a:pt x="4685" y="2008"/>
                    <a:pt x="4739" y="1901"/>
                  </a:cubicBezTo>
                  <a:cubicBezTo>
                    <a:pt x="4792" y="1794"/>
                    <a:pt x="4792" y="1660"/>
                    <a:pt x="4819" y="1500"/>
                  </a:cubicBezTo>
                  <a:lnTo>
                    <a:pt x="4819" y="1500"/>
                  </a:lnTo>
                  <a:cubicBezTo>
                    <a:pt x="4765" y="1526"/>
                    <a:pt x="4685" y="1526"/>
                    <a:pt x="4658" y="1580"/>
                  </a:cubicBezTo>
                  <a:cubicBezTo>
                    <a:pt x="4466" y="1632"/>
                    <a:pt x="4252" y="1673"/>
                    <a:pt x="4037" y="1673"/>
                  </a:cubicBezTo>
                  <a:cubicBezTo>
                    <a:pt x="3922" y="1673"/>
                    <a:pt x="3807" y="1661"/>
                    <a:pt x="3695" y="1633"/>
                  </a:cubicBezTo>
                  <a:cubicBezTo>
                    <a:pt x="3481" y="1607"/>
                    <a:pt x="3320" y="1580"/>
                    <a:pt x="3133" y="1500"/>
                  </a:cubicBezTo>
                  <a:cubicBezTo>
                    <a:pt x="2918" y="1446"/>
                    <a:pt x="2758" y="1366"/>
                    <a:pt x="2597" y="1259"/>
                  </a:cubicBezTo>
                  <a:cubicBezTo>
                    <a:pt x="2223" y="1071"/>
                    <a:pt x="1875" y="831"/>
                    <a:pt x="1580" y="563"/>
                  </a:cubicBezTo>
                  <a:cubicBezTo>
                    <a:pt x="1393" y="402"/>
                    <a:pt x="1205" y="188"/>
                    <a:pt x="1045" y="1"/>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70" name="Google Shape;6996;p47">
              <a:extLst>
                <a:ext uri="{FF2B5EF4-FFF2-40B4-BE49-F238E27FC236}">
                  <a16:creationId xmlns:a16="http://schemas.microsoft.com/office/drawing/2014/main" id="{F5A82FC3-5546-5E1A-BC7B-7776EB03D5F8}"/>
                </a:ext>
              </a:extLst>
            </p:cNvPr>
            <p:cNvSpPr/>
            <p:nvPr/>
          </p:nvSpPr>
          <p:spPr>
            <a:xfrm>
              <a:off x="7407300" y="7586300"/>
              <a:ext cx="64925" cy="113125"/>
            </a:xfrm>
            <a:custGeom>
              <a:avLst/>
              <a:gdLst/>
              <a:ahLst/>
              <a:cxnLst/>
              <a:rect l="l" t="t" r="r" b="b"/>
              <a:pathLst>
                <a:path w="2597" h="4525" extrusionOk="0">
                  <a:moveTo>
                    <a:pt x="27" y="1"/>
                  </a:moveTo>
                  <a:lnTo>
                    <a:pt x="27" y="54"/>
                  </a:lnTo>
                  <a:lnTo>
                    <a:pt x="27" y="81"/>
                  </a:lnTo>
                  <a:cubicBezTo>
                    <a:pt x="27" y="108"/>
                    <a:pt x="0" y="108"/>
                    <a:pt x="0" y="135"/>
                  </a:cubicBezTo>
                  <a:lnTo>
                    <a:pt x="0" y="215"/>
                  </a:lnTo>
                  <a:lnTo>
                    <a:pt x="0" y="375"/>
                  </a:lnTo>
                  <a:cubicBezTo>
                    <a:pt x="27" y="509"/>
                    <a:pt x="54" y="670"/>
                    <a:pt x="54" y="804"/>
                  </a:cubicBezTo>
                  <a:cubicBezTo>
                    <a:pt x="161" y="1205"/>
                    <a:pt x="187" y="1687"/>
                    <a:pt x="268" y="1981"/>
                  </a:cubicBezTo>
                  <a:lnTo>
                    <a:pt x="268" y="2088"/>
                  </a:lnTo>
                  <a:lnTo>
                    <a:pt x="268" y="2195"/>
                  </a:lnTo>
                  <a:cubicBezTo>
                    <a:pt x="268" y="2276"/>
                    <a:pt x="295" y="2383"/>
                    <a:pt x="295" y="2463"/>
                  </a:cubicBezTo>
                  <a:cubicBezTo>
                    <a:pt x="321" y="2731"/>
                    <a:pt x="402" y="2998"/>
                    <a:pt x="455" y="3293"/>
                  </a:cubicBezTo>
                  <a:cubicBezTo>
                    <a:pt x="535" y="3561"/>
                    <a:pt x="589" y="3721"/>
                    <a:pt x="696" y="3882"/>
                  </a:cubicBezTo>
                  <a:cubicBezTo>
                    <a:pt x="803" y="4069"/>
                    <a:pt x="910" y="4176"/>
                    <a:pt x="990" y="4283"/>
                  </a:cubicBezTo>
                  <a:cubicBezTo>
                    <a:pt x="1124" y="4390"/>
                    <a:pt x="1258" y="4471"/>
                    <a:pt x="1392" y="4497"/>
                  </a:cubicBezTo>
                  <a:cubicBezTo>
                    <a:pt x="1472" y="4524"/>
                    <a:pt x="1579" y="4524"/>
                    <a:pt x="1633" y="4524"/>
                  </a:cubicBezTo>
                  <a:cubicBezTo>
                    <a:pt x="1713" y="4524"/>
                    <a:pt x="1767" y="4524"/>
                    <a:pt x="1793" y="4497"/>
                  </a:cubicBezTo>
                  <a:lnTo>
                    <a:pt x="1847" y="4497"/>
                  </a:lnTo>
                  <a:cubicBezTo>
                    <a:pt x="1927" y="4471"/>
                    <a:pt x="2061" y="4390"/>
                    <a:pt x="2168" y="4337"/>
                  </a:cubicBezTo>
                  <a:cubicBezTo>
                    <a:pt x="2436" y="4069"/>
                    <a:pt x="2543" y="3668"/>
                    <a:pt x="2570" y="3400"/>
                  </a:cubicBezTo>
                  <a:cubicBezTo>
                    <a:pt x="2596" y="2918"/>
                    <a:pt x="2516" y="2463"/>
                    <a:pt x="2302" y="1981"/>
                  </a:cubicBezTo>
                  <a:cubicBezTo>
                    <a:pt x="2115" y="1553"/>
                    <a:pt x="1793" y="1178"/>
                    <a:pt x="1392" y="857"/>
                  </a:cubicBezTo>
                  <a:cubicBezTo>
                    <a:pt x="1044" y="509"/>
                    <a:pt x="642" y="242"/>
                    <a:pt x="187" y="54"/>
                  </a:cubicBezTo>
                  <a:cubicBezTo>
                    <a:pt x="161" y="54"/>
                    <a:pt x="134" y="1"/>
                    <a:pt x="107" y="1"/>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71" name="Google Shape;6997;p47">
              <a:extLst>
                <a:ext uri="{FF2B5EF4-FFF2-40B4-BE49-F238E27FC236}">
                  <a16:creationId xmlns:a16="http://schemas.microsoft.com/office/drawing/2014/main" id="{1FF77FC2-7CF5-CEEF-B68D-00FBB6C1F8E1}"/>
                </a:ext>
              </a:extLst>
            </p:cNvPr>
            <p:cNvSpPr/>
            <p:nvPr/>
          </p:nvSpPr>
          <p:spPr>
            <a:xfrm>
              <a:off x="7383200" y="7686000"/>
              <a:ext cx="84325" cy="101075"/>
            </a:xfrm>
            <a:custGeom>
              <a:avLst/>
              <a:gdLst/>
              <a:ahLst/>
              <a:cxnLst/>
              <a:rect l="l" t="t" r="r" b="b"/>
              <a:pathLst>
                <a:path w="3373" h="4043" extrusionOk="0">
                  <a:moveTo>
                    <a:pt x="27" y="1"/>
                  </a:moveTo>
                  <a:lnTo>
                    <a:pt x="1" y="28"/>
                  </a:lnTo>
                  <a:lnTo>
                    <a:pt x="1" y="81"/>
                  </a:lnTo>
                  <a:lnTo>
                    <a:pt x="1" y="108"/>
                  </a:lnTo>
                  <a:lnTo>
                    <a:pt x="1" y="161"/>
                  </a:lnTo>
                  <a:lnTo>
                    <a:pt x="1" y="242"/>
                  </a:lnTo>
                  <a:lnTo>
                    <a:pt x="54" y="402"/>
                  </a:lnTo>
                  <a:cubicBezTo>
                    <a:pt x="134" y="536"/>
                    <a:pt x="188" y="643"/>
                    <a:pt x="215" y="804"/>
                  </a:cubicBezTo>
                  <a:cubicBezTo>
                    <a:pt x="402" y="1178"/>
                    <a:pt x="563" y="1553"/>
                    <a:pt x="696" y="1874"/>
                  </a:cubicBezTo>
                  <a:lnTo>
                    <a:pt x="696" y="1901"/>
                  </a:lnTo>
                  <a:lnTo>
                    <a:pt x="696" y="1955"/>
                  </a:lnTo>
                  <a:cubicBezTo>
                    <a:pt x="750" y="2088"/>
                    <a:pt x="777" y="2222"/>
                    <a:pt x="857" y="2356"/>
                  </a:cubicBezTo>
                  <a:cubicBezTo>
                    <a:pt x="964" y="2570"/>
                    <a:pt x="1098" y="2838"/>
                    <a:pt x="1232" y="3106"/>
                  </a:cubicBezTo>
                  <a:cubicBezTo>
                    <a:pt x="1366" y="3346"/>
                    <a:pt x="1473" y="3507"/>
                    <a:pt x="1606" y="3641"/>
                  </a:cubicBezTo>
                  <a:cubicBezTo>
                    <a:pt x="1740" y="3775"/>
                    <a:pt x="1874" y="3882"/>
                    <a:pt x="2008" y="3962"/>
                  </a:cubicBezTo>
                  <a:cubicBezTo>
                    <a:pt x="2142" y="4016"/>
                    <a:pt x="2302" y="4042"/>
                    <a:pt x="2436" y="4042"/>
                  </a:cubicBezTo>
                  <a:cubicBezTo>
                    <a:pt x="2570" y="4042"/>
                    <a:pt x="2731" y="4016"/>
                    <a:pt x="2838" y="3962"/>
                  </a:cubicBezTo>
                  <a:lnTo>
                    <a:pt x="2891" y="3962"/>
                  </a:lnTo>
                  <a:cubicBezTo>
                    <a:pt x="2998" y="3882"/>
                    <a:pt x="3105" y="3775"/>
                    <a:pt x="3159" y="3694"/>
                  </a:cubicBezTo>
                  <a:cubicBezTo>
                    <a:pt x="3373" y="3346"/>
                    <a:pt x="3373" y="2945"/>
                    <a:pt x="3293" y="2677"/>
                  </a:cubicBezTo>
                  <a:cubicBezTo>
                    <a:pt x="3212" y="2222"/>
                    <a:pt x="2998" y="1767"/>
                    <a:pt x="2677" y="1419"/>
                  </a:cubicBezTo>
                  <a:cubicBezTo>
                    <a:pt x="2356" y="1045"/>
                    <a:pt x="1954" y="750"/>
                    <a:pt x="1499" y="536"/>
                  </a:cubicBezTo>
                  <a:cubicBezTo>
                    <a:pt x="1071" y="295"/>
                    <a:pt x="589" y="161"/>
                    <a:pt x="134" y="81"/>
                  </a:cubicBezTo>
                  <a:cubicBezTo>
                    <a:pt x="134" y="1"/>
                    <a:pt x="81" y="1"/>
                    <a:pt x="81" y="1"/>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72" name="Google Shape;6998;p47">
              <a:extLst>
                <a:ext uri="{FF2B5EF4-FFF2-40B4-BE49-F238E27FC236}">
                  <a16:creationId xmlns:a16="http://schemas.microsoft.com/office/drawing/2014/main" id="{B6108A18-DB77-716C-0EC2-55027407D317}"/>
                </a:ext>
              </a:extLst>
            </p:cNvPr>
            <p:cNvSpPr/>
            <p:nvPr/>
          </p:nvSpPr>
          <p:spPr>
            <a:xfrm>
              <a:off x="6993750" y="7233675"/>
              <a:ext cx="525300" cy="604925"/>
            </a:xfrm>
            <a:custGeom>
              <a:avLst/>
              <a:gdLst/>
              <a:ahLst/>
              <a:cxnLst/>
              <a:rect l="l" t="t" r="r" b="b"/>
              <a:pathLst>
                <a:path w="21012" h="24197" extrusionOk="0">
                  <a:moveTo>
                    <a:pt x="6371" y="1579"/>
                  </a:moveTo>
                  <a:cubicBezTo>
                    <a:pt x="6371" y="1579"/>
                    <a:pt x="6344" y="1606"/>
                    <a:pt x="6291" y="1606"/>
                  </a:cubicBezTo>
                  <a:cubicBezTo>
                    <a:pt x="6344" y="1606"/>
                    <a:pt x="6344" y="1579"/>
                    <a:pt x="6371" y="1579"/>
                  </a:cubicBezTo>
                  <a:close/>
                  <a:moveTo>
                    <a:pt x="8807" y="0"/>
                  </a:moveTo>
                  <a:cubicBezTo>
                    <a:pt x="7709" y="428"/>
                    <a:pt x="6666" y="991"/>
                    <a:pt x="5729" y="1633"/>
                  </a:cubicBezTo>
                  <a:cubicBezTo>
                    <a:pt x="4792" y="2275"/>
                    <a:pt x="3962" y="3051"/>
                    <a:pt x="3186" y="3908"/>
                  </a:cubicBezTo>
                  <a:cubicBezTo>
                    <a:pt x="1634" y="5675"/>
                    <a:pt x="643" y="7896"/>
                    <a:pt x="242" y="10305"/>
                  </a:cubicBezTo>
                  <a:cubicBezTo>
                    <a:pt x="54" y="11483"/>
                    <a:pt x="1" y="12714"/>
                    <a:pt x="188" y="13892"/>
                  </a:cubicBezTo>
                  <a:cubicBezTo>
                    <a:pt x="295" y="15042"/>
                    <a:pt x="643" y="16193"/>
                    <a:pt x="1152" y="17264"/>
                  </a:cubicBezTo>
                  <a:cubicBezTo>
                    <a:pt x="1634" y="18335"/>
                    <a:pt x="2303" y="19325"/>
                    <a:pt x="3159" y="20181"/>
                  </a:cubicBezTo>
                  <a:cubicBezTo>
                    <a:pt x="3561" y="20583"/>
                    <a:pt x="4016" y="20984"/>
                    <a:pt x="4524" y="21386"/>
                  </a:cubicBezTo>
                  <a:cubicBezTo>
                    <a:pt x="5033" y="21734"/>
                    <a:pt x="5568" y="22109"/>
                    <a:pt x="6130" y="22403"/>
                  </a:cubicBezTo>
                  <a:cubicBezTo>
                    <a:pt x="6692" y="22751"/>
                    <a:pt x="7335" y="23045"/>
                    <a:pt x="7924" y="23313"/>
                  </a:cubicBezTo>
                  <a:cubicBezTo>
                    <a:pt x="8566" y="23581"/>
                    <a:pt x="9208" y="23822"/>
                    <a:pt x="9851" y="23955"/>
                  </a:cubicBezTo>
                  <a:cubicBezTo>
                    <a:pt x="10520" y="24116"/>
                    <a:pt x="11135" y="24196"/>
                    <a:pt x="11778" y="24196"/>
                  </a:cubicBezTo>
                  <a:lnTo>
                    <a:pt x="11805" y="24196"/>
                  </a:lnTo>
                  <a:cubicBezTo>
                    <a:pt x="12447" y="24196"/>
                    <a:pt x="13063" y="24089"/>
                    <a:pt x="13598" y="23929"/>
                  </a:cubicBezTo>
                  <a:cubicBezTo>
                    <a:pt x="14053" y="23741"/>
                    <a:pt x="14481" y="23527"/>
                    <a:pt x="14829" y="23179"/>
                  </a:cubicBezTo>
                  <a:cubicBezTo>
                    <a:pt x="14990" y="23045"/>
                    <a:pt x="15124" y="22885"/>
                    <a:pt x="15257" y="22671"/>
                  </a:cubicBezTo>
                  <a:cubicBezTo>
                    <a:pt x="15364" y="22510"/>
                    <a:pt x="15498" y="22350"/>
                    <a:pt x="15605" y="22109"/>
                  </a:cubicBezTo>
                  <a:cubicBezTo>
                    <a:pt x="15766" y="21734"/>
                    <a:pt x="15900" y="21332"/>
                    <a:pt x="16060" y="20797"/>
                  </a:cubicBezTo>
                  <a:cubicBezTo>
                    <a:pt x="16167" y="20396"/>
                    <a:pt x="16274" y="19967"/>
                    <a:pt x="16328" y="19566"/>
                  </a:cubicBezTo>
                  <a:lnTo>
                    <a:pt x="16355" y="19379"/>
                  </a:lnTo>
                  <a:cubicBezTo>
                    <a:pt x="16408" y="19271"/>
                    <a:pt x="16408" y="19138"/>
                    <a:pt x="16435" y="19031"/>
                  </a:cubicBezTo>
                  <a:cubicBezTo>
                    <a:pt x="16489" y="18656"/>
                    <a:pt x="16596" y="18308"/>
                    <a:pt x="16703" y="17933"/>
                  </a:cubicBezTo>
                  <a:cubicBezTo>
                    <a:pt x="16837" y="17532"/>
                    <a:pt x="16997" y="17130"/>
                    <a:pt x="17211" y="16702"/>
                  </a:cubicBezTo>
                  <a:cubicBezTo>
                    <a:pt x="17613" y="15899"/>
                    <a:pt x="18175" y="15123"/>
                    <a:pt x="18683" y="14373"/>
                  </a:cubicBezTo>
                  <a:lnTo>
                    <a:pt x="19165" y="13677"/>
                  </a:lnTo>
                  <a:cubicBezTo>
                    <a:pt x="19567" y="13115"/>
                    <a:pt x="19888" y="12607"/>
                    <a:pt x="20102" y="12179"/>
                  </a:cubicBezTo>
                  <a:cubicBezTo>
                    <a:pt x="20423" y="11616"/>
                    <a:pt x="20610" y="11081"/>
                    <a:pt x="20744" y="10546"/>
                  </a:cubicBezTo>
                  <a:cubicBezTo>
                    <a:pt x="21012" y="9422"/>
                    <a:pt x="20985" y="8217"/>
                    <a:pt x="20691" y="7066"/>
                  </a:cubicBezTo>
                  <a:cubicBezTo>
                    <a:pt x="20370" y="5996"/>
                    <a:pt x="19834" y="4925"/>
                    <a:pt x="19085" y="3988"/>
                  </a:cubicBezTo>
                  <a:cubicBezTo>
                    <a:pt x="18710" y="3533"/>
                    <a:pt x="18309" y="3105"/>
                    <a:pt x="17827" y="2730"/>
                  </a:cubicBezTo>
                  <a:cubicBezTo>
                    <a:pt x="17399" y="2382"/>
                    <a:pt x="16890" y="2034"/>
                    <a:pt x="16355" y="1767"/>
                  </a:cubicBezTo>
                  <a:cubicBezTo>
                    <a:pt x="15793" y="1472"/>
                    <a:pt x="15204" y="1231"/>
                    <a:pt x="14561" y="1071"/>
                  </a:cubicBezTo>
                  <a:cubicBezTo>
                    <a:pt x="13919" y="910"/>
                    <a:pt x="13223" y="803"/>
                    <a:pt x="12313" y="723"/>
                  </a:cubicBezTo>
                  <a:cubicBezTo>
                    <a:pt x="11885" y="696"/>
                    <a:pt x="11457" y="696"/>
                    <a:pt x="11055" y="669"/>
                  </a:cubicBezTo>
                  <a:cubicBezTo>
                    <a:pt x="10172" y="643"/>
                    <a:pt x="9262" y="589"/>
                    <a:pt x="8405" y="455"/>
                  </a:cubicBezTo>
                  <a:cubicBezTo>
                    <a:pt x="8646" y="375"/>
                    <a:pt x="8834" y="295"/>
                    <a:pt x="8994" y="188"/>
                  </a:cubicBezTo>
                  <a:cubicBezTo>
                    <a:pt x="9048" y="188"/>
                    <a:pt x="9074" y="161"/>
                    <a:pt x="9074" y="134"/>
                  </a:cubicBezTo>
                  <a:lnTo>
                    <a:pt x="9074" y="27"/>
                  </a:lnTo>
                  <a:cubicBezTo>
                    <a:pt x="9021" y="27"/>
                    <a:pt x="8941" y="0"/>
                    <a:pt x="8887"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473" name="Google Shape;6999;p47">
              <a:extLst>
                <a:ext uri="{FF2B5EF4-FFF2-40B4-BE49-F238E27FC236}">
                  <a16:creationId xmlns:a16="http://schemas.microsoft.com/office/drawing/2014/main" id="{EA190590-4419-EE5F-0C4D-80B9759F4BD3}"/>
                </a:ext>
              </a:extLst>
            </p:cNvPr>
            <p:cNvSpPr/>
            <p:nvPr/>
          </p:nvSpPr>
          <p:spPr>
            <a:xfrm>
              <a:off x="6995775" y="7321325"/>
              <a:ext cx="432950" cy="418900"/>
            </a:xfrm>
            <a:custGeom>
              <a:avLst/>
              <a:gdLst/>
              <a:ahLst/>
              <a:cxnLst/>
              <a:rect l="l" t="t" r="r" b="b"/>
              <a:pathLst>
                <a:path w="17318" h="16756" extrusionOk="0">
                  <a:moveTo>
                    <a:pt x="3507" y="1"/>
                  </a:moveTo>
                  <a:lnTo>
                    <a:pt x="3507" y="1"/>
                  </a:lnTo>
                  <a:cubicBezTo>
                    <a:pt x="3399" y="108"/>
                    <a:pt x="3266" y="241"/>
                    <a:pt x="3132" y="402"/>
                  </a:cubicBezTo>
                  <a:cubicBezTo>
                    <a:pt x="1606" y="2169"/>
                    <a:pt x="589" y="4390"/>
                    <a:pt x="188" y="6799"/>
                  </a:cubicBezTo>
                  <a:cubicBezTo>
                    <a:pt x="54" y="7629"/>
                    <a:pt x="0" y="8512"/>
                    <a:pt x="27" y="9342"/>
                  </a:cubicBezTo>
                  <a:cubicBezTo>
                    <a:pt x="161" y="9609"/>
                    <a:pt x="321" y="9877"/>
                    <a:pt x="509" y="10145"/>
                  </a:cubicBezTo>
                  <a:cubicBezTo>
                    <a:pt x="803" y="10600"/>
                    <a:pt x="1098" y="11055"/>
                    <a:pt x="1472" y="11483"/>
                  </a:cubicBezTo>
                  <a:cubicBezTo>
                    <a:pt x="1794" y="11911"/>
                    <a:pt x="2195" y="12313"/>
                    <a:pt x="2570" y="12687"/>
                  </a:cubicBezTo>
                  <a:cubicBezTo>
                    <a:pt x="3507" y="13597"/>
                    <a:pt x="4604" y="14347"/>
                    <a:pt x="5755" y="14962"/>
                  </a:cubicBezTo>
                  <a:cubicBezTo>
                    <a:pt x="6959" y="15605"/>
                    <a:pt x="8217" y="16087"/>
                    <a:pt x="9556" y="16408"/>
                  </a:cubicBezTo>
                  <a:cubicBezTo>
                    <a:pt x="10171" y="16542"/>
                    <a:pt x="10733" y="16622"/>
                    <a:pt x="11322" y="16702"/>
                  </a:cubicBezTo>
                  <a:cubicBezTo>
                    <a:pt x="11643" y="16729"/>
                    <a:pt x="11938" y="16729"/>
                    <a:pt x="12232" y="16756"/>
                  </a:cubicBezTo>
                  <a:lnTo>
                    <a:pt x="13196" y="16756"/>
                  </a:lnTo>
                  <a:cubicBezTo>
                    <a:pt x="13999" y="16729"/>
                    <a:pt x="14802" y="16622"/>
                    <a:pt x="15605" y="16408"/>
                  </a:cubicBezTo>
                  <a:cubicBezTo>
                    <a:pt x="15846" y="16328"/>
                    <a:pt x="16060" y="16274"/>
                    <a:pt x="16247" y="16167"/>
                  </a:cubicBezTo>
                  <a:lnTo>
                    <a:pt x="16274" y="15953"/>
                  </a:lnTo>
                  <a:cubicBezTo>
                    <a:pt x="16327" y="15873"/>
                    <a:pt x="16327" y="15712"/>
                    <a:pt x="16354" y="15632"/>
                  </a:cubicBezTo>
                  <a:lnTo>
                    <a:pt x="16354" y="15578"/>
                  </a:lnTo>
                  <a:cubicBezTo>
                    <a:pt x="16434" y="15257"/>
                    <a:pt x="16515" y="14882"/>
                    <a:pt x="16622" y="14507"/>
                  </a:cubicBezTo>
                  <a:cubicBezTo>
                    <a:pt x="16756" y="14106"/>
                    <a:pt x="16889" y="13705"/>
                    <a:pt x="17130" y="13276"/>
                  </a:cubicBezTo>
                  <a:cubicBezTo>
                    <a:pt x="17184" y="13142"/>
                    <a:pt x="17264" y="13035"/>
                    <a:pt x="17318" y="12902"/>
                  </a:cubicBezTo>
                  <a:lnTo>
                    <a:pt x="17318" y="12902"/>
                  </a:lnTo>
                  <a:cubicBezTo>
                    <a:pt x="17264" y="12955"/>
                    <a:pt x="17184" y="12955"/>
                    <a:pt x="17130" y="12955"/>
                  </a:cubicBezTo>
                  <a:cubicBezTo>
                    <a:pt x="16623" y="13057"/>
                    <a:pt x="16099" y="13103"/>
                    <a:pt x="15577" y="13103"/>
                  </a:cubicBezTo>
                  <a:cubicBezTo>
                    <a:pt x="15136" y="13103"/>
                    <a:pt x="14695" y="13070"/>
                    <a:pt x="14266" y="13009"/>
                  </a:cubicBezTo>
                  <a:cubicBezTo>
                    <a:pt x="13785" y="12955"/>
                    <a:pt x="13303" y="12848"/>
                    <a:pt x="12821" y="12714"/>
                  </a:cubicBezTo>
                  <a:cubicBezTo>
                    <a:pt x="12339" y="12580"/>
                    <a:pt x="11884" y="12447"/>
                    <a:pt x="11402" y="12286"/>
                  </a:cubicBezTo>
                  <a:cubicBezTo>
                    <a:pt x="10974" y="12099"/>
                    <a:pt x="10573" y="11938"/>
                    <a:pt x="10144" y="11697"/>
                  </a:cubicBezTo>
                  <a:cubicBezTo>
                    <a:pt x="9716" y="11510"/>
                    <a:pt x="9341" y="11269"/>
                    <a:pt x="8967" y="11028"/>
                  </a:cubicBezTo>
                  <a:cubicBezTo>
                    <a:pt x="8191" y="10546"/>
                    <a:pt x="7495" y="9957"/>
                    <a:pt x="6852" y="9342"/>
                  </a:cubicBezTo>
                  <a:cubicBezTo>
                    <a:pt x="6210" y="8699"/>
                    <a:pt x="5675" y="8003"/>
                    <a:pt x="5193" y="7227"/>
                  </a:cubicBezTo>
                  <a:cubicBezTo>
                    <a:pt x="4711" y="6478"/>
                    <a:pt x="4310" y="5675"/>
                    <a:pt x="4042" y="4845"/>
                  </a:cubicBezTo>
                  <a:cubicBezTo>
                    <a:pt x="3747" y="4015"/>
                    <a:pt x="3587" y="3132"/>
                    <a:pt x="3480" y="2276"/>
                  </a:cubicBezTo>
                  <a:cubicBezTo>
                    <a:pt x="3453" y="1847"/>
                    <a:pt x="3399" y="1366"/>
                    <a:pt x="3453" y="937"/>
                  </a:cubicBezTo>
                  <a:cubicBezTo>
                    <a:pt x="3453" y="643"/>
                    <a:pt x="3480" y="322"/>
                    <a:pt x="3507" y="1"/>
                  </a:cubicBezTo>
                  <a:close/>
                </a:path>
              </a:pathLst>
            </a:custGeom>
            <a:solidFill>
              <a:srgbClr val="413425"/>
            </a:solidFill>
            <a:ln>
              <a:noFill/>
            </a:ln>
          </p:spPr>
          <p:txBody>
            <a:bodyPr spcFirstLastPara="1" wrap="square" lIns="121900" tIns="121900" rIns="121900" bIns="121900" anchor="ctr" anchorCtr="0">
              <a:noAutofit/>
            </a:bodyPr>
            <a:lstStyle/>
            <a:p>
              <a:endParaRPr sz="2400"/>
            </a:p>
          </p:txBody>
        </p:sp>
        <p:sp>
          <p:nvSpPr>
            <p:cNvPr id="474" name="Google Shape;7000;p47">
              <a:extLst>
                <a:ext uri="{FF2B5EF4-FFF2-40B4-BE49-F238E27FC236}">
                  <a16:creationId xmlns:a16="http://schemas.microsoft.com/office/drawing/2014/main" id="{5FE6A32F-EAA7-6682-063F-43BBA0F25ED5}"/>
                </a:ext>
              </a:extLst>
            </p:cNvPr>
            <p:cNvSpPr/>
            <p:nvPr/>
          </p:nvSpPr>
          <p:spPr>
            <a:xfrm>
              <a:off x="6995775" y="7319975"/>
              <a:ext cx="95025" cy="324575"/>
            </a:xfrm>
            <a:custGeom>
              <a:avLst/>
              <a:gdLst/>
              <a:ahLst/>
              <a:cxnLst/>
              <a:rect l="l" t="t" r="r" b="b"/>
              <a:pathLst>
                <a:path w="3801" h="12983" extrusionOk="0">
                  <a:moveTo>
                    <a:pt x="3533" y="1"/>
                  </a:moveTo>
                  <a:lnTo>
                    <a:pt x="3533" y="1"/>
                  </a:lnTo>
                  <a:cubicBezTo>
                    <a:pt x="3399" y="135"/>
                    <a:pt x="3266" y="295"/>
                    <a:pt x="3132" y="456"/>
                  </a:cubicBezTo>
                  <a:cubicBezTo>
                    <a:pt x="1606" y="2223"/>
                    <a:pt x="589" y="4444"/>
                    <a:pt x="188" y="6853"/>
                  </a:cubicBezTo>
                  <a:cubicBezTo>
                    <a:pt x="54" y="7683"/>
                    <a:pt x="0" y="8566"/>
                    <a:pt x="27" y="9396"/>
                  </a:cubicBezTo>
                  <a:cubicBezTo>
                    <a:pt x="161" y="9663"/>
                    <a:pt x="321" y="9931"/>
                    <a:pt x="455" y="10199"/>
                  </a:cubicBezTo>
                  <a:cubicBezTo>
                    <a:pt x="723" y="10654"/>
                    <a:pt x="1071" y="11109"/>
                    <a:pt x="1446" y="11537"/>
                  </a:cubicBezTo>
                  <a:cubicBezTo>
                    <a:pt x="1767" y="11938"/>
                    <a:pt x="2141" y="12340"/>
                    <a:pt x="2543" y="12741"/>
                  </a:cubicBezTo>
                  <a:cubicBezTo>
                    <a:pt x="2597" y="12795"/>
                    <a:pt x="2704" y="12875"/>
                    <a:pt x="2784" y="12982"/>
                  </a:cubicBezTo>
                  <a:cubicBezTo>
                    <a:pt x="2704" y="12741"/>
                    <a:pt x="2677" y="12474"/>
                    <a:pt x="2597" y="12233"/>
                  </a:cubicBezTo>
                  <a:cubicBezTo>
                    <a:pt x="2516" y="11564"/>
                    <a:pt x="2436" y="10895"/>
                    <a:pt x="2409" y="10225"/>
                  </a:cubicBezTo>
                  <a:cubicBezTo>
                    <a:pt x="2409" y="9904"/>
                    <a:pt x="2409" y="9583"/>
                    <a:pt x="2436" y="9262"/>
                  </a:cubicBezTo>
                  <a:cubicBezTo>
                    <a:pt x="2463" y="8967"/>
                    <a:pt x="2463" y="8646"/>
                    <a:pt x="2543" y="8352"/>
                  </a:cubicBezTo>
                  <a:cubicBezTo>
                    <a:pt x="2597" y="7790"/>
                    <a:pt x="2704" y="7174"/>
                    <a:pt x="2864" y="6639"/>
                  </a:cubicBezTo>
                  <a:cubicBezTo>
                    <a:pt x="3105" y="5782"/>
                    <a:pt x="3399" y="4899"/>
                    <a:pt x="3801" y="4069"/>
                  </a:cubicBezTo>
                  <a:cubicBezTo>
                    <a:pt x="3667" y="3507"/>
                    <a:pt x="3560" y="2892"/>
                    <a:pt x="3507" y="2330"/>
                  </a:cubicBezTo>
                  <a:cubicBezTo>
                    <a:pt x="3480" y="1875"/>
                    <a:pt x="3426" y="1420"/>
                    <a:pt x="3480" y="991"/>
                  </a:cubicBezTo>
                  <a:cubicBezTo>
                    <a:pt x="3480" y="590"/>
                    <a:pt x="3507" y="295"/>
                    <a:pt x="3533" y="1"/>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75" name="Google Shape;7001;p47">
              <a:extLst>
                <a:ext uri="{FF2B5EF4-FFF2-40B4-BE49-F238E27FC236}">
                  <a16:creationId xmlns:a16="http://schemas.microsoft.com/office/drawing/2014/main" id="{6BFE929D-7702-9D66-081F-595698EC75F5}"/>
                </a:ext>
              </a:extLst>
            </p:cNvPr>
            <p:cNvSpPr/>
            <p:nvPr/>
          </p:nvSpPr>
          <p:spPr>
            <a:xfrm>
              <a:off x="6996450" y="7554850"/>
              <a:ext cx="354650" cy="283750"/>
            </a:xfrm>
            <a:custGeom>
              <a:avLst/>
              <a:gdLst/>
              <a:ahLst/>
              <a:cxnLst/>
              <a:rect l="l" t="t" r="r" b="b"/>
              <a:pathLst>
                <a:path w="14186" h="11350" extrusionOk="0">
                  <a:moveTo>
                    <a:pt x="0" y="1"/>
                  </a:moveTo>
                  <a:cubicBezTo>
                    <a:pt x="0" y="322"/>
                    <a:pt x="27" y="670"/>
                    <a:pt x="80" y="1045"/>
                  </a:cubicBezTo>
                  <a:cubicBezTo>
                    <a:pt x="214" y="2195"/>
                    <a:pt x="535" y="3346"/>
                    <a:pt x="1044" y="4417"/>
                  </a:cubicBezTo>
                  <a:cubicBezTo>
                    <a:pt x="1552" y="5488"/>
                    <a:pt x="2222" y="6478"/>
                    <a:pt x="3051" y="7334"/>
                  </a:cubicBezTo>
                  <a:cubicBezTo>
                    <a:pt x="3453" y="7736"/>
                    <a:pt x="3908" y="8137"/>
                    <a:pt x="4416" y="8539"/>
                  </a:cubicBezTo>
                  <a:cubicBezTo>
                    <a:pt x="4925" y="8887"/>
                    <a:pt x="5460" y="9235"/>
                    <a:pt x="6022" y="9556"/>
                  </a:cubicBezTo>
                  <a:cubicBezTo>
                    <a:pt x="6638" y="9904"/>
                    <a:pt x="7227" y="10198"/>
                    <a:pt x="7842" y="10466"/>
                  </a:cubicBezTo>
                  <a:cubicBezTo>
                    <a:pt x="8458" y="10734"/>
                    <a:pt x="9100" y="10948"/>
                    <a:pt x="9743" y="11108"/>
                  </a:cubicBezTo>
                  <a:cubicBezTo>
                    <a:pt x="10412" y="11269"/>
                    <a:pt x="11054" y="11349"/>
                    <a:pt x="11670" y="11349"/>
                  </a:cubicBezTo>
                  <a:lnTo>
                    <a:pt x="11723" y="11349"/>
                  </a:lnTo>
                  <a:cubicBezTo>
                    <a:pt x="12339" y="11349"/>
                    <a:pt x="12955" y="11242"/>
                    <a:pt x="13490" y="11082"/>
                  </a:cubicBezTo>
                  <a:cubicBezTo>
                    <a:pt x="13731" y="11001"/>
                    <a:pt x="13998" y="10868"/>
                    <a:pt x="14186" y="10734"/>
                  </a:cubicBezTo>
                  <a:cubicBezTo>
                    <a:pt x="14132" y="10734"/>
                    <a:pt x="14079" y="10760"/>
                    <a:pt x="14025" y="10760"/>
                  </a:cubicBezTo>
                  <a:cubicBezTo>
                    <a:pt x="13624" y="10841"/>
                    <a:pt x="13195" y="10894"/>
                    <a:pt x="12794" y="10894"/>
                  </a:cubicBezTo>
                  <a:cubicBezTo>
                    <a:pt x="12178" y="10894"/>
                    <a:pt x="11563" y="10841"/>
                    <a:pt x="10974" y="10680"/>
                  </a:cubicBezTo>
                  <a:cubicBezTo>
                    <a:pt x="10385" y="10493"/>
                    <a:pt x="9850" y="10279"/>
                    <a:pt x="9314" y="9958"/>
                  </a:cubicBezTo>
                  <a:cubicBezTo>
                    <a:pt x="8779" y="9636"/>
                    <a:pt x="8217" y="9262"/>
                    <a:pt x="7789" y="8807"/>
                  </a:cubicBezTo>
                  <a:cubicBezTo>
                    <a:pt x="7655" y="8700"/>
                    <a:pt x="7548" y="8566"/>
                    <a:pt x="7468" y="8432"/>
                  </a:cubicBezTo>
                  <a:cubicBezTo>
                    <a:pt x="7361" y="8325"/>
                    <a:pt x="7253" y="8191"/>
                    <a:pt x="7200" y="8084"/>
                  </a:cubicBezTo>
                  <a:cubicBezTo>
                    <a:pt x="6986" y="7870"/>
                    <a:pt x="6825" y="7602"/>
                    <a:pt x="6638" y="7361"/>
                  </a:cubicBezTo>
                  <a:cubicBezTo>
                    <a:pt x="6504" y="7201"/>
                    <a:pt x="6370" y="6987"/>
                    <a:pt x="6183" y="6826"/>
                  </a:cubicBezTo>
                  <a:lnTo>
                    <a:pt x="5969" y="6585"/>
                  </a:lnTo>
                  <a:cubicBezTo>
                    <a:pt x="5888" y="6532"/>
                    <a:pt x="5835" y="6451"/>
                    <a:pt x="5728" y="6398"/>
                  </a:cubicBezTo>
                  <a:cubicBezTo>
                    <a:pt x="5648" y="6317"/>
                    <a:pt x="5540" y="6291"/>
                    <a:pt x="5487" y="6210"/>
                  </a:cubicBezTo>
                  <a:cubicBezTo>
                    <a:pt x="5460" y="6184"/>
                    <a:pt x="5380" y="6157"/>
                    <a:pt x="5353" y="6157"/>
                  </a:cubicBezTo>
                  <a:cubicBezTo>
                    <a:pt x="5326" y="6103"/>
                    <a:pt x="5273" y="6103"/>
                    <a:pt x="5219" y="6077"/>
                  </a:cubicBezTo>
                  <a:cubicBezTo>
                    <a:pt x="5193" y="6050"/>
                    <a:pt x="5112" y="6050"/>
                    <a:pt x="5085" y="6023"/>
                  </a:cubicBezTo>
                  <a:cubicBezTo>
                    <a:pt x="5059" y="6023"/>
                    <a:pt x="5005" y="5969"/>
                    <a:pt x="4978" y="5969"/>
                  </a:cubicBezTo>
                  <a:lnTo>
                    <a:pt x="4711" y="5969"/>
                  </a:lnTo>
                  <a:cubicBezTo>
                    <a:pt x="4684" y="5969"/>
                    <a:pt x="4684" y="5969"/>
                    <a:pt x="4657" y="6023"/>
                  </a:cubicBezTo>
                  <a:cubicBezTo>
                    <a:pt x="4630" y="6023"/>
                    <a:pt x="4577" y="6050"/>
                    <a:pt x="4577" y="6050"/>
                  </a:cubicBezTo>
                  <a:cubicBezTo>
                    <a:pt x="4550" y="6077"/>
                    <a:pt x="4523" y="6077"/>
                    <a:pt x="4523" y="6103"/>
                  </a:cubicBezTo>
                  <a:cubicBezTo>
                    <a:pt x="4523" y="6157"/>
                    <a:pt x="4470" y="6157"/>
                    <a:pt x="4470" y="6184"/>
                  </a:cubicBezTo>
                  <a:cubicBezTo>
                    <a:pt x="4470" y="6184"/>
                    <a:pt x="4470" y="6210"/>
                    <a:pt x="4443" y="6210"/>
                  </a:cubicBezTo>
                  <a:cubicBezTo>
                    <a:pt x="4443" y="6264"/>
                    <a:pt x="4416" y="6264"/>
                    <a:pt x="4416" y="6291"/>
                  </a:cubicBezTo>
                  <a:lnTo>
                    <a:pt x="4416" y="6344"/>
                  </a:lnTo>
                  <a:lnTo>
                    <a:pt x="4416" y="6478"/>
                  </a:lnTo>
                  <a:lnTo>
                    <a:pt x="4416" y="6665"/>
                  </a:lnTo>
                  <a:cubicBezTo>
                    <a:pt x="4416" y="6719"/>
                    <a:pt x="4443" y="6826"/>
                    <a:pt x="4443" y="6879"/>
                  </a:cubicBezTo>
                  <a:cubicBezTo>
                    <a:pt x="4470" y="6960"/>
                    <a:pt x="4470" y="7013"/>
                    <a:pt x="4523" y="7094"/>
                  </a:cubicBezTo>
                  <a:lnTo>
                    <a:pt x="4604" y="7281"/>
                  </a:lnTo>
                  <a:cubicBezTo>
                    <a:pt x="4657" y="7361"/>
                    <a:pt x="4684" y="7388"/>
                    <a:pt x="4711" y="7468"/>
                  </a:cubicBezTo>
                  <a:lnTo>
                    <a:pt x="4711" y="7522"/>
                  </a:lnTo>
                  <a:lnTo>
                    <a:pt x="4684" y="7522"/>
                  </a:lnTo>
                  <a:cubicBezTo>
                    <a:pt x="4684" y="7522"/>
                    <a:pt x="4657" y="7522"/>
                    <a:pt x="4657" y="7495"/>
                  </a:cubicBezTo>
                  <a:cubicBezTo>
                    <a:pt x="4309" y="7067"/>
                    <a:pt x="4042" y="6585"/>
                    <a:pt x="3774" y="6077"/>
                  </a:cubicBezTo>
                  <a:cubicBezTo>
                    <a:pt x="3533" y="5621"/>
                    <a:pt x="3319" y="5140"/>
                    <a:pt x="3132" y="4658"/>
                  </a:cubicBezTo>
                  <a:cubicBezTo>
                    <a:pt x="2998" y="4256"/>
                    <a:pt x="2864" y="3801"/>
                    <a:pt x="2784" y="3373"/>
                  </a:cubicBezTo>
                  <a:cubicBezTo>
                    <a:pt x="2703" y="3320"/>
                    <a:pt x="2596" y="3239"/>
                    <a:pt x="2543" y="3132"/>
                  </a:cubicBezTo>
                  <a:cubicBezTo>
                    <a:pt x="2141" y="2731"/>
                    <a:pt x="1767" y="2329"/>
                    <a:pt x="1445" y="1928"/>
                  </a:cubicBezTo>
                  <a:cubicBezTo>
                    <a:pt x="1071" y="1500"/>
                    <a:pt x="776" y="1071"/>
                    <a:pt x="455" y="590"/>
                  </a:cubicBezTo>
                  <a:cubicBezTo>
                    <a:pt x="294" y="536"/>
                    <a:pt x="134" y="295"/>
                    <a:pt x="0" y="1"/>
                  </a:cubicBezTo>
                  <a:close/>
                </a:path>
              </a:pathLst>
            </a:custGeom>
            <a:solidFill>
              <a:srgbClr val="FFB300"/>
            </a:solidFill>
            <a:ln>
              <a:noFill/>
            </a:ln>
          </p:spPr>
          <p:txBody>
            <a:bodyPr spcFirstLastPara="1" wrap="square" lIns="121900" tIns="121900" rIns="121900" bIns="121900" anchor="ctr" anchorCtr="0">
              <a:noAutofit/>
            </a:bodyPr>
            <a:lstStyle/>
            <a:p>
              <a:endParaRPr sz="2400"/>
            </a:p>
          </p:txBody>
        </p:sp>
        <p:sp>
          <p:nvSpPr>
            <p:cNvPr id="476" name="Google Shape;7002;p47">
              <a:extLst>
                <a:ext uri="{FF2B5EF4-FFF2-40B4-BE49-F238E27FC236}">
                  <a16:creationId xmlns:a16="http://schemas.microsoft.com/office/drawing/2014/main" id="{627C717E-BA85-8262-2212-2A1B58D51291}"/>
                </a:ext>
              </a:extLst>
            </p:cNvPr>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rgbClr val="FFB300"/>
            </a:solidFill>
            <a:ln>
              <a:noFill/>
            </a:ln>
          </p:spPr>
          <p:txBody>
            <a:bodyPr spcFirstLastPara="1" wrap="square" lIns="121900" tIns="121900" rIns="121900" bIns="121900" anchor="ctr" anchorCtr="0">
              <a:noAutofit/>
            </a:bodyPr>
            <a:lstStyle/>
            <a:p>
              <a:endParaRPr sz="2400"/>
            </a:p>
          </p:txBody>
        </p:sp>
        <p:sp>
          <p:nvSpPr>
            <p:cNvPr id="477" name="Google Shape;7003;p47">
              <a:extLst>
                <a:ext uri="{FF2B5EF4-FFF2-40B4-BE49-F238E27FC236}">
                  <a16:creationId xmlns:a16="http://schemas.microsoft.com/office/drawing/2014/main" id="{7978722B-3B95-3A98-2592-84461E06D2BE}"/>
                </a:ext>
              </a:extLst>
            </p:cNvPr>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478" name="Google Shape;7004;p47">
              <a:extLst>
                <a:ext uri="{FF2B5EF4-FFF2-40B4-BE49-F238E27FC236}">
                  <a16:creationId xmlns:a16="http://schemas.microsoft.com/office/drawing/2014/main" id="{40A8E92C-A8F8-DA43-B193-819FB6677EF9}"/>
                </a:ext>
              </a:extLst>
            </p:cNvPr>
            <p:cNvSpPr/>
            <p:nvPr/>
          </p:nvSpPr>
          <p:spPr>
            <a:xfrm>
              <a:off x="7082750" y="7233675"/>
              <a:ext cx="165300" cy="186700"/>
            </a:xfrm>
            <a:custGeom>
              <a:avLst/>
              <a:gdLst/>
              <a:ahLst/>
              <a:cxnLst/>
              <a:rect l="l" t="t" r="r" b="b"/>
              <a:pathLst>
                <a:path w="6612" h="7468" extrusionOk="0">
                  <a:moveTo>
                    <a:pt x="5274" y="0"/>
                  </a:moveTo>
                  <a:cubicBezTo>
                    <a:pt x="4176" y="428"/>
                    <a:pt x="3132" y="964"/>
                    <a:pt x="2196" y="1633"/>
                  </a:cubicBezTo>
                  <a:cubicBezTo>
                    <a:pt x="1446" y="2168"/>
                    <a:pt x="723" y="2784"/>
                    <a:pt x="108" y="3453"/>
                  </a:cubicBezTo>
                  <a:cubicBezTo>
                    <a:pt x="54" y="3747"/>
                    <a:pt x="28" y="4042"/>
                    <a:pt x="28" y="4363"/>
                  </a:cubicBezTo>
                  <a:cubicBezTo>
                    <a:pt x="1" y="4818"/>
                    <a:pt x="28" y="5273"/>
                    <a:pt x="54" y="5701"/>
                  </a:cubicBezTo>
                  <a:cubicBezTo>
                    <a:pt x="135" y="6290"/>
                    <a:pt x="242" y="6879"/>
                    <a:pt x="375" y="7468"/>
                  </a:cubicBezTo>
                  <a:cubicBezTo>
                    <a:pt x="456" y="7254"/>
                    <a:pt x="563" y="7013"/>
                    <a:pt x="670" y="6825"/>
                  </a:cubicBezTo>
                  <a:cubicBezTo>
                    <a:pt x="1205" y="5808"/>
                    <a:pt x="1848" y="4845"/>
                    <a:pt x="2597" y="4015"/>
                  </a:cubicBezTo>
                  <a:cubicBezTo>
                    <a:pt x="3373" y="3132"/>
                    <a:pt x="4203" y="2329"/>
                    <a:pt x="5140" y="1660"/>
                  </a:cubicBezTo>
                  <a:cubicBezTo>
                    <a:pt x="5622" y="1338"/>
                    <a:pt x="6103" y="991"/>
                    <a:pt x="6612" y="696"/>
                  </a:cubicBezTo>
                  <a:cubicBezTo>
                    <a:pt x="6023" y="669"/>
                    <a:pt x="5407" y="643"/>
                    <a:pt x="4819" y="536"/>
                  </a:cubicBezTo>
                  <a:lnTo>
                    <a:pt x="5006" y="455"/>
                  </a:lnTo>
                  <a:cubicBezTo>
                    <a:pt x="5140" y="402"/>
                    <a:pt x="5274" y="375"/>
                    <a:pt x="5407" y="295"/>
                  </a:cubicBezTo>
                  <a:cubicBezTo>
                    <a:pt x="5461" y="295"/>
                    <a:pt x="5488" y="268"/>
                    <a:pt x="5488" y="214"/>
                  </a:cubicBezTo>
                  <a:lnTo>
                    <a:pt x="5488" y="107"/>
                  </a:lnTo>
                  <a:cubicBezTo>
                    <a:pt x="5461" y="27"/>
                    <a:pt x="5407" y="27"/>
                    <a:pt x="5354" y="27"/>
                  </a:cubicBezTo>
                  <a:cubicBezTo>
                    <a:pt x="5327" y="0"/>
                    <a:pt x="5274" y="0"/>
                    <a:pt x="5274"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479" name="Google Shape;7005;p47">
              <a:extLst>
                <a:ext uri="{FF2B5EF4-FFF2-40B4-BE49-F238E27FC236}">
                  <a16:creationId xmlns:a16="http://schemas.microsoft.com/office/drawing/2014/main" id="{B18133DD-6F0B-AA5A-44F7-F45DED85B035}"/>
                </a:ext>
              </a:extLst>
            </p:cNvPr>
            <p:cNvSpPr/>
            <p:nvPr/>
          </p:nvSpPr>
          <p:spPr>
            <a:xfrm>
              <a:off x="7252050" y="7578275"/>
              <a:ext cx="65600" cy="112775"/>
            </a:xfrm>
            <a:custGeom>
              <a:avLst/>
              <a:gdLst/>
              <a:ahLst/>
              <a:cxnLst/>
              <a:rect l="l" t="t" r="r" b="b"/>
              <a:pathLst>
                <a:path w="2624" h="4511" extrusionOk="0">
                  <a:moveTo>
                    <a:pt x="108" y="1"/>
                  </a:moveTo>
                  <a:lnTo>
                    <a:pt x="54" y="54"/>
                  </a:lnTo>
                  <a:cubicBezTo>
                    <a:pt x="54" y="108"/>
                    <a:pt x="0" y="108"/>
                    <a:pt x="0" y="134"/>
                  </a:cubicBezTo>
                  <a:lnTo>
                    <a:pt x="0" y="188"/>
                  </a:lnTo>
                  <a:lnTo>
                    <a:pt x="0" y="375"/>
                  </a:lnTo>
                  <a:cubicBezTo>
                    <a:pt x="54" y="509"/>
                    <a:pt x="54" y="670"/>
                    <a:pt x="81" y="803"/>
                  </a:cubicBezTo>
                  <a:cubicBezTo>
                    <a:pt x="188" y="1178"/>
                    <a:pt x="241" y="1580"/>
                    <a:pt x="268" y="1981"/>
                  </a:cubicBezTo>
                  <a:cubicBezTo>
                    <a:pt x="322" y="2142"/>
                    <a:pt x="322" y="2276"/>
                    <a:pt x="348" y="2436"/>
                  </a:cubicBezTo>
                  <a:cubicBezTo>
                    <a:pt x="375" y="2704"/>
                    <a:pt x="455" y="2971"/>
                    <a:pt x="509" y="3266"/>
                  </a:cubicBezTo>
                  <a:cubicBezTo>
                    <a:pt x="589" y="3534"/>
                    <a:pt x="643" y="3721"/>
                    <a:pt x="750" y="3882"/>
                  </a:cubicBezTo>
                  <a:cubicBezTo>
                    <a:pt x="803" y="4042"/>
                    <a:pt x="911" y="4176"/>
                    <a:pt x="1044" y="4283"/>
                  </a:cubicBezTo>
                  <a:cubicBezTo>
                    <a:pt x="1178" y="4390"/>
                    <a:pt x="1312" y="4444"/>
                    <a:pt x="1446" y="4470"/>
                  </a:cubicBezTo>
                  <a:cubicBezTo>
                    <a:pt x="1513" y="4497"/>
                    <a:pt x="1580" y="4511"/>
                    <a:pt x="1647" y="4511"/>
                  </a:cubicBezTo>
                  <a:cubicBezTo>
                    <a:pt x="1713" y="4511"/>
                    <a:pt x="1780" y="4497"/>
                    <a:pt x="1847" y="4470"/>
                  </a:cubicBezTo>
                  <a:lnTo>
                    <a:pt x="1901" y="4470"/>
                  </a:lnTo>
                  <a:cubicBezTo>
                    <a:pt x="1981" y="4444"/>
                    <a:pt x="2088" y="4390"/>
                    <a:pt x="2195" y="4310"/>
                  </a:cubicBezTo>
                  <a:cubicBezTo>
                    <a:pt x="2490" y="4042"/>
                    <a:pt x="2570" y="3641"/>
                    <a:pt x="2597" y="3373"/>
                  </a:cubicBezTo>
                  <a:cubicBezTo>
                    <a:pt x="2624" y="2918"/>
                    <a:pt x="2516" y="2409"/>
                    <a:pt x="2329" y="1981"/>
                  </a:cubicBezTo>
                  <a:cubicBezTo>
                    <a:pt x="2115" y="1580"/>
                    <a:pt x="1794" y="1178"/>
                    <a:pt x="1419" y="830"/>
                  </a:cubicBezTo>
                  <a:cubicBezTo>
                    <a:pt x="1044" y="509"/>
                    <a:pt x="643" y="241"/>
                    <a:pt x="215" y="27"/>
                  </a:cubicBezTo>
                  <a:cubicBezTo>
                    <a:pt x="188" y="1"/>
                    <a:pt x="161" y="1"/>
                    <a:pt x="108" y="1"/>
                  </a:cubicBezTo>
                  <a:close/>
                </a:path>
              </a:pathLst>
            </a:custGeom>
            <a:solidFill>
              <a:srgbClr val="413425"/>
            </a:solidFill>
            <a:ln>
              <a:noFill/>
            </a:ln>
          </p:spPr>
          <p:txBody>
            <a:bodyPr spcFirstLastPara="1" wrap="square" lIns="121900" tIns="121900" rIns="121900" bIns="121900" anchor="ctr" anchorCtr="0">
              <a:noAutofit/>
            </a:bodyPr>
            <a:lstStyle/>
            <a:p>
              <a:endParaRPr sz="2400"/>
            </a:p>
          </p:txBody>
        </p:sp>
        <p:sp>
          <p:nvSpPr>
            <p:cNvPr id="480" name="Google Shape;7006;p47">
              <a:extLst>
                <a:ext uri="{FF2B5EF4-FFF2-40B4-BE49-F238E27FC236}">
                  <a16:creationId xmlns:a16="http://schemas.microsoft.com/office/drawing/2014/main" id="{FBED037F-73BD-77B1-09D9-9F7E70614D2D}"/>
                </a:ext>
              </a:extLst>
            </p:cNvPr>
            <p:cNvSpPr/>
            <p:nvPr/>
          </p:nvSpPr>
          <p:spPr>
            <a:xfrm>
              <a:off x="7264775" y="7703100"/>
              <a:ext cx="85000" cy="100700"/>
            </a:xfrm>
            <a:custGeom>
              <a:avLst/>
              <a:gdLst/>
              <a:ahLst/>
              <a:cxnLst/>
              <a:rect l="l" t="t" r="r" b="b"/>
              <a:pathLst>
                <a:path w="3400" h="4028" extrusionOk="0">
                  <a:moveTo>
                    <a:pt x="80" y="1"/>
                  </a:moveTo>
                  <a:cubicBezTo>
                    <a:pt x="71" y="1"/>
                    <a:pt x="62" y="4"/>
                    <a:pt x="54" y="13"/>
                  </a:cubicBezTo>
                  <a:cubicBezTo>
                    <a:pt x="0" y="66"/>
                    <a:pt x="0" y="93"/>
                    <a:pt x="0" y="93"/>
                  </a:cubicBezTo>
                  <a:lnTo>
                    <a:pt x="0" y="147"/>
                  </a:lnTo>
                  <a:lnTo>
                    <a:pt x="0" y="227"/>
                  </a:lnTo>
                  <a:cubicBezTo>
                    <a:pt x="54" y="280"/>
                    <a:pt x="54" y="334"/>
                    <a:pt x="80" y="387"/>
                  </a:cubicBezTo>
                  <a:cubicBezTo>
                    <a:pt x="134" y="521"/>
                    <a:pt x="161" y="655"/>
                    <a:pt x="241" y="789"/>
                  </a:cubicBezTo>
                  <a:cubicBezTo>
                    <a:pt x="455" y="1164"/>
                    <a:pt x="616" y="1538"/>
                    <a:pt x="749" y="1886"/>
                  </a:cubicBezTo>
                  <a:cubicBezTo>
                    <a:pt x="776" y="2020"/>
                    <a:pt x="830" y="2207"/>
                    <a:pt x="910" y="2341"/>
                  </a:cubicBezTo>
                  <a:cubicBezTo>
                    <a:pt x="1017" y="2555"/>
                    <a:pt x="1151" y="2823"/>
                    <a:pt x="1285" y="3091"/>
                  </a:cubicBezTo>
                  <a:cubicBezTo>
                    <a:pt x="1419" y="3332"/>
                    <a:pt x="1526" y="3492"/>
                    <a:pt x="1659" y="3626"/>
                  </a:cubicBezTo>
                  <a:cubicBezTo>
                    <a:pt x="1793" y="3760"/>
                    <a:pt x="1927" y="3867"/>
                    <a:pt x="2061" y="3947"/>
                  </a:cubicBezTo>
                  <a:cubicBezTo>
                    <a:pt x="2222" y="4001"/>
                    <a:pt x="2355" y="4028"/>
                    <a:pt x="2489" y="4028"/>
                  </a:cubicBezTo>
                  <a:cubicBezTo>
                    <a:pt x="2650" y="4028"/>
                    <a:pt x="2784" y="4001"/>
                    <a:pt x="2891" y="3947"/>
                  </a:cubicBezTo>
                  <a:cubicBezTo>
                    <a:pt x="2891" y="3894"/>
                    <a:pt x="2917" y="3894"/>
                    <a:pt x="2917" y="3894"/>
                  </a:cubicBezTo>
                  <a:cubicBezTo>
                    <a:pt x="3025" y="3840"/>
                    <a:pt x="3132" y="3733"/>
                    <a:pt x="3185" y="3626"/>
                  </a:cubicBezTo>
                  <a:cubicBezTo>
                    <a:pt x="3399" y="3305"/>
                    <a:pt x="3399" y="2903"/>
                    <a:pt x="3319" y="2636"/>
                  </a:cubicBezTo>
                  <a:cubicBezTo>
                    <a:pt x="3212" y="2154"/>
                    <a:pt x="3025" y="1726"/>
                    <a:pt x="2677" y="1351"/>
                  </a:cubicBezTo>
                  <a:cubicBezTo>
                    <a:pt x="2355" y="1030"/>
                    <a:pt x="1954" y="735"/>
                    <a:pt x="1526" y="494"/>
                  </a:cubicBezTo>
                  <a:cubicBezTo>
                    <a:pt x="1071" y="254"/>
                    <a:pt x="616" y="93"/>
                    <a:pt x="134" y="13"/>
                  </a:cubicBezTo>
                  <a:cubicBezTo>
                    <a:pt x="116" y="13"/>
                    <a:pt x="98" y="1"/>
                    <a:pt x="80" y="1"/>
                  </a:cubicBezTo>
                  <a:close/>
                </a:path>
              </a:pathLst>
            </a:custGeom>
            <a:solidFill>
              <a:srgbClr val="413425"/>
            </a:solidFill>
            <a:ln>
              <a:noFill/>
            </a:ln>
          </p:spPr>
          <p:txBody>
            <a:bodyPr spcFirstLastPara="1" wrap="square" lIns="121900" tIns="121900" rIns="121900" bIns="121900" anchor="ctr" anchorCtr="0">
              <a:noAutofit/>
            </a:bodyPr>
            <a:lstStyle/>
            <a:p>
              <a:endParaRPr sz="2400"/>
            </a:p>
          </p:txBody>
        </p:sp>
        <p:sp>
          <p:nvSpPr>
            <p:cNvPr id="481" name="Google Shape;7007;p47">
              <a:extLst>
                <a:ext uri="{FF2B5EF4-FFF2-40B4-BE49-F238E27FC236}">
                  <a16:creationId xmlns:a16="http://schemas.microsoft.com/office/drawing/2014/main" id="{D089DC75-2E09-095E-2CFA-81B531DCD1ED}"/>
                </a:ext>
              </a:extLst>
            </p:cNvPr>
            <p:cNvSpPr/>
            <p:nvPr/>
          </p:nvSpPr>
          <p:spPr>
            <a:xfrm>
              <a:off x="7253400" y="7580275"/>
              <a:ext cx="64700" cy="110450"/>
            </a:xfrm>
            <a:custGeom>
              <a:avLst/>
              <a:gdLst/>
              <a:ahLst/>
              <a:cxnLst/>
              <a:rect l="l" t="t" r="r" b="b"/>
              <a:pathLst>
                <a:path w="2588" h="4418" extrusionOk="0">
                  <a:moveTo>
                    <a:pt x="2462" y="2383"/>
                  </a:moveTo>
                  <a:cubicBezTo>
                    <a:pt x="2499" y="2492"/>
                    <a:pt x="2526" y="2598"/>
                    <a:pt x="2545" y="2701"/>
                  </a:cubicBezTo>
                  <a:lnTo>
                    <a:pt x="2545" y="2701"/>
                  </a:lnTo>
                  <a:cubicBezTo>
                    <a:pt x="2544" y="2686"/>
                    <a:pt x="2543" y="2669"/>
                    <a:pt x="2543" y="2651"/>
                  </a:cubicBezTo>
                  <a:cubicBezTo>
                    <a:pt x="2516" y="2544"/>
                    <a:pt x="2516" y="2490"/>
                    <a:pt x="2462" y="2383"/>
                  </a:cubicBezTo>
                  <a:close/>
                  <a:moveTo>
                    <a:pt x="27" y="1"/>
                  </a:moveTo>
                  <a:cubicBezTo>
                    <a:pt x="0" y="81"/>
                    <a:pt x="0" y="108"/>
                    <a:pt x="0" y="108"/>
                  </a:cubicBezTo>
                  <a:lnTo>
                    <a:pt x="0" y="295"/>
                  </a:lnTo>
                  <a:cubicBezTo>
                    <a:pt x="27" y="429"/>
                    <a:pt x="54" y="563"/>
                    <a:pt x="54" y="723"/>
                  </a:cubicBezTo>
                  <a:cubicBezTo>
                    <a:pt x="161" y="1125"/>
                    <a:pt x="187" y="1553"/>
                    <a:pt x="268" y="1901"/>
                  </a:cubicBezTo>
                  <a:lnTo>
                    <a:pt x="268" y="1981"/>
                  </a:lnTo>
                  <a:lnTo>
                    <a:pt x="268" y="2089"/>
                  </a:lnTo>
                  <a:cubicBezTo>
                    <a:pt x="268" y="2196"/>
                    <a:pt x="294" y="2249"/>
                    <a:pt x="294" y="2356"/>
                  </a:cubicBezTo>
                  <a:cubicBezTo>
                    <a:pt x="321" y="2624"/>
                    <a:pt x="401" y="2891"/>
                    <a:pt x="455" y="3186"/>
                  </a:cubicBezTo>
                  <a:cubicBezTo>
                    <a:pt x="535" y="3454"/>
                    <a:pt x="589" y="3614"/>
                    <a:pt x="696" y="3802"/>
                  </a:cubicBezTo>
                  <a:cubicBezTo>
                    <a:pt x="803" y="3962"/>
                    <a:pt x="910" y="4096"/>
                    <a:pt x="990" y="4203"/>
                  </a:cubicBezTo>
                  <a:cubicBezTo>
                    <a:pt x="1124" y="4283"/>
                    <a:pt x="1258" y="4364"/>
                    <a:pt x="1392" y="4390"/>
                  </a:cubicBezTo>
                  <a:cubicBezTo>
                    <a:pt x="1472" y="4417"/>
                    <a:pt x="1579" y="4417"/>
                    <a:pt x="1633" y="4417"/>
                  </a:cubicBezTo>
                  <a:cubicBezTo>
                    <a:pt x="1713" y="4417"/>
                    <a:pt x="1767" y="4417"/>
                    <a:pt x="1793" y="4390"/>
                  </a:cubicBezTo>
                  <a:lnTo>
                    <a:pt x="1847" y="4390"/>
                  </a:lnTo>
                  <a:cubicBezTo>
                    <a:pt x="1981" y="4364"/>
                    <a:pt x="2061" y="4310"/>
                    <a:pt x="2168" y="4230"/>
                  </a:cubicBezTo>
                  <a:cubicBezTo>
                    <a:pt x="2436" y="3962"/>
                    <a:pt x="2543" y="3561"/>
                    <a:pt x="2570" y="3293"/>
                  </a:cubicBezTo>
                  <a:cubicBezTo>
                    <a:pt x="2587" y="3098"/>
                    <a:pt x="2582" y="2904"/>
                    <a:pt x="2545" y="2701"/>
                  </a:cubicBezTo>
                  <a:lnTo>
                    <a:pt x="2545" y="2701"/>
                  </a:lnTo>
                  <a:cubicBezTo>
                    <a:pt x="2550" y="2778"/>
                    <a:pt x="2565" y="2830"/>
                    <a:pt x="2543" y="2918"/>
                  </a:cubicBezTo>
                  <a:cubicBezTo>
                    <a:pt x="2543" y="2999"/>
                    <a:pt x="2543" y="3079"/>
                    <a:pt x="2516" y="3159"/>
                  </a:cubicBezTo>
                  <a:cubicBezTo>
                    <a:pt x="2462" y="3266"/>
                    <a:pt x="2436" y="3347"/>
                    <a:pt x="2409" y="3427"/>
                  </a:cubicBezTo>
                  <a:cubicBezTo>
                    <a:pt x="2382" y="3480"/>
                    <a:pt x="2329" y="3561"/>
                    <a:pt x="2275" y="3587"/>
                  </a:cubicBezTo>
                  <a:lnTo>
                    <a:pt x="2168" y="3694"/>
                  </a:lnTo>
                  <a:cubicBezTo>
                    <a:pt x="2141" y="3721"/>
                    <a:pt x="2114" y="3748"/>
                    <a:pt x="2061" y="3748"/>
                  </a:cubicBezTo>
                  <a:cubicBezTo>
                    <a:pt x="2007" y="3802"/>
                    <a:pt x="1927" y="3828"/>
                    <a:pt x="1847" y="3828"/>
                  </a:cubicBezTo>
                  <a:cubicBezTo>
                    <a:pt x="1767" y="3828"/>
                    <a:pt x="1713" y="3802"/>
                    <a:pt x="1633" y="3748"/>
                  </a:cubicBezTo>
                  <a:cubicBezTo>
                    <a:pt x="1579" y="3721"/>
                    <a:pt x="1499" y="3668"/>
                    <a:pt x="1445" y="3587"/>
                  </a:cubicBezTo>
                  <a:cubicBezTo>
                    <a:pt x="1365" y="3534"/>
                    <a:pt x="1312" y="3454"/>
                    <a:pt x="1231" y="3347"/>
                  </a:cubicBezTo>
                  <a:cubicBezTo>
                    <a:pt x="1097" y="3159"/>
                    <a:pt x="964" y="2918"/>
                    <a:pt x="910" y="2677"/>
                  </a:cubicBezTo>
                  <a:lnTo>
                    <a:pt x="589" y="1874"/>
                  </a:lnTo>
                  <a:cubicBezTo>
                    <a:pt x="509" y="1607"/>
                    <a:pt x="428" y="1339"/>
                    <a:pt x="321" y="1071"/>
                  </a:cubicBezTo>
                  <a:lnTo>
                    <a:pt x="134" y="376"/>
                  </a:lnTo>
                  <a:cubicBezTo>
                    <a:pt x="107" y="268"/>
                    <a:pt x="54" y="215"/>
                    <a:pt x="54" y="108"/>
                  </a:cubicBezTo>
                  <a:cubicBezTo>
                    <a:pt x="54" y="81"/>
                    <a:pt x="27" y="54"/>
                    <a:pt x="27" y="1"/>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82" name="Google Shape;7008;p47">
              <a:extLst>
                <a:ext uri="{FF2B5EF4-FFF2-40B4-BE49-F238E27FC236}">
                  <a16:creationId xmlns:a16="http://schemas.microsoft.com/office/drawing/2014/main" id="{DB4AD586-3AE6-C861-82BB-47F09DFC95FD}"/>
                </a:ext>
              </a:extLst>
            </p:cNvPr>
            <p:cNvSpPr/>
            <p:nvPr/>
          </p:nvSpPr>
          <p:spPr>
            <a:xfrm>
              <a:off x="7266775" y="7712775"/>
              <a:ext cx="83000" cy="91025"/>
            </a:xfrm>
            <a:custGeom>
              <a:avLst/>
              <a:gdLst/>
              <a:ahLst/>
              <a:cxnLst/>
              <a:rect l="l" t="t" r="r" b="b"/>
              <a:pathLst>
                <a:path w="3320" h="3641" extrusionOk="0">
                  <a:moveTo>
                    <a:pt x="0" y="0"/>
                  </a:moveTo>
                  <a:cubicBezTo>
                    <a:pt x="54" y="134"/>
                    <a:pt x="134" y="268"/>
                    <a:pt x="161" y="402"/>
                  </a:cubicBezTo>
                  <a:cubicBezTo>
                    <a:pt x="375" y="777"/>
                    <a:pt x="509" y="1151"/>
                    <a:pt x="669" y="1499"/>
                  </a:cubicBezTo>
                  <a:lnTo>
                    <a:pt x="669" y="1553"/>
                  </a:lnTo>
                  <a:cubicBezTo>
                    <a:pt x="723" y="1687"/>
                    <a:pt x="750" y="1820"/>
                    <a:pt x="830" y="1954"/>
                  </a:cubicBezTo>
                  <a:cubicBezTo>
                    <a:pt x="937" y="2168"/>
                    <a:pt x="1071" y="2436"/>
                    <a:pt x="1205" y="2704"/>
                  </a:cubicBezTo>
                  <a:cubicBezTo>
                    <a:pt x="1339" y="2945"/>
                    <a:pt x="1446" y="3105"/>
                    <a:pt x="1579" y="3239"/>
                  </a:cubicBezTo>
                  <a:cubicBezTo>
                    <a:pt x="1713" y="3373"/>
                    <a:pt x="1847" y="3480"/>
                    <a:pt x="1981" y="3560"/>
                  </a:cubicBezTo>
                  <a:cubicBezTo>
                    <a:pt x="2115" y="3614"/>
                    <a:pt x="2275" y="3641"/>
                    <a:pt x="2409" y="3641"/>
                  </a:cubicBezTo>
                  <a:cubicBezTo>
                    <a:pt x="2543" y="3641"/>
                    <a:pt x="2704" y="3614"/>
                    <a:pt x="2811" y="3560"/>
                  </a:cubicBezTo>
                  <a:cubicBezTo>
                    <a:pt x="2811" y="3560"/>
                    <a:pt x="2837" y="3560"/>
                    <a:pt x="2837" y="3507"/>
                  </a:cubicBezTo>
                  <a:cubicBezTo>
                    <a:pt x="2945" y="3453"/>
                    <a:pt x="3052" y="3346"/>
                    <a:pt x="3105" y="3239"/>
                  </a:cubicBezTo>
                  <a:cubicBezTo>
                    <a:pt x="3319" y="2918"/>
                    <a:pt x="3319" y="2516"/>
                    <a:pt x="3239" y="2249"/>
                  </a:cubicBezTo>
                  <a:cubicBezTo>
                    <a:pt x="3132" y="1767"/>
                    <a:pt x="2945" y="1339"/>
                    <a:pt x="2597" y="964"/>
                  </a:cubicBezTo>
                  <a:cubicBezTo>
                    <a:pt x="2382" y="696"/>
                    <a:pt x="2115" y="482"/>
                    <a:pt x="1794" y="268"/>
                  </a:cubicBezTo>
                  <a:lnTo>
                    <a:pt x="1794" y="268"/>
                  </a:lnTo>
                  <a:lnTo>
                    <a:pt x="1901" y="375"/>
                  </a:lnTo>
                  <a:cubicBezTo>
                    <a:pt x="1981" y="429"/>
                    <a:pt x="2035" y="536"/>
                    <a:pt x="2115" y="616"/>
                  </a:cubicBezTo>
                  <a:cubicBezTo>
                    <a:pt x="2195" y="750"/>
                    <a:pt x="2302" y="910"/>
                    <a:pt x="2409" y="1071"/>
                  </a:cubicBezTo>
                  <a:cubicBezTo>
                    <a:pt x="2463" y="1205"/>
                    <a:pt x="2570" y="1365"/>
                    <a:pt x="2650" y="1553"/>
                  </a:cubicBezTo>
                  <a:cubicBezTo>
                    <a:pt x="2677" y="1633"/>
                    <a:pt x="2704" y="1713"/>
                    <a:pt x="2730" y="1820"/>
                  </a:cubicBezTo>
                  <a:cubicBezTo>
                    <a:pt x="2784" y="1874"/>
                    <a:pt x="2784" y="1981"/>
                    <a:pt x="2784" y="2035"/>
                  </a:cubicBezTo>
                  <a:lnTo>
                    <a:pt x="2784" y="2168"/>
                  </a:lnTo>
                  <a:lnTo>
                    <a:pt x="2784" y="2275"/>
                  </a:lnTo>
                  <a:cubicBezTo>
                    <a:pt x="2784" y="2356"/>
                    <a:pt x="2730" y="2409"/>
                    <a:pt x="2704" y="2490"/>
                  </a:cubicBezTo>
                  <a:cubicBezTo>
                    <a:pt x="2677" y="2516"/>
                    <a:pt x="2677" y="2543"/>
                    <a:pt x="2650" y="2570"/>
                  </a:cubicBezTo>
                  <a:cubicBezTo>
                    <a:pt x="2597" y="2623"/>
                    <a:pt x="2570" y="2623"/>
                    <a:pt x="2543" y="2650"/>
                  </a:cubicBezTo>
                  <a:cubicBezTo>
                    <a:pt x="2463" y="2677"/>
                    <a:pt x="2436" y="2704"/>
                    <a:pt x="2382" y="2704"/>
                  </a:cubicBezTo>
                  <a:cubicBezTo>
                    <a:pt x="2329" y="2730"/>
                    <a:pt x="2275" y="2744"/>
                    <a:pt x="2222" y="2744"/>
                  </a:cubicBezTo>
                  <a:cubicBezTo>
                    <a:pt x="2168" y="2744"/>
                    <a:pt x="2115" y="2730"/>
                    <a:pt x="2061" y="2704"/>
                  </a:cubicBezTo>
                  <a:cubicBezTo>
                    <a:pt x="1981" y="2677"/>
                    <a:pt x="1874" y="2623"/>
                    <a:pt x="1767" y="2543"/>
                  </a:cubicBezTo>
                  <a:cubicBezTo>
                    <a:pt x="1660" y="2490"/>
                    <a:pt x="1579" y="2383"/>
                    <a:pt x="1472" y="2275"/>
                  </a:cubicBezTo>
                  <a:cubicBezTo>
                    <a:pt x="1258" y="2035"/>
                    <a:pt x="1071" y="1767"/>
                    <a:pt x="910" y="1499"/>
                  </a:cubicBezTo>
                  <a:cubicBezTo>
                    <a:pt x="723" y="1205"/>
                    <a:pt x="562" y="910"/>
                    <a:pt x="402" y="643"/>
                  </a:cubicBezTo>
                  <a:cubicBezTo>
                    <a:pt x="322" y="509"/>
                    <a:pt x="241" y="375"/>
                    <a:pt x="161" y="241"/>
                  </a:cubicBezTo>
                  <a:cubicBezTo>
                    <a:pt x="81" y="161"/>
                    <a:pt x="54" y="81"/>
                    <a:pt x="0" y="0"/>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83" name="Google Shape;7009;p47">
              <a:extLst>
                <a:ext uri="{FF2B5EF4-FFF2-40B4-BE49-F238E27FC236}">
                  <a16:creationId xmlns:a16="http://schemas.microsoft.com/office/drawing/2014/main" id="{348909C3-E866-6B9A-8826-CDAD9B4803EA}"/>
                </a:ext>
              </a:extLst>
            </p:cNvPr>
            <p:cNvSpPr/>
            <p:nvPr/>
          </p:nvSpPr>
          <p:spPr>
            <a:xfrm>
              <a:off x="7331000" y="7773675"/>
              <a:ext cx="25" cy="25"/>
            </a:xfrm>
            <a:custGeom>
              <a:avLst/>
              <a:gdLst/>
              <a:ahLst/>
              <a:cxnLst/>
              <a:rect l="l" t="t" r="r" b="b"/>
              <a:pathLst>
                <a:path w="1" h="1" extrusionOk="0">
                  <a:moveTo>
                    <a:pt x="1" y="0"/>
                  </a:moveTo>
                  <a:lnTo>
                    <a:pt x="1" y="0"/>
                  </a:lnTo>
                  <a:lnTo>
                    <a:pt x="1" y="0"/>
                  </a:lnTo>
                  <a:lnTo>
                    <a:pt x="1" y="0"/>
                  </a:ln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84" name="Google Shape;7010;p47">
              <a:extLst>
                <a:ext uri="{FF2B5EF4-FFF2-40B4-BE49-F238E27FC236}">
                  <a16:creationId xmlns:a16="http://schemas.microsoft.com/office/drawing/2014/main" id="{E0AB9ECD-17B9-52E0-D13E-403AF9F4C7B5}"/>
                </a:ext>
              </a:extLst>
            </p:cNvPr>
            <p:cNvSpPr/>
            <p:nvPr/>
          </p:nvSpPr>
          <p:spPr>
            <a:xfrm>
              <a:off x="7547150" y="7159400"/>
              <a:ext cx="194075" cy="78975"/>
            </a:xfrm>
            <a:custGeom>
              <a:avLst/>
              <a:gdLst/>
              <a:ahLst/>
              <a:cxnLst/>
              <a:rect l="l" t="t" r="r" b="b"/>
              <a:pathLst>
                <a:path w="7763" h="3159" extrusionOk="0">
                  <a:moveTo>
                    <a:pt x="5835" y="0"/>
                  </a:moveTo>
                  <a:cubicBezTo>
                    <a:pt x="5594" y="27"/>
                    <a:pt x="5353" y="54"/>
                    <a:pt x="5139" y="81"/>
                  </a:cubicBezTo>
                  <a:cubicBezTo>
                    <a:pt x="4631" y="188"/>
                    <a:pt x="4176" y="321"/>
                    <a:pt x="3694" y="536"/>
                  </a:cubicBezTo>
                  <a:cubicBezTo>
                    <a:pt x="3239" y="723"/>
                    <a:pt x="2757" y="964"/>
                    <a:pt x="2329" y="1205"/>
                  </a:cubicBezTo>
                  <a:cubicBezTo>
                    <a:pt x="1419" y="1686"/>
                    <a:pt x="669" y="2329"/>
                    <a:pt x="27" y="2998"/>
                  </a:cubicBezTo>
                  <a:cubicBezTo>
                    <a:pt x="0" y="3025"/>
                    <a:pt x="0" y="3105"/>
                    <a:pt x="27" y="3132"/>
                  </a:cubicBezTo>
                  <a:cubicBezTo>
                    <a:pt x="54" y="3159"/>
                    <a:pt x="54" y="3159"/>
                    <a:pt x="80" y="3159"/>
                  </a:cubicBezTo>
                  <a:cubicBezTo>
                    <a:pt x="134" y="3159"/>
                    <a:pt x="161" y="3159"/>
                    <a:pt x="161" y="3132"/>
                  </a:cubicBezTo>
                  <a:cubicBezTo>
                    <a:pt x="428" y="2837"/>
                    <a:pt x="696" y="2570"/>
                    <a:pt x="1017" y="2329"/>
                  </a:cubicBezTo>
                  <a:cubicBezTo>
                    <a:pt x="1633" y="1901"/>
                    <a:pt x="2302" y="1526"/>
                    <a:pt x="2998" y="1231"/>
                  </a:cubicBezTo>
                  <a:cubicBezTo>
                    <a:pt x="3908" y="857"/>
                    <a:pt x="4845" y="616"/>
                    <a:pt x="5835" y="482"/>
                  </a:cubicBezTo>
                  <a:lnTo>
                    <a:pt x="5889" y="482"/>
                  </a:lnTo>
                  <a:cubicBezTo>
                    <a:pt x="5915" y="696"/>
                    <a:pt x="5969" y="857"/>
                    <a:pt x="6022" y="1017"/>
                  </a:cubicBezTo>
                  <a:cubicBezTo>
                    <a:pt x="6076" y="1151"/>
                    <a:pt x="6103" y="1339"/>
                    <a:pt x="6183" y="1472"/>
                  </a:cubicBezTo>
                  <a:cubicBezTo>
                    <a:pt x="6290" y="1633"/>
                    <a:pt x="6370" y="1820"/>
                    <a:pt x="6477" y="2034"/>
                  </a:cubicBezTo>
                  <a:cubicBezTo>
                    <a:pt x="6584" y="2195"/>
                    <a:pt x="6745" y="2463"/>
                    <a:pt x="6906" y="2704"/>
                  </a:cubicBezTo>
                  <a:cubicBezTo>
                    <a:pt x="6959" y="2757"/>
                    <a:pt x="7013" y="2864"/>
                    <a:pt x="7093" y="2944"/>
                  </a:cubicBezTo>
                  <a:lnTo>
                    <a:pt x="7120" y="2971"/>
                  </a:lnTo>
                  <a:lnTo>
                    <a:pt x="7227" y="3078"/>
                  </a:lnTo>
                  <a:cubicBezTo>
                    <a:pt x="7254" y="3105"/>
                    <a:pt x="7280" y="3132"/>
                    <a:pt x="7307" y="3132"/>
                  </a:cubicBezTo>
                  <a:cubicBezTo>
                    <a:pt x="7340" y="3143"/>
                    <a:pt x="7378" y="3149"/>
                    <a:pt x="7415" y="3149"/>
                  </a:cubicBezTo>
                  <a:cubicBezTo>
                    <a:pt x="7467" y="3149"/>
                    <a:pt x="7517" y="3136"/>
                    <a:pt x="7548" y="3105"/>
                  </a:cubicBezTo>
                  <a:cubicBezTo>
                    <a:pt x="7655" y="3025"/>
                    <a:pt x="7655" y="2944"/>
                    <a:pt x="7682" y="2837"/>
                  </a:cubicBezTo>
                  <a:cubicBezTo>
                    <a:pt x="7762" y="2543"/>
                    <a:pt x="7709" y="2195"/>
                    <a:pt x="7548" y="1820"/>
                  </a:cubicBezTo>
                  <a:cubicBezTo>
                    <a:pt x="7441" y="1660"/>
                    <a:pt x="7387" y="1499"/>
                    <a:pt x="7254" y="1285"/>
                  </a:cubicBezTo>
                  <a:cubicBezTo>
                    <a:pt x="7147" y="1124"/>
                    <a:pt x="7013" y="964"/>
                    <a:pt x="6879" y="803"/>
                  </a:cubicBezTo>
                  <a:cubicBezTo>
                    <a:pt x="6825" y="723"/>
                    <a:pt x="6745" y="616"/>
                    <a:pt x="6692" y="562"/>
                  </a:cubicBezTo>
                  <a:cubicBezTo>
                    <a:pt x="6611" y="482"/>
                    <a:pt x="6558" y="428"/>
                    <a:pt x="6451" y="348"/>
                  </a:cubicBezTo>
                  <a:cubicBezTo>
                    <a:pt x="6317" y="214"/>
                    <a:pt x="6183" y="161"/>
                    <a:pt x="6049" y="54"/>
                  </a:cubicBezTo>
                  <a:cubicBezTo>
                    <a:pt x="5969" y="27"/>
                    <a:pt x="5915" y="0"/>
                    <a:pt x="5835" y="0"/>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85" name="Google Shape;7011;p47">
              <a:extLst>
                <a:ext uri="{FF2B5EF4-FFF2-40B4-BE49-F238E27FC236}">
                  <a16:creationId xmlns:a16="http://schemas.microsoft.com/office/drawing/2014/main" id="{2AEB67FB-3CC3-0BF6-162B-4C0FDF77A961}"/>
                </a:ext>
              </a:extLst>
            </p:cNvPr>
            <p:cNvSpPr/>
            <p:nvPr/>
          </p:nvSpPr>
          <p:spPr>
            <a:xfrm>
              <a:off x="7488250" y="7043575"/>
              <a:ext cx="163300" cy="136575"/>
            </a:xfrm>
            <a:custGeom>
              <a:avLst/>
              <a:gdLst/>
              <a:ahLst/>
              <a:cxnLst/>
              <a:rect l="l" t="t" r="r" b="b"/>
              <a:pathLst>
                <a:path w="6532" h="5463" extrusionOk="0">
                  <a:moveTo>
                    <a:pt x="4241" y="0"/>
                  </a:moveTo>
                  <a:cubicBezTo>
                    <a:pt x="4196" y="0"/>
                    <a:pt x="4153" y="9"/>
                    <a:pt x="4123" y="30"/>
                  </a:cubicBezTo>
                  <a:cubicBezTo>
                    <a:pt x="3775" y="190"/>
                    <a:pt x="3454" y="431"/>
                    <a:pt x="3079" y="725"/>
                  </a:cubicBezTo>
                  <a:cubicBezTo>
                    <a:pt x="2704" y="1047"/>
                    <a:pt x="2383" y="1368"/>
                    <a:pt x="2062" y="1716"/>
                  </a:cubicBezTo>
                  <a:cubicBezTo>
                    <a:pt x="1741" y="2117"/>
                    <a:pt x="1446" y="2465"/>
                    <a:pt x="1178" y="2867"/>
                  </a:cubicBezTo>
                  <a:cubicBezTo>
                    <a:pt x="911" y="3268"/>
                    <a:pt x="670" y="3723"/>
                    <a:pt x="456" y="4125"/>
                  </a:cubicBezTo>
                  <a:cubicBezTo>
                    <a:pt x="268" y="4553"/>
                    <a:pt x="108" y="4954"/>
                    <a:pt x="1" y="5356"/>
                  </a:cubicBezTo>
                  <a:cubicBezTo>
                    <a:pt x="1" y="5356"/>
                    <a:pt x="1" y="5383"/>
                    <a:pt x="28" y="5409"/>
                  </a:cubicBezTo>
                  <a:cubicBezTo>
                    <a:pt x="28" y="5463"/>
                    <a:pt x="54" y="5463"/>
                    <a:pt x="54" y="5463"/>
                  </a:cubicBezTo>
                  <a:cubicBezTo>
                    <a:pt x="108" y="5463"/>
                    <a:pt x="161" y="5409"/>
                    <a:pt x="161" y="5383"/>
                  </a:cubicBezTo>
                  <a:cubicBezTo>
                    <a:pt x="188" y="5222"/>
                    <a:pt x="268" y="5088"/>
                    <a:pt x="322" y="4874"/>
                  </a:cubicBezTo>
                  <a:cubicBezTo>
                    <a:pt x="563" y="4285"/>
                    <a:pt x="938" y="3723"/>
                    <a:pt x="1393" y="3081"/>
                  </a:cubicBezTo>
                  <a:cubicBezTo>
                    <a:pt x="1928" y="2385"/>
                    <a:pt x="2543" y="1743"/>
                    <a:pt x="3213" y="1234"/>
                  </a:cubicBezTo>
                  <a:cubicBezTo>
                    <a:pt x="3400" y="1073"/>
                    <a:pt x="3614" y="940"/>
                    <a:pt x="3775" y="833"/>
                  </a:cubicBezTo>
                  <a:cubicBezTo>
                    <a:pt x="3935" y="725"/>
                    <a:pt x="4149" y="645"/>
                    <a:pt x="4390" y="511"/>
                  </a:cubicBezTo>
                  <a:cubicBezTo>
                    <a:pt x="4417" y="592"/>
                    <a:pt x="4471" y="672"/>
                    <a:pt x="4524" y="779"/>
                  </a:cubicBezTo>
                  <a:cubicBezTo>
                    <a:pt x="4551" y="913"/>
                    <a:pt x="4604" y="1047"/>
                    <a:pt x="4685" y="1180"/>
                  </a:cubicBezTo>
                  <a:lnTo>
                    <a:pt x="4685" y="1207"/>
                  </a:lnTo>
                  <a:lnTo>
                    <a:pt x="4712" y="1314"/>
                  </a:lnTo>
                  <a:cubicBezTo>
                    <a:pt x="4819" y="1528"/>
                    <a:pt x="4926" y="1769"/>
                    <a:pt x="5059" y="2010"/>
                  </a:cubicBezTo>
                  <a:lnTo>
                    <a:pt x="5247" y="2305"/>
                  </a:lnTo>
                  <a:cubicBezTo>
                    <a:pt x="5327" y="2412"/>
                    <a:pt x="5381" y="2465"/>
                    <a:pt x="5461" y="2546"/>
                  </a:cubicBezTo>
                  <a:lnTo>
                    <a:pt x="5488" y="2572"/>
                  </a:lnTo>
                  <a:cubicBezTo>
                    <a:pt x="5622" y="2733"/>
                    <a:pt x="5755" y="2840"/>
                    <a:pt x="5889" y="2920"/>
                  </a:cubicBezTo>
                  <a:cubicBezTo>
                    <a:pt x="5996" y="2974"/>
                    <a:pt x="6130" y="3001"/>
                    <a:pt x="6264" y="3001"/>
                  </a:cubicBezTo>
                  <a:cubicBezTo>
                    <a:pt x="6291" y="3001"/>
                    <a:pt x="6317" y="2974"/>
                    <a:pt x="6371" y="2974"/>
                  </a:cubicBezTo>
                  <a:cubicBezTo>
                    <a:pt x="6398" y="2974"/>
                    <a:pt x="6398" y="2974"/>
                    <a:pt x="6425" y="2947"/>
                  </a:cubicBezTo>
                  <a:cubicBezTo>
                    <a:pt x="6505" y="2920"/>
                    <a:pt x="6532" y="2840"/>
                    <a:pt x="6532" y="2813"/>
                  </a:cubicBezTo>
                  <a:lnTo>
                    <a:pt x="6532" y="2706"/>
                  </a:lnTo>
                  <a:lnTo>
                    <a:pt x="6532" y="2599"/>
                  </a:lnTo>
                  <a:cubicBezTo>
                    <a:pt x="6532" y="2519"/>
                    <a:pt x="6505" y="2412"/>
                    <a:pt x="6451" y="2305"/>
                  </a:cubicBezTo>
                  <a:cubicBezTo>
                    <a:pt x="6398" y="2117"/>
                    <a:pt x="6291" y="1876"/>
                    <a:pt x="6184" y="1716"/>
                  </a:cubicBezTo>
                  <a:cubicBezTo>
                    <a:pt x="6023" y="1421"/>
                    <a:pt x="5782" y="1100"/>
                    <a:pt x="5568" y="886"/>
                  </a:cubicBezTo>
                  <a:cubicBezTo>
                    <a:pt x="5488" y="806"/>
                    <a:pt x="5434" y="752"/>
                    <a:pt x="5381" y="592"/>
                  </a:cubicBezTo>
                  <a:cubicBezTo>
                    <a:pt x="5193" y="431"/>
                    <a:pt x="5006" y="324"/>
                    <a:pt x="4845" y="244"/>
                  </a:cubicBezTo>
                  <a:cubicBezTo>
                    <a:pt x="4712" y="163"/>
                    <a:pt x="4658" y="137"/>
                    <a:pt x="4551" y="110"/>
                  </a:cubicBezTo>
                  <a:cubicBezTo>
                    <a:pt x="4524" y="110"/>
                    <a:pt x="4497" y="110"/>
                    <a:pt x="4444" y="56"/>
                  </a:cubicBezTo>
                  <a:cubicBezTo>
                    <a:pt x="4394" y="23"/>
                    <a:pt x="4314" y="0"/>
                    <a:pt x="4241" y="0"/>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86" name="Google Shape;7012;p47">
              <a:extLst>
                <a:ext uri="{FF2B5EF4-FFF2-40B4-BE49-F238E27FC236}">
                  <a16:creationId xmlns:a16="http://schemas.microsoft.com/office/drawing/2014/main" id="{EC5A23D9-A9E9-94D3-0110-53DF2D75E8C2}"/>
                </a:ext>
              </a:extLst>
            </p:cNvPr>
            <p:cNvSpPr/>
            <p:nvPr/>
          </p:nvSpPr>
          <p:spPr>
            <a:xfrm>
              <a:off x="7595325" y="7044300"/>
              <a:ext cx="22100" cy="16075"/>
            </a:xfrm>
            <a:custGeom>
              <a:avLst/>
              <a:gdLst/>
              <a:ahLst/>
              <a:cxnLst/>
              <a:rect l="l" t="t" r="r" b="b"/>
              <a:pathLst>
                <a:path w="884" h="643" extrusionOk="0">
                  <a:moveTo>
                    <a:pt x="81" y="1"/>
                  </a:moveTo>
                  <a:cubicBezTo>
                    <a:pt x="27" y="1"/>
                    <a:pt x="0" y="1"/>
                    <a:pt x="0" y="54"/>
                  </a:cubicBezTo>
                  <a:cubicBezTo>
                    <a:pt x="0" y="81"/>
                    <a:pt x="0" y="108"/>
                    <a:pt x="27" y="108"/>
                  </a:cubicBezTo>
                  <a:lnTo>
                    <a:pt x="241" y="215"/>
                  </a:lnTo>
                  <a:cubicBezTo>
                    <a:pt x="295" y="241"/>
                    <a:pt x="321" y="268"/>
                    <a:pt x="402" y="322"/>
                  </a:cubicBezTo>
                  <a:cubicBezTo>
                    <a:pt x="429" y="348"/>
                    <a:pt x="509" y="402"/>
                    <a:pt x="562" y="456"/>
                  </a:cubicBezTo>
                  <a:cubicBezTo>
                    <a:pt x="643" y="482"/>
                    <a:pt x="669" y="509"/>
                    <a:pt x="750" y="589"/>
                  </a:cubicBezTo>
                  <a:lnTo>
                    <a:pt x="776" y="616"/>
                  </a:lnTo>
                  <a:cubicBezTo>
                    <a:pt x="776" y="643"/>
                    <a:pt x="803" y="643"/>
                    <a:pt x="803" y="643"/>
                  </a:cubicBezTo>
                  <a:lnTo>
                    <a:pt x="830" y="643"/>
                  </a:lnTo>
                  <a:cubicBezTo>
                    <a:pt x="884" y="643"/>
                    <a:pt x="884" y="616"/>
                    <a:pt x="884" y="616"/>
                  </a:cubicBezTo>
                  <a:lnTo>
                    <a:pt x="884" y="589"/>
                  </a:lnTo>
                  <a:cubicBezTo>
                    <a:pt x="830" y="536"/>
                    <a:pt x="830" y="536"/>
                    <a:pt x="776" y="429"/>
                  </a:cubicBezTo>
                  <a:lnTo>
                    <a:pt x="669" y="348"/>
                  </a:lnTo>
                  <a:cubicBezTo>
                    <a:pt x="616" y="322"/>
                    <a:pt x="536" y="241"/>
                    <a:pt x="482" y="215"/>
                  </a:cubicBezTo>
                  <a:lnTo>
                    <a:pt x="268" y="108"/>
                  </a:lnTo>
                  <a:lnTo>
                    <a:pt x="81" y="1"/>
                  </a:ln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87" name="Google Shape;7013;p47">
              <a:extLst>
                <a:ext uri="{FF2B5EF4-FFF2-40B4-BE49-F238E27FC236}">
                  <a16:creationId xmlns:a16="http://schemas.microsoft.com/office/drawing/2014/main" id="{5412BDDB-7FE4-45EC-E837-A8C89BDC6EC0}"/>
                </a:ext>
              </a:extLst>
            </p:cNvPr>
            <p:cNvSpPr/>
            <p:nvPr/>
          </p:nvSpPr>
          <p:spPr>
            <a:xfrm>
              <a:off x="7594650" y="7045650"/>
              <a:ext cx="22775" cy="14725"/>
            </a:xfrm>
            <a:custGeom>
              <a:avLst/>
              <a:gdLst/>
              <a:ahLst/>
              <a:cxnLst/>
              <a:rect l="l" t="t" r="r" b="b"/>
              <a:pathLst>
                <a:path w="911" h="589" extrusionOk="0">
                  <a:moveTo>
                    <a:pt x="54" y="0"/>
                  </a:moveTo>
                  <a:cubicBezTo>
                    <a:pt x="27" y="0"/>
                    <a:pt x="0" y="0"/>
                    <a:pt x="0" y="27"/>
                  </a:cubicBezTo>
                  <a:cubicBezTo>
                    <a:pt x="0" y="54"/>
                    <a:pt x="0" y="80"/>
                    <a:pt x="27" y="80"/>
                  </a:cubicBezTo>
                  <a:cubicBezTo>
                    <a:pt x="134" y="134"/>
                    <a:pt x="188" y="161"/>
                    <a:pt x="268" y="187"/>
                  </a:cubicBezTo>
                  <a:cubicBezTo>
                    <a:pt x="295" y="214"/>
                    <a:pt x="375" y="268"/>
                    <a:pt x="429" y="294"/>
                  </a:cubicBezTo>
                  <a:cubicBezTo>
                    <a:pt x="509" y="321"/>
                    <a:pt x="536" y="348"/>
                    <a:pt x="589" y="402"/>
                  </a:cubicBezTo>
                  <a:cubicBezTo>
                    <a:pt x="670" y="428"/>
                    <a:pt x="696" y="455"/>
                    <a:pt x="723" y="482"/>
                  </a:cubicBezTo>
                  <a:lnTo>
                    <a:pt x="830" y="589"/>
                  </a:lnTo>
                  <a:lnTo>
                    <a:pt x="911" y="589"/>
                  </a:lnTo>
                  <a:lnTo>
                    <a:pt x="911" y="535"/>
                  </a:lnTo>
                  <a:lnTo>
                    <a:pt x="803" y="428"/>
                  </a:lnTo>
                  <a:cubicBezTo>
                    <a:pt x="777" y="402"/>
                    <a:pt x="777" y="348"/>
                    <a:pt x="723" y="348"/>
                  </a:cubicBezTo>
                  <a:cubicBezTo>
                    <a:pt x="670" y="321"/>
                    <a:pt x="589" y="268"/>
                    <a:pt x="536" y="214"/>
                  </a:cubicBezTo>
                  <a:cubicBezTo>
                    <a:pt x="429" y="161"/>
                    <a:pt x="375" y="134"/>
                    <a:pt x="295" y="80"/>
                  </a:cubicBezTo>
                  <a:cubicBezTo>
                    <a:pt x="188" y="54"/>
                    <a:pt x="134" y="27"/>
                    <a:pt x="54" y="0"/>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88" name="Google Shape;7014;p47">
              <a:extLst>
                <a:ext uri="{FF2B5EF4-FFF2-40B4-BE49-F238E27FC236}">
                  <a16:creationId xmlns:a16="http://schemas.microsoft.com/office/drawing/2014/main" id="{91EEA84B-A013-D8F3-71C2-2C3790A31E30}"/>
                </a:ext>
              </a:extLst>
            </p:cNvPr>
            <p:cNvSpPr/>
            <p:nvPr/>
          </p:nvSpPr>
          <p:spPr>
            <a:xfrm>
              <a:off x="7696350" y="7160050"/>
              <a:ext cx="16100" cy="14750"/>
            </a:xfrm>
            <a:custGeom>
              <a:avLst/>
              <a:gdLst/>
              <a:ahLst/>
              <a:cxnLst/>
              <a:rect l="l" t="t" r="r" b="b"/>
              <a:pathLst>
                <a:path w="644" h="590" extrusionOk="0">
                  <a:moveTo>
                    <a:pt x="54" y="1"/>
                  </a:moveTo>
                  <a:cubicBezTo>
                    <a:pt x="54" y="28"/>
                    <a:pt x="1" y="28"/>
                    <a:pt x="1" y="28"/>
                  </a:cubicBezTo>
                  <a:lnTo>
                    <a:pt x="1" y="55"/>
                  </a:lnTo>
                  <a:cubicBezTo>
                    <a:pt x="54" y="55"/>
                    <a:pt x="54" y="108"/>
                    <a:pt x="54" y="108"/>
                  </a:cubicBezTo>
                  <a:cubicBezTo>
                    <a:pt x="108" y="135"/>
                    <a:pt x="215" y="188"/>
                    <a:pt x="269" y="269"/>
                  </a:cubicBezTo>
                  <a:lnTo>
                    <a:pt x="483" y="456"/>
                  </a:lnTo>
                  <a:cubicBezTo>
                    <a:pt x="509" y="536"/>
                    <a:pt x="536" y="563"/>
                    <a:pt x="590" y="590"/>
                  </a:cubicBezTo>
                  <a:lnTo>
                    <a:pt x="643" y="590"/>
                  </a:lnTo>
                  <a:lnTo>
                    <a:pt x="643" y="536"/>
                  </a:lnTo>
                  <a:cubicBezTo>
                    <a:pt x="590" y="456"/>
                    <a:pt x="536" y="402"/>
                    <a:pt x="483" y="322"/>
                  </a:cubicBezTo>
                  <a:lnTo>
                    <a:pt x="376" y="242"/>
                  </a:lnTo>
                  <a:cubicBezTo>
                    <a:pt x="295" y="162"/>
                    <a:pt x="269" y="135"/>
                    <a:pt x="215" y="108"/>
                  </a:cubicBezTo>
                  <a:cubicBezTo>
                    <a:pt x="188" y="55"/>
                    <a:pt x="108" y="28"/>
                    <a:pt x="81" y="1"/>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89" name="Google Shape;7015;p47">
              <a:extLst>
                <a:ext uri="{FF2B5EF4-FFF2-40B4-BE49-F238E27FC236}">
                  <a16:creationId xmlns:a16="http://schemas.microsoft.com/office/drawing/2014/main" id="{CF8D5F7C-F798-F70F-7A9B-0323DE67D216}"/>
                </a:ext>
              </a:extLst>
            </p:cNvPr>
            <p:cNvSpPr/>
            <p:nvPr/>
          </p:nvSpPr>
          <p:spPr>
            <a:xfrm>
              <a:off x="7705725" y="7168500"/>
              <a:ext cx="2700" cy="2950"/>
            </a:xfrm>
            <a:custGeom>
              <a:avLst/>
              <a:gdLst/>
              <a:ahLst/>
              <a:cxnLst/>
              <a:rect l="l" t="t" r="r" b="b"/>
              <a:pathLst>
                <a:path w="108" h="118" extrusionOk="0">
                  <a:moveTo>
                    <a:pt x="53" y="0"/>
                  </a:moveTo>
                  <a:cubicBezTo>
                    <a:pt x="38" y="0"/>
                    <a:pt x="27" y="14"/>
                    <a:pt x="27" y="38"/>
                  </a:cubicBezTo>
                  <a:lnTo>
                    <a:pt x="1" y="64"/>
                  </a:lnTo>
                  <a:lnTo>
                    <a:pt x="1" y="91"/>
                  </a:lnTo>
                  <a:lnTo>
                    <a:pt x="27" y="118"/>
                  </a:lnTo>
                  <a:lnTo>
                    <a:pt x="81" y="118"/>
                  </a:lnTo>
                  <a:lnTo>
                    <a:pt x="108" y="91"/>
                  </a:lnTo>
                  <a:lnTo>
                    <a:pt x="108" y="64"/>
                  </a:lnTo>
                  <a:cubicBezTo>
                    <a:pt x="108" y="54"/>
                    <a:pt x="103" y="48"/>
                    <a:pt x="100" y="45"/>
                  </a:cubicBezTo>
                  <a:lnTo>
                    <a:pt x="100" y="45"/>
                  </a:lnTo>
                  <a:cubicBezTo>
                    <a:pt x="86" y="14"/>
                    <a:pt x="67" y="0"/>
                    <a:pt x="53" y="0"/>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90" name="Google Shape;7016;p47">
              <a:extLst>
                <a:ext uri="{FF2B5EF4-FFF2-40B4-BE49-F238E27FC236}">
                  <a16:creationId xmlns:a16="http://schemas.microsoft.com/office/drawing/2014/main" id="{EC3C24F8-BB7E-F9A8-0055-9A58B1932B36}"/>
                </a:ext>
              </a:extLst>
            </p:cNvPr>
            <p:cNvSpPr/>
            <p:nvPr/>
          </p:nvSpPr>
          <p:spPr>
            <a:xfrm>
              <a:off x="7163725" y="7129275"/>
              <a:ext cx="472425" cy="466425"/>
            </a:xfrm>
            <a:custGeom>
              <a:avLst/>
              <a:gdLst/>
              <a:ahLst/>
              <a:cxnLst/>
              <a:rect l="l" t="t" r="r" b="b"/>
              <a:pathLst>
                <a:path w="18897" h="18657" extrusionOk="0">
                  <a:moveTo>
                    <a:pt x="8458" y="1"/>
                  </a:moveTo>
                  <a:cubicBezTo>
                    <a:pt x="7655" y="1"/>
                    <a:pt x="6879" y="81"/>
                    <a:pt x="6183" y="322"/>
                  </a:cubicBezTo>
                  <a:cubicBezTo>
                    <a:pt x="5728" y="456"/>
                    <a:pt x="5246" y="670"/>
                    <a:pt x="4818" y="884"/>
                  </a:cubicBezTo>
                  <a:cubicBezTo>
                    <a:pt x="4390" y="1125"/>
                    <a:pt x="3988" y="1393"/>
                    <a:pt x="3614" y="1687"/>
                  </a:cubicBezTo>
                  <a:cubicBezTo>
                    <a:pt x="2838" y="2303"/>
                    <a:pt x="2168" y="3025"/>
                    <a:pt x="1606" y="3828"/>
                  </a:cubicBezTo>
                  <a:cubicBezTo>
                    <a:pt x="1044" y="4685"/>
                    <a:pt x="616" y="5568"/>
                    <a:pt x="375" y="6505"/>
                  </a:cubicBezTo>
                  <a:cubicBezTo>
                    <a:pt x="107" y="7522"/>
                    <a:pt x="0" y="8485"/>
                    <a:pt x="81" y="9422"/>
                  </a:cubicBezTo>
                  <a:cubicBezTo>
                    <a:pt x="161" y="10493"/>
                    <a:pt x="482" y="11537"/>
                    <a:pt x="964" y="12500"/>
                  </a:cubicBezTo>
                  <a:cubicBezTo>
                    <a:pt x="1473" y="13437"/>
                    <a:pt x="2115" y="14320"/>
                    <a:pt x="2945" y="15043"/>
                  </a:cubicBezTo>
                  <a:cubicBezTo>
                    <a:pt x="3721" y="15792"/>
                    <a:pt x="4631" y="16408"/>
                    <a:pt x="5594" y="16943"/>
                  </a:cubicBezTo>
                  <a:cubicBezTo>
                    <a:pt x="6451" y="17425"/>
                    <a:pt x="7441" y="17800"/>
                    <a:pt x="8458" y="18094"/>
                  </a:cubicBezTo>
                  <a:cubicBezTo>
                    <a:pt x="9502" y="18389"/>
                    <a:pt x="10519" y="18549"/>
                    <a:pt x="11483" y="18630"/>
                  </a:cubicBezTo>
                  <a:cubicBezTo>
                    <a:pt x="11724" y="18630"/>
                    <a:pt x="11911" y="18656"/>
                    <a:pt x="12152" y="18656"/>
                  </a:cubicBezTo>
                  <a:cubicBezTo>
                    <a:pt x="12446" y="18656"/>
                    <a:pt x="12741" y="18656"/>
                    <a:pt x="13009" y="18630"/>
                  </a:cubicBezTo>
                  <a:cubicBezTo>
                    <a:pt x="13544" y="18603"/>
                    <a:pt x="14052" y="18496"/>
                    <a:pt x="14481" y="18362"/>
                  </a:cubicBezTo>
                  <a:cubicBezTo>
                    <a:pt x="14989" y="18228"/>
                    <a:pt x="15471" y="18014"/>
                    <a:pt x="15899" y="17827"/>
                  </a:cubicBezTo>
                  <a:cubicBezTo>
                    <a:pt x="16140" y="17693"/>
                    <a:pt x="16327" y="17559"/>
                    <a:pt x="16542" y="17425"/>
                  </a:cubicBezTo>
                  <a:cubicBezTo>
                    <a:pt x="16809" y="17265"/>
                    <a:pt x="16970" y="17050"/>
                    <a:pt x="17130" y="16890"/>
                  </a:cubicBezTo>
                  <a:cubicBezTo>
                    <a:pt x="17211" y="16783"/>
                    <a:pt x="17291" y="16676"/>
                    <a:pt x="17371" y="16542"/>
                  </a:cubicBezTo>
                  <a:cubicBezTo>
                    <a:pt x="17425" y="16462"/>
                    <a:pt x="17505" y="16355"/>
                    <a:pt x="17532" y="16221"/>
                  </a:cubicBezTo>
                  <a:cubicBezTo>
                    <a:pt x="17639" y="15980"/>
                    <a:pt x="17693" y="15739"/>
                    <a:pt x="17773" y="15525"/>
                  </a:cubicBezTo>
                  <a:cubicBezTo>
                    <a:pt x="17880" y="14936"/>
                    <a:pt x="17880" y="14374"/>
                    <a:pt x="17826" y="13946"/>
                  </a:cubicBezTo>
                  <a:cubicBezTo>
                    <a:pt x="18228" y="13116"/>
                    <a:pt x="18549" y="12259"/>
                    <a:pt x="18683" y="11456"/>
                  </a:cubicBezTo>
                  <a:cubicBezTo>
                    <a:pt x="18843" y="10600"/>
                    <a:pt x="18897" y="9770"/>
                    <a:pt x="18843" y="8914"/>
                  </a:cubicBezTo>
                  <a:cubicBezTo>
                    <a:pt x="18817" y="8459"/>
                    <a:pt x="18736" y="7977"/>
                    <a:pt x="18629" y="7575"/>
                  </a:cubicBezTo>
                  <a:cubicBezTo>
                    <a:pt x="18549" y="7147"/>
                    <a:pt x="18362" y="6719"/>
                    <a:pt x="18201" y="6291"/>
                  </a:cubicBezTo>
                  <a:cubicBezTo>
                    <a:pt x="17826" y="5407"/>
                    <a:pt x="17345" y="4631"/>
                    <a:pt x="16702" y="3909"/>
                  </a:cubicBezTo>
                  <a:cubicBezTo>
                    <a:pt x="16568" y="3748"/>
                    <a:pt x="16408" y="3561"/>
                    <a:pt x="16220" y="3400"/>
                  </a:cubicBezTo>
                  <a:cubicBezTo>
                    <a:pt x="16060" y="3213"/>
                    <a:pt x="15872" y="3025"/>
                    <a:pt x="15632" y="2865"/>
                  </a:cubicBezTo>
                  <a:cubicBezTo>
                    <a:pt x="15257" y="2544"/>
                    <a:pt x="14855" y="2222"/>
                    <a:pt x="14454" y="1955"/>
                  </a:cubicBezTo>
                  <a:cubicBezTo>
                    <a:pt x="13624" y="1393"/>
                    <a:pt x="12741" y="964"/>
                    <a:pt x="11858" y="616"/>
                  </a:cubicBezTo>
                  <a:cubicBezTo>
                    <a:pt x="10921" y="295"/>
                    <a:pt x="9930" y="54"/>
                    <a:pt x="8994" y="28"/>
                  </a:cubicBezTo>
                  <a:cubicBezTo>
                    <a:pt x="8833" y="28"/>
                    <a:pt x="8646" y="1"/>
                    <a:pt x="8458"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491" name="Google Shape;7017;p47">
              <a:extLst>
                <a:ext uri="{FF2B5EF4-FFF2-40B4-BE49-F238E27FC236}">
                  <a16:creationId xmlns:a16="http://schemas.microsoft.com/office/drawing/2014/main" id="{15F3EEF5-B1F7-1A81-CCA3-497EA0321C24}"/>
                </a:ext>
              </a:extLst>
            </p:cNvPr>
            <p:cNvSpPr/>
            <p:nvPr/>
          </p:nvSpPr>
          <p:spPr>
            <a:xfrm>
              <a:off x="7163050" y="7131275"/>
              <a:ext cx="371400" cy="465100"/>
            </a:xfrm>
            <a:custGeom>
              <a:avLst/>
              <a:gdLst/>
              <a:ahLst/>
              <a:cxnLst/>
              <a:rect l="l" t="t" r="r" b="b"/>
              <a:pathLst>
                <a:path w="14856" h="18604" extrusionOk="0">
                  <a:moveTo>
                    <a:pt x="7798" y="0"/>
                  </a:moveTo>
                  <a:cubicBezTo>
                    <a:pt x="7260" y="0"/>
                    <a:pt x="6722" y="107"/>
                    <a:pt x="6184" y="242"/>
                  </a:cubicBezTo>
                  <a:cubicBezTo>
                    <a:pt x="5728" y="376"/>
                    <a:pt x="5247" y="590"/>
                    <a:pt x="4818" y="804"/>
                  </a:cubicBezTo>
                  <a:cubicBezTo>
                    <a:pt x="4390" y="1045"/>
                    <a:pt x="3989" y="1313"/>
                    <a:pt x="3614" y="1607"/>
                  </a:cubicBezTo>
                  <a:cubicBezTo>
                    <a:pt x="2838" y="2223"/>
                    <a:pt x="2169" y="2945"/>
                    <a:pt x="1607" y="3748"/>
                  </a:cubicBezTo>
                  <a:cubicBezTo>
                    <a:pt x="1018" y="4605"/>
                    <a:pt x="589" y="5488"/>
                    <a:pt x="349" y="6425"/>
                  </a:cubicBezTo>
                  <a:cubicBezTo>
                    <a:pt x="108" y="7442"/>
                    <a:pt x="1" y="8405"/>
                    <a:pt x="54" y="9342"/>
                  </a:cubicBezTo>
                  <a:cubicBezTo>
                    <a:pt x="161" y="10413"/>
                    <a:pt x="456" y="11457"/>
                    <a:pt x="964" y="12420"/>
                  </a:cubicBezTo>
                  <a:cubicBezTo>
                    <a:pt x="1473" y="13357"/>
                    <a:pt x="2115" y="14240"/>
                    <a:pt x="2945" y="14990"/>
                  </a:cubicBezTo>
                  <a:cubicBezTo>
                    <a:pt x="3694" y="15739"/>
                    <a:pt x="4604" y="16382"/>
                    <a:pt x="5568" y="16917"/>
                  </a:cubicBezTo>
                  <a:cubicBezTo>
                    <a:pt x="6451" y="17372"/>
                    <a:pt x="7415" y="17747"/>
                    <a:pt x="8459" y="18041"/>
                  </a:cubicBezTo>
                  <a:cubicBezTo>
                    <a:pt x="9502" y="18336"/>
                    <a:pt x="10493" y="18523"/>
                    <a:pt x="11483" y="18576"/>
                  </a:cubicBezTo>
                  <a:cubicBezTo>
                    <a:pt x="11697" y="18576"/>
                    <a:pt x="11938" y="18603"/>
                    <a:pt x="12152" y="18603"/>
                  </a:cubicBezTo>
                  <a:cubicBezTo>
                    <a:pt x="12447" y="18603"/>
                    <a:pt x="12714" y="18603"/>
                    <a:pt x="13009" y="18576"/>
                  </a:cubicBezTo>
                  <a:cubicBezTo>
                    <a:pt x="13276" y="18550"/>
                    <a:pt x="13517" y="18523"/>
                    <a:pt x="13758" y="18469"/>
                  </a:cubicBezTo>
                  <a:lnTo>
                    <a:pt x="13758" y="18469"/>
                  </a:lnTo>
                  <a:cubicBezTo>
                    <a:pt x="13531" y="18496"/>
                    <a:pt x="13317" y="18509"/>
                    <a:pt x="13106" y="18509"/>
                  </a:cubicBezTo>
                  <a:cubicBezTo>
                    <a:pt x="12895" y="18509"/>
                    <a:pt x="12688" y="18496"/>
                    <a:pt x="12473" y="18469"/>
                  </a:cubicBezTo>
                  <a:cubicBezTo>
                    <a:pt x="11885" y="18443"/>
                    <a:pt x="11296" y="18336"/>
                    <a:pt x="10734" y="18175"/>
                  </a:cubicBezTo>
                  <a:cubicBezTo>
                    <a:pt x="10493" y="18121"/>
                    <a:pt x="10279" y="18014"/>
                    <a:pt x="10065" y="17934"/>
                  </a:cubicBezTo>
                  <a:cubicBezTo>
                    <a:pt x="9877" y="17881"/>
                    <a:pt x="9663" y="17800"/>
                    <a:pt x="9502" y="17720"/>
                  </a:cubicBezTo>
                  <a:cubicBezTo>
                    <a:pt x="9101" y="17533"/>
                    <a:pt x="8726" y="17372"/>
                    <a:pt x="8325" y="17185"/>
                  </a:cubicBezTo>
                  <a:cubicBezTo>
                    <a:pt x="7549" y="16783"/>
                    <a:pt x="6799" y="16301"/>
                    <a:pt x="6076" y="15766"/>
                  </a:cubicBezTo>
                  <a:cubicBezTo>
                    <a:pt x="5755" y="15498"/>
                    <a:pt x="5407" y="15231"/>
                    <a:pt x="5113" y="14936"/>
                  </a:cubicBezTo>
                  <a:cubicBezTo>
                    <a:pt x="4818" y="14642"/>
                    <a:pt x="4524" y="14294"/>
                    <a:pt x="4230" y="13973"/>
                  </a:cubicBezTo>
                  <a:cubicBezTo>
                    <a:pt x="3989" y="13625"/>
                    <a:pt x="3775" y="13304"/>
                    <a:pt x="3560" y="12929"/>
                  </a:cubicBezTo>
                  <a:cubicBezTo>
                    <a:pt x="3373" y="12554"/>
                    <a:pt x="3239" y="12179"/>
                    <a:pt x="3105" y="11778"/>
                  </a:cubicBezTo>
                  <a:cubicBezTo>
                    <a:pt x="2972" y="11376"/>
                    <a:pt x="2891" y="10948"/>
                    <a:pt x="2865" y="10547"/>
                  </a:cubicBezTo>
                  <a:lnTo>
                    <a:pt x="2865" y="9904"/>
                  </a:lnTo>
                  <a:cubicBezTo>
                    <a:pt x="2865" y="9717"/>
                    <a:pt x="2891" y="9503"/>
                    <a:pt x="2945" y="9289"/>
                  </a:cubicBezTo>
                  <a:cubicBezTo>
                    <a:pt x="3025" y="8513"/>
                    <a:pt x="3239" y="7736"/>
                    <a:pt x="3534" y="7014"/>
                  </a:cubicBezTo>
                  <a:cubicBezTo>
                    <a:pt x="3828" y="6291"/>
                    <a:pt x="4203" y="5675"/>
                    <a:pt x="4685" y="5060"/>
                  </a:cubicBezTo>
                  <a:cubicBezTo>
                    <a:pt x="5140" y="4498"/>
                    <a:pt x="5675" y="3962"/>
                    <a:pt x="6237" y="3534"/>
                  </a:cubicBezTo>
                  <a:cubicBezTo>
                    <a:pt x="6853" y="3079"/>
                    <a:pt x="7495" y="2678"/>
                    <a:pt x="8164" y="2410"/>
                  </a:cubicBezTo>
                  <a:cubicBezTo>
                    <a:pt x="8833" y="2116"/>
                    <a:pt x="9556" y="1928"/>
                    <a:pt x="10252" y="1794"/>
                  </a:cubicBezTo>
                  <a:cubicBezTo>
                    <a:pt x="10734" y="1714"/>
                    <a:pt x="11189" y="1687"/>
                    <a:pt x="11670" y="1687"/>
                  </a:cubicBezTo>
                  <a:cubicBezTo>
                    <a:pt x="11938" y="1687"/>
                    <a:pt x="12206" y="1687"/>
                    <a:pt x="12473" y="1714"/>
                  </a:cubicBezTo>
                  <a:cubicBezTo>
                    <a:pt x="13250" y="1794"/>
                    <a:pt x="13972" y="1955"/>
                    <a:pt x="14695" y="2249"/>
                  </a:cubicBezTo>
                  <a:cubicBezTo>
                    <a:pt x="14749" y="2276"/>
                    <a:pt x="14775" y="2276"/>
                    <a:pt x="14856" y="2330"/>
                  </a:cubicBezTo>
                  <a:lnTo>
                    <a:pt x="14454" y="2008"/>
                  </a:lnTo>
                  <a:cubicBezTo>
                    <a:pt x="13598" y="1446"/>
                    <a:pt x="12741" y="1018"/>
                    <a:pt x="11831" y="670"/>
                  </a:cubicBezTo>
                  <a:cubicBezTo>
                    <a:pt x="10894" y="349"/>
                    <a:pt x="9931" y="108"/>
                    <a:pt x="8994" y="81"/>
                  </a:cubicBezTo>
                  <a:cubicBezTo>
                    <a:pt x="8807" y="81"/>
                    <a:pt x="8619" y="55"/>
                    <a:pt x="8432" y="55"/>
                  </a:cubicBezTo>
                  <a:cubicBezTo>
                    <a:pt x="8221" y="17"/>
                    <a:pt x="8010" y="0"/>
                    <a:pt x="7798"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492" name="Google Shape;7018;p47">
              <a:extLst>
                <a:ext uri="{FF2B5EF4-FFF2-40B4-BE49-F238E27FC236}">
                  <a16:creationId xmlns:a16="http://schemas.microsoft.com/office/drawing/2014/main" id="{82926BFC-C6BB-F66B-8700-F249D670AC4A}"/>
                </a:ext>
              </a:extLst>
            </p:cNvPr>
            <p:cNvSpPr/>
            <p:nvPr/>
          </p:nvSpPr>
          <p:spPr>
            <a:xfrm>
              <a:off x="7336350" y="7207575"/>
              <a:ext cx="25" cy="25"/>
            </a:xfrm>
            <a:custGeom>
              <a:avLst/>
              <a:gdLst/>
              <a:ahLst/>
              <a:cxnLst/>
              <a:rect l="l" t="t" r="r" b="b"/>
              <a:pathLst>
                <a:path w="1" h="1" extrusionOk="0">
                  <a:moveTo>
                    <a:pt x="1" y="0"/>
                  </a:moveTo>
                  <a:lnTo>
                    <a:pt x="1" y="0"/>
                  </a:lnTo>
                  <a:lnTo>
                    <a:pt x="1" y="0"/>
                  </a:ln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93" name="Google Shape;7019;p47">
              <a:extLst>
                <a:ext uri="{FF2B5EF4-FFF2-40B4-BE49-F238E27FC236}">
                  <a16:creationId xmlns:a16="http://schemas.microsoft.com/office/drawing/2014/main" id="{72C1D4C9-C95B-DD3C-C4DA-FD69DC248F8C}"/>
                </a:ext>
              </a:extLst>
            </p:cNvPr>
            <p:cNvSpPr/>
            <p:nvPr/>
          </p:nvSpPr>
          <p:spPr>
            <a:xfrm>
              <a:off x="7404625" y="7452475"/>
              <a:ext cx="56225" cy="54225"/>
            </a:xfrm>
            <a:custGeom>
              <a:avLst/>
              <a:gdLst/>
              <a:ahLst/>
              <a:cxnLst/>
              <a:rect l="l" t="t" r="r" b="b"/>
              <a:pathLst>
                <a:path w="2249" h="2169" extrusionOk="0">
                  <a:moveTo>
                    <a:pt x="241" y="1"/>
                  </a:moveTo>
                  <a:cubicBezTo>
                    <a:pt x="161" y="1"/>
                    <a:pt x="107" y="81"/>
                    <a:pt x="107" y="108"/>
                  </a:cubicBezTo>
                  <a:cubicBezTo>
                    <a:pt x="0" y="884"/>
                    <a:pt x="294" y="1794"/>
                    <a:pt x="1071" y="2088"/>
                  </a:cubicBezTo>
                  <a:cubicBezTo>
                    <a:pt x="1231" y="2142"/>
                    <a:pt x="1365" y="2169"/>
                    <a:pt x="1552" y="2169"/>
                  </a:cubicBezTo>
                  <a:lnTo>
                    <a:pt x="1633" y="2169"/>
                  </a:lnTo>
                  <a:cubicBezTo>
                    <a:pt x="1740" y="2169"/>
                    <a:pt x="1820" y="2142"/>
                    <a:pt x="1900" y="2115"/>
                  </a:cubicBezTo>
                  <a:cubicBezTo>
                    <a:pt x="2007" y="2088"/>
                    <a:pt x="2061" y="2008"/>
                    <a:pt x="2141" y="1954"/>
                  </a:cubicBezTo>
                  <a:cubicBezTo>
                    <a:pt x="2222" y="1874"/>
                    <a:pt x="2248" y="1821"/>
                    <a:pt x="2248" y="1714"/>
                  </a:cubicBezTo>
                  <a:lnTo>
                    <a:pt x="2248" y="1553"/>
                  </a:lnTo>
                  <a:cubicBezTo>
                    <a:pt x="2248" y="1473"/>
                    <a:pt x="2248" y="1446"/>
                    <a:pt x="2195" y="1366"/>
                  </a:cubicBezTo>
                  <a:cubicBezTo>
                    <a:pt x="2168" y="1178"/>
                    <a:pt x="2061" y="964"/>
                    <a:pt x="1927" y="804"/>
                  </a:cubicBezTo>
                  <a:cubicBezTo>
                    <a:pt x="1767" y="616"/>
                    <a:pt x="1526" y="429"/>
                    <a:pt x="1258" y="295"/>
                  </a:cubicBezTo>
                  <a:cubicBezTo>
                    <a:pt x="1178" y="241"/>
                    <a:pt x="1044" y="215"/>
                    <a:pt x="910" y="161"/>
                  </a:cubicBezTo>
                  <a:cubicBezTo>
                    <a:pt x="696" y="108"/>
                    <a:pt x="535" y="81"/>
                    <a:pt x="375" y="81"/>
                  </a:cubicBezTo>
                  <a:lnTo>
                    <a:pt x="321" y="81"/>
                  </a:lnTo>
                  <a:cubicBezTo>
                    <a:pt x="348" y="54"/>
                    <a:pt x="294" y="54"/>
                    <a:pt x="241" y="1"/>
                  </a:cubicBezTo>
                  <a:close/>
                </a:path>
              </a:pathLst>
            </a:custGeom>
            <a:solidFill>
              <a:srgbClr val="FF6767"/>
            </a:solidFill>
            <a:ln>
              <a:noFill/>
            </a:ln>
          </p:spPr>
          <p:txBody>
            <a:bodyPr spcFirstLastPara="1" wrap="square" lIns="121900" tIns="121900" rIns="121900" bIns="121900" anchor="ctr" anchorCtr="0">
              <a:noAutofit/>
            </a:bodyPr>
            <a:lstStyle/>
            <a:p>
              <a:endParaRPr sz="2400"/>
            </a:p>
          </p:txBody>
        </p:sp>
        <p:sp>
          <p:nvSpPr>
            <p:cNvPr id="494" name="Google Shape;7020;p47">
              <a:extLst>
                <a:ext uri="{FF2B5EF4-FFF2-40B4-BE49-F238E27FC236}">
                  <a16:creationId xmlns:a16="http://schemas.microsoft.com/office/drawing/2014/main" id="{44B207FD-8406-46E2-B4AB-E4A7283ECEA6}"/>
                </a:ext>
              </a:extLst>
            </p:cNvPr>
            <p:cNvSpPr/>
            <p:nvPr/>
          </p:nvSpPr>
          <p:spPr>
            <a:xfrm>
              <a:off x="7331675" y="7283550"/>
              <a:ext cx="89700" cy="39975"/>
            </a:xfrm>
            <a:custGeom>
              <a:avLst/>
              <a:gdLst/>
              <a:ahLst/>
              <a:cxnLst/>
              <a:rect l="l" t="t" r="r" b="b"/>
              <a:pathLst>
                <a:path w="3588" h="1599" extrusionOk="0">
                  <a:moveTo>
                    <a:pt x="2042" y="0"/>
                  </a:moveTo>
                  <a:cubicBezTo>
                    <a:pt x="1944" y="0"/>
                    <a:pt x="1843" y="4"/>
                    <a:pt x="1740" y="13"/>
                  </a:cubicBezTo>
                  <a:cubicBezTo>
                    <a:pt x="777" y="66"/>
                    <a:pt x="1" y="521"/>
                    <a:pt x="54" y="923"/>
                  </a:cubicBezTo>
                  <a:cubicBezTo>
                    <a:pt x="79" y="1317"/>
                    <a:pt x="762" y="1598"/>
                    <a:pt x="1623" y="1598"/>
                  </a:cubicBezTo>
                  <a:cubicBezTo>
                    <a:pt x="1696" y="1598"/>
                    <a:pt x="1771" y="1596"/>
                    <a:pt x="1847" y="1592"/>
                  </a:cubicBezTo>
                  <a:cubicBezTo>
                    <a:pt x="2811" y="1512"/>
                    <a:pt x="3587" y="1110"/>
                    <a:pt x="3560" y="682"/>
                  </a:cubicBezTo>
                  <a:cubicBezTo>
                    <a:pt x="3536" y="298"/>
                    <a:pt x="2889" y="0"/>
                    <a:pt x="2042" y="0"/>
                  </a:cubicBezTo>
                  <a:close/>
                </a:path>
              </a:pathLst>
            </a:custGeom>
            <a:solidFill>
              <a:srgbClr val="130B0B"/>
            </a:solidFill>
            <a:ln>
              <a:noFill/>
            </a:ln>
          </p:spPr>
          <p:txBody>
            <a:bodyPr spcFirstLastPara="1" wrap="square" lIns="121900" tIns="121900" rIns="121900" bIns="121900" anchor="ctr" anchorCtr="0">
              <a:noAutofit/>
            </a:bodyPr>
            <a:lstStyle/>
            <a:p>
              <a:endParaRPr sz="2400"/>
            </a:p>
          </p:txBody>
        </p:sp>
        <p:sp>
          <p:nvSpPr>
            <p:cNvPr id="495" name="Google Shape;7021;p47">
              <a:extLst>
                <a:ext uri="{FF2B5EF4-FFF2-40B4-BE49-F238E27FC236}">
                  <a16:creationId xmlns:a16="http://schemas.microsoft.com/office/drawing/2014/main" id="{5D6A5FCB-BC01-8A10-9777-9B6466E58D93}"/>
                </a:ext>
              </a:extLst>
            </p:cNvPr>
            <p:cNvSpPr/>
            <p:nvPr/>
          </p:nvSpPr>
          <p:spPr>
            <a:xfrm>
              <a:off x="7537775" y="7332700"/>
              <a:ext cx="81650" cy="62925"/>
            </a:xfrm>
            <a:custGeom>
              <a:avLst/>
              <a:gdLst/>
              <a:ahLst/>
              <a:cxnLst/>
              <a:rect l="l" t="t" r="r" b="b"/>
              <a:pathLst>
                <a:path w="3266" h="2517" extrusionOk="0">
                  <a:moveTo>
                    <a:pt x="671" y="0"/>
                  </a:moveTo>
                  <a:cubicBezTo>
                    <a:pt x="493" y="0"/>
                    <a:pt x="353" y="51"/>
                    <a:pt x="268" y="161"/>
                  </a:cubicBezTo>
                  <a:cubicBezTo>
                    <a:pt x="0" y="482"/>
                    <a:pt x="375" y="1259"/>
                    <a:pt x="1125" y="1847"/>
                  </a:cubicBezTo>
                  <a:cubicBezTo>
                    <a:pt x="1639" y="2270"/>
                    <a:pt x="2192" y="2516"/>
                    <a:pt x="2583" y="2516"/>
                  </a:cubicBezTo>
                  <a:cubicBezTo>
                    <a:pt x="2761" y="2516"/>
                    <a:pt x="2906" y="2465"/>
                    <a:pt x="2998" y="2356"/>
                  </a:cubicBezTo>
                  <a:cubicBezTo>
                    <a:pt x="3266" y="2035"/>
                    <a:pt x="2918" y="1259"/>
                    <a:pt x="2142" y="643"/>
                  </a:cubicBezTo>
                  <a:cubicBezTo>
                    <a:pt x="1611" y="240"/>
                    <a:pt x="1055" y="0"/>
                    <a:pt x="671" y="0"/>
                  </a:cubicBezTo>
                  <a:close/>
                </a:path>
              </a:pathLst>
            </a:custGeom>
            <a:solidFill>
              <a:srgbClr val="130B0B"/>
            </a:solidFill>
            <a:ln>
              <a:noFill/>
            </a:ln>
          </p:spPr>
          <p:txBody>
            <a:bodyPr spcFirstLastPara="1" wrap="square" lIns="121900" tIns="121900" rIns="121900" bIns="121900" anchor="ctr" anchorCtr="0">
              <a:noAutofit/>
            </a:bodyPr>
            <a:lstStyle/>
            <a:p>
              <a:endParaRPr sz="2400"/>
            </a:p>
          </p:txBody>
        </p:sp>
        <p:sp>
          <p:nvSpPr>
            <p:cNvPr id="496" name="Google Shape;7022;p47">
              <a:extLst>
                <a:ext uri="{FF2B5EF4-FFF2-40B4-BE49-F238E27FC236}">
                  <a16:creationId xmlns:a16="http://schemas.microsoft.com/office/drawing/2014/main" id="{258876C0-5951-FC98-6A0D-CEB2AE5E2FB5}"/>
                </a:ext>
              </a:extLst>
            </p:cNvPr>
            <p:cNvSpPr/>
            <p:nvPr/>
          </p:nvSpPr>
          <p:spPr>
            <a:xfrm>
              <a:off x="7404625" y="7421700"/>
              <a:ext cx="95700" cy="87000"/>
            </a:xfrm>
            <a:custGeom>
              <a:avLst/>
              <a:gdLst/>
              <a:ahLst/>
              <a:cxnLst/>
              <a:rect l="l" t="t" r="r" b="b"/>
              <a:pathLst>
                <a:path w="3828" h="3480" extrusionOk="0">
                  <a:moveTo>
                    <a:pt x="214" y="1446"/>
                  </a:moveTo>
                  <a:cubicBezTo>
                    <a:pt x="375" y="1446"/>
                    <a:pt x="509" y="1472"/>
                    <a:pt x="642" y="1472"/>
                  </a:cubicBezTo>
                  <a:cubicBezTo>
                    <a:pt x="803" y="1499"/>
                    <a:pt x="1017" y="1580"/>
                    <a:pt x="1151" y="1633"/>
                  </a:cubicBezTo>
                  <a:cubicBezTo>
                    <a:pt x="1258" y="1713"/>
                    <a:pt x="1392" y="1767"/>
                    <a:pt x="1499" y="1874"/>
                  </a:cubicBezTo>
                  <a:cubicBezTo>
                    <a:pt x="1606" y="1981"/>
                    <a:pt x="1713" y="2035"/>
                    <a:pt x="1767" y="2142"/>
                  </a:cubicBezTo>
                  <a:cubicBezTo>
                    <a:pt x="1847" y="2249"/>
                    <a:pt x="1900" y="2382"/>
                    <a:pt x="1981" y="2516"/>
                  </a:cubicBezTo>
                  <a:cubicBezTo>
                    <a:pt x="2034" y="2650"/>
                    <a:pt x="2061" y="2811"/>
                    <a:pt x="2061" y="2971"/>
                  </a:cubicBezTo>
                  <a:lnTo>
                    <a:pt x="2061" y="3052"/>
                  </a:lnTo>
                  <a:lnTo>
                    <a:pt x="2061" y="3159"/>
                  </a:lnTo>
                  <a:lnTo>
                    <a:pt x="2061" y="3185"/>
                  </a:lnTo>
                  <a:lnTo>
                    <a:pt x="2034" y="3185"/>
                  </a:lnTo>
                  <a:cubicBezTo>
                    <a:pt x="2007" y="3185"/>
                    <a:pt x="1981" y="3212"/>
                    <a:pt x="1927" y="3212"/>
                  </a:cubicBezTo>
                  <a:cubicBezTo>
                    <a:pt x="1847" y="3239"/>
                    <a:pt x="1740" y="3293"/>
                    <a:pt x="1633" y="3293"/>
                  </a:cubicBezTo>
                  <a:lnTo>
                    <a:pt x="1365" y="3293"/>
                  </a:lnTo>
                  <a:cubicBezTo>
                    <a:pt x="1285" y="3293"/>
                    <a:pt x="1178" y="3239"/>
                    <a:pt x="1044" y="3185"/>
                  </a:cubicBezTo>
                  <a:cubicBezTo>
                    <a:pt x="937" y="3159"/>
                    <a:pt x="830" y="3078"/>
                    <a:pt x="749" y="3025"/>
                  </a:cubicBezTo>
                  <a:cubicBezTo>
                    <a:pt x="669" y="2945"/>
                    <a:pt x="562" y="2891"/>
                    <a:pt x="509" y="2784"/>
                  </a:cubicBezTo>
                  <a:cubicBezTo>
                    <a:pt x="428" y="2677"/>
                    <a:pt x="375" y="2570"/>
                    <a:pt x="294" y="2436"/>
                  </a:cubicBezTo>
                  <a:cubicBezTo>
                    <a:pt x="294" y="2302"/>
                    <a:pt x="268" y="2115"/>
                    <a:pt x="241" y="1901"/>
                  </a:cubicBezTo>
                  <a:cubicBezTo>
                    <a:pt x="241" y="1740"/>
                    <a:pt x="214" y="1606"/>
                    <a:pt x="214" y="1446"/>
                  </a:cubicBezTo>
                  <a:close/>
                  <a:moveTo>
                    <a:pt x="268" y="0"/>
                  </a:moveTo>
                  <a:cubicBezTo>
                    <a:pt x="161" y="295"/>
                    <a:pt x="80" y="643"/>
                    <a:pt x="27" y="1017"/>
                  </a:cubicBezTo>
                  <a:cubicBezTo>
                    <a:pt x="0" y="1419"/>
                    <a:pt x="0" y="1767"/>
                    <a:pt x="80" y="2115"/>
                  </a:cubicBezTo>
                  <a:cubicBezTo>
                    <a:pt x="107" y="2275"/>
                    <a:pt x="161" y="2436"/>
                    <a:pt x="241" y="2623"/>
                  </a:cubicBezTo>
                  <a:cubicBezTo>
                    <a:pt x="294" y="2784"/>
                    <a:pt x="402" y="2918"/>
                    <a:pt x="535" y="3052"/>
                  </a:cubicBezTo>
                  <a:cubicBezTo>
                    <a:pt x="642" y="3185"/>
                    <a:pt x="803" y="3293"/>
                    <a:pt x="964" y="3346"/>
                  </a:cubicBezTo>
                  <a:cubicBezTo>
                    <a:pt x="1178" y="3453"/>
                    <a:pt x="1365" y="3480"/>
                    <a:pt x="1579" y="3480"/>
                  </a:cubicBezTo>
                  <a:cubicBezTo>
                    <a:pt x="1820" y="3480"/>
                    <a:pt x="2034" y="3400"/>
                    <a:pt x="2302" y="3239"/>
                  </a:cubicBezTo>
                  <a:cubicBezTo>
                    <a:pt x="2409" y="3185"/>
                    <a:pt x="2516" y="3105"/>
                    <a:pt x="2650" y="2998"/>
                  </a:cubicBezTo>
                  <a:lnTo>
                    <a:pt x="2944" y="2704"/>
                  </a:lnTo>
                  <a:cubicBezTo>
                    <a:pt x="3105" y="2516"/>
                    <a:pt x="3239" y="2275"/>
                    <a:pt x="3399" y="2008"/>
                  </a:cubicBezTo>
                  <a:cubicBezTo>
                    <a:pt x="3480" y="1874"/>
                    <a:pt x="3533" y="1740"/>
                    <a:pt x="3613" y="1580"/>
                  </a:cubicBezTo>
                  <a:cubicBezTo>
                    <a:pt x="3694" y="1446"/>
                    <a:pt x="3720" y="1312"/>
                    <a:pt x="3774" y="1178"/>
                  </a:cubicBezTo>
                  <a:lnTo>
                    <a:pt x="3828" y="1071"/>
                  </a:lnTo>
                  <a:lnTo>
                    <a:pt x="3480" y="1071"/>
                  </a:lnTo>
                  <a:cubicBezTo>
                    <a:pt x="3346" y="1071"/>
                    <a:pt x="3212" y="1071"/>
                    <a:pt x="3078" y="1044"/>
                  </a:cubicBezTo>
                  <a:cubicBezTo>
                    <a:pt x="2730" y="991"/>
                    <a:pt x="2409" y="937"/>
                    <a:pt x="2034" y="803"/>
                  </a:cubicBezTo>
                  <a:cubicBezTo>
                    <a:pt x="1713" y="696"/>
                    <a:pt x="1338" y="536"/>
                    <a:pt x="1044" y="402"/>
                  </a:cubicBezTo>
                  <a:cubicBezTo>
                    <a:pt x="696" y="295"/>
                    <a:pt x="482" y="161"/>
                    <a:pt x="268" y="0"/>
                  </a:cubicBezTo>
                  <a:close/>
                </a:path>
              </a:pathLst>
            </a:custGeom>
            <a:solidFill>
              <a:srgbClr val="020101"/>
            </a:solidFill>
            <a:ln>
              <a:noFill/>
            </a:ln>
          </p:spPr>
          <p:txBody>
            <a:bodyPr spcFirstLastPara="1" wrap="square" lIns="121900" tIns="121900" rIns="121900" bIns="121900" anchor="ctr" anchorCtr="0">
              <a:noAutofit/>
            </a:bodyPr>
            <a:lstStyle/>
            <a:p>
              <a:endParaRPr sz="2400"/>
            </a:p>
          </p:txBody>
        </p:sp>
        <p:sp>
          <p:nvSpPr>
            <p:cNvPr id="497" name="Google Shape;7023;p47">
              <a:extLst>
                <a:ext uri="{FF2B5EF4-FFF2-40B4-BE49-F238E27FC236}">
                  <a16:creationId xmlns:a16="http://schemas.microsoft.com/office/drawing/2014/main" id="{626CB018-11A7-B151-959A-5AA565522532}"/>
                </a:ext>
              </a:extLst>
            </p:cNvPr>
            <p:cNvSpPr/>
            <p:nvPr/>
          </p:nvSpPr>
          <p:spPr>
            <a:xfrm>
              <a:off x="7528400" y="7425700"/>
              <a:ext cx="40175" cy="60250"/>
            </a:xfrm>
            <a:custGeom>
              <a:avLst/>
              <a:gdLst/>
              <a:ahLst/>
              <a:cxnLst/>
              <a:rect l="l" t="t" r="r" b="b"/>
              <a:pathLst>
                <a:path w="1607" h="2410" extrusionOk="0">
                  <a:moveTo>
                    <a:pt x="1045" y="1"/>
                  </a:moveTo>
                  <a:cubicBezTo>
                    <a:pt x="697" y="1"/>
                    <a:pt x="295" y="402"/>
                    <a:pt x="135" y="991"/>
                  </a:cubicBezTo>
                  <a:cubicBezTo>
                    <a:pt x="27" y="1286"/>
                    <a:pt x="1" y="1607"/>
                    <a:pt x="81" y="1875"/>
                  </a:cubicBezTo>
                  <a:cubicBezTo>
                    <a:pt x="135" y="2142"/>
                    <a:pt x="242" y="2330"/>
                    <a:pt x="429" y="2383"/>
                  </a:cubicBezTo>
                  <a:cubicBezTo>
                    <a:pt x="482" y="2383"/>
                    <a:pt x="509" y="2410"/>
                    <a:pt x="563" y="2410"/>
                  </a:cubicBezTo>
                  <a:cubicBezTo>
                    <a:pt x="911" y="2410"/>
                    <a:pt x="1312" y="2008"/>
                    <a:pt x="1473" y="1446"/>
                  </a:cubicBezTo>
                  <a:cubicBezTo>
                    <a:pt x="1580" y="1152"/>
                    <a:pt x="1607" y="804"/>
                    <a:pt x="1553" y="536"/>
                  </a:cubicBezTo>
                  <a:cubicBezTo>
                    <a:pt x="1473" y="269"/>
                    <a:pt x="1366" y="108"/>
                    <a:pt x="1178" y="54"/>
                  </a:cubicBezTo>
                  <a:cubicBezTo>
                    <a:pt x="1152" y="1"/>
                    <a:pt x="1098" y="1"/>
                    <a:pt x="1045" y="1"/>
                  </a:cubicBezTo>
                  <a:close/>
                </a:path>
              </a:pathLst>
            </a:custGeom>
            <a:solidFill>
              <a:srgbClr val="020101"/>
            </a:solidFill>
            <a:ln>
              <a:noFill/>
            </a:ln>
          </p:spPr>
          <p:txBody>
            <a:bodyPr spcFirstLastPara="1" wrap="square" lIns="121900" tIns="121900" rIns="121900" bIns="121900" anchor="ctr" anchorCtr="0">
              <a:noAutofit/>
            </a:bodyPr>
            <a:lstStyle/>
            <a:p>
              <a:endParaRPr sz="2400"/>
            </a:p>
          </p:txBody>
        </p:sp>
        <p:sp>
          <p:nvSpPr>
            <p:cNvPr id="498" name="Google Shape;7024;p47">
              <a:extLst>
                <a:ext uri="{FF2B5EF4-FFF2-40B4-BE49-F238E27FC236}">
                  <a16:creationId xmlns:a16="http://schemas.microsoft.com/office/drawing/2014/main" id="{CB98E244-0B3C-61A5-6EDF-9A7AAC11B277}"/>
                </a:ext>
              </a:extLst>
            </p:cNvPr>
            <p:cNvSpPr/>
            <p:nvPr/>
          </p:nvSpPr>
          <p:spPr>
            <a:xfrm>
              <a:off x="7336350" y="7374175"/>
              <a:ext cx="40175" cy="60250"/>
            </a:xfrm>
            <a:custGeom>
              <a:avLst/>
              <a:gdLst/>
              <a:ahLst/>
              <a:cxnLst/>
              <a:rect l="l" t="t" r="r" b="b"/>
              <a:pathLst>
                <a:path w="1607" h="2410" extrusionOk="0">
                  <a:moveTo>
                    <a:pt x="1018" y="1"/>
                  </a:moveTo>
                  <a:cubicBezTo>
                    <a:pt x="697" y="1"/>
                    <a:pt x="295" y="402"/>
                    <a:pt x="135" y="965"/>
                  </a:cubicBezTo>
                  <a:cubicBezTo>
                    <a:pt x="28" y="1259"/>
                    <a:pt x="1" y="1607"/>
                    <a:pt x="54" y="1875"/>
                  </a:cubicBezTo>
                  <a:cubicBezTo>
                    <a:pt x="135" y="2142"/>
                    <a:pt x="215" y="2303"/>
                    <a:pt x="429" y="2383"/>
                  </a:cubicBezTo>
                  <a:cubicBezTo>
                    <a:pt x="456" y="2383"/>
                    <a:pt x="483" y="2410"/>
                    <a:pt x="563" y="2410"/>
                  </a:cubicBezTo>
                  <a:cubicBezTo>
                    <a:pt x="884" y="2410"/>
                    <a:pt x="1286" y="2008"/>
                    <a:pt x="1473" y="1446"/>
                  </a:cubicBezTo>
                  <a:cubicBezTo>
                    <a:pt x="1553" y="1125"/>
                    <a:pt x="1607" y="804"/>
                    <a:pt x="1527" y="536"/>
                  </a:cubicBezTo>
                  <a:cubicBezTo>
                    <a:pt x="1473" y="269"/>
                    <a:pt x="1366" y="108"/>
                    <a:pt x="1152" y="28"/>
                  </a:cubicBezTo>
                  <a:cubicBezTo>
                    <a:pt x="1125" y="1"/>
                    <a:pt x="1072" y="1"/>
                    <a:pt x="1018" y="1"/>
                  </a:cubicBezTo>
                  <a:close/>
                </a:path>
              </a:pathLst>
            </a:custGeom>
            <a:solidFill>
              <a:srgbClr val="020101"/>
            </a:solidFill>
            <a:ln>
              <a:noFill/>
            </a:ln>
          </p:spPr>
          <p:txBody>
            <a:bodyPr spcFirstLastPara="1" wrap="square" lIns="121900" tIns="121900" rIns="121900" bIns="121900" anchor="ctr" anchorCtr="0">
              <a:noAutofit/>
            </a:bodyPr>
            <a:lstStyle/>
            <a:p>
              <a:endParaRPr sz="2400"/>
            </a:p>
          </p:txBody>
        </p:sp>
      </p:grpSp>
      <p:pic>
        <p:nvPicPr>
          <p:cNvPr id="499" name="Picture 498">
            <a:extLst>
              <a:ext uri="{FF2B5EF4-FFF2-40B4-BE49-F238E27FC236}">
                <a16:creationId xmlns:a16="http://schemas.microsoft.com/office/drawing/2014/main" id="{6F31574A-3D20-0EC3-D28A-C5EBC2BB0454}"/>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659721" y="232775"/>
            <a:ext cx="1823578" cy="1768933"/>
          </a:xfrm>
          <a:prstGeom prst="rect">
            <a:avLst/>
          </a:prstGeom>
        </p:spPr>
      </p:pic>
      <p:pic>
        <p:nvPicPr>
          <p:cNvPr id="2" name="Picture 1">
            <a:extLst>
              <a:ext uri="{FF2B5EF4-FFF2-40B4-BE49-F238E27FC236}">
                <a16:creationId xmlns:a16="http://schemas.microsoft.com/office/drawing/2014/main" id="{69E0EDC0-1BD1-FB42-F74A-B01B2A59FE6D}"/>
              </a:ext>
            </a:extLst>
          </p:cNvPr>
          <p:cNvPicPr>
            <a:picLocks noChangeAspect="1"/>
          </p:cNvPicPr>
          <p:nvPr/>
        </p:nvPicPr>
        <p:blipFill>
          <a:blip r:embed="rId3"/>
          <a:stretch>
            <a:fillRect/>
          </a:stretch>
        </p:blipFill>
        <p:spPr>
          <a:xfrm>
            <a:off x="2387009" y="2041666"/>
            <a:ext cx="7760881" cy="2603218"/>
          </a:xfrm>
          <a:prstGeom prst="rect">
            <a:avLst/>
          </a:prstGeom>
        </p:spPr>
      </p:pic>
    </p:spTree>
    <p:extLst>
      <p:ext uri="{BB962C8B-B14F-4D97-AF65-F5344CB8AC3E}">
        <p14:creationId xmlns:p14="http://schemas.microsoft.com/office/powerpoint/2010/main" val="20725699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EC5E62-EC7A-FD7F-00D2-07F900005B31}"/>
              </a:ext>
            </a:extLst>
          </p:cNvPr>
          <p:cNvSpPr/>
          <p:nvPr/>
        </p:nvSpPr>
        <p:spPr>
          <a:xfrm>
            <a:off x="0" y="0"/>
            <a:ext cx="12192000" cy="6858000"/>
          </a:xfrm>
          <a:prstGeom prst="rect">
            <a:avLst/>
          </a:prstGeom>
          <a:solidFill>
            <a:srgbClr val="CAF2FB"/>
          </a:solidFill>
          <a:ln>
            <a:solidFill>
              <a:srgbClr val="CAF2F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4" name="Google Shape;337;p3">
            <a:extLst>
              <a:ext uri="{FF2B5EF4-FFF2-40B4-BE49-F238E27FC236}">
                <a16:creationId xmlns:a16="http://schemas.microsoft.com/office/drawing/2014/main" id="{DBB7CE1F-8F57-0519-B653-FFA53504CEE4}"/>
              </a:ext>
            </a:extLst>
          </p:cNvPr>
          <p:cNvGrpSpPr/>
          <p:nvPr/>
        </p:nvGrpSpPr>
        <p:grpSpPr>
          <a:xfrm>
            <a:off x="0" y="740230"/>
            <a:ext cx="12363356" cy="6605446"/>
            <a:chOff x="-65450" y="468625"/>
            <a:chExt cx="9438050" cy="5042525"/>
          </a:xfrm>
        </p:grpSpPr>
        <p:sp>
          <p:nvSpPr>
            <p:cNvPr id="335" name="Google Shape;338;p3">
              <a:extLst>
                <a:ext uri="{FF2B5EF4-FFF2-40B4-BE49-F238E27FC236}">
                  <a16:creationId xmlns:a16="http://schemas.microsoft.com/office/drawing/2014/main" id="{70E5D55D-3904-BD3F-FB5D-7E637FB3D6A9}"/>
                </a:ext>
              </a:extLst>
            </p:cNvPr>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9;p3">
              <a:extLst>
                <a:ext uri="{FF2B5EF4-FFF2-40B4-BE49-F238E27FC236}">
                  <a16:creationId xmlns:a16="http://schemas.microsoft.com/office/drawing/2014/main" id="{2E6F564E-4DC4-7849-F3BB-10E6FACDD6DE}"/>
                </a:ext>
              </a:extLst>
            </p:cNvPr>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7" name="Google Shape;340;p3">
              <a:extLst>
                <a:ext uri="{FF2B5EF4-FFF2-40B4-BE49-F238E27FC236}">
                  <a16:creationId xmlns:a16="http://schemas.microsoft.com/office/drawing/2014/main" id="{8291F476-8D27-A855-3FFF-9248635027CF}"/>
                </a:ext>
              </a:extLst>
            </p:cNvPr>
            <p:cNvGrpSpPr/>
            <p:nvPr/>
          </p:nvGrpSpPr>
          <p:grpSpPr>
            <a:xfrm>
              <a:off x="-3318" y="1880800"/>
              <a:ext cx="831325" cy="1035350"/>
              <a:chOff x="238125" y="2109400"/>
              <a:chExt cx="831325" cy="1035350"/>
            </a:xfrm>
          </p:grpSpPr>
          <p:sp>
            <p:nvSpPr>
              <p:cNvPr id="452" name="Google Shape;341;p3">
                <a:extLst>
                  <a:ext uri="{FF2B5EF4-FFF2-40B4-BE49-F238E27FC236}">
                    <a16:creationId xmlns:a16="http://schemas.microsoft.com/office/drawing/2014/main" id="{93F25D18-ED2C-AB22-1653-EF65F60EFB03}"/>
                  </a:ext>
                </a:extLst>
              </p:cNvPr>
              <p:cNvSpPr/>
              <p:nvPr/>
            </p:nvSpPr>
            <p:spPr>
              <a:xfrm>
                <a:off x="496475" y="2109400"/>
                <a:ext cx="260675" cy="537600"/>
              </a:xfrm>
              <a:custGeom>
                <a:avLst/>
                <a:gdLst/>
                <a:ahLst/>
                <a:cxnLst/>
                <a:rect l="l" t="t" r="r" b="b"/>
                <a:pathLst>
                  <a:path w="10427" h="21504" extrusionOk="0">
                    <a:moveTo>
                      <a:pt x="7849" y="1"/>
                    </a:moveTo>
                    <a:cubicBezTo>
                      <a:pt x="7291" y="1"/>
                      <a:pt x="6718" y="164"/>
                      <a:pt x="6232" y="440"/>
                    </a:cubicBezTo>
                    <a:cubicBezTo>
                      <a:pt x="5320" y="987"/>
                      <a:pt x="4681" y="1838"/>
                      <a:pt x="4104" y="2719"/>
                    </a:cubicBezTo>
                    <a:cubicBezTo>
                      <a:pt x="639" y="8282"/>
                      <a:pt x="1" y="15455"/>
                      <a:pt x="2432" y="21504"/>
                    </a:cubicBezTo>
                    <a:cubicBezTo>
                      <a:pt x="5928" y="16245"/>
                      <a:pt x="9271" y="10683"/>
                      <a:pt x="10213" y="4391"/>
                    </a:cubicBezTo>
                    <a:cubicBezTo>
                      <a:pt x="10426" y="2993"/>
                      <a:pt x="10365" y="1260"/>
                      <a:pt x="9210" y="409"/>
                    </a:cubicBezTo>
                    <a:cubicBezTo>
                      <a:pt x="8813" y="126"/>
                      <a:pt x="8337" y="1"/>
                      <a:pt x="78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342;p3">
                <a:extLst>
                  <a:ext uri="{FF2B5EF4-FFF2-40B4-BE49-F238E27FC236}">
                    <a16:creationId xmlns:a16="http://schemas.microsoft.com/office/drawing/2014/main" id="{74529DFD-50DE-5FE6-82C7-730D0F33449D}"/>
                  </a:ext>
                </a:extLst>
              </p:cNvPr>
              <p:cNvSpPr/>
              <p:nvPr/>
            </p:nvSpPr>
            <p:spPr>
              <a:xfrm>
                <a:off x="238875" y="2190000"/>
                <a:ext cx="310050" cy="453975"/>
              </a:xfrm>
              <a:custGeom>
                <a:avLst/>
                <a:gdLst/>
                <a:ahLst/>
                <a:cxnLst/>
                <a:rect l="l" t="t" r="r" b="b"/>
                <a:pathLst>
                  <a:path w="12402" h="18159" extrusionOk="0">
                    <a:moveTo>
                      <a:pt x="1571" y="1"/>
                    </a:moveTo>
                    <a:cubicBezTo>
                      <a:pt x="1032" y="1"/>
                      <a:pt x="496" y="99"/>
                      <a:pt x="0" y="316"/>
                    </a:cubicBezTo>
                    <a:lnTo>
                      <a:pt x="0" y="8766"/>
                    </a:lnTo>
                    <a:cubicBezTo>
                      <a:pt x="882" y="9739"/>
                      <a:pt x="1976" y="10559"/>
                      <a:pt x="3010" y="11350"/>
                    </a:cubicBezTo>
                    <a:cubicBezTo>
                      <a:pt x="6080" y="13721"/>
                      <a:pt x="9210" y="16061"/>
                      <a:pt x="12402" y="18158"/>
                    </a:cubicBezTo>
                    <a:cubicBezTo>
                      <a:pt x="12280" y="17490"/>
                      <a:pt x="12128" y="16791"/>
                      <a:pt x="12067" y="16152"/>
                    </a:cubicBezTo>
                    <a:cubicBezTo>
                      <a:pt x="11916" y="15301"/>
                      <a:pt x="11764" y="14480"/>
                      <a:pt x="11551" y="13660"/>
                    </a:cubicBezTo>
                    <a:cubicBezTo>
                      <a:pt x="10578" y="9435"/>
                      <a:pt x="9089" y="5271"/>
                      <a:pt x="6049" y="2231"/>
                    </a:cubicBezTo>
                    <a:cubicBezTo>
                      <a:pt x="5168" y="1410"/>
                      <a:pt x="4225" y="650"/>
                      <a:pt x="3101" y="255"/>
                    </a:cubicBezTo>
                    <a:cubicBezTo>
                      <a:pt x="2609" y="92"/>
                      <a:pt x="2089" y="1"/>
                      <a:pt x="15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343;p3">
                <a:extLst>
                  <a:ext uri="{FF2B5EF4-FFF2-40B4-BE49-F238E27FC236}">
                    <a16:creationId xmlns:a16="http://schemas.microsoft.com/office/drawing/2014/main" id="{E421D3D9-5EA6-00AC-DDC6-583B834B8C2B}"/>
                  </a:ext>
                </a:extLst>
              </p:cNvPr>
              <p:cNvSpPr/>
              <p:nvPr/>
            </p:nvSpPr>
            <p:spPr>
              <a:xfrm>
                <a:off x="238125" y="2502600"/>
                <a:ext cx="311575" cy="236350"/>
              </a:xfrm>
              <a:custGeom>
                <a:avLst/>
                <a:gdLst/>
                <a:ahLst/>
                <a:cxnLst/>
                <a:rect l="l" t="t" r="r" b="b"/>
                <a:pathLst>
                  <a:path w="12463" h="9454" extrusionOk="0">
                    <a:moveTo>
                      <a:pt x="0" y="1"/>
                    </a:moveTo>
                    <a:lnTo>
                      <a:pt x="0" y="9454"/>
                    </a:lnTo>
                    <a:cubicBezTo>
                      <a:pt x="2736" y="8815"/>
                      <a:pt x="5380" y="7721"/>
                      <a:pt x="8024" y="6901"/>
                    </a:cubicBezTo>
                    <a:cubicBezTo>
                      <a:pt x="9423" y="6505"/>
                      <a:pt x="10790" y="6141"/>
                      <a:pt x="12158" y="5989"/>
                    </a:cubicBezTo>
                    <a:lnTo>
                      <a:pt x="12189" y="5989"/>
                    </a:lnTo>
                    <a:cubicBezTo>
                      <a:pt x="12280" y="5958"/>
                      <a:pt x="12371" y="5958"/>
                      <a:pt x="12462" y="5958"/>
                    </a:cubicBezTo>
                    <a:cubicBezTo>
                      <a:pt x="12401" y="5928"/>
                      <a:pt x="12341" y="5898"/>
                      <a:pt x="12310" y="5837"/>
                    </a:cubicBezTo>
                    <a:cubicBezTo>
                      <a:pt x="12310" y="5837"/>
                      <a:pt x="12310" y="5806"/>
                      <a:pt x="12280" y="5806"/>
                    </a:cubicBezTo>
                    <a:cubicBezTo>
                      <a:pt x="12189" y="5776"/>
                      <a:pt x="12158" y="5715"/>
                      <a:pt x="12128" y="5685"/>
                    </a:cubicBezTo>
                    <a:cubicBezTo>
                      <a:pt x="10183" y="4195"/>
                      <a:pt x="8237" y="2767"/>
                      <a:pt x="6079" y="1673"/>
                    </a:cubicBezTo>
                    <a:cubicBezTo>
                      <a:pt x="4164" y="730"/>
                      <a:pt x="2128" y="6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344;p3">
                <a:extLst>
                  <a:ext uri="{FF2B5EF4-FFF2-40B4-BE49-F238E27FC236}">
                    <a16:creationId xmlns:a16="http://schemas.microsoft.com/office/drawing/2014/main" id="{B3A582EF-1F71-1A4C-E941-D65A833C454D}"/>
                  </a:ext>
                </a:extLst>
              </p:cNvPr>
              <p:cNvSpPr/>
              <p:nvPr/>
            </p:nvSpPr>
            <p:spPr>
              <a:xfrm>
                <a:off x="238125" y="2643950"/>
                <a:ext cx="308525" cy="431250"/>
              </a:xfrm>
              <a:custGeom>
                <a:avLst/>
                <a:gdLst/>
                <a:ahLst/>
                <a:cxnLst/>
                <a:rect l="l" t="t" r="r" b="b"/>
                <a:pathLst>
                  <a:path w="12341" h="17250" extrusionOk="0">
                    <a:moveTo>
                      <a:pt x="12341" y="0"/>
                    </a:moveTo>
                    <a:lnTo>
                      <a:pt x="12341" y="0"/>
                    </a:lnTo>
                    <a:cubicBezTo>
                      <a:pt x="12280" y="31"/>
                      <a:pt x="12189" y="31"/>
                      <a:pt x="12128" y="31"/>
                    </a:cubicBezTo>
                    <a:cubicBezTo>
                      <a:pt x="10699" y="274"/>
                      <a:pt x="9301" y="699"/>
                      <a:pt x="8024" y="1247"/>
                    </a:cubicBezTo>
                    <a:cubicBezTo>
                      <a:pt x="4711" y="2706"/>
                      <a:pt x="1854" y="5168"/>
                      <a:pt x="0" y="8238"/>
                    </a:cubicBezTo>
                    <a:lnTo>
                      <a:pt x="0" y="17174"/>
                    </a:lnTo>
                    <a:cubicBezTo>
                      <a:pt x="207" y="17225"/>
                      <a:pt x="420" y="17250"/>
                      <a:pt x="636" y="17250"/>
                    </a:cubicBezTo>
                    <a:cubicBezTo>
                      <a:pt x="1437" y="17250"/>
                      <a:pt x="2272" y="16917"/>
                      <a:pt x="2918" y="16414"/>
                    </a:cubicBezTo>
                    <a:cubicBezTo>
                      <a:pt x="3921" y="15654"/>
                      <a:pt x="4559" y="14529"/>
                      <a:pt x="5167" y="13405"/>
                    </a:cubicBezTo>
                    <a:cubicBezTo>
                      <a:pt x="7508" y="9149"/>
                      <a:pt x="9787" y="4864"/>
                      <a:pt x="12158" y="304"/>
                    </a:cubicBezTo>
                    <a:cubicBezTo>
                      <a:pt x="12189" y="304"/>
                      <a:pt x="12189" y="274"/>
                      <a:pt x="12189" y="274"/>
                    </a:cubicBezTo>
                    <a:cubicBezTo>
                      <a:pt x="12219" y="244"/>
                      <a:pt x="12219" y="183"/>
                      <a:pt x="12280" y="152"/>
                    </a:cubicBezTo>
                    <a:cubicBezTo>
                      <a:pt x="12310" y="122"/>
                      <a:pt x="12310" y="31"/>
                      <a:pt x="123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345;p3">
                <a:extLst>
                  <a:ext uri="{FF2B5EF4-FFF2-40B4-BE49-F238E27FC236}">
                    <a16:creationId xmlns:a16="http://schemas.microsoft.com/office/drawing/2014/main" id="{C8E2BF26-5C53-7FAF-45E8-3DCF2AB69890}"/>
                  </a:ext>
                </a:extLst>
              </p:cNvPr>
              <p:cNvSpPr/>
              <p:nvPr/>
            </p:nvSpPr>
            <p:spPr>
              <a:xfrm>
                <a:off x="453925" y="2647750"/>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97" y="18191"/>
                      <a:pt x="9849" y="16353"/>
                    </a:cubicBezTo>
                    <a:cubicBezTo>
                      <a:pt x="10305" y="14469"/>
                      <a:pt x="9879" y="12493"/>
                      <a:pt x="9271" y="10639"/>
                    </a:cubicBezTo>
                    <a:cubicBezTo>
                      <a:pt x="8055" y="6779"/>
                      <a:pt x="6201" y="3192"/>
                      <a:pt x="39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346;p3">
                <a:extLst>
                  <a:ext uri="{FF2B5EF4-FFF2-40B4-BE49-F238E27FC236}">
                    <a16:creationId xmlns:a16="http://schemas.microsoft.com/office/drawing/2014/main" id="{A93F6AB9-C2DD-9695-C851-15A7A19D2F9D}"/>
                  </a:ext>
                </a:extLst>
              </p:cNvPr>
              <p:cNvSpPr/>
              <p:nvPr/>
            </p:nvSpPr>
            <p:spPr>
              <a:xfrm>
                <a:off x="546625" y="2315775"/>
                <a:ext cx="489400" cy="340350"/>
              </a:xfrm>
              <a:custGeom>
                <a:avLst/>
                <a:gdLst/>
                <a:ahLst/>
                <a:cxnLst/>
                <a:rect l="l" t="t" r="r" b="b"/>
                <a:pathLst>
                  <a:path w="19576" h="13614" extrusionOk="0">
                    <a:moveTo>
                      <a:pt x="15703" y="0"/>
                    </a:moveTo>
                    <a:cubicBezTo>
                      <a:pt x="14912" y="0"/>
                      <a:pt x="14097" y="176"/>
                      <a:pt x="13344" y="422"/>
                    </a:cubicBezTo>
                    <a:cubicBezTo>
                      <a:pt x="7265" y="2459"/>
                      <a:pt x="2888" y="7899"/>
                      <a:pt x="1" y="13614"/>
                    </a:cubicBezTo>
                    <a:lnTo>
                      <a:pt x="1" y="13614"/>
                    </a:lnTo>
                    <a:cubicBezTo>
                      <a:pt x="3466" y="10696"/>
                      <a:pt x="8451" y="10361"/>
                      <a:pt x="12949" y="9146"/>
                    </a:cubicBezTo>
                    <a:cubicBezTo>
                      <a:pt x="14986" y="8598"/>
                      <a:pt x="17022" y="7778"/>
                      <a:pt x="18268" y="6136"/>
                    </a:cubicBezTo>
                    <a:cubicBezTo>
                      <a:pt x="19545" y="4495"/>
                      <a:pt x="19575" y="1759"/>
                      <a:pt x="17873" y="604"/>
                    </a:cubicBezTo>
                    <a:cubicBezTo>
                      <a:pt x="17227" y="169"/>
                      <a:pt x="16477" y="0"/>
                      <a:pt x="157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347;p3">
                <a:extLst>
                  <a:ext uri="{FF2B5EF4-FFF2-40B4-BE49-F238E27FC236}">
                    <a16:creationId xmlns:a16="http://schemas.microsoft.com/office/drawing/2014/main" id="{262F2862-E480-F9B6-5B19-E1C5617ECEE3}"/>
                  </a:ext>
                </a:extLst>
              </p:cNvPr>
              <p:cNvSpPr/>
              <p:nvPr/>
            </p:nvSpPr>
            <p:spPr>
              <a:xfrm>
                <a:off x="542075" y="2552375"/>
                <a:ext cx="527375" cy="219150"/>
              </a:xfrm>
              <a:custGeom>
                <a:avLst/>
                <a:gdLst/>
                <a:ahLst/>
                <a:cxnLst/>
                <a:rect l="l" t="t" r="r" b="b"/>
                <a:pathLst>
                  <a:path w="21095" h="8766" extrusionOk="0">
                    <a:moveTo>
                      <a:pt x="12682" y="1"/>
                    </a:moveTo>
                    <a:cubicBezTo>
                      <a:pt x="8169" y="1"/>
                      <a:pt x="3681" y="1417"/>
                      <a:pt x="0" y="3998"/>
                    </a:cubicBezTo>
                    <a:cubicBezTo>
                      <a:pt x="2310" y="4150"/>
                      <a:pt x="4499" y="4910"/>
                      <a:pt x="6444" y="5882"/>
                    </a:cubicBezTo>
                    <a:cubicBezTo>
                      <a:pt x="8481" y="6794"/>
                      <a:pt x="10365" y="7888"/>
                      <a:pt x="12493" y="8466"/>
                    </a:cubicBezTo>
                    <a:cubicBezTo>
                      <a:pt x="13267" y="8654"/>
                      <a:pt x="14081" y="8765"/>
                      <a:pt x="14886" y="8765"/>
                    </a:cubicBezTo>
                    <a:cubicBezTo>
                      <a:pt x="16293" y="8765"/>
                      <a:pt x="17671" y="8424"/>
                      <a:pt x="18754" y="7554"/>
                    </a:cubicBezTo>
                    <a:cubicBezTo>
                      <a:pt x="20517" y="6217"/>
                      <a:pt x="21095" y="3359"/>
                      <a:pt x="19606" y="1779"/>
                    </a:cubicBezTo>
                    <a:cubicBezTo>
                      <a:pt x="18815" y="897"/>
                      <a:pt x="17569" y="563"/>
                      <a:pt x="16353" y="320"/>
                    </a:cubicBezTo>
                    <a:cubicBezTo>
                      <a:pt x="15138" y="105"/>
                      <a:pt x="13909" y="1"/>
                      <a:pt x="126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348;p3">
                <a:extLst>
                  <a:ext uri="{FF2B5EF4-FFF2-40B4-BE49-F238E27FC236}">
                    <a16:creationId xmlns:a16="http://schemas.microsoft.com/office/drawing/2014/main" id="{C3BB62CD-8C44-7FC1-0B1B-BA3D9B330427}"/>
                  </a:ext>
                </a:extLst>
              </p:cNvPr>
              <p:cNvSpPr/>
              <p:nvPr/>
            </p:nvSpPr>
            <p:spPr>
              <a:xfrm>
                <a:off x="549675" y="2656350"/>
                <a:ext cx="423275" cy="360750"/>
              </a:xfrm>
              <a:custGeom>
                <a:avLst/>
                <a:gdLst/>
                <a:ahLst/>
                <a:cxnLst/>
                <a:rect l="l" t="t" r="r" b="b"/>
                <a:pathLst>
                  <a:path w="16931" h="14430" extrusionOk="0">
                    <a:moveTo>
                      <a:pt x="1367" y="1"/>
                    </a:moveTo>
                    <a:cubicBezTo>
                      <a:pt x="918" y="1"/>
                      <a:pt x="463" y="27"/>
                      <a:pt x="0" y="82"/>
                    </a:cubicBezTo>
                    <a:cubicBezTo>
                      <a:pt x="2614" y="3790"/>
                      <a:pt x="5198" y="7498"/>
                      <a:pt x="8085" y="10994"/>
                    </a:cubicBezTo>
                    <a:cubicBezTo>
                      <a:pt x="9028" y="12119"/>
                      <a:pt x="10031" y="13274"/>
                      <a:pt x="11368" y="13942"/>
                    </a:cubicBezTo>
                    <a:cubicBezTo>
                      <a:pt x="11996" y="14249"/>
                      <a:pt x="12723" y="14429"/>
                      <a:pt x="13433" y="14429"/>
                    </a:cubicBezTo>
                    <a:cubicBezTo>
                      <a:pt x="14200" y="14429"/>
                      <a:pt x="14948" y="14219"/>
                      <a:pt x="15532" y="13729"/>
                    </a:cubicBezTo>
                    <a:cubicBezTo>
                      <a:pt x="16779" y="12635"/>
                      <a:pt x="16931" y="10690"/>
                      <a:pt x="16262" y="9201"/>
                    </a:cubicBezTo>
                    <a:cubicBezTo>
                      <a:pt x="15624" y="7681"/>
                      <a:pt x="14317" y="6556"/>
                      <a:pt x="13070" y="5523"/>
                    </a:cubicBezTo>
                    <a:cubicBezTo>
                      <a:pt x="9751" y="2674"/>
                      <a:pt x="5904" y="1"/>
                      <a:pt x="136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8" name="Google Shape;349;p3">
              <a:extLst>
                <a:ext uri="{FF2B5EF4-FFF2-40B4-BE49-F238E27FC236}">
                  <a16:creationId xmlns:a16="http://schemas.microsoft.com/office/drawing/2014/main" id="{FB832080-B7EB-1B34-AB21-E18FD3E02FE9}"/>
                </a:ext>
              </a:extLst>
            </p:cNvPr>
            <p:cNvGrpSpPr/>
            <p:nvPr/>
          </p:nvGrpSpPr>
          <p:grpSpPr>
            <a:xfrm>
              <a:off x="1609375" y="2486500"/>
              <a:ext cx="1205225" cy="2911950"/>
              <a:chOff x="1456975" y="2715100"/>
              <a:chExt cx="1205225" cy="2911950"/>
            </a:xfrm>
          </p:grpSpPr>
          <p:sp>
            <p:nvSpPr>
              <p:cNvPr id="443" name="Google Shape;350;p3">
                <a:extLst>
                  <a:ext uri="{FF2B5EF4-FFF2-40B4-BE49-F238E27FC236}">
                    <a16:creationId xmlns:a16="http://schemas.microsoft.com/office/drawing/2014/main" id="{09C9A551-314D-22A6-1645-979504CD2B91}"/>
                  </a:ext>
                </a:extLst>
              </p:cNvPr>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351;p3">
                <a:extLst>
                  <a:ext uri="{FF2B5EF4-FFF2-40B4-BE49-F238E27FC236}">
                    <a16:creationId xmlns:a16="http://schemas.microsoft.com/office/drawing/2014/main" id="{B93113EB-17B9-A649-DDE4-D4C118CA9FF5}"/>
                  </a:ext>
                </a:extLst>
              </p:cNvPr>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352;p3">
                <a:extLst>
                  <a:ext uri="{FF2B5EF4-FFF2-40B4-BE49-F238E27FC236}">
                    <a16:creationId xmlns:a16="http://schemas.microsoft.com/office/drawing/2014/main" id="{A967F9C9-F2D0-400B-3C2D-D3DF79A8FC5E}"/>
                  </a:ext>
                </a:extLst>
              </p:cNvPr>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353;p3">
                <a:extLst>
                  <a:ext uri="{FF2B5EF4-FFF2-40B4-BE49-F238E27FC236}">
                    <a16:creationId xmlns:a16="http://schemas.microsoft.com/office/drawing/2014/main" id="{39640328-1FD5-97F1-ABE9-C42DAF7B821B}"/>
                  </a:ext>
                </a:extLst>
              </p:cNvPr>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354;p3">
                <a:extLst>
                  <a:ext uri="{FF2B5EF4-FFF2-40B4-BE49-F238E27FC236}">
                    <a16:creationId xmlns:a16="http://schemas.microsoft.com/office/drawing/2014/main" id="{420E391E-47B6-B030-5C1A-9A6514EECBD9}"/>
                  </a:ext>
                </a:extLst>
              </p:cNvPr>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355;p3">
                <a:extLst>
                  <a:ext uri="{FF2B5EF4-FFF2-40B4-BE49-F238E27FC236}">
                    <a16:creationId xmlns:a16="http://schemas.microsoft.com/office/drawing/2014/main" id="{B74774C3-AB43-6D0E-EFA4-2A3772F7590A}"/>
                  </a:ext>
                </a:extLst>
              </p:cNvPr>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356;p3">
                <a:extLst>
                  <a:ext uri="{FF2B5EF4-FFF2-40B4-BE49-F238E27FC236}">
                    <a16:creationId xmlns:a16="http://schemas.microsoft.com/office/drawing/2014/main" id="{72281BEC-579F-2532-50DF-225901143B31}"/>
                  </a:ext>
                </a:extLst>
              </p:cNvPr>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357;p3">
                <a:extLst>
                  <a:ext uri="{FF2B5EF4-FFF2-40B4-BE49-F238E27FC236}">
                    <a16:creationId xmlns:a16="http://schemas.microsoft.com/office/drawing/2014/main" id="{D9FC539E-6645-3D06-7772-480618F3EE66}"/>
                  </a:ext>
                </a:extLst>
              </p:cNvPr>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358;p3">
                <a:extLst>
                  <a:ext uri="{FF2B5EF4-FFF2-40B4-BE49-F238E27FC236}">
                    <a16:creationId xmlns:a16="http://schemas.microsoft.com/office/drawing/2014/main" id="{03800FFC-5B54-3A4C-2908-CC90FE5547F8}"/>
                  </a:ext>
                </a:extLst>
              </p:cNvPr>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9" name="Google Shape;359;p3">
              <a:extLst>
                <a:ext uri="{FF2B5EF4-FFF2-40B4-BE49-F238E27FC236}">
                  <a16:creationId xmlns:a16="http://schemas.microsoft.com/office/drawing/2014/main" id="{32A37873-A437-178B-E69E-A5F7C8F9A553}"/>
                </a:ext>
              </a:extLst>
            </p:cNvPr>
            <p:cNvGrpSpPr/>
            <p:nvPr/>
          </p:nvGrpSpPr>
          <p:grpSpPr>
            <a:xfrm>
              <a:off x="360125" y="2047550"/>
              <a:ext cx="1299425" cy="2300975"/>
              <a:chOff x="207725" y="2276150"/>
              <a:chExt cx="1299425" cy="2300975"/>
            </a:xfrm>
          </p:grpSpPr>
          <p:sp>
            <p:nvSpPr>
              <p:cNvPr id="428" name="Google Shape;360;p3">
                <a:extLst>
                  <a:ext uri="{FF2B5EF4-FFF2-40B4-BE49-F238E27FC236}">
                    <a16:creationId xmlns:a16="http://schemas.microsoft.com/office/drawing/2014/main" id="{52CD84A3-A953-75F6-212E-E5278FE4096B}"/>
                  </a:ext>
                </a:extLst>
              </p:cNvPr>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9" name="Google Shape;361;p3">
                <a:extLst>
                  <a:ext uri="{FF2B5EF4-FFF2-40B4-BE49-F238E27FC236}">
                    <a16:creationId xmlns:a16="http://schemas.microsoft.com/office/drawing/2014/main" id="{919B8F3B-4B19-203C-DB3E-85582A091289}"/>
                  </a:ext>
                </a:extLst>
              </p:cNvPr>
              <p:cNvGrpSpPr/>
              <p:nvPr/>
            </p:nvGrpSpPr>
            <p:grpSpPr>
              <a:xfrm>
                <a:off x="207725" y="2276150"/>
                <a:ext cx="1299425" cy="2300975"/>
                <a:chOff x="207725" y="2276150"/>
                <a:chExt cx="1299425" cy="2300975"/>
              </a:xfrm>
            </p:grpSpPr>
            <p:sp>
              <p:nvSpPr>
                <p:cNvPr id="430" name="Google Shape;362;p3">
                  <a:extLst>
                    <a:ext uri="{FF2B5EF4-FFF2-40B4-BE49-F238E27FC236}">
                      <a16:creationId xmlns:a16="http://schemas.microsoft.com/office/drawing/2014/main" id="{1DEDBD0E-FF77-4237-C79E-AF98A45AEF15}"/>
                    </a:ext>
                  </a:extLst>
                </p:cNvPr>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363;p3">
                  <a:extLst>
                    <a:ext uri="{FF2B5EF4-FFF2-40B4-BE49-F238E27FC236}">
                      <a16:creationId xmlns:a16="http://schemas.microsoft.com/office/drawing/2014/main" id="{6307A756-AFE1-64AF-9B1E-93AFE8B9B289}"/>
                    </a:ext>
                  </a:extLst>
                </p:cNvPr>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364;p3">
                  <a:extLst>
                    <a:ext uri="{FF2B5EF4-FFF2-40B4-BE49-F238E27FC236}">
                      <a16:creationId xmlns:a16="http://schemas.microsoft.com/office/drawing/2014/main" id="{73160DD3-9304-8727-25DF-F48A6F7DD170}"/>
                    </a:ext>
                  </a:extLst>
                </p:cNvPr>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365;p3">
                  <a:extLst>
                    <a:ext uri="{FF2B5EF4-FFF2-40B4-BE49-F238E27FC236}">
                      <a16:creationId xmlns:a16="http://schemas.microsoft.com/office/drawing/2014/main" id="{D6C9AD84-B6E7-DD31-9275-BF0E443C95E7}"/>
                    </a:ext>
                  </a:extLst>
                </p:cNvPr>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366;p3">
                  <a:extLst>
                    <a:ext uri="{FF2B5EF4-FFF2-40B4-BE49-F238E27FC236}">
                      <a16:creationId xmlns:a16="http://schemas.microsoft.com/office/drawing/2014/main" id="{2D6FE5FE-9102-F8AF-8F13-80CBEF756675}"/>
                    </a:ext>
                  </a:extLst>
                </p:cNvPr>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367;p3">
                  <a:extLst>
                    <a:ext uri="{FF2B5EF4-FFF2-40B4-BE49-F238E27FC236}">
                      <a16:creationId xmlns:a16="http://schemas.microsoft.com/office/drawing/2014/main" id="{52F7D4E0-8998-6553-5F6F-4736E5A3D426}"/>
                    </a:ext>
                  </a:extLst>
                </p:cNvPr>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368;p3">
                  <a:extLst>
                    <a:ext uri="{FF2B5EF4-FFF2-40B4-BE49-F238E27FC236}">
                      <a16:creationId xmlns:a16="http://schemas.microsoft.com/office/drawing/2014/main" id="{EB4DCCD2-7FBD-3682-953E-3AD07A55B68B}"/>
                    </a:ext>
                  </a:extLst>
                </p:cNvPr>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369;p3">
                  <a:extLst>
                    <a:ext uri="{FF2B5EF4-FFF2-40B4-BE49-F238E27FC236}">
                      <a16:creationId xmlns:a16="http://schemas.microsoft.com/office/drawing/2014/main" id="{5BAAF836-B375-18B3-DF5B-7986B2EAA18A}"/>
                    </a:ext>
                  </a:extLst>
                </p:cNvPr>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370;p3">
                  <a:extLst>
                    <a:ext uri="{FF2B5EF4-FFF2-40B4-BE49-F238E27FC236}">
                      <a16:creationId xmlns:a16="http://schemas.microsoft.com/office/drawing/2014/main" id="{D2325A91-566A-93BA-5D9F-A1BD2881B98E}"/>
                    </a:ext>
                  </a:extLst>
                </p:cNvPr>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371;p3">
                  <a:extLst>
                    <a:ext uri="{FF2B5EF4-FFF2-40B4-BE49-F238E27FC236}">
                      <a16:creationId xmlns:a16="http://schemas.microsoft.com/office/drawing/2014/main" id="{08C39C40-4491-E3F8-44A7-5F01031EE0E4}"/>
                    </a:ext>
                  </a:extLst>
                </p:cNvPr>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372;p3">
                  <a:extLst>
                    <a:ext uri="{FF2B5EF4-FFF2-40B4-BE49-F238E27FC236}">
                      <a16:creationId xmlns:a16="http://schemas.microsoft.com/office/drawing/2014/main" id="{FE792D06-B403-0A76-CC29-86A0F3DB6014}"/>
                    </a:ext>
                  </a:extLst>
                </p:cNvPr>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373;p3">
                  <a:extLst>
                    <a:ext uri="{FF2B5EF4-FFF2-40B4-BE49-F238E27FC236}">
                      <a16:creationId xmlns:a16="http://schemas.microsoft.com/office/drawing/2014/main" id="{CC534093-2B82-886C-A206-BAC4B3D8753B}"/>
                    </a:ext>
                  </a:extLst>
                </p:cNvPr>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374;p3">
                  <a:extLst>
                    <a:ext uri="{FF2B5EF4-FFF2-40B4-BE49-F238E27FC236}">
                      <a16:creationId xmlns:a16="http://schemas.microsoft.com/office/drawing/2014/main" id="{157B31A1-DB4B-A554-1257-A2C34B3382FE}"/>
                    </a:ext>
                  </a:extLst>
                </p:cNvPr>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40" name="Google Shape;375;p3">
              <a:extLst>
                <a:ext uri="{FF2B5EF4-FFF2-40B4-BE49-F238E27FC236}">
                  <a16:creationId xmlns:a16="http://schemas.microsoft.com/office/drawing/2014/main" id="{3F1E64C1-F053-EF94-FB81-C1A92CB4B245}"/>
                </a:ext>
              </a:extLst>
            </p:cNvPr>
            <p:cNvGrpSpPr/>
            <p:nvPr/>
          </p:nvGrpSpPr>
          <p:grpSpPr>
            <a:xfrm>
              <a:off x="9800" y="4115075"/>
              <a:ext cx="1219850" cy="1176125"/>
              <a:chOff x="-142600" y="4343675"/>
              <a:chExt cx="1219850" cy="1176125"/>
            </a:xfrm>
          </p:grpSpPr>
          <p:sp>
            <p:nvSpPr>
              <p:cNvPr id="422" name="Google Shape;376;p3">
                <a:extLst>
                  <a:ext uri="{FF2B5EF4-FFF2-40B4-BE49-F238E27FC236}">
                    <a16:creationId xmlns:a16="http://schemas.microsoft.com/office/drawing/2014/main" id="{1DBD1E36-6E6A-8833-3C10-B6A506D1848A}"/>
                  </a:ext>
                </a:extLst>
              </p:cNvPr>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377;p3">
                <a:extLst>
                  <a:ext uri="{FF2B5EF4-FFF2-40B4-BE49-F238E27FC236}">
                    <a16:creationId xmlns:a16="http://schemas.microsoft.com/office/drawing/2014/main" id="{87583EF8-56B6-5246-C22F-1245E96BEB34}"/>
                  </a:ext>
                </a:extLst>
              </p:cNvPr>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378;p3">
                <a:extLst>
                  <a:ext uri="{FF2B5EF4-FFF2-40B4-BE49-F238E27FC236}">
                    <a16:creationId xmlns:a16="http://schemas.microsoft.com/office/drawing/2014/main" id="{B8B749AF-8CCA-1F13-9A67-2D6D6C52F0F9}"/>
                  </a:ext>
                </a:extLst>
              </p:cNvPr>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379;p3">
                <a:extLst>
                  <a:ext uri="{FF2B5EF4-FFF2-40B4-BE49-F238E27FC236}">
                    <a16:creationId xmlns:a16="http://schemas.microsoft.com/office/drawing/2014/main" id="{C5B8B4AA-783B-2075-0BEE-6FE6C4731D3D}"/>
                  </a:ext>
                </a:extLst>
              </p:cNvPr>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380;p3">
                <a:extLst>
                  <a:ext uri="{FF2B5EF4-FFF2-40B4-BE49-F238E27FC236}">
                    <a16:creationId xmlns:a16="http://schemas.microsoft.com/office/drawing/2014/main" id="{E7786D56-4254-FA84-F1AB-2250060F3DE2}"/>
                  </a:ext>
                </a:extLst>
              </p:cNvPr>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381;p3">
                <a:extLst>
                  <a:ext uri="{FF2B5EF4-FFF2-40B4-BE49-F238E27FC236}">
                    <a16:creationId xmlns:a16="http://schemas.microsoft.com/office/drawing/2014/main" id="{8DB267E0-2350-45D2-E4CF-1FF207268EBA}"/>
                  </a:ext>
                </a:extLst>
              </p:cNvPr>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1" name="Google Shape;382;p3">
              <a:extLst>
                <a:ext uri="{FF2B5EF4-FFF2-40B4-BE49-F238E27FC236}">
                  <a16:creationId xmlns:a16="http://schemas.microsoft.com/office/drawing/2014/main" id="{840620A6-742E-ED63-EE9B-FDE48F5CC1A3}"/>
                </a:ext>
              </a:extLst>
            </p:cNvPr>
            <p:cNvGrpSpPr/>
            <p:nvPr/>
          </p:nvGrpSpPr>
          <p:grpSpPr>
            <a:xfrm>
              <a:off x="598500" y="3971650"/>
              <a:ext cx="1720650" cy="1263675"/>
              <a:chOff x="446100" y="4200250"/>
              <a:chExt cx="1720650" cy="1263675"/>
            </a:xfrm>
          </p:grpSpPr>
          <p:sp>
            <p:nvSpPr>
              <p:cNvPr id="390" name="Google Shape;383;p3">
                <a:extLst>
                  <a:ext uri="{FF2B5EF4-FFF2-40B4-BE49-F238E27FC236}">
                    <a16:creationId xmlns:a16="http://schemas.microsoft.com/office/drawing/2014/main" id="{9082870B-898F-CF4B-C249-C15021CEE643}"/>
                  </a:ext>
                </a:extLst>
              </p:cNvPr>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84;p3">
                <a:extLst>
                  <a:ext uri="{FF2B5EF4-FFF2-40B4-BE49-F238E27FC236}">
                    <a16:creationId xmlns:a16="http://schemas.microsoft.com/office/drawing/2014/main" id="{62144375-1256-E4D9-083E-7E0239C7DAAD}"/>
                  </a:ext>
                </a:extLst>
              </p:cNvPr>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85;p3">
                <a:extLst>
                  <a:ext uri="{FF2B5EF4-FFF2-40B4-BE49-F238E27FC236}">
                    <a16:creationId xmlns:a16="http://schemas.microsoft.com/office/drawing/2014/main" id="{4A186914-FD46-2938-CB80-7B79A99DA32B}"/>
                  </a:ext>
                </a:extLst>
              </p:cNvPr>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86;p3">
                <a:extLst>
                  <a:ext uri="{FF2B5EF4-FFF2-40B4-BE49-F238E27FC236}">
                    <a16:creationId xmlns:a16="http://schemas.microsoft.com/office/drawing/2014/main" id="{C7648271-8822-444A-9999-979B4E3AD048}"/>
                  </a:ext>
                </a:extLst>
              </p:cNvPr>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87;p3">
                <a:extLst>
                  <a:ext uri="{FF2B5EF4-FFF2-40B4-BE49-F238E27FC236}">
                    <a16:creationId xmlns:a16="http://schemas.microsoft.com/office/drawing/2014/main" id="{59B89127-C162-D061-99A9-F8CB7D1755BD}"/>
                  </a:ext>
                </a:extLst>
              </p:cNvPr>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88;p3">
                <a:extLst>
                  <a:ext uri="{FF2B5EF4-FFF2-40B4-BE49-F238E27FC236}">
                    <a16:creationId xmlns:a16="http://schemas.microsoft.com/office/drawing/2014/main" id="{8116CC24-1A14-9D8C-78F2-6F40EF351A3B}"/>
                  </a:ext>
                </a:extLst>
              </p:cNvPr>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89;p3">
                <a:extLst>
                  <a:ext uri="{FF2B5EF4-FFF2-40B4-BE49-F238E27FC236}">
                    <a16:creationId xmlns:a16="http://schemas.microsoft.com/office/drawing/2014/main" id="{6E0FA1ED-E8AB-1471-01E2-1C81E01975C9}"/>
                  </a:ext>
                </a:extLst>
              </p:cNvPr>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0;p3">
                <a:extLst>
                  <a:ext uri="{FF2B5EF4-FFF2-40B4-BE49-F238E27FC236}">
                    <a16:creationId xmlns:a16="http://schemas.microsoft.com/office/drawing/2014/main" id="{D908E89C-949D-D183-B327-321ABCC2753C}"/>
                  </a:ext>
                </a:extLst>
              </p:cNvPr>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1;p3">
                <a:extLst>
                  <a:ext uri="{FF2B5EF4-FFF2-40B4-BE49-F238E27FC236}">
                    <a16:creationId xmlns:a16="http://schemas.microsoft.com/office/drawing/2014/main" id="{42BB7C6C-C500-670A-9402-FBCE9A7FB879}"/>
                  </a:ext>
                </a:extLst>
              </p:cNvPr>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2;p3">
                <a:extLst>
                  <a:ext uri="{FF2B5EF4-FFF2-40B4-BE49-F238E27FC236}">
                    <a16:creationId xmlns:a16="http://schemas.microsoft.com/office/drawing/2014/main" id="{F0049CC4-B15C-4C56-F719-F8029DC27038}"/>
                  </a:ext>
                </a:extLst>
              </p:cNvPr>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393;p3">
                <a:extLst>
                  <a:ext uri="{FF2B5EF4-FFF2-40B4-BE49-F238E27FC236}">
                    <a16:creationId xmlns:a16="http://schemas.microsoft.com/office/drawing/2014/main" id="{E2136286-7AD1-44F7-1E02-89654EB8CAA1}"/>
                  </a:ext>
                </a:extLst>
              </p:cNvPr>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394;p3">
                <a:extLst>
                  <a:ext uri="{FF2B5EF4-FFF2-40B4-BE49-F238E27FC236}">
                    <a16:creationId xmlns:a16="http://schemas.microsoft.com/office/drawing/2014/main" id="{4CBE1EC0-A065-C5DC-16FA-E83B47DD5A72}"/>
                  </a:ext>
                </a:extLst>
              </p:cNvPr>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395;p3">
                <a:extLst>
                  <a:ext uri="{FF2B5EF4-FFF2-40B4-BE49-F238E27FC236}">
                    <a16:creationId xmlns:a16="http://schemas.microsoft.com/office/drawing/2014/main" id="{FD84B99F-D2D7-057A-E417-A2A6D1AC9259}"/>
                  </a:ext>
                </a:extLst>
              </p:cNvPr>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396;p3">
                <a:extLst>
                  <a:ext uri="{FF2B5EF4-FFF2-40B4-BE49-F238E27FC236}">
                    <a16:creationId xmlns:a16="http://schemas.microsoft.com/office/drawing/2014/main" id="{B4028FFF-C134-4853-AA5B-4A8A7852BAC1}"/>
                  </a:ext>
                </a:extLst>
              </p:cNvPr>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397;p3">
                <a:extLst>
                  <a:ext uri="{FF2B5EF4-FFF2-40B4-BE49-F238E27FC236}">
                    <a16:creationId xmlns:a16="http://schemas.microsoft.com/office/drawing/2014/main" id="{805D6CF7-3B25-0EEB-412D-D343CF4AE569}"/>
                  </a:ext>
                </a:extLst>
              </p:cNvPr>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398;p3">
                <a:extLst>
                  <a:ext uri="{FF2B5EF4-FFF2-40B4-BE49-F238E27FC236}">
                    <a16:creationId xmlns:a16="http://schemas.microsoft.com/office/drawing/2014/main" id="{92EA9407-75F2-E5A6-314E-A45CC48530AF}"/>
                  </a:ext>
                </a:extLst>
              </p:cNvPr>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399;p3">
                <a:extLst>
                  <a:ext uri="{FF2B5EF4-FFF2-40B4-BE49-F238E27FC236}">
                    <a16:creationId xmlns:a16="http://schemas.microsoft.com/office/drawing/2014/main" id="{6C8C825C-FFA4-8F92-6409-1D7E6797BC67}"/>
                  </a:ext>
                </a:extLst>
              </p:cNvPr>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0;p3">
                <a:extLst>
                  <a:ext uri="{FF2B5EF4-FFF2-40B4-BE49-F238E27FC236}">
                    <a16:creationId xmlns:a16="http://schemas.microsoft.com/office/drawing/2014/main" id="{13BA2911-B771-2EE7-8CE2-40FB5DF7E90A}"/>
                  </a:ext>
                </a:extLst>
              </p:cNvPr>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1;p3">
                <a:extLst>
                  <a:ext uri="{FF2B5EF4-FFF2-40B4-BE49-F238E27FC236}">
                    <a16:creationId xmlns:a16="http://schemas.microsoft.com/office/drawing/2014/main" id="{E2F055A7-7D50-D924-88D1-AEEE9546690F}"/>
                  </a:ext>
                </a:extLst>
              </p:cNvPr>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2;p3">
                <a:extLst>
                  <a:ext uri="{FF2B5EF4-FFF2-40B4-BE49-F238E27FC236}">
                    <a16:creationId xmlns:a16="http://schemas.microsoft.com/office/drawing/2014/main" id="{9832DF8D-EB7C-F072-5474-5ADA34E0393C}"/>
                  </a:ext>
                </a:extLst>
              </p:cNvPr>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03;p3">
                <a:extLst>
                  <a:ext uri="{FF2B5EF4-FFF2-40B4-BE49-F238E27FC236}">
                    <a16:creationId xmlns:a16="http://schemas.microsoft.com/office/drawing/2014/main" id="{04AEF7F1-F2CC-FB63-C9BA-8BBC66206B86}"/>
                  </a:ext>
                </a:extLst>
              </p:cNvPr>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04;p3">
                <a:extLst>
                  <a:ext uri="{FF2B5EF4-FFF2-40B4-BE49-F238E27FC236}">
                    <a16:creationId xmlns:a16="http://schemas.microsoft.com/office/drawing/2014/main" id="{429A988E-D35D-0519-BFC5-59B2BDF02267}"/>
                  </a:ext>
                </a:extLst>
              </p:cNvPr>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05;p3">
                <a:extLst>
                  <a:ext uri="{FF2B5EF4-FFF2-40B4-BE49-F238E27FC236}">
                    <a16:creationId xmlns:a16="http://schemas.microsoft.com/office/drawing/2014/main" id="{7E02A14D-F01F-2DD4-E82A-6C387FE16688}"/>
                  </a:ext>
                </a:extLst>
              </p:cNvPr>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06;p3">
                <a:extLst>
                  <a:ext uri="{FF2B5EF4-FFF2-40B4-BE49-F238E27FC236}">
                    <a16:creationId xmlns:a16="http://schemas.microsoft.com/office/drawing/2014/main" id="{AAC48B99-164F-5FD9-D0B6-79C297A00AD8}"/>
                  </a:ext>
                </a:extLst>
              </p:cNvPr>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07;p3">
                <a:extLst>
                  <a:ext uri="{FF2B5EF4-FFF2-40B4-BE49-F238E27FC236}">
                    <a16:creationId xmlns:a16="http://schemas.microsoft.com/office/drawing/2014/main" id="{DAA92ED2-624D-7FA5-9F2D-2B7D6BFA7369}"/>
                  </a:ext>
                </a:extLst>
              </p:cNvPr>
              <p:cNvSpPr/>
              <p:nvPr/>
            </p:nvSpPr>
            <p:spPr>
              <a:xfrm>
                <a:off x="1469100" y="4358415"/>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08;p3">
                <a:extLst>
                  <a:ext uri="{FF2B5EF4-FFF2-40B4-BE49-F238E27FC236}">
                    <a16:creationId xmlns:a16="http://schemas.microsoft.com/office/drawing/2014/main" id="{75B3A2B9-6484-AB0F-5F29-038C5572AC09}"/>
                  </a:ext>
                </a:extLst>
              </p:cNvPr>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09;p3">
                <a:extLst>
                  <a:ext uri="{FF2B5EF4-FFF2-40B4-BE49-F238E27FC236}">
                    <a16:creationId xmlns:a16="http://schemas.microsoft.com/office/drawing/2014/main" id="{BF4C2D31-A2CC-0193-69AB-B7E30E8A6F02}"/>
                  </a:ext>
                </a:extLst>
              </p:cNvPr>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0;p3">
                <a:extLst>
                  <a:ext uri="{FF2B5EF4-FFF2-40B4-BE49-F238E27FC236}">
                    <a16:creationId xmlns:a16="http://schemas.microsoft.com/office/drawing/2014/main" id="{36C5359F-3D77-0540-B36E-12E6845CFBE8}"/>
                  </a:ext>
                </a:extLst>
              </p:cNvPr>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1;p3">
                <a:extLst>
                  <a:ext uri="{FF2B5EF4-FFF2-40B4-BE49-F238E27FC236}">
                    <a16:creationId xmlns:a16="http://schemas.microsoft.com/office/drawing/2014/main" id="{1020D8B0-5702-DFA4-37BE-C70D4A0BB86F}"/>
                  </a:ext>
                </a:extLst>
              </p:cNvPr>
              <p:cNvSpPr/>
              <p:nvPr/>
            </p:nvSpPr>
            <p:spPr>
              <a:xfrm>
                <a:off x="1601725" y="4321040"/>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2;p3">
                <a:extLst>
                  <a:ext uri="{FF2B5EF4-FFF2-40B4-BE49-F238E27FC236}">
                    <a16:creationId xmlns:a16="http://schemas.microsoft.com/office/drawing/2014/main" id="{51F017EA-6212-2D16-7B46-A1B607C1F18C}"/>
                  </a:ext>
                </a:extLst>
              </p:cNvPr>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13;p3">
                <a:extLst>
                  <a:ext uri="{FF2B5EF4-FFF2-40B4-BE49-F238E27FC236}">
                    <a16:creationId xmlns:a16="http://schemas.microsoft.com/office/drawing/2014/main" id="{7BF42D8D-A34C-10E1-D826-196D6126AEF6}"/>
                  </a:ext>
                </a:extLst>
              </p:cNvPr>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14;p3">
                <a:extLst>
                  <a:ext uri="{FF2B5EF4-FFF2-40B4-BE49-F238E27FC236}">
                    <a16:creationId xmlns:a16="http://schemas.microsoft.com/office/drawing/2014/main" id="{633FEC15-03CC-DFA1-A0C7-C2420AE0DEDC}"/>
                  </a:ext>
                </a:extLst>
              </p:cNvPr>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2" name="Google Shape;415;p3">
              <a:extLst>
                <a:ext uri="{FF2B5EF4-FFF2-40B4-BE49-F238E27FC236}">
                  <a16:creationId xmlns:a16="http://schemas.microsoft.com/office/drawing/2014/main" id="{7D5469FE-159D-28AF-444B-EB158A59CF6E}"/>
                </a:ext>
              </a:extLst>
            </p:cNvPr>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416;p3">
              <a:extLst>
                <a:ext uri="{FF2B5EF4-FFF2-40B4-BE49-F238E27FC236}">
                  <a16:creationId xmlns:a16="http://schemas.microsoft.com/office/drawing/2014/main" id="{183CC65A-3DE3-1448-BC13-F1CC84558C78}"/>
                </a:ext>
              </a:extLst>
            </p:cNvPr>
            <p:cNvSpPr/>
            <p:nvPr/>
          </p:nvSpPr>
          <p:spPr>
            <a:xfrm>
              <a:off x="1074650" y="9025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417;p3">
              <a:extLst>
                <a:ext uri="{FF2B5EF4-FFF2-40B4-BE49-F238E27FC236}">
                  <a16:creationId xmlns:a16="http://schemas.microsoft.com/office/drawing/2014/main" id="{C8032394-28B3-26F9-F9D4-9D8FFF42127B}"/>
                </a:ext>
              </a:extLst>
            </p:cNvPr>
            <p:cNvSpPr/>
            <p:nvPr/>
          </p:nvSpPr>
          <p:spPr>
            <a:xfrm>
              <a:off x="1963950" y="174680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5" name="Google Shape;418;p3">
              <a:extLst>
                <a:ext uri="{FF2B5EF4-FFF2-40B4-BE49-F238E27FC236}">
                  <a16:creationId xmlns:a16="http://schemas.microsoft.com/office/drawing/2014/main" id="{D076AF16-FBF4-2F53-04DA-3CEE18B8ABD7}"/>
                </a:ext>
              </a:extLst>
            </p:cNvPr>
            <p:cNvGrpSpPr/>
            <p:nvPr/>
          </p:nvGrpSpPr>
          <p:grpSpPr>
            <a:xfrm>
              <a:off x="7033800" y="4497475"/>
              <a:ext cx="1664950" cy="852975"/>
              <a:chOff x="4976050" y="4611525"/>
              <a:chExt cx="1664950" cy="852975"/>
            </a:xfrm>
          </p:grpSpPr>
          <p:sp>
            <p:nvSpPr>
              <p:cNvPr id="388" name="Google Shape;419;p3">
                <a:extLst>
                  <a:ext uri="{FF2B5EF4-FFF2-40B4-BE49-F238E27FC236}">
                    <a16:creationId xmlns:a16="http://schemas.microsoft.com/office/drawing/2014/main" id="{FF7F1CE8-2158-2301-2CC2-9A8D150961FA}"/>
                  </a:ext>
                </a:extLst>
              </p:cNvPr>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420;p3">
                <a:extLst>
                  <a:ext uri="{FF2B5EF4-FFF2-40B4-BE49-F238E27FC236}">
                    <a16:creationId xmlns:a16="http://schemas.microsoft.com/office/drawing/2014/main" id="{D462EE2A-92CB-14D3-ED55-71BCCCEBEDF1}"/>
                  </a:ext>
                </a:extLst>
              </p:cNvPr>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6" name="Google Shape;421;p3">
              <a:extLst>
                <a:ext uri="{FF2B5EF4-FFF2-40B4-BE49-F238E27FC236}">
                  <a16:creationId xmlns:a16="http://schemas.microsoft.com/office/drawing/2014/main" id="{28D8CD72-494A-34A3-9F73-EAF50460482D}"/>
                </a:ext>
              </a:extLst>
            </p:cNvPr>
            <p:cNvGrpSpPr/>
            <p:nvPr/>
          </p:nvGrpSpPr>
          <p:grpSpPr>
            <a:xfrm>
              <a:off x="8333450" y="3500163"/>
              <a:ext cx="997000" cy="1029175"/>
              <a:chOff x="6240500" y="3229575"/>
              <a:chExt cx="997000" cy="1029175"/>
            </a:xfrm>
          </p:grpSpPr>
          <p:sp>
            <p:nvSpPr>
              <p:cNvPr id="378" name="Google Shape;422;p3">
                <a:extLst>
                  <a:ext uri="{FF2B5EF4-FFF2-40B4-BE49-F238E27FC236}">
                    <a16:creationId xmlns:a16="http://schemas.microsoft.com/office/drawing/2014/main" id="{F86A8565-3374-2FEC-7DDD-50EFC5E0B158}"/>
                  </a:ext>
                </a:extLst>
              </p:cNvPr>
              <p:cNvSpPr/>
              <p:nvPr/>
            </p:nvSpPr>
            <p:spPr>
              <a:xfrm>
                <a:off x="6555100" y="3229575"/>
                <a:ext cx="209750" cy="523075"/>
              </a:xfrm>
              <a:custGeom>
                <a:avLst/>
                <a:gdLst/>
                <a:ahLst/>
                <a:cxnLst/>
                <a:rect l="l" t="t" r="r" b="b"/>
                <a:pathLst>
                  <a:path w="8390" h="20923" extrusionOk="0">
                    <a:moveTo>
                      <a:pt x="3506" y="1"/>
                    </a:moveTo>
                    <a:cubicBezTo>
                      <a:pt x="2599" y="1"/>
                      <a:pt x="1697" y="558"/>
                      <a:pt x="1216" y="1378"/>
                    </a:cubicBezTo>
                    <a:cubicBezTo>
                      <a:pt x="669" y="2229"/>
                      <a:pt x="517" y="3293"/>
                      <a:pt x="456" y="4266"/>
                    </a:cubicBezTo>
                    <a:cubicBezTo>
                      <a:pt x="0" y="10497"/>
                      <a:pt x="2675" y="16880"/>
                      <a:pt x="7447" y="20922"/>
                    </a:cubicBezTo>
                    <a:cubicBezTo>
                      <a:pt x="8086" y="14904"/>
                      <a:pt x="8390" y="8643"/>
                      <a:pt x="6384" y="2928"/>
                    </a:cubicBezTo>
                    <a:cubicBezTo>
                      <a:pt x="5928" y="1652"/>
                      <a:pt x="5077" y="193"/>
                      <a:pt x="3709" y="10"/>
                    </a:cubicBezTo>
                    <a:cubicBezTo>
                      <a:pt x="3641" y="4"/>
                      <a:pt x="3573" y="1"/>
                      <a:pt x="35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423;p3">
                <a:extLst>
                  <a:ext uri="{FF2B5EF4-FFF2-40B4-BE49-F238E27FC236}">
                    <a16:creationId xmlns:a16="http://schemas.microsoft.com/office/drawing/2014/main" id="{DF95E029-4275-6EAE-E695-4FA6A2A71C7B}"/>
                  </a:ext>
                </a:extLst>
              </p:cNvPr>
              <p:cNvSpPr/>
              <p:nvPr/>
            </p:nvSpPr>
            <p:spPr>
              <a:xfrm>
                <a:off x="6240500" y="3477250"/>
                <a:ext cx="491675" cy="276150"/>
              </a:xfrm>
              <a:custGeom>
                <a:avLst/>
                <a:gdLst/>
                <a:ahLst/>
                <a:cxnLst/>
                <a:rect l="l" t="t" r="r" b="b"/>
                <a:pathLst>
                  <a:path w="19667" h="11046" extrusionOk="0">
                    <a:moveTo>
                      <a:pt x="4691" y="1"/>
                    </a:moveTo>
                    <a:cubicBezTo>
                      <a:pt x="4383" y="1"/>
                      <a:pt x="4075" y="24"/>
                      <a:pt x="3770" y="73"/>
                    </a:cubicBezTo>
                    <a:cubicBezTo>
                      <a:pt x="2615" y="255"/>
                      <a:pt x="1520" y="833"/>
                      <a:pt x="943" y="1806"/>
                    </a:cubicBezTo>
                    <a:cubicBezTo>
                      <a:pt x="1" y="3386"/>
                      <a:pt x="609" y="5544"/>
                      <a:pt x="1885" y="6882"/>
                    </a:cubicBezTo>
                    <a:cubicBezTo>
                      <a:pt x="3648" y="8614"/>
                      <a:pt x="6232" y="9101"/>
                      <a:pt x="8663" y="9496"/>
                    </a:cubicBezTo>
                    <a:cubicBezTo>
                      <a:pt x="12341" y="10104"/>
                      <a:pt x="16019" y="10712"/>
                      <a:pt x="19667" y="11046"/>
                    </a:cubicBezTo>
                    <a:cubicBezTo>
                      <a:pt x="16262" y="6639"/>
                      <a:pt x="12463" y="2049"/>
                      <a:pt x="7144" y="407"/>
                    </a:cubicBezTo>
                    <a:cubicBezTo>
                      <a:pt x="6346" y="164"/>
                      <a:pt x="5517" y="1"/>
                      <a:pt x="46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424;p3">
                <a:extLst>
                  <a:ext uri="{FF2B5EF4-FFF2-40B4-BE49-F238E27FC236}">
                    <a16:creationId xmlns:a16="http://schemas.microsoft.com/office/drawing/2014/main" id="{1C0884F3-415D-6B29-3615-98BF3E50AF39}"/>
                  </a:ext>
                </a:extLst>
              </p:cNvPr>
              <p:cNvSpPr/>
              <p:nvPr/>
            </p:nvSpPr>
            <p:spPr>
              <a:xfrm>
                <a:off x="6281550" y="3741175"/>
                <a:ext cx="455950" cy="307250"/>
              </a:xfrm>
              <a:custGeom>
                <a:avLst/>
                <a:gdLst/>
                <a:ahLst/>
                <a:cxnLst/>
                <a:rect l="l" t="t" r="r" b="b"/>
                <a:pathLst>
                  <a:path w="18238" h="12290" extrusionOk="0">
                    <a:moveTo>
                      <a:pt x="11228" y="1"/>
                    </a:moveTo>
                    <a:cubicBezTo>
                      <a:pt x="11133" y="1"/>
                      <a:pt x="11038" y="1"/>
                      <a:pt x="10942" y="3"/>
                    </a:cubicBezTo>
                    <a:cubicBezTo>
                      <a:pt x="8450" y="33"/>
                      <a:pt x="5988" y="580"/>
                      <a:pt x="3891" y="1887"/>
                    </a:cubicBezTo>
                    <a:cubicBezTo>
                      <a:pt x="1854" y="3224"/>
                      <a:pt x="304" y="5443"/>
                      <a:pt x="91" y="7905"/>
                    </a:cubicBezTo>
                    <a:cubicBezTo>
                      <a:pt x="0" y="9608"/>
                      <a:pt x="760" y="11553"/>
                      <a:pt x="2371" y="12130"/>
                    </a:cubicBezTo>
                    <a:cubicBezTo>
                      <a:pt x="2703" y="12241"/>
                      <a:pt x="3045" y="12290"/>
                      <a:pt x="3389" y="12290"/>
                    </a:cubicBezTo>
                    <a:cubicBezTo>
                      <a:pt x="4272" y="12290"/>
                      <a:pt x="5170" y="11969"/>
                      <a:pt x="5958" y="11553"/>
                    </a:cubicBezTo>
                    <a:cubicBezTo>
                      <a:pt x="10973" y="8969"/>
                      <a:pt x="13921" y="3498"/>
                      <a:pt x="18237" y="762"/>
                    </a:cubicBezTo>
                    <a:cubicBezTo>
                      <a:pt x="15901" y="354"/>
                      <a:pt x="13564" y="1"/>
                      <a:pt x="112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425;p3">
                <a:extLst>
                  <a:ext uri="{FF2B5EF4-FFF2-40B4-BE49-F238E27FC236}">
                    <a16:creationId xmlns:a16="http://schemas.microsoft.com/office/drawing/2014/main" id="{E2FBE44B-65FA-6B43-F65C-9D01422370ED}"/>
                  </a:ext>
                </a:extLst>
              </p:cNvPr>
              <p:cNvSpPr/>
              <p:nvPr/>
            </p:nvSpPr>
            <p:spPr>
              <a:xfrm>
                <a:off x="6541425" y="3754150"/>
                <a:ext cx="190750" cy="504600"/>
              </a:xfrm>
              <a:custGeom>
                <a:avLst/>
                <a:gdLst/>
                <a:ahLst/>
                <a:cxnLst/>
                <a:rect l="l" t="t" r="r" b="b"/>
                <a:pathLst>
                  <a:path w="7630" h="20184" extrusionOk="0">
                    <a:moveTo>
                      <a:pt x="7599" y="0"/>
                    </a:moveTo>
                    <a:lnTo>
                      <a:pt x="7599" y="0"/>
                    </a:lnTo>
                    <a:cubicBezTo>
                      <a:pt x="2675" y="3617"/>
                      <a:pt x="0" y="10122"/>
                      <a:pt x="1034" y="16171"/>
                    </a:cubicBezTo>
                    <a:cubicBezTo>
                      <a:pt x="1186" y="17083"/>
                      <a:pt x="1399" y="17994"/>
                      <a:pt x="1946" y="18785"/>
                    </a:cubicBezTo>
                    <a:cubicBezTo>
                      <a:pt x="2462" y="19545"/>
                      <a:pt x="3314" y="20153"/>
                      <a:pt x="4225" y="20183"/>
                    </a:cubicBezTo>
                    <a:cubicBezTo>
                      <a:pt x="4244" y="20183"/>
                      <a:pt x="4264" y="20184"/>
                      <a:pt x="4283" y="20184"/>
                    </a:cubicBezTo>
                    <a:cubicBezTo>
                      <a:pt x="5475" y="20184"/>
                      <a:pt x="6513" y="19254"/>
                      <a:pt x="6991" y="18177"/>
                    </a:cubicBezTo>
                    <a:cubicBezTo>
                      <a:pt x="7478" y="17083"/>
                      <a:pt x="7539" y="15806"/>
                      <a:pt x="7539" y="14590"/>
                    </a:cubicBezTo>
                    <a:cubicBezTo>
                      <a:pt x="7599" y="9818"/>
                      <a:pt x="7630" y="5076"/>
                      <a:pt x="75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426;p3">
                <a:extLst>
                  <a:ext uri="{FF2B5EF4-FFF2-40B4-BE49-F238E27FC236}">
                    <a16:creationId xmlns:a16="http://schemas.microsoft.com/office/drawing/2014/main" id="{F24DDA48-C7C2-D9B7-C6D9-84AEE0B37301}"/>
                  </a:ext>
                </a:extLst>
              </p:cNvPr>
              <p:cNvSpPr/>
              <p:nvPr/>
            </p:nvSpPr>
            <p:spPr>
              <a:xfrm>
                <a:off x="6723025" y="3754150"/>
                <a:ext cx="332100" cy="409750"/>
              </a:xfrm>
              <a:custGeom>
                <a:avLst/>
                <a:gdLst/>
                <a:ahLst/>
                <a:cxnLst/>
                <a:rect l="l" t="t" r="r" b="b"/>
                <a:pathLst>
                  <a:path w="13284" h="16390" extrusionOk="0">
                    <a:moveTo>
                      <a:pt x="609" y="0"/>
                    </a:moveTo>
                    <a:lnTo>
                      <a:pt x="609" y="0"/>
                    </a:lnTo>
                    <a:cubicBezTo>
                      <a:pt x="1" y="4924"/>
                      <a:pt x="1551" y="10000"/>
                      <a:pt x="4773" y="13739"/>
                    </a:cubicBezTo>
                    <a:cubicBezTo>
                      <a:pt x="5594" y="14651"/>
                      <a:pt x="6445" y="15472"/>
                      <a:pt x="7539" y="15958"/>
                    </a:cubicBezTo>
                    <a:cubicBezTo>
                      <a:pt x="8141" y="16235"/>
                      <a:pt x="8787" y="16389"/>
                      <a:pt x="9420" y="16389"/>
                    </a:cubicBezTo>
                    <a:cubicBezTo>
                      <a:pt x="9970" y="16389"/>
                      <a:pt x="10510" y="16273"/>
                      <a:pt x="11004" y="16019"/>
                    </a:cubicBezTo>
                    <a:cubicBezTo>
                      <a:pt x="12676" y="15168"/>
                      <a:pt x="13284" y="13010"/>
                      <a:pt x="12828" y="11186"/>
                    </a:cubicBezTo>
                    <a:cubicBezTo>
                      <a:pt x="12372" y="9393"/>
                      <a:pt x="11126" y="7903"/>
                      <a:pt x="9788" y="6627"/>
                    </a:cubicBezTo>
                    <a:cubicBezTo>
                      <a:pt x="7053" y="3952"/>
                      <a:pt x="3861" y="1733"/>
                      <a:pt x="6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427;p3">
                <a:extLst>
                  <a:ext uri="{FF2B5EF4-FFF2-40B4-BE49-F238E27FC236}">
                    <a16:creationId xmlns:a16="http://schemas.microsoft.com/office/drawing/2014/main" id="{19971FFA-8EB2-C3E9-FEA1-B82452034DA5}"/>
                  </a:ext>
                </a:extLst>
              </p:cNvPr>
              <p:cNvSpPr/>
              <p:nvPr/>
            </p:nvSpPr>
            <p:spPr>
              <a:xfrm>
                <a:off x="6733675" y="3289300"/>
                <a:ext cx="313100" cy="475500"/>
              </a:xfrm>
              <a:custGeom>
                <a:avLst/>
                <a:gdLst/>
                <a:ahLst/>
                <a:cxnLst/>
                <a:rect l="l" t="t" r="r" b="b"/>
                <a:pathLst>
                  <a:path w="12524" h="19020" extrusionOk="0">
                    <a:moveTo>
                      <a:pt x="9005" y="0"/>
                    </a:moveTo>
                    <a:cubicBezTo>
                      <a:pt x="7681" y="0"/>
                      <a:pt x="6451" y="900"/>
                      <a:pt x="5502" y="1877"/>
                    </a:cubicBezTo>
                    <a:cubicBezTo>
                      <a:pt x="1247" y="6345"/>
                      <a:pt x="0" y="12880"/>
                      <a:pt x="92" y="19020"/>
                    </a:cubicBezTo>
                    <a:cubicBezTo>
                      <a:pt x="1733" y="15038"/>
                      <a:pt x="5806" y="12485"/>
                      <a:pt x="9028" y="9445"/>
                    </a:cubicBezTo>
                    <a:cubicBezTo>
                      <a:pt x="10517" y="8108"/>
                      <a:pt x="11916" y="6527"/>
                      <a:pt x="12220" y="4552"/>
                    </a:cubicBezTo>
                    <a:cubicBezTo>
                      <a:pt x="12524" y="2576"/>
                      <a:pt x="11338" y="266"/>
                      <a:pt x="9362" y="23"/>
                    </a:cubicBezTo>
                    <a:cubicBezTo>
                      <a:pt x="9243" y="8"/>
                      <a:pt x="9124" y="0"/>
                      <a:pt x="90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428;p3">
                <a:extLst>
                  <a:ext uri="{FF2B5EF4-FFF2-40B4-BE49-F238E27FC236}">
                    <a16:creationId xmlns:a16="http://schemas.microsoft.com/office/drawing/2014/main" id="{A32B4478-BDCC-B5DB-B428-85C5E893B9D7}"/>
                  </a:ext>
                </a:extLst>
              </p:cNvPr>
              <p:cNvSpPr/>
              <p:nvPr/>
            </p:nvSpPr>
            <p:spPr>
              <a:xfrm>
                <a:off x="6730625" y="3492200"/>
                <a:ext cx="459000" cy="271850"/>
              </a:xfrm>
              <a:custGeom>
                <a:avLst/>
                <a:gdLst/>
                <a:ahLst/>
                <a:cxnLst/>
                <a:rect l="l" t="t" r="r" b="b"/>
                <a:pathLst>
                  <a:path w="18360" h="10874" extrusionOk="0">
                    <a:moveTo>
                      <a:pt x="14464" y="1"/>
                    </a:moveTo>
                    <a:cubicBezTo>
                      <a:pt x="13694" y="1"/>
                      <a:pt x="12915" y="196"/>
                      <a:pt x="12190" y="417"/>
                    </a:cubicBezTo>
                    <a:cubicBezTo>
                      <a:pt x="6962" y="2120"/>
                      <a:pt x="2463" y="5980"/>
                      <a:pt x="1" y="10873"/>
                    </a:cubicBezTo>
                    <a:cubicBezTo>
                      <a:pt x="2037" y="9992"/>
                      <a:pt x="4226" y="9658"/>
                      <a:pt x="6354" y="9536"/>
                    </a:cubicBezTo>
                    <a:cubicBezTo>
                      <a:pt x="8421" y="9414"/>
                      <a:pt x="10548" y="9536"/>
                      <a:pt x="12615" y="9050"/>
                    </a:cubicBezTo>
                    <a:cubicBezTo>
                      <a:pt x="14621" y="8563"/>
                      <a:pt x="16627" y="7378"/>
                      <a:pt x="17509" y="5463"/>
                    </a:cubicBezTo>
                    <a:cubicBezTo>
                      <a:pt x="18360" y="3518"/>
                      <a:pt x="17600" y="873"/>
                      <a:pt x="15624" y="174"/>
                    </a:cubicBezTo>
                    <a:cubicBezTo>
                      <a:pt x="15245" y="51"/>
                      <a:pt x="14856" y="1"/>
                      <a:pt x="144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429;p3">
                <a:extLst>
                  <a:ext uri="{FF2B5EF4-FFF2-40B4-BE49-F238E27FC236}">
                    <a16:creationId xmlns:a16="http://schemas.microsoft.com/office/drawing/2014/main" id="{1CFA1583-9E89-9813-05FB-35F9D86EC160}"/>
                  </a:ext>
                </a:extLst>
              </p:cNvPr>
              <p:cNvSpPr/>
              <p:nvPr/>
            </p:nvSpPr>
            <p:spPr>
              <a:xfrm>
                <a:off x="6739750" y="3713400"/>
                <a:ext cx="497750" cy="217850"/>
              </a:xfrm>
              <a:custGeom>
                <a:avLst/>
                <a:gdLst/>
                <a:ahLst/>
                <a:cxnLst/>
                <a:rect l="l" t="t" r="r" b="b"/>
                <a:pathLst>
                  <a:path w="19910" h="8714" extrusionOk="0">
                    <a:moveTo>
                      <a:pt x="7350" y="1"/>
                    </a:moveTo>
                    <a:cubicBezTo>
                      <a:pt x="4774" y="1"/>
                      <a:pt x="2253" y="526"/>
                      <a:pt x="1" y="2056"/>
                    </a:cubicBezTo>
                    <a:cubicBezTo>
                      <a:pt x="3891" y="4032"/>
                      <a:pt x="7752" y="6007"/>
                      <a:pt x="11764" y="7679"/>
                    </a:cubicBezTo>
                    <a:cubicBezTo>
                      <a:pt x="13004" y="8211"/>
                      <a:pt x="14331" y="8714"/>
                      <a:pt x="15744" y="8714"/>
                    </a:cubicBezTo>
                    <a:cubicBezTo>
                      <a:pt x="15785" y="8714"/>
                      <a:pt x="15826" y="8713"/>
                      <a:pt x="15867" y="8712"/>
                    </a:cubicBezTo>
                    <a:cubicBezTo>
                      <a:pt x="17265" y="8682"/>
                      <a:pt x="18785" y="7953"/>
                      <a:pt x="19302" y="6646"/>
                    </a:cubicBezTo>
                    <a:cubicBezTo>
                      <a:pt x="19910" y="5217"/>
                      <a:pt x="19120" y="3454"/>
                      <a:pt x="17904" y="2481"/>
                    </a:cubicBezTo>
                    <a:cubicBezTo>
                      <a:pt x="16688" y="1478"/>
                      <a:pt x="15107" y="1114"/>
                      <a:pt x="13588" y="779"/>
                    </a:cubicBezTo>
                    <a:cubicBezTo>
                      <a:pt x="11549" y="344"/>
                      <a:pt x="9432" y="1"/>
                      <a:pt x="73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430;p3">
                <a:extLst>
                  <a:ext uri="{FF2B5EF4-FFF2-40B4-BE49-F238E27FC236}">
                    <a16:creationId xmlns:a16="http://schemas.microsoft.com/office/drawing/2014/main" id="{D9D4EA86-27C7-BA4E-A2C1-418A7E8EB9FE}"/>
                  </a:ext>
                </a:extLst>
              </p:cNvPr>
              <p:cNvSpPr/>
              <p:nvPr/>
            </p:nvSpPr>
            <p:spPr>
              <a:xfrm>
                <a:off x="6466200" y="3412625"/>
                <a:ext cx="626175" cy="660250"/>
              </a:xfrm>
              <a:custGeom>
                <a:avLst/>
                <a:gdLst/>
                <a:ahLst/>
                <a:cxnLst/>
                <a:rect l="l" t="t" r="r" b="b"/>
                <a:pathLst>
                  <a:path w="25047" h="26410" extrusionOk="0">
                    <a:moveTo>
                      <a:pt x="7735" y="0"/>
                    </a:moveTo>
                    <a:cubicBezTo>
                      <a:pt x="7717" y="0"/>
                      <a:pt x="7690" y="14"/>
                      <a:pt x="7690" y="14"/>
                    </a:cubicBezTo>
                    <a:cubicBezTo>
                      <a:pt x="7690" y="2050"/>
                      <a:pt x="7599" y="4087"/>
                      <a:pt x="7751" y="6154"/>
                    </a:cubicBezTo>
                    <a:cubicBezTo>
                      <a:pt x="7873" y="7947"/>
                      <a:pt x="8146" y="9771"/>
                      <a:pt x="8633" y="11473"/>
                    </a:cubicBezTo>
                    <a:cubicBezTo>
                      <a:pt x="6019" y="9679"/>
                      <a:pt x="3040" y="8342"/>
                      <a:pt x="31" y="7521"/>
                    </a:cubicBezTo>
                    <a:cubicBezTo>
                      <a:pt x="0" y="7521"/>
                      <a:pt x="0" y="7582"/>
                      <a:pt x="0" y="7582"/>
                    </a:cubicBezTo>
                    <a:cubicBezTo>
                      <a:pt x="1550" y="8494"/>
                      <a:pt x="2979" y="9558"/>
                      <a:pt x="4377" y="10683"/>
                    </a:cubicBezTo>
                    <a:cubicBezTo>
                      <a:pt x="5593" y="11594"/>
                      <a:pt x="6778" y="12506"/>
                      <a:pt x="8025" y="13297"/>
                    </a:cubicBezTo>
                    <a:cubicBezTo>
                      <a:pt x="8025" y="13357"/>
                      <a:pt x="7994" y="13449"/>
                      <a:pt x="7994" y="13479"/>
                    </a:cubicBezTo>
                    <a:lnTo>
                      <a:pt x="7994" y="13570"/>
                    </a:lnTo>
                    <a:cubicBezTo>
                      <a:pt x="6718" y="13874"/>
                      <a:pt x="5563" y="14391"/>
                      <a:pt x="4499" y="15090"/>
                    </a:cubicBezTo>
                    <a:cubicBezTo>
                      <a:pt x="2766" y="16154"/>
                      <a:pt x="1338" y="17552"/>
                      <a:pt x="274" y="19224"/>
                    </a:cubicBezTo>
                    <a:cubicBezTo>
                      <a:pt x="274" y="19245"/>
                      <a:pt x="289" y="19267"/>
                      <a:pt x="309" y="19267"/>
                    </a:cubicBezTo>
                    <a:cubicBezTo>
                      <a:pt x="317" y="19267"/>
                      <a:pt x="326" y="19263"/>
                      <a:pt x="335" y="19254"/>
                    </a:cubicBezTo>
                    <a:cubicBezTo>
                      <a:pt x="1763" y="17886"/>
                      <a:pt x="3465" y="16974"/>
                      <a:pt x="5167" y="16336"/>
                    </a:cubicBezTo>
                    <a:cubicBezTo>
                      <a:pt x="6201" y="15941"/>
                      <a:pt x="7265" y="15637"/>
                      <a:pt x="8298" y="15424"/>
                    </a:cubicBezTo>
                    <a:cubicBezTo>
                      <a:pt x="8359" y="15576"/>
                      <a:pt x="8450" y="15698"/>
                      <a:pt x="8511" y="15850"/>
                    </a:cubicBezTo>
                    <a:cubicBezTo>
                      <a:pt x="7751" y="17096"/>
                      <a:pt x="7265" y="18464"/>
                      <a:pt x="6991" y="19862"/>
                    </a:cubicBezTo>
                    <a:cubicBezTo>
                      <a:pt x="6566" y="22081"/>
                      <a:pt x="6778" y="24361"/>
                      <a:pt x="7538" y="26397"/>
                    </a:cubicBezTo>
                    <a:cubicBezTo>
                      <a:pt x="7538" y="26406"/>
                      <a:pt x="7544" y="26410"/>
                      <a:pt x="7551" y="26410"/>
                    </a:cubicBezTo>
                    <a:cubicBezTo>
                      <a:pt x="7569" y="26410"/>
                      <a:pt x="7599" y="26388"/>
                      <a:pt x="7599" y="26367"/>
                    </a:cubicBezTo>
                    <a:cubicBezTo>
                      <a:pt x="7295" y="24239"/>
                      <a:pt x="7690" y="22081"/>
                      <a:pt x="8389" y="20166"/>
                    </a:cubicBezTo>
                    <a:cubicBezTo>
                      <a:pt x="8815" y="19072"/>
                      <a:pt x="9362" y="18008"/>
                      <a:pt x="9970" y="17066"/>
                    </a:cubicBezTo>
                    <a:cubicBezTo>
                      <a:pt x="10365" y="17248"/>
                      <a:pt x="10791" y="17309"/>
                      <a:pt x="11247" y="17309"/>
                    </a:cubicBezTo>
                    <a:cubicBezTo>
                      <a:pt x="12766" y="20136"/>
                      <a:pt x="14894" y="22598"/>
                      <a:pt x="17326" y="24604"/>
                    </a:cubicBezTo>
                    <a:cubicBezTo>
                      <a:pt x="17326" y="24604"/>
                      <a:pt x="17417" y="24573"/>
                      <a:pt x="17417" y="24543"/>
                    </a:cubicBezTo>
                    <a:cubicBezTo>
                      <a:pt x="16231" y="22993"/>
                      <a:pt x="15228" y="21230"/>
                      <a:pt x="14377" y="19497"/>
                    </a:cubicBezTo>
                    <a:cubicBezTo>
                      <a:pt x="13921" y="18585"/>
                      <a:pt x="13465" y="17674"/>
                      <a:pt x="13040" y="16762"/>
                    </a:cubicBezTo>
                    <a:cubicBezTo>
                      <a:pt x="13617" y="16366"/>
                      <a:pt x="13982" y="15759"/>
                      <a:pt x="14225" y="15120"/>
                    </a:cubicBezTo>
                    <a:cubicBezTo>
                      <a:pt x="15411" y="15272"/>
                      <a:pt x="16566" y="15546"/>
                      <a:pt x="17721" y="15911"/>
                    </a:cubicBezTo>
                    <a:cubicBezTo>
                      <a:pt x="19210" y="16397"/>
                      <a:pt x="20639" y="17126"/>
                      <a:pt x="21976" y="18069"/>
                    </a:cubicBezTo>
                    <a:cubicBezTo>
                      <a:pt x="21976" y="18069"/>
                      <a:pt x="22037" y="18038"/>
                      <a:pt x="22037" y="18008"/>
                    </a:cubicBezTo>
                    <a:cubicBezTo>
                      <a:pt x="21034" y="16701"/>
                      <a:pt x="19818" y="15455"/>
                      <a:pt x="18298" y="14573"/>
                    </a:cubicBezTo>
                    <a:cubicBezTo>
                      <a:pt x="17113" y="13874"/>
                      <a:pt x="15745" y="13357"/>
                      <a:pt x="14347" y="13266"/>
                    </a:cubicBezTo>
                    <a:cubicBezTo>
                      <a:pt x="14286" y="13053"/>
                      <a:pt x="14256" y="12901"/>
                      <a:pt x="14195" y="12719"/>
                    </a:cubicBezTo>
                    <a:lnTo>
                      <a:pt x="14195" y="12689"/>
                    </a:lnTo>
                    <a:cubicBezTo>
                      <a:pt x="17818" y="11602"/>
                      <a:pt x="21351" y="10305"/>
                      <a:pt x="24973" y="9036"/>
                    </a:cubicBezTo>
                    <a:lnTo>
                      <a:pt x="24973" y="9036"/>
                    </a:lnTo>
                    <a:cubicBezTo>
                      <a:pt x="24978" y="9037"/>
                      <a:pt x="24983" y="9038"/>
                      <a:pt x="24988" y="9038"/>
                    </a:cubicBezTo>
                    <a:cubicBezTo>
                      <a:pt x="25006" y="9038"/>
                      <a:pt x="25026" y="9031"/>
                      <a:pt x="25046" y="9011"/>
                    </a:cubicBezTo>
                    <a:lnTo>
                      <a:pt x="25046" y="9011"/>
                    </a:lnTo>
                    <a:cubicBezTo>
                      <a:pt x="25022" y="9019"/>
                      <a:pt x="24998" y="9028"/>
                      <a:pt x="24973" y="9036"/>
                    </a:cubicBezTo>
                    <a:lnTo>
                      <a:pt x="24973" y="9036"/>
                    </a:lnTo>
                    <a:cubicBezTo>
                      <a:pt x="24945" y="9031"/>
                      <a:pt x="24925" y="9011"/>
                      <a:pt x="24925" y="9011"/>
                    </a:cubicBezTo>
                    <a:cubicBezTo>
                      <a:pt x="20943" y="9497"/>
                      <a:pt x="16718" y="9801"/>
                      <a:pt x="12888" y="11199"/>
                    </a:cubicBezTo>
                    <a:lnTo>
                      <a:pt x="12554" y="10986"/>
                    </a:lnTo>
                    <a:cubicBezTo>
                      <a:pt x="13678" y="7582"/>
                      <a:pt x="15259" y="4360"/>
                      <a:pt x="17417" y="1442"/>
                    </a:cubicBezTo>
                    <a:cubicBezTo>
                      <a:pt x="17417" y="1381"/>
                      <a:pt x="17356" y="1351"/>
                      <a:pt x="17326" y="1351"/>
                    </a:cubicBezTo>
                    <a:cubicBezTo>
                      <a:pt x="15624" y="2962"/>
                      <a:pt x="13982" y="4695"/>
                      <a:pt x="12645" y="6761"/>
                    </a:cubicBezTo>
                    <a:cubicBezTo>
                      <a:pt x="11885" y="7947"/>
                      <a:pt x="11216" y="9224"/>
                      <a:pt x="10730" y="10591"/>
                    </a:cubicBezTo>
                    <a:cubicBezTo>
                      <a:pt x="10578" y="10622"/>
                      <a:pt x="10456" y="10652"/>
                      <a:pt x="10304" y="10713"/>
                    </a:cubicBezTo>
                    <a:cubicBezTo>
                      <a:pt x="9453" y="7187"/>
                      <a:pt x="8541" y="3631"/>
                      <a:pt x="7751" y="14"/>
                    </a:cubicBezTo>
                    <a:cubicBezTo>
                      <a:pt x="7751" y="4"/>
                      <a:pt x="7744" y="0"/>
                      <a:pt x="77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431;p3">
                <a:extLst>
                  <a:ext uri="{FF2B5EF4-FFF2-40B4-BE49-F238E27FC236}">
                    <a16:creationId xmlns:a16="http://schemas.microsoft.com/office/drawing/2014/main" id="{967AA653-DC64-A43B-20BF-2EE1B488A8DD}"/>
                  </a:ext>
                </a:extLst>
              </p:cNvPr>
              <p:cNvSpPr/>
              <p:nvPr/>
            </p:nvSpPr>
            <p:spPr>
              <a:xfrm>
                <a:off x="6659975" y="3677650"/>
                <a:ext cx="173275" cy="168950"/>
              </a:xfrm>
              <a:custGeom>
                <a:avLst/>
                <a:gdLst/>
                <a:ahLst/>
                <a:cxnLst/>
                <a:rect l="l" t="t" r="r" b="b"/>
                <a:pathLst>
                  <a:path w="6931" h="6758" extrusionOk="0">
                    <a:moveTo>
                      <a:pt x="3419" y="1"/>
                    </a:moveTo>
                    <a:cubicBezTo>
                      <a:pt x="3119" y="1"/>
                      <a:pt x="2808" y="54"/>
                      <a:pt x="2493" y="173"/>
                    </a:cubicBezTo>
                    <a:cubicBezTo>
                      <a:pt x="1307" y="629"/>
                      <a:pt x="395" y="1753"/>
                      <a:pt x="213" y="2969"/>
                    </a:cubicBezTo>
                    <a:cubicBezTo>
                      <a:pt x="0" y="4215"/>
                      <a:pt x="578" y="5553"/>
                      <a:pt x="1641" y="6221"/>
                    </a:cubicBezTo>
                    <a:cubicBezTo>
                      <a:pt x="2179" y="6575"/>
                      <a:pt x="2818" y="6757"/>
                      <a:pt x="3455" y="6757"/>
                    </a:cubicBezTo>
                    <a:cubicBezTo>
                      <a:pt x="4079" y="6757"/>
                      <a:pt x="4702" y="6582"/>
                      <a:pt x="5228" y="6221"/>
                    </a:cubicBezTo>
                    <a:cubicBezTo>
                      <a:pt x="6474" y="5401"/>
                      <a:pt x="6930" y="3577"/>
                      <a:pt x="6353" y="2148"/>
                    </a:cubicBezTo>
                    <a:cubicBezTo>
                      <a:pt x="5858" y="1034"/>
                      <a:pt x="4737" y="1"/>
                      <a:pt x="34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7" name="Google Shape;432;p3">
              <a:extLst>
                <a:ext uri="{FF2B5EF4-FFF2-40B4-BE49-F238E27FC236}">
                  <a16:creationId xmlns:a16="http://schemas.microsoft.com/office/drawing/2014/main" id="{5E7417B3-44D6-809F-BD2B-13B90959E39B}"/>
                </a:ext>
              </a:extLst>
            </p:cNvPr>
            <p:cNvGrpSpPr/>
            <p:nvPr/>
          </p:nvGrpSpPr>
          <p:grpSpPr>
            <a:xfrm>
              <a:off x="8022250" y="4124225"/>
              <a:ext cx="1350350" cy="1386925"/>
              <a:chOff x="582350" y="682150"/>
              <a:chExt cx="1350350" cy="1386925"/>
            </a:xfrm>
          </p:grpSpPr>
          <p:sp>
            <p:nvSpPr>
              <p:cNvPr id="350" name="Google Shape;433;p3">
                <a:extLst>
                  <a:ext uri="{FF2B5EF4-FFF2-40B4-BE49-F238E27FC236}">
                    <a16:creationId xmlns:a16="http://schemas.microsoft.com/office/drawing/2014/main" id="{9522B4A5-28A6-0052-4FBD-64ED83EC0819}"/>
                  </a:ext>
                </a:extLst>
              </p:cNvPr>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434;p3">
                <a:extLst>
                  <a:ext uri="{FF2B5EF4-FFF2-40B4-BE49-F238E27FC236}">
                    <a16:creationId xmlns:a16="http://schemas.microsoft.com/office/drawing/2014/main" id="{1574D63B-462C-4F83-ABF2-7BAC1E246C7D}"/>
                  </a:ext>
                </a:extLst>
              </p:cNvPr>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435;p3">
                <a:extLst>
                  <a:ext uri="{FF2B5EF4-FFF2-40B4-BE49-F238E27FC236}">
                    <a16:creationId xmlns:a16="http://schemas.microsoft.com/office/drawing/2014/main" id="{418B1F85-E1D7-7C66-6C00-7CEAE7717D7C}"/>
                  </a:ext>
                </a:extLst>
              </p:cNvPr>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436;p3">
                <a:extLst>
                  <a:ext uri="{FF2B5EF4-FFF2-40B4-BE49-F238E27FC236}">
                    <a16:creationId xmlns:a16="http://schemas.microsoft.com/office/drawing/2014/main" id="{07566BC4-7E7B-1C95-AA93-60D1985A5CCD}"/>
                  </a:ext>
                </a:extLst>
              </p:cNvPr>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437;p3">
                <a:extLst>
                  <a:ext uri="{FF2B5EF4-FFF2-40B4-BE49-F238E27FC236}">
                    <a16:creationId xmlns:a16="http://schemas.microsoft.com/office/drawing/2014/main" id="{ECC52322-A634-0DA3-D8B1-52DC80C7AD83}"/>
                  </a:ext>
                </a:extLst>
              </p:cNvPr>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438;p3">
                <a:extLst>
                  <a:ext uri="{FF2B5EF4-FFF2-40B4-BE49-F238E27FC236}">
                    <a16:creationId xmlns:a16="http://schemas.microsoft.com/office/drawing/2014/main" id="{CBC25D4B-812D-E064-5DD2-06D579886819}"/>
                  </a:ext>
                </a:extLst>
              </p:cNvPr>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439;p3">
                <a:extLst>
                  <a:ext uri="{FF2B5EF4-FFF2-40B4-BE49-F238E27FC236}">
                    <a16:creationId xmlns:a16="http://schemas.microsoft.com/office/drawing/2014/main" id="{A4E88273-9651-E68C-6FDF-D3A97CBF1B62}"/>
                  </a:ext>
                </a:extLst>
              </p:cNvPr>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440;p3">
                <a:extLst>
                  <a:ext uri="{FF2B5EF4-FFF2-40B4-BE49-F238E27FC236}">
                    <a16:creationId xmlns:a16="http://schemas.microsoft.com/office/drawing/2014/main" id="{40DE372A-3063-D5C2-0880-FD11F04C0D25}"/>
                  </a:ext>
                </a:extLst>
              </p:cNvPr>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441;p3">
                <a:extLst>
                  <a:ext uri="{FF2B5EF4-FFF2-40B4-BE49-F238E27FC236}">
                    <a16:creationId xmlns:a16="http://schemas.microsoft.com/office/drawing/2014/main" id="{CB156D14-A4C8-09BB-C4DA-C3CC696C8A5D}"/>
                  </a:ext>
                </a:extLst>
              </p:cNvPr>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442;p3">
                <a:extLst>
                  <a:ext uri="{FF2B5EF4-FFF2-40B4-BE49-F238E27FC236}">
                    <a16:creationId xmlns:a16="http://schemas.microsoft.com/office/drawing/2014/main" id="{F9C7DCA7-1399-DFBC-513C-ABF3DE4FB49C}"/>
                  </a:ext>
                </a:extLst>
              </p:cNvPr>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443;p3">
                <a:extLst>
                  <a:ext uri="{FF2B5EF4-FFF2-40B4-BE49-F238E27FC236}">
                    <a16:creationId xmlns:a16="http://schemas.microsoft.com/office/drawing/2014/main" id="{8F15CAF5-A427-E0B3-E164-C47977526950}"/>
                  </a:ext>
                </a:extLst>
              </p:cNvPr>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444;p3">
                <a:extLst>
                  <a:ext uri="{FF2B5EF4-FFF2-40B4-BE49-F238E27FC236}">
                    <a16:creationId xmlns:a16="http://schemas.microsoft.com/office/drawing/2014/main" id="{1211EB83-F11D-3C39-5434-AA8E46A4CCE0}"/>
                  </a:ext>
                </a:extLst>
              </p:cNvPr>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445;p3">
                <a:extLst>
                  <a:ext uri="{FF2B5EF4-FFF2-40B4-BE49-F238E27FC236}">
                    <a16:creationId xmlns:a16="http://schemas.microsoft.com/office/drawing/2014/main" id="{4AD54545-6D99-528D-D324-EE090BC927FE}"/>
                  </a:ext>
                </a:extLst>
              </p:cNvPr>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446;p3">
                <a:extLst>
                  <a:ext uri="{FF2B5EF4-FFF2-40B4-BE49-F238E27FC236}">
                    <a16:creationId xmlns:a16="http://schemas.microsoft.com/office/drawing/2014/main" id="{C35BCD7E-FA57-0711-1068-3064FCFFD432}"/>
                  </a:ext>
                </a:extLst>
              </p:cNvPr>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447;p3">
                <a:extLst>
                  <a:ext uri="{FF2B5EF4-FFF2-40B4-BE49-F238E27FC236}">
                    <a16:creationId xmlns:a16="http://schemas.microsoft.com/office/drawing/2014/main" id="{71DC224D-00F1-9BCE-5452-626E24796168}"/>
                  </a:ext>
                </a:extLst>
              </p:cNvPr>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448;p3">
                <a:extLst>
                  <a:ext uri="{FF2B5EF4-FFF2-40B4-BE49-F238E27FC236}">
                    <a16:creationId xmlns:a16="http://schemas.microsoft.com/office/drawing/2014/main" id="{3F29B810-124E-9602-57B8-0D2E48D582D4}"/>
                  </a:ext>
                </a:extLst>
              </p:cNvPr>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449;p3">
                <a:extLst>
                  <a:ext uri="{FF2B5EF4-FFF2-40B4-BE49-F238E27FC236}">
                    <a16:creationId xmlns:a16="http://schemas.microsoft.com/office/drawing/2014/main" id="{519E8446-0A0C-5059-C2EC-7E124463E3C4}"/>
                  </a:ext>
                </a:extLst>
              </p:cNvPr>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450;p3">
                <a:extLst>
                  <a:ext uri="{FF2B5EF4-FFF2-40B4-BE49-F238E27FC236}">
                    <a16:creationId xmlns:a16="http://schemas.microsoft.com/office/drawing/2014/main" id="{A47B767B-6C5E-C999-8B7D-AF1AB5480058}"/>
                  </a:ext>
                </a:extLst>
              </p:cNvPr>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451;p3">
                <a:extLst>
                  <a:ext uri="{FF2B5EF4-FFF2-40B4-BE49-F238E27FC236}">
                    <a16:creationId xmlns:a16="http://schemas.microsoft.com/office/drawing/2014/main" id="{B4151F81-1FBE-B25D-D788-692E4E5CC8BD}"/>
                  </a:ext>
                </a:extLst>
              </p:cNvPr>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452;p3">
                <a:extLst>
                  <a:ext uri="{FF2B5EF4-FFF2-40B4-BE49-F238E27FC236}">
                    <a16:creationId xmlns:a16="http://schemas.microsoft.com/office/drawing/2014/main" id="{E7123F63-9D17-A0DF-9BD0-4BE13FCFF697}"/>
                  </a:ext>
                </a:extLst>
              </p:cNvPr>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453;p3">
                <a:extLst>
                  <a:ext uri="{FF2B5EF4-FFF2-40B4-BE49-F238E27FC236}">
                    <a16:creationId xmlns:a16="http://schemas.microsoft.com/office/drawing/2014/main" id="{268F1ECB-6A9C-ECA3-79AB-F5031BA27767}"/>
                  </a:ext>
                </a:extLst>
              </p:cNvPr>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454;p3">
                <a:extLst>
                  <a:ext uri="{FF2B5EF4-FFF2-40B4-BE49-F238E27FC236}">
                    <a16:creationId xmlns:a16="http://schemas.microsoft.com/office/drawing/2014/main" id="{C84C45A2-2C6F-CA12-EF2B-8927E5270AB1}"/>
                  </a:ext>
                </a:extLst>
              </p:cNvPr>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455;p3">
                <a:extLst>
                  <a:ext uri="{FF2B5EF4-FFF2-40B4-BE49-F238E27FC236}">
                    <a16:creationId xmlns:a16="http://schemas.microsoft.com/office/drawing/2014/main" id="{A8092B4E-3C09-1103-30B7-09473FAD5192}"/>
                  </a:ext>
                </a:extLst>
              </p:cNvPr>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456;p3">
                <a:extLst>
                  <a:ext uri="{FF2B5EF4-FFF2-40B4-BE49-F238E27FC236}">
                    <a16:creationId xmlns:a16="http://schemas.microsoft.com/office/drawing/2014/main" id="{541BE645-20D0-FBD3-6B4E-B8B4CF9A02BB}"/>
                  </a:ext>
                </a:extLst>
              </p:cNvPr>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457;p3">
                <a:extLst>
                  <a:ext uri="{FF2B5EF4-FFF2-40B4-BE49-F238E27FC236}">
                    <a16:creationId xmlns:a16="http://schemas.microsoft.com/office/drawing/2014/main" id="{FAFFA3E0-20A9-F450-DFD5-C12D602A6AD6}"/>
                  </a:ext>
                </a:extLst>
              </p:cNvPr>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458;p3">
                <a:extLst>
                  <a:ext uri="{FF2B5EF4-FFF2-40B4-BE49-F238E27FC236}">
                    <a16:creationId xmlns:a16="http://schemas.microsoft.com/office/drawing/2014/main" id="{EED30B33-54A2-21A1-5E09-ED9916D30331}"/>
                  </a:ext>
                </a:extLst>
              </p:cNvPr>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459;p3">
                <a:extLst>
                  <a:ext uri="{FF2B5EF4-FFF2-40B4-BE49-F238E27FC236}">
                    <a16:creationId xmlns:a16="http://schemas.microsoft.com/office/drawing/2014/main" id="{963537DC-C0C8-D40B-2362-2AC405EA424E}"/>
                  </a:ext>
                </a:extLst>
              </p:cNvPr>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460;p3">
                <a:extLst>
                  <a:ext uri="{FF2B5EF4-FFF2-40B4-BE49-F238E27FC236}">
                    <a16:creationId xmlns:a16="http://schemas.microsoft.com/office/drawing/2014/main" id="{C55B2095-09A7-0216-FC1D-51D26EC480BE}"/>
                  </a:ext>
                </a:extLst>
              </p:cNvPr>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8" name="Google Shape;461;p3">
              <a:extLst>
                <a:ext uri="{FF2B5EF4-FFF2-40B4-BE49-F238E27FC236}">
                  <a16:creationId xmlns:a16="http://schemas.microsoft.com/office/drawing/2014/main" id="{44BD28FB-CFD1-5281-D4A1-E86D7F0B96DC}"/>
                </a:ext>
              </a:extLst>
            </p:cNvPr>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462;p3">
              <a:extLst>
                <a:ext uri="{FF2B5EF4-FFF2-40B4-BE49-F238E27FC236}">
                  <a16:creationId xmlns:a16="http://schemas.microsoft.com/office/drawing/2014/main" id="{BD32428B-4C3E-57B8-69F6-16BC1F210A59}"/>
                </a:ext>
              </a:extLst>
            </p:cNvPr>
            <p:cNvSpPr/>
            <p:nvPr/>
          </p:nvSpPr>
          <p:spPr>
            <a:xfrm>
              <a:off x="5897804"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0" name="Google Shape;6986;p47">
            <a:extLst>
              <a:ext uri="{FF2B5EF4-FFF2-40B4-BE49-F238E27FC236}">
                <a16:creationId xmlns:a16="http://schemas.microsoft.com/office/drawing/2014/main" id="{5316829D-4C82-F958-A45F-562F162D9A20}"/>
              </a:ext>
            </a:extLst>
          </p:cNvPr>
          <p:cNvGrpSpPr/>
          <p:nvPr/>
        </p:nvGrpSpPr>
        <p:grpSpPr>
          <a:xfrm flipH="1">
            <a:off x="10233673" y="422108"/>
            <a:ext cx="1506033" cy="1521233"/>
            <a:chOff x="6677925" y="6815450"/>
            <a:chExt cx="1129525" cy="1140925"/>
          </a:xfrm>
        </p:grpSpPr>
        <p:sp>
          <p:nvSpPr>
            <p:cNvPr id="461" name="Google Shape;6987;p47">
              <a:extLst>
                <a:ext uri="{FF2B5EF4-FFF2-40B4-BE49-F238E27FC236}">
                  <a16:creationId xmlns:a16="http://schemas.microsoft.com/office/drawing/2014/main" id="{E0C8DA0E-11F0-C7D0-8F36-DA2ABAD3EF93}"/>
                </a:ext>
              </a:extLst>
            </p:cNvPr>
            <p:cNvSpPr/>
            <p:nvPr/>
          </p:nvSpPr>
          <p:spPr>
            <a:xfrm>
              <a:off x="6677925" y="6815450"/>
              <a:ext cx="1129525" cy="1140925"/>
            </a:xfrm>
            <a:custGeom>
              <a:avLst/>
              <a:gdLst/>
              <a:ahLst/>
              <a:cxnLst/>
              <a:rect l="l" t="t" r="r" b="b"/>
              <a:pathLst>
                <a:path w="45181" h="45637" extrusionOk="0">
                  <a:moveTo>
                    <a:pt x="19834" y="1"/>
                  </a:moveTo>
                  <a:cubicBezTo>
                    <a:pt x="19459" y="1"/>
                    <a:pt x="19084" y="27"/>
                    <a:pt x="18737" y="135"/>
                  </a:cubicBezTo>
                  <a:cubicBezTo>
                    <a:pt x="18335" y="242"/>
                    <a:pt x="17880" y="402"/>
                    <a:pt x="17479" y="643"/>
                  </a:cubicBezTo>
                  <a:cubicBezTo>
                    <a:pt x="17184" y="804"/>
                    <a:pt x="16863" y="1045"/>
                    <a:pt x="16542" y="1312"/>
                  </a:cubicBezTo>
                  <a:cubicBezTo>
                    <a:pt x="16087" y="1714"/>
                    <a:pt x="15685" y="2169"/>
                    <a:pt x="15257" y="2784"/>
                  </a:cubicBezTo>
                  <a:cubicBezTo>
                    <a:pt x="14909" y="3213"/>
                    <a:pt x="14641" y="3721"/>
                    <a:pt x="14374" y="4203"/>
                  </a:cubicBezTo>
                  <a:cubicBezTo>
                    <a:pt x="14133" y="4685"/>
                    <a:pt x="13945" y="5140"/>
                    <a:pt x="13731" y="5729"/>
                  </a:cubicBezTo>
                  <a:cubicBezTo>
                    <a:pt x="12741" y="4845"/>
                    <a:pt x="11724" y="4176"/>
                    <a:pt x="10653" y="3721"/>
                  </a:cubicBezTo>
                  <a:cubicBezTo>
                    <a:pt x="10038" y="3453"/>
                    <a:pt x="9315" y="3213"/>
                    <a:pt x="8646" y="3079"/>
                  </a:cubicBezTo>
                  <a:cubicBezTo>
                    <a:pt x="8084" y="2972"/>
                    <a:pt x="7495" y="2918"/>
                    <a:pt x="6879" y="2918"/>
                  </a:cubicBezTo>
                  <a:lnTo>
                    <a:pt x="6451" y="2918"/>
                  </a:lnTo>
                  <a:cubicBezTo>
                    <a:pt x="6076" y="2945"/>
                    <a:pt x="5675" y="2972"/>
                    <a:pt x="5300" y="3052"/>
                  </a:cubicBezTo>
                  <a:cubicBezTo>
                    <a:pt x="4899" y="3106"/>
                    <a:pt x="4551" y="3213"/>
                    <a:pt x="4203" y="3346"/>
                  </a:cubicBezTo>
                  <a:cubicBezTo>
                    <a:pt x="3507" y="3614"/>
                    <a:pt x="2864" y="4016"/>
                    <a:pt x="2329" y="4551"/>
                  </a:cubicBezTo>
                  <a:cubicBezTo>
                    <a:pt x="1874" y="4979"/>
                    <a:pt x="1499" y="5514"/>
                    <a:pt x="1151" y="6157"/>
                  </a:cubicBezTo>
                  <a:cubicBezTo>
                    <a:pt x="884" y="6639"/>
                    <a:pt x="696" y="7201"/>
                    <a:pt x="536" y="7789"/>
                  </a:cubicBezTo>
                  <a:cubicBezTo>
                    <a:pt x="268" y="8833"/>
                    <a:pt x="161" y="9850"/>
                    <a:pt x="108" y="10734"/>
                  </a:cubicBezTo>
                  <a:cubicBezTo>
                    <a:pt x="54" y="11135"/>
                    <a:pt x="27" y="11563"/>
                    <a:pt x="27" y="11965"/>
                  </a:cubicBezTo>
                  <a:cubicBezTo>
                    <a:pt x="1" y="12607"/>
                    <a:pt x="1" y="13303"/>
                    <a:pt x="54" y="13972"/>
                  </a:cubicBezTo>
                  <a:cubicBezTo>
                    <a:pt x="161" y="15364"/>
                    <a:pt x="429" y="16702"/>
                    <a:pt x="830" y="17960"/>
                  </a:cubicBezTo>
                  <a:cubicBezTo>
                    <a:pt x="1232" y="19272"/>
                    <a:pt x="1821" y="20530"/>
                    <a:pt x="2543" y="21681"/>
                  </a:cubicBezTo>
                  <a:cubicBezTo>
                    <a:pt x="2891" y="22243"/>
                    <a:pt x="3319" y="22805"/>
                    <a:pt x="3775" y="23394"/>
                  </a:cubicBezTo>
                  <a:cubicBezTo>
                    <a:pt x="4176" y="23876"/>
                    <a:pt x="4658" y="24357"/>
                    <a:pt x="5113" y="24759"/>
                  </a:cubicBezTo>
                  <a:cubicBezTo>
                    <a:pt x="6050" y="25562"/>
                    <a:pt x="7147" y="26231"/>
                    <a:pt x="8325" y="26740"/>
                  </a:cubicBezTo>
                  <a:cubicBezTo>
                    <a:pt x="8914" y="26954"/>
                    <a:pt x="9529" y="27168"/>
                    <a:pt x="10145" y="27302"/>
                  </a:cubicBezTo>
                  <a:lnTo>
                    <a:pt x="10172" y="27302"/>
                  </a:lnTo>
                  <a:cubicBezTo>
                    <a:pt x="10064" y="28105"/>
                    <a:pt x="10038" y="28908"/>
                    <a:pt x="10064" y="29711"/>
                  </a:cubicBezTo>
                  <a:lnTo>
                    <a:pt x="10064" y="29871"/>
                  </a:lnTo>
                  <a:cubicBezTo>
                    <a:pt x="10091" y="30219"/>
                    <a:pt x="10145" y="30621"/>
                    <a:pt x="10172" y="30969"/>
                  </a:cubicBezTo>
                  <a:cubicBezTo>
                    <a:pt x="10359" y="32441"/>
                    <a:pt x="10760" y="33859"/>
                    <a:pt x="11376" y="35171"/>
                  </a:cubicBezTo>
                  <a:cubicBezTo>
                    <a:pt x="11965" y="36509"/>
                    <a:pt x="12848" y="37740"/>
                    <a:pt x="13892" y="38811"/>
                  </a:cubicBezTo>
                  <a:cubicBezTo>
                    <a:pt x="14374" y="39319"/>
                    <a:pt x="14963" y="39801"/>
                    <a:pt x="15578" y="40283"/>
                  </a:cubicBezTo>
                  <a:cubicBezTo>
                    <a:pt x="16167" y="40684"/>
                    <a:pt x="16756" y="41113"/>
                    <a:pt x="17425" y="41487"/>
                  </a:cubicBezTo>
                  <a:cubicBezTo>
                    <a:pt x="18121" y="41889"/>
                    <a:pt x="18844" y="42264"/>
                    <a:pt x="19539" y="42558"/>
                  </a:cubicBezTo>
                  <a:cubicBezTo>
                    <a:pt x="20289" y="42879"/>
                    <a:pt x="21119" y="43120"/>
                    <a:pt x="21868" y="43334"/>
                  </a:cubicBezTo>
                  <a:cubicBezTo>
                    <a:pt x="22350" y="43415"/>
                    <a:pt x="22778" y="43495"/>
                    <a:pt x="23260" y="43548"/>
                  </a:cubicBezTo>
                  <a:cubicBezTo>
                    <a:pt x="23340" y="43655"/>
                    <a:pt x="23447" y="43736"/>
                    <a:pt x="23554" y="43816"/>
                  </a:cubicBezTo>
                  <a:cubicBezTo>
                    <a:pt x="23608" y="43896"/>
                    <a:pt x="23688" y="43923"/>
                    <a:pt x="23742" y="44003"/>
                  </a:cubicBezTo>
                  <a:lnTo>
                    <a:pt x="24063" y="44191"/>
                  </a:lnTo>
                  <a:cubicBezTo>
                    <a:pt x="24063" y="44191"/>
                    <a:pt x="24143" y="44271"/>
                    <a:pt x="24197" y="44298"/>
                  </a:cubicBezTo>
                  <a:cubicBezTo>
                    <a:pt x="24678" y="44619"/>
                    <a:pt x="25214" y="44887"/>
                    <a:pt x="25722" y="45101"/>
                  </a:cubicBezTo>
                  <a:cubicBezTo>
                    <a:pt x="26338" y="45342"/>
                    <a:pt x="26954" y="45475"/>
                    <a:pt x="27596" y="45502"/>
                  </a:cubicBezTo>
                  <a:lnTo>
                    <a:pt x="27890" y="45502"/>
                  </a:lnTo>
                  <a:cubicBezTo>
                    <a:pt x="28024" y="45502"/>
                    <a:pt x="28158" y="45502"/>
                    <a:pt x="28158" y="45636"/>
                  </a:cubicBezTo>
                  <a:cubicBezTo>
                    <a:pt x="28800" y="45556"/>
                    <a:pt x="29389" y="45395"/>
                    <a:pt x="29898" y="45101"/>
                  </a:cubicBezTo>
                  <a:cubicBezTo>
                    <a:pt x="30192" y="44913"/>
                    <a:pt x="30460" y="44726"/>
                    <a:pt x="30701" y="44458"/>
                  </a:cubicBezTo>
                  <a:cubicBezTo>
                    <a:pt x="30701" y="44458"/>
                    <a:pt x="30728" y="44458"/>
                    <a:pt x="30728" y="44432"/>
                  </a:cubicBezTo>
                  <a:cubicBezTo>
                    <a:pt x="30968" y="44110"/>
                    <a:pt x="31183" y="43816"/>
                    <a:pt x="31316" y="43495"/>
                  </a:cubicBezTo>
                  <a:cubicBezTo>
                    <a:pt x="31450" y="43174"/>
                    <a:pt x="31530" y="42852"/>
                    <a:pt x="31584" y="42478"/>
                  </a:cubicBezTo>
                  <a:cubicBezTo>
                    <a:pt x="31611" y="42371"/>
                    <a:pt x="31611" y="42290"/>
                    <a:pt x="31611" y="42157"/>
                  </a:cubicBezTo>
                  <a:lnTo>
                    <a:pt x="31611" y="41889"/>
                  </a:lnTo>
                  <a:lnTo>
                    <a:pt x="31611" y="41568"/>
                  </a:lnTo>
                  <a:lnTo>
                    <a:pt x="31611" y="41514"/>
                  </a:lnTo>
                  <a:cubicBezTo>
                    <a:pt x="31798" y="41434"/>
                    <a:pt x="32012" y="41354"/>
                    <a:pt x="32200" y="41247"/>
                  </a:cubicBezTo>
                  <a:cubicBezTo>
                    <a:pt x="32253" y="41220"/>
                    <a:pt x="32387" y="41139"/>
                    <a:pt x="32387" y="41139"/>
                  </a:cubicBezTo>
                  <a:cubicBezTo>
                    <a:pt x="32815" y="40872"/>
                    <a:pt x="33217" y="40470"/>
                    <a:pt x="33484" y="40042"/>
                  </a:cubicBezTo>
                  <a:cubicBezTo>
                    <a:pt x="34020" y="39212"/>
                    <a:pt x="34180" y="38168"/>
                    <a:pt x="33993" y="37098"/>
                  </a:cubicBezTo>
                  <a:cubicBezTo>
                    <a:pt x="33913" y="36830"/>
                    <a:pt x="33859" y="36563"/>
                    <a:pt x="33752" y="36295"/>
                  </a:cubicBezTo>
                  <a:cubicBezTo>
                    <a:pt x="34020" y="35786"/>
                    <a:pt x="34207" y="35197"/>
                    <a:pt x="34261" y="34555"/>
                  </a:cubicBezTo>
                  <a:cubicBezTo>
                    <a:pt x="34287" y="34261"/>
                    <a:pt x="34287" y="33940"/>
                    <a:pt x="34261" y="33645"/>
                  </a:cubicBezTo>
                  <a:cubicBezTo>
                    <a:pt x="34341" y="33618"/>
                    <a:pt x="34421" y="33618"/>
                    <a:pt x="34475" y="33592"/>
                  </a:cubicBezTo>
                  <a:cubicBezTo>
                    <a:pt x="35197" y="33377"/>
                    <a:pt x="35867" y="33110"/>
                    <a:pt x="36429" y="32815"/>
                  </a:cubicBezTo>
                  <a:cubicBezTo>
                    <a:pt x="36750" y="32655"/>
                    <a:pt x="37071" y="32441"/>
                    <a:pt x="37365" y="32253"/>
                  </a:cubicBezTo>
                  <a:cubicBezTo>
                    <a:pt x="37820" y="31905"/>
                    <a:pt x="38195" y="31584"/>
                    <a:pt x="38490" y="31209"/>
                  </a:cubicBezTo>
                  <a:cubicBezTo>
                    <a:pt x="38623" y="31049"/>
                    <a:pt x="38811" y="30835"/>
                    <a:pt x="38971" y="30567"/>
                  </a:cubicBezTo>
                  <a:cubicBezTo>
                    <a:pt x="39105" y="30380"/>
                    <a:pt x="39212" y="30166"/>
                    <a:pt x="39293" y="29978"/>
                  </a:cubicBezTo>
                  <a:cubicBezTo>
                    <a:pt x="39480" y="29523"/>
                    <a:pt x="39640" y="29095"/>
                    <a:pt x="39694" y="28667"/>
                  </a:cubicBezTo>
                  <a:cubicBezTo>
                    <a:pt x="39801" y="28131"/>
                    <a:pt x="39828" y="27623"/>
                    <a:pt x="39828" y="27168"/>
                  </a:cubicBezTo>
                  <a:cubicBezTo>
                    <a:pt x="40203" y="26311"/>
                    <a:pt x="40470" y="25482"/>
                    <a:pt x="40631" y="24652"/>
                  </a:cubicBezTo>
                  <a:cubicBezTo>
                    <a:pt x="40872" y="23554"/>
                    <a:pt x="40952" y="22430"/>
                    <a:pt x="40845" y="21360"/>
                  </a:cubicBezTo>
                  <a:cubicBezTo>
                    <a:pt x="40818" y="20744"/>
                    <a:pt x="40711" y="20182"/>
                    <a:pt x="40577" y="19593"/>
                  </a:cubicBezTo>
                  <a:cubicBezTo>
                    <a:pt x="40497" y="19459"/>
                    <a:pt x="40470" y="19299"/>
                    <a:pt x="40443" y="19165"/>
                  </a:cubicBezTo>
                  <a:lnTo>
                    <a:pt x="40443" y="19165"/>
                  </a:lnTo>
                  <a:cubicBezTo>
                    <a:pt x="40684" y="19299"/>
                    <a:pt x="40898" y="19433"/>
                    <a:pt x="41220" y="19540"/>
                  </a:cubicBezTo>
                  <a:cubicBezTo>
                    <a:pt x="41514" y="19620"/>
                    <a:pt x="41808" y="19673"/>
                    <a:pt x="42103" y="19673"/>
                  </a:cubicBezTo>
                  <a:cubicBezTo>
                    <a:pt x="42826" y="19673"/>
                    <a:pt x="43521" y="19433"/>
                    <a:pt x="44030" y="18951"/>
                  </a:cubicBezTo>
                  <a:cubicBezTo>
                    <a:pt x="44378" y="18656"/>
                    <a:pt x="44860" y="18094"/>
                    <a:pt x="45020" y="17184"/>
                  </a:cubicBezTo>
                  <a:cubicBezTo>
                    <a:pt x="45181" y="16381"/>
                    <a:pt x="45101" y="15498"/>
                    <a:pt x="44726" y="14641"/>
                  </a:cubicBezTo>
                  <a:cubicBezTo>
                    <a:pt x="44592" y="14320"/>
                    <a:pt x="44432" y="14026"/>
                    <a:pt x="44217" y="13678"/>
                  </a:cubicBezTo>
                  <a:cubicBezTo>
                    <a:pt x="44030" y="13384"/>
                    <a:pt x="43816" y="13116"/>
                    <a:pt x="43575" y="12848"/>
                  </a:cubicBezTo>
                  <a:cubicBezTo>
                    <a:pt x="43495" y="12741"/>
                    <a:pt x="43388" y="12607"/>
                    <a:pt x="43281" y="12500"/>
                  </a:cubicBezTo>
                  <a:cubicBezTo>
                    <a:pt x="43174" y="12366"/>
                    <a:pt x="43093" y="12259"/>
                    <a:pt x="42959" y="12179"/>
                  </a:cubicBezTo>
                  <a:cubicBezTo>
                    <a:pt x="42772" y="12018"/>
                    <a:pt x="42585" y="11885"/>
                    <a:pt x="42424" y="11751"/>
                  </a:cubicBezTo>
                  <a:cubicBezTo>
                    <a:pt x="42156" y="11537"/>
                    <a:pt x="41835" y="11376"/>
                    <a:pt x="41514" y="11269"/>
                  </a:cubicBezTo>
                  <a:cubicBezTo>
                    <a:pt x="41487" y="11082"/>
                    <a:pt x="41434" y="10868"/>
                    <a:pt x="41380" y="10680"/>
                  </a:cubicBezTo>
                  <a:cubicBezTo>
                    <a:pt x="41246" y="10279"/>
                    <a:pt x="41086" y="9877"/>
                    <a:pt x="40872" y="9529"/>
                  </a:cubicBezTo>
                  <a:cubicBezTo>
                    <a:pt x="40604" y="9021"/>
                    <a:pt x="40229" y="8566"/>
                    <a:pt x="39828" y="8164"/>
                  </a:cubicBezTo>
                  <a:cubicBezTo>
                    <a:pt x="39748" y="8057"/>
                    <a:pt x="39614" y="7950"/>
                    <a:pt x="39507" y="7870"/>
                  </a:cubicBezTo>
                  <a:cubicBezTo>
                    <a:pt x="39212" y="7602"/>
                    <a:pt x="38864" y="7361"/>
                    <a:pt x="38570" y="7201"/>
                  </a:cubicBezTo>
                  <a:cubicBezTo>
                    <a:pt x="38409" y="7094"/>
                    <a:pt x="38222" y="7013"/>
                    <a:pt x="38088" y="6960"/>
                  </a:cubicBezTo>
                  <a:cubicBezTo>
                    <a:pt x="37954" y="6879"/>
                    <a:pt x="37820" y="6853"/>
                    <a:pt x="37687" y="6799"/>
                  </a:cubicBezTo>
                  <a:cubicBezTo>
                    <a:pt x="37419" y="6692"/>
                    <a:pt x="37151" y="6612"/>
                    <a:pt x="36857" y="6612"/>
                  </a:cubicBezTo>
                  <a:lnTo>
                    <a:pt x="36616" y="6612"/>
                  </a:lnTo>
                  <a:cubicBezTo>
                    <a:pt x="36161" y="6612"/>
                    <a:pt x="35652" y="6719"/>
                    <a:pt x="35251" y="6960"/>
                  </a:cubicBezTo>
                  <a:cubicBezTo>
                    <a:pt x="34742" y="7201"/>
                    <a:pt x="34261" y="7522"/>
                    <a:pt x="33752" y="7950"/>
                  </a:cubicBezTo>
                  <a:cubicBezTo>
                    <a:pt x="33270" y="8352"/>
                    <a:pt x="32842" y="8807"/>
                    <a:pt x="32441" y="9235"/>
                  </a:cubicBezTo>
                  <a:cubicBezTo>
                    <a:pt x="32066" y="9663"/>
                    <a:pt x="31745" y="10091"/>
                    <a:pt x="31450" y="10546"/>
                  </a:cubicBezTo>
                  <a:cubicBezTo>
                    <a:pt x="30513" y="10225"/>
                    <a:pt x="29523" y="10065"/>
                    <a:pt x="28586" y="10011"/>
                  </a:cubicBezTo>
                  <a:cubicBezTo>
                    <a:pt x="28372" y="9958"/>
                    <a:pt x="28131" y="9958"/>
                    <a:pt x="27890" y="9958"/>
                  </a:cubicBezTo>
                  <a:cubicBezTo>
                    <a:pt x="27489" y="9958"/>
                    <a:pt x="27114" y="10011"/>
                    <a:pt x="26713" y="10038"/>
                  </a:cubicBezTo>
                  <a:cubicBezTo>
                    <a:pt x="26659" y="9369"/>
                    <a:pt x="26525" y="8700"/>
                    <a:pt x="26391" y="8004"/>
                  </a:cubicBezTo>
                  <a:cubicBezTo>
                    <a:pt x="26258" y="7442"/>
                    <a:pt x="26124" y="6960"/>
                    <a:pt x="25990" y="6478"/>
                  </a:cubicBezTo>
                  <a:cubicBezTo>
                    <a:pt x="25856" y="5969"/>
                    <a:pt x="25642" y="5434"/>
                    <a:pt x="25455" y="4979"/>
                  </a:cubicBezTo>
                  <a:cubicBezTo>
                    <a:pt x="25187" y="4417"/>
                    <a:pt x="24946" y="3882"/>
                    <a:pt x="24652" y="3373"/>
                  </a:cubicBezTo>
                  <a:cubicBezTo>
                    <a:pt x="24304" y="2784"/>
                    <a:pt x="23956" y="2249"/>
                    <a:pt x="23501" y="1767"/>
                  </a:cubicBezTo>
                  <a:cubicBezTo>
                    <a:pt x="22965" y="1178"/>
                    <a:pt x="22377" y="723"/>
                    <a:pt x="21734" y="429"/>
                  </a:cubicBezTo>
                  <a:cubicBezTo>
                    <a:pt x="21493" y="295"/>
                    <a:pt x="21279" y="242"/>
                    <a:pt x="21038" y="161"/>
                  </a:cubicBezTo>
                  <a:cubicBezTo>
                    <a:pt x="20797" y="108"/>
                    <a:pt x="20530" y="54"/>
                    <a:pt x="20235" y="27"/>
                  </a:cubicBezTo>
                  <a:cubicBezTo>
                    <a:pt x="20102" y="1"/>
                    <a:pt x="19968" y="1"/>
                    <a:pt x="19834"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462" name="Google Shape;6988;p47">
              <a:extLst>
                <a:ext uri="{FF2B5EF4-FFF2-40B4-BE49-F238E27FC236}">
                  <a16:creationId xmlns:a16="http://schemas.microsoft.com/office/drawing/2014/main" id="{94F0E14E-1DC4-1DB9-D8E6-E78A701C6555}"/>
                </a:ext>
              </a:extLst>
            </p:cNvPr>
            <p:cNvSpPr/>
            <p:nvPr/>
          </p:nvSpPr>
          <p:spPr>
            <a:xfrm>
              <a:off x="7060000" y="6879700"/>
              <a:ext cx="222850" cy="525300"/>
            </a:xfrm>
            <a:custGeom>
              <a:avLst/>
              <a:gdLst/>
              <a:ahLst/>
              <a:cxnLst/>
              <a:rect l="l" t="t" r="r" b="b"/>
              <a:pathLst>
                <a:path w="8914" h="21012" extrusionOk="0">
                  <a:moveTo>
                    <a:pt x="4685" y="0"/>
                  </a:moveTo>
                  <a:cubicBezTo>
                    <a:pt x="4658" y="27"/>
                    <a:pt x="4578" y="27"/>
                    <a:pt x="4551" y="27"/>
                  </a:cubicBezTo>
                  <a:cubicBezTo>
                    <a:pt x="4417" y="27"/>
                    <a:pt x="4256" y="80"/>
                    <a:pt x="4096" y="107"/>
                  </a:cubicBezTo>
                  <a:cubicBezTo>
                    <a:pt x="3909" y="134"/>
                    <a:pt x="3721" y="241"/>
                    <a:pt x="3507" y="348"/>
                  </a:cubicBezTo>
                  <a:cubicBezTo>
                    <a:pt x="3346" y="428"/>
                    <a:pt x="3186" y="562"/>
                    <a:pt x="2972" y="696"/>
                  </a:cubicBezTo>
                  <a:cubicBezTo>
                    <a:pt x="2677" y="964"/>
                    <a:pt x="2410" y="1285"/>
                    <a:pt x="2088" y="1713"/>
                  </a:cubicBezTo>
                  <a:cubicBezTo>
                    <a:pt x="1848" y="2034"/>
                    <a:pt x="1633" y="2409"/>
                    <a:pt x="1446" y="2784"/>
                  </a:cubicBezTo>
                  <a:cubicBezTo>
                    <a:pt x="1232" y="3159"/>
                    <a:pt x="1071" y="3587"/>
                    <a:pt x="911" y="4095"/>
                  </a:cubicBezTo>
                  <a:cubicBezTo>
                    <a:pt x="536" y="5086"/>
                    <a:pt x="295" y="6156"/>
                    <a:pt x="161" y="7388"/>
                  </a:cubicBezTo>
                  <a:cubicBezTo>
                    <a:pt x="28" y="8512"/>
                    <a:pt x="1" y="9636"/>
                    <a:pt x="81" y="10867"/>
                  </a:cubicBezTo>
                  <a:cubicBezTo>
                    <a:pt x="108" y="11991"/>
                    <a:pt x="242" y="13142"/>
                    <a:pt x="429" y="14427"/>
                  </a:cubicBezTo>
                  <a:cubicBezTo>
                    <a:pt x="616" y="15524"/>
                    <a:pt x="804" y="16622"/>
                    <a:pt x="1098" y="17880"/>
                  </a:cubicBezTo>
                  <a:cubicBezTo>
                    <a:pt x="1312" y="18709"/>
                    <a:pt x="1500" y="19566"/>
                    <a:pt x="1767" y="20556"/>
                  </a:cubicBezTo>
                  <a:cubicBezTo>
                    <a:pt x="1767" y="20583"/>
                    <a:pt x="1821" y="20636"/>
                    <a:pt x="1874" y="20636"/>
                  </a:cubicBezTo>
                  <a:lnTo>
                    <a:pt x="1767" y="20717"/>
                  </a:lnTo>
                  <a:lnTo>
                    <a:pt x="1687" y="20770"/>
                  </a:lnTo>
                  <a:cubicBezTo>
                    <a:pt x="1633" y="20824"/>
                    <a:pt x="1633" y="20851"/>
                    <a:pt x="1633" y="20877"/>
                  </a:cubicBezTo>
                  <a:cubicBezTo>
                    <a:pt x="1633" y="20904"/>
                    <a:pt x="1633" y="20958"/>
                    <a:pt x="1687" y="20984"/>
                  </a:cubicBezTo>
                  <a:cubicBezTo>
                    <a:pt x="1714" y="21011"/>
                    <a:pt x="1741" y="21011"/>
                    <a:pt x="1767" y="21011"/>
                  </a:cubicBezTo>
                  <a:cubicBezTo>
                    <a:pt x="1821" y="21011"/>
                    <a:pt x="1848" y="20984"/>
                    <a:pt x="1874" y="20984"/>
                  </a:cubicBezTo>
                  <a:cubicBezTo>
                    <a:pt x="4042" y="19271"/>
                    <a:pt x="5595" y="17692"/>
                    <a:pt x="6772" y="16060"/>
                  </a:cubicBezTo>
                  <a:cubicBezTo>
                    <a:pt x="7468" y="15069"/>
                    <a:pt x="8004" y="14052"/>
                    <a:pt x="8352" y="13062"/>
                  </a:cubicBezTo>
                  <a:cubicBezTo>
                    <a:pt x="8726" y="12018"/>
                    <a:pt x="8914" y="10867"/>
                    <a:pt x="8914" y="9502"/>
                  </a:cubicBezTo>
                  <a:cubicBezTo>
                    <a:pt x="8914" y="8378"/>
                    <a:pt x="8780" y="7173"/>
                    <a:pt x="8485" y="5862"/>
                  </a:cubicBezTo>
                  <a:cubicBezTo>
                    <a:pt x="8405" y="5380"/>
                    <a:pt x="8298" y="4952"/>
                    <a:pt x="8164" y="4577"/>
                  </a:cubicBezTo>
                  <a:cubicBezTo>
                    <a:pt x="8030" y="4149"/>
                    <a:pt x="7870" y="3747"/>
                    <a:pt x="7682" y="3319"/>
                  </a:cubicBezTo>
                  <a:cubicBezTo>
                    <a:pt x="7495" y="2837"/>
                    <a:pt x="7281" y="2409"/>
                    <a:pt x="7067" y="2008"/>
                  </a:cubicBezTo>
                  <a:cubicBezTo>
                    <a:pt x="6826" y="1579"/>
                    <a:pt x="6558" y="1205"/>
                    <a:pt x="6264" y="910"/>
                  </a:cubicBezTo>
                  <a:cubicBezTo>
                    <a:pt x="5969" y="562"/>
                    <a:pt x="5622" y="348"/>
                    <a:pt x="5327" y="161"/>
                  </a:cubicBezTo>
                  <a:lnTo>
                    <a:pt x="5033" y="80"/>
                  </a:lnTo>
                  <a:cubicBezTo>
                    <a:pt x="4926" y="27"/>
                    <a:pt x="4819" y="27"/>
                    <a:pt x="4685" y="0"/>
                  </a:cubicBezTo>
                  <a:close/>
                </a:path>
              </a:pathLst>
            </a:custGeom>
            <a:solidFill>
              <a:srgbClr val="3D85C6">
                <a:alpha val="28950"/>
              </a:srgbClr>
            </a:solidFill>
            <a:ln>
              <a:noFill/>
            </a:ln>
          </p:spPr>
          <p:txBody>
            <a:bodyPr spcFirstLastPara="1" wrap="square" lIns="121900" tIns="121900" rIns="121900" bIns="121900" anchor="ctr" anchorCtr="0">
              <a:noAutofit/>
            </a:bodyPr>
            <a:lstStyle/>
            <a:p>
              <a:endParaRPr sz="2400"/>
            </a:p>
          </p:txBody>
        </p:sp>
        <p:sp>
          <p:nvSpPr>
            <p:cNvPr id="463" name="Google Shape;6989;p47">
              <a:extLst>
                <a:ext uri="{FF2B5EF4-FFF2-40B4-BE49-F238E27FC236}">
                  <a16:creationId xmlns:a16="http://schemas.microsoft.com/office/drawing/2014/main" id="{978AD341-8B3B-3968-E0A7-94114A0E558F}"/>
                </a:ext>
              </a:extLst>
            </p:cNvPr>
            <p:cNvSpPr/>
            <p:nvPr/>
          </p:nvSpPr>
          <p:spPr>
            <a:xfrm>
              <a:off x="6744175" y="6952625"/>
              <a:ext cx="368050" cy="486500"/>
            </a:xfrm>
            <a:custGeom>
              <a:avLst/>
              <a:gdLst/>
              <a:ahLst/>
              <a:cxnLst/>
              <a:rect l="l" t="t" r="r" b="b"/>
              <a:pathLst>
                <a:path w="14722" h="19460" extrusionOk="0">
                  <a:moveTo>
                    <a:pt x="3935" y="1"/>
                  </a:moveTo>
                  <a:cubicBezTo>
                    <a:pt x="3667" y="1"/>
                    <a:pt x="3400" y="27"/>
                    <a:pt x="3132" y="81"/>
                  </a:cubicBezTo>
                  <a:cubicBezTo>
                    <a:pt x="2891" y="134"/>
                    <a:pt x="2704" y="188"/>
                    <a:pt x="2543" y="268"/>
                  </a:cubicBezTo>
                  <a:cubicBezTo>
                    <a:pt x="2195" y="402"/>
                    <a:pt x="1874" y="589"/>
                    <a:pt x="1553" y="884"/>
                  </a:cubicBezTo>
                  <a:cubicBezTo>
                    <a:pt x="1339" y="1125"/>
                    <a:pt x="1098" y="1419"/>
                    <a:pt x="884" y="1794"/>
                  </a:cubicBezTo>
                  <a:cubicBezTo>
                    <a:pt x="723" y="2088"/>
                    <a:pt x="589" y="2463"/>
                    <a:pt x="455" y="2891"/>
                  </a:cubicBezTo>
                  <a:cubicBezTo>
                    <a:pt x="214" y="3748"/>
                    <a:pt x="161" y="4578"/>
                    <a:pt x="81" y="5327"/>
                  </a:cubicBezTo>
                  <a:cubicBezTo>
                    <a:pt x="54" y="5728"/>
                    <a:pt x="54" y="6103"/>
                    <a:pt x="27" y="6478"/>
                  </a:cubicBezTo>
                  <a:cubicBezTo>
                    <a:pt x="0" y="7067"/>
                    <a:pt x="27" y="7629"/>
                    <a:pt x="54" y="8218"/>
                  </a:cubicBezTo>
                  <a:cubicBezTo>
                    <a:pt x="161" y="9369"/>
                    <a:pt x="348" y="10493"/>
                    <a:pt x="696" y="11617"/>
                  </a:cubicBezTo>
                  <a:cubicBezTo>
                    <a:pt x="1017" y="12714"/>
                    <a:pt x="1526" y="13758"/>
                    <a:pt x="2142" y="14722"/>
                  </a:cubicBezTo>
                  <a:cubicBezTo>
                    <a:pt x="2436" y="15177"/>
                    <a:pt x="2757" y="15659"/>
                    <a:pt x="3132" y="16114"/>
                  </a:cubicBezTo>
                  <a:cubicBezTo>
                    <a:pt x="3480" y="16515"/>
                    <a:pt x="3801" y="16890"/>
                    <a:pt x="4176" y="17184"/>
                  </a:cubicBezTo>
                  <a:cubicBezTo>
                    <a:pt x="4898" y="17827"/>
                    <a:pt x="5755" y="18362"/>
                    <a:pt x="6692" y="18737"/>
                  </a:cubicBezTo>
                  <a:cubicBezTo>
                    <a:pt x="7120" y="18924"/>
                    <a:pt x="7575" y="19058"/>
                    <a:pt x="8084" y="19192"/>
                  </a:cubicBezTo>
                  <a:cubicBezTo>
                    <a:pt x="8565" y="19299"/>
                    <a:pt x="9020" y="19379"/>
                    <a:pt x="9529" y="19432"/>
                  </a:cubicBezTo>
                  <a:cubicBezTo>
                    <a:pt x="9716" y="19432"/>
                    <a:pt x="9904" y="19459"/>
                    <a:pt x="10091" y="19459"/>
                  </a:cubicBezTo>
                  <a:cubicBezTo>
                    <a:pt x="10760" y="19459"/>
                    <a:pt x="11456" y="19379"/>
                    <a:pt x="12098" y="19192"/>
                  </a:cubicBezTo>
                  <a:cubicBezTo>
                    <a:pt x="12901" y="19004"/>
                    <a:pt x="13678" y="18630"/>
                    <a:pt x="14400" y="18175"/>
                  </a:cubicBezTo>
                  <a:lnTo>
                    <a:pt x="14481" y="18175"/>
                  </a:lnTo>
                  <a:cubicBezTo>
                    <a:pt x="14534" y="18175"/>
                    <a:pt x="14614" y="18121"/>
                    <a:pt x="14614" y="18067"/>
                  </a:cubicBezTo>
                  <a:cubicBezTo>
                    <a:pt x="14668" y="17452"/>
                    <a:pt x="14721" y="16783"/>
                    <a:pt x="14721" y="16060"/>
                  </a:cubicBezTo>
                  <a:cubicBezTo>
                    <a:pt x="14721" y="15444"/>
                    <a:pt x="14721" y="14856"/>
                    <a:pt x="14668" y="14293"/>
                  </a:cubicBezTo>
                  <a:cubicBezTo>
                    <a:pt x="14614" y="13116"/>
                    <a:pt x="14481" y="11965"/>
                    <a:pt x="14240" y="10894"/>
                  </a:cubicBezTo>
                  <a:cubicBezTo>
                    <a:pt x="13999" y="9797"/>
                    <a:pt x="13678" y="8726"/>
                    <a:pt x="13249" y="7736"/>
                  </a:cubicBezTo>
                  <a:cubicBezTo>
                    <a:pt x="12768" y="6692"/>
                    <a:pt x="12205" y="5675"/>
                    <a:pt x="11536" y="4711"/>
                  </a:cubicBezTo>
                  <a:cubicBezTo>
                    <a:pt x="10867" y="3801"/>
                    <a:pt x="10198" y="2998"/>
                    <a:pt x="9449" y="2329"/>
                  </a:cubicBezTo>
                  <a:cubicBezTo>
                    <a:pt x="8646" y="1580"/>
                    <a:pt x="7789" y="991"/>
                    <a:pt x="6906" y="643"/>
                  </a:cubicBezTo>
                  <a:cubicBezTo>
                    <a:pt x="6451" y="429"/>
                    <a:pt x="5969" y="268"/>
                    <a:pt x="5487" y="161"/>
                  </a:cubicBezTo>
                  <a:cubicBezTo>
                    <a:pt x="5086" y="27"/>
                    <a:pt x="4684" y="1"/>
                    <a:pt x="4229" y="1"/>
                  </a:cubicBezTo>
                  <a:close/>
                </a:path>
              </a:pathLst>
            </a:custGeom>
            <a:solidFill>
              <a:srgbClr val="3D85C6">
                <a:alpha val="28950"/>
              </a:srgbClr>
            </a:solidFill>
            <a:ln>
              <a:noFill/>
            </a:ln>
          </p:spPr>
          <p:txBody>
            <a:bodyPr spcFirstLastPara="1" wrap="square" lIns="121900" tIns="121900" rIns="121900" bIns="121900" anchor="ctr" anchorCtr="0">
              <a:noAutofit/>
            </a:bodyPr>
            <a:lstStyle/>
            <a:p>
              <a:endParaRPr sz="2400"/>
            </a:p>
          </p:txBody>
        </p:sp>
        <p:sp>
          <p:nvSpPr>
            <p:cNvPr id="464" name="Google Shape;6990;p47">
              <a:extLst>
                <a:ext uri="{FF2B5EF4-FFF2-40B4-BE49-F238E27FC236}">
                  <a16:creationId xmlns:a16="http://schemas.microsoft.com/office/drawing/2014/main" id="{1B688960-9A17-54C1-4C4F-AE1D51E06BE4}"/>
                </a:ext>
              </a:extLst>
            </p:cNvPr>
            <p:cNvSpPr/>
            <p:nvPr/>
          </p:nvSpPr>
          <p:spPr>
            <a:xfrm>
              <a:off x="6785650" y="7043625"/>
              <a:ext cx="208125" cy="362025"/>
            </a:xfrm>
            <a:custGeom>
              <a:avLst/>
              <a:gdLst/>
              <a:ahLst/>
              <a:cxnLst/>
              <a:rect l="l" t="t" r="r" b="b"/>
              <a:pathLst>
                <a:path w="8325" h="14481" extrusionOk="0">
                  <a:moveTo>
                    <a:pt x="3962" y="11269"/>
                  </a:moveTo>
                  <a:cubicBezTo>
                    <a:pt x="3962" y="11323"/>
                    <a:pt x="3989" y="11323"/>
                    <a:pt x="3989" y="11323"/>
                  </a:cubicBezTo>
                  <a:lnTo>
                    <a:pt x="3962" y="11269"/>
                  </a:lnTo>
                  <a:close/>
                  <a:moveTo>
                    <a:pt x="750" y="1"/>
                  </a:moveTo>
                  <a:cubicBezTo>
                    <a:pt x="536" y="1"/>
                    <a:pt x="376" y="81"/>
                    <a:pt x="268" y="215"/>
                  </a:cubicBezTo>
                  <a:cubicBezTo>
                    <a:pt x="242" y="242"/>
                    <a:pt x="215" y="295"/>
                    <a:pt x="161" y="349"/>
                  </a:cubicBezTo>
                  <a:cubicBezTo>
                    <a:pt x="108" y="429"/>
                    <a:pt x="81" y="536"/>
                    <a:pt x="81" y="670"/>
                  </a:cubicBezTo>
                  <a:cubicBezTo>
                    <a:pt x="28" y="1045"/>
                    <a:pt x="1" y="1419"/>
                    <a:pt x="1" y="1767"/>
                  </a:cubicBezTo>
                  <a:lnTo>
                    <a:pt x="1" y="2918"/>
                  </a:lnTo>
                  <a:cubicBezTo>
                    <a:pt x="28" y="3748"/>
                    <a:pt x="161" y="4578"/>
                    <a:pt x="349" y="5381"/>
                  </a:cubicBezTo>
                  <a:cubicBezTo>
                    <a:pt x="509" y="6184"/>
                    <a:pt x="750" y="6987"/>
                    <a:pt x="1018" y="7736"/>
                  </a:cubicBezTo>
                  <a:lnTo>
                    <a:pt x="1500" y="8940"/>
                  </a:lnTo>
                  <a:cubicBezTo>
                    <a:pt x="1687" y="9288"/>
                    <a:pt x="1874" y="9636"/>
                    <a:pt x="2089" y="10011"/>
                  </a:cubicBezTo>
                  <a:cubicBezTo>
                    <a:pt x="2758" y="11109"/>
                    <a:pt x="3587" y="12152"/>
                    <a:pt x="4658" y="12929"/>
                  </a:cubicBezTo>
                  <a:cubicBezTo>
                    <a:pt x="4899" y="13089"/>
                    <a:pt x="5167" y="13277"/>
                    <a:pt x="5434" y="13464"/>
                  </a:cubicBezTo>
                  <a:cubicBezTo>
                    <a:pt x="5702" y="13624"/>
                    <a:pt x="5970" y="13758"/>
                    <a:pt x="6264" y="13892"/>
                  </a:cubicBezTo>
                  <a:cubicBezTo>
                    <a:pt x="6853" y="14160"/>
                    <a:pt x="7495" y="14347"/>
                    <a:pt x="8138" y="14481"/>
                  </a:cubicBezTo>
                  <a:cubicBezTo>
                    <a:pt x="8191" y="14481"/>
                    <a:pt x="8298" y="14454"/>
                    <a:pt x="8298" y="14401"/>
                  </a:cubicBezTo>
                  <a:cubicBezTo>
                    <a:pt x="8325" y="14320"/>
                    <a:pt x="8271" y="14213"/>
                    <a:pt x="8191" y="14213"/>
                  </a:cubicBezTo>
                  <a:cubicBezTo>
                    <a:pt x="7790" y="14160"/>
                    <a:pt x="7442" y="14026"/>
                    <a:pt x="7067" y="13839"/>
                  </a:cubicBezTo>
                  <a:lnTo>
                    <a:pt x="7094" y="13839"/>
                  </a:lnTo>
                  <a:cubicBezTo>
                    <a:pt x="6505" y="13598"/>
                    <a:pt x="5970" y="13277"/>
                    <a:pt x="5461" y="12875"/>
                  </a:cubicBezTo>
                  <a:cubicBezTo>
                    <a:pt x="4926" y="12447"/>
                    <a:pt x="4444" y="11938"/>
                    <a:pt x="4042" y="11403"/>
                  </a:cubicBezTo>
                  <a:lnTo>
                    <a:pt x="4016" y="11376"/>
                  </a:lnTo>
                  <a:cubicBezTo>
                    <a:pt x="3454" y="10600"/>
                    <a:pt x="2972" y="9770"/>
                    <a:pt x="2624" y="8914"/>
                  </a:cubicBezTo>
                  <a:cubicBezTo>
                    <a:pt x="2490" y="8593"/>
                    <a:pt x="2356" y="8271"/>
                    <a:pt x="2249" y="7977"/>
                  </a:cubicBezTo>
                  <a:cubicBezTo>
                    <a:pt x="2115" y="7602"/>
                    <a:pt x="2008" y="7227"/>
                    <a:pt x="1901" y="6826"/>
                  </a:cubicBezTo>
                  <a:cubicBezTo>
                    <a:pt x="1714" y="6103"/>
                    <a:pt x="1580" y="5354"/>
                    <a:pt x="1473" y="4631"/>
                  </a:cubicBezTo>
                  <a:cubicBezTo>
                    <a:pt x="1419" y="3989"/>
                    <a:pt x="1339" y="3320"/>
                    <a:pt x="1339" y="2651"/>
                  </a:cubicBezTo>
                  <a:lnTo>
                    <a:pt x="1339" y="1633"/>
                  </a:lnTo>
                  <a:cubicBezTo>
                    <a:pt x="1339" y="1312"/>
                    <a:pt x="1366" y="1018"/>
                    <a:pt x="1419" y="670"/>
                  </a:cubicBezTo>
                  <a:cubicBezTo>
                    <a:pt x="1446" y="509"/>
                    <a:pt x="1339" y="349"/>
                    <a:pt x="1205" y="215"/>
                  </a:cubicBezTo>
                  <a:cubicBezTo>
                    <a:pt x="1071" y="81"/>
                    <a:pt x="938" y="1"/>
                    <a:pt x="750" y="1"/>
                  </a:cubicBezTo>
                  <a:close/>
                </a:path>
              </a:pathLst>
            </a:custGeom>
            <a:solidFill>
              <a:srgbClr val="FDFDFD"/>
            </a:solidFill>
            <a:ln>
              <a:noFill/>
            </a:ln>
          </p:spPr>
          <p:txBody>
            <a:bodyPr spcFirstLastPara="1" wrap="square" lIns="121900" tIns="121900" rIns="121900" bIns="121900" anchor="ctr" anchorCtr="0">
              <a:noAutofit/>
            </a:bodyPr>
            <a:lstStyle/>
            <a:p>
              <a:endParaRPr sz="2400"/>
            </a:p>
          </p:txBody>
        </p:sp>
        <p:sp>
          <p:nvSpPr>
            <p:cNvPr id="465" name="Google Shape;6991;p47">
              <a:extLst>
                <a:ext uri="{FF2B5EF4-FFF2-40B4-BE49-F238E27FC236}">
                  <a16:creationId xmlns:a16="http://schemas.microsoft.com/office/drawing/2014/main" id="{E719E180-0738-6D37-7E22-473C92DD3C2D}"/>
                </a:ext>
              </a:extLst>
            </p:cNvPr>
            <p:cNvSpPr/>
            <p:nvPr/>
          </p:nvSpPr>
          <p:spPr>
            <a:xfrm>
              <a:off x="6795025" y="6997450"/>
              <a:ext cx="31475" cy="32150"/>
            </a:xfrm>
            <a:custGeom>
              <a:avLst/>
              <a:gdLst/>
              <a:ahLst/>
              <a:cxnLst/>
              <a:rect l="l" t="t" r="r" b="b"/>
              <a:pathLst>
                <a:path w="1259" h="1286" extrusionOk="0">
                  <a:moveTo>
                    <a:pt x="643" y="1"/>
                  </a:moveTo>
                  <a:cubicBezTo>
                    <a:pt x="295" y="1"/>
                    <a:pt x="1" y="269"/>
                    <a:pt x="1" y="643"/>
                  </a:cubicBezTo>
                  <a:cubicBezTo>
                    <a:pt x="1" y="991"/>
                    <a:pt x="295" y="1286"/>
                    <a:pt x="643" y="1286"/>
                  </a:cubicBezTo>
                  <a:cubicBezTo>
                    <a:pt x="964" y="1286"/>
                    <a:pt x="1259" y="991"/>
                    <a:pt x="1259" y="643"/>
                  </a:cubicBezTo>
                  <a:cubicBezTo>
                    <a:pt x="1259" y="322"/>
                    <a:pt x="964" y="1"/>
                    <a:pt x="643" y="1"/>
                  </a:cubicBezTo>
                  <a:close/>
                </a:path>
              </a:pathLst>
            </a:custGeom>
            <a:solidFill>
              <a:srgbClr val="FDFDFD"/>
            </a:solidFill>
            <a:ln>
              <a:noFill/>
            </a:ln>
          </p:spPr>
          <p:txBody>
            <a:bodyPr spcFirstLastPara="1" wrap="square" lIns="121900" tIns="121900" rIns="121900" bIns="121900" anchor="ctr" anchorCtr="0">
              <a:noAutofit/>
            </a:bodyPr>
            <a:lstStyle/>
            <a:p>
              <a:endParaRPr sz="2400"/>
            </a:p>
          </p:txBody>
        </p:sp>
        <p:sp>
          <p:nvSpPr>
            <p:cNvPr id="466" name="Google Shape;6992;p47">
              <a:extLst>
                <a:ext uri="{FF2B5EF4-FFF2-40B4-BE49-F238E27FC236}">
                  <a16:creationId xmlns:a16="http://schemas.microsoft.com/office/drawing/2014/main" id="{5105EF5D-8D9E-1877-CFF6-67E91B50B6C3}"/>
                </a:ext>
              </a:extLst>
            </p:cNvPr>
            <p:cNvSpPr/>
            <p:nvPr/>
          </p:nvSpPr>
          <p:spPr>
            <a:xfrm>
              <a:off x="6878000" y="7224300"/>
              <a:ext cx="106425" cy="144325"/>
            </a:xfrm>
            <a:custGeom>
              <a:avLst/>
              <a:gdLst/>
              <a:ahLst/>
              <a:cxnLst/>
              <a:rect l="l" t="t" r="r" b="b"/>
              <a:pathLst>
                <a:path w="4257" h="5773" extrusionOk="0">
                  <a:moveTo>
                    <a:pt x="54" y="0"/>
                  </a:moveTo>
                  <a:cubicBezTo>
                    <a:pt x="0" y="0"/>
                    <a:pt x="0" y="81"/>
                    <a:pt x="0" y="108"/>
                  </a:cubicBezTo>
                  <a:cubicBezTo>
                    <a:pt x="134" y="643"/>
                    <a:pt x="241" y="1178"/>
                    <a:pt x="456" y="1687"/>
                  </a:cubicBezTo>
                  <a:cubicBezTo>
                    <a:pt x="670" y="2222"/>
                    <a:pt x="911" y="2757"/>
                    <a:pt x="1258" y="3212"/>
                  </a:cubicBezTo>
                  <a:cubicBezTo>
                    <a:pt x="1392" y="3453"/>
                    <a:pt x="1553" y="3641"/>
                    <a:pt x="1713" y="3882"/>
                  </a:cubicBezTo>
                  <a:cubicBezTo>
                    <a:pt x="1901" y="4122"/>
                    <a:pt x="2088" y="4363"/>
                    <a:pt x="2302" y="4551"/>
                  </a:cubicBezTo>
                  <a:lnTo>
                    <a:pt x="2891" y="5166"/>
                  </a:lnTo>
                  <a:cubicBezTo>
                    <a:pt x="3132" y="5354"/>
                    <a:pt x="3373" y="5568"/>
                    <a:pt x="3587" y="5728"/>
                  </a:cubicBezTo>
                  <a:cubicBezTo>
                    <a:pt x="3650" y="5760"/>
                    <a:pt x="3722" y="5773"/>
                    <a:pt x="3792" y="5773"/>
                  </a:cubicBezTo>
                  <a:cubicBezTo>
                    <a:pt x="3842" y="5773"/>
                    <a:pt x="3891" y="5766"/>
                    <a:pt x="3935" y="5755"/>
                  </a:cubicBezTo>
                  <a:cubicBezTo>
                    <a:pt x="4042" y="5728"/>
                    <a:pt x="4149" y="5648"/>
                    <a:pt x="4203" y="5568"/>
                  </a:cubicBezTo>
                  <a:cubicBezTo>
                    <a:pt x="4256" y="5461"/>
                    <a:pt x="4256" y="5327"/>
                    <a:pt x="4229" y="5220"/>
                  </a:cubicBezTo>
                  <a:cubicBezTo>
                    <a:pt x="4203" y="5113"/>
                    <a:pt x="4149" y="5032"/>
                    <a:pt x="4042" y="4952"/>
                  </a:cubicBezTo>
                  <a:lnTo>
                    <a:pt x="3426" y="4658"/>
                  </a:lnTo>
                  <a:cubicBezTo>
                    <a:pt x="3239" y="4524"/>
                    <a:pt x="3025" y="4390"/>
                    <a:pt x="2864" y="4256"/>
                  </a:cubicBezTo>
                  <a:cubicBezTo>
                    <a:pt x="2445" y="3889"/>
                    <a:pt x="2051" y="3497"/>
                    <a:pt x="1683" y="3078"/>
                  </a:cubicBezTo>
                  <a:lnTo>
                    <a:pt x="1683" y="3078"/>
                  </a:lnTo>
                  <a:cubicBezTo>
                    <a:pt x="1684" y="3078"/>
                    <a:pt x="1686" y="3079"/>
                    <a:pt x="1687" y="3079"/>
                  </a:cubicBezTo>
                  <a:lnTo>
                    <a:pt x="1660" y="3052"/>
                  </a:lnTo>
                  <a:lnTo>
                    <a:pt x="1660" y="3052"/>
                  </a:lnTo>
                  <a:cubicBezTo>
                    <a:pt x="1660" y="3052"/>
                    <a:pt x="1660" y="3052"/>
                    <a:pt x="1660" y="3052"/>
                  </a:cubicBezTo>
                  <a:cubicBezTo>
                    <a:pt x="1419" y="2757"/>
                    <a:pt x="1232" y="2436"/>
                    <a:pt x="1018" y="2115"/>
                  </a:cubicBezTo>
                  <a:cubicBezTo>
                    <a:pt x="830" y="1767"/>
                    <a:pt x="643" y="1419"/>
                    <a:pt x="482" y="1044"/>
                  </a:cubicBezTo>
                  <a:cubicBezTo>
                    <a:pt x="348" y="696"/>
                    <a:pt x="241" y="375"/>
                    <a:pt x="188" y="27"/>
                  </a:cubicBezTo>
                  <a:cubicBezTo>
                    <a:pt x="161" y="27"/>
                    <a:pt x="134" y="0"/>
                    <a:pt x="54" y="0"/>
                  </a:cubicBezTo>
                  <a:close/>
                </a:path>
              </a:pathLst>
            </a:custGeom>
            <a:solidFill>
              <a:srgbClr val="FDFDFD"/>
            </a:solidFill>
            <a:ln>
              <a:noFill/>
            </a:ln>
          </p:spPr>
          <p:txBody>
            <a:bodyPr spcFirstLastPara="1" wrap="square" lIns="121900" tIns="121900" rIns="121900" bIns="121900" anchor="ctr" anchorCtr="0">
              <a:noAutofit/>
            </a:bodyPr>
            <a:lstStyle/>
            <a:p>
              <a:endParaRPr sz="2400"/>
            </a:p>
          </p:txBody>
        </p:sp>
        <p:sp>
          <p:nvSpPr>
            <p:cNvPr id="467" name="Google Shape;6993;p47">
              <a:extLst>
                <a:ext uri="{FF2B5EF4-FFF2-40B4-BE49-F238E27FC236}">
                  <a16:creationId xmlns:a16="http://schemas.microsoft.com/office/drawing/2014/main" id="{1E2DC6D3-D064-59E9-9046-A11F1B0C102F}"/>
                </a:ext>
              </a:extLst>
            </p:cNvPr>
            <p:cNvSpPr/>
            <p:nvPr/>
          </p:nvSpPr>
          <p:spPr>
            <a:xfrm>
              <a:off x="7284175" y="7777475"/>
              <a:ext cx="119800" cy="110325"/>
            </a:xfrm>
            <a:custGeom>
              <a:avLst/>
              <a:gdLst/>
              <a:ahLst/>
              <a:cxnLst/>
              <a:rect l="l" t="t" r="r" b="b"/>
              <a:pathLst>
                <a:path w="4792" h="4413" extrusionOk="0">
                  <a:moveTo>
                    <a:pt x="3884" y="0"/>
                  </a:moveTo>
                  <a:cubicBezTo>
                    <a:pt x="3877" y="0"/>
                    <a:pt x="3866" y="13"/>
                    <a:pt x="3854" y="35"/>
                  </a:cubicBezTo>
                  <a:cubicBezTo>
                    <a:pt x="3507" y="437"/>
                    <a:pt x="3078" y="785"/>
                    <a:pt x="2516" y="1160"/>
                  </a:cubicBezTo>
                  <a:cubicBezTo>
                    <a:pt x="1901" y="1561"/>
                    <a:pt x="1339" y="1855"/>
                    <a:pt x="750" y="2070"/>
                  </a:cubicBezTo>
                  <a:cubicBezTo>
                    <a:pt x="536" y="2123"/>
                    <a:pt x="348" y="2203"/>
                    <a:pt x="134" y="2230"/>
                  </a:cubicBezTo>
                  <a:cubicBezTo>
                    <a:pt x="107" y="2230"/>
                    <a:pt x="81" y="2257"/>
                    <a:pt x="27" y="2311"/>
                  </a:cubicBezTo>
                  <a:cubicBezTo>
                    <a:pt x="0" y="2337"/>
                    <a:pt x="0" y="2364"/>
                    <a:pt x="0" y="2391"/>
                  </a:cubicBezTo>
                  <a:lnTo>
                    <a:pt x="81" y="2471"/>
                  </a:lnTo>
                  <a:cubicBezTo>
                    <a:pt x="161" y="2578"/>
                    <a:pt x="268" y="2712"/>
                    <a:pt x="375" y="2792"/>
                  </a:cubicBezTo>
                  <a:cubicBezTo>
                    <a:pt x="562" y="3006"/>
                    <a:pt x="803" y="3194"/>
                    <a:pt x="1017" y="3408"/>
                  </a:cubicBezTo>
                  <a:cubicBezTo>
                    <a:pt x="1044" y="3435"/>
                    <a:pt x="1071" y="3435"/>
                    <a:pt x="1098" y="3461"/>
                  </a:cubicBezTo>
                  <a:cubicBezTo>
                    <a:pt x="1178" y="3542"/>
                    <a:pt x="1285" y="3568"/>
                    <a:pt x="1339" y="3649"/>
                  </a:cubicBezTo>
                  <a:cubicBezTo>
                    <a:pt x="1686" y="3863"/>
                    <a:pt x="2034" y="4050"/>
                    <a:pt x="2382" y="4184"/>
                  </a:cubicBezTo>
                  <a:cubicBezTo>
                    <a:pt x="2757" y="4316"/>
                    <a:pt x="3167" y="4412"/>
                    <a:pt x="3540" y="4412"/>
                  </a:cubicBezTo>
                  <a:cubicBezTo>
                    <a:pt x="3620" y="4412"/>
                    <a:pt x="3698" y="4408"/>
                    <a:pt x="3774" y="4398"/>
                  </a:cubicBezTo>
                  <a:cubicBezTo>
                    <a:pt x="4015" y="4371"/>
                    <a:pt x="4229" y="4345"/>
                    <a:pt x="4363" y="4238"/>
                  </a:cubicBezTo>
                  <a:cubicBezTo>
                    <a:pt x="4417" y="4211"/>
                    <a:pt x="4497" y="4131"/>
                    <a:pt x="4550" y="4104"/>
                  </a:cubicBezTo>
                  <a:cubicBezTo>
                    <a:pt x="4631" y="4050"/>
                    <a:pt x="4657" y="3970"/>
                    <a:pt x="4684" y="3863"/>
                  </a:cubicBezTo>
                  <a:cubicBezTo>
                    <a:pt x="4765" y="3702"/>
                    <a:pt x="4791" y="3515"/>
                    <a:pt x="4765" y="3247"/>
                  </a:cubicBezTo>
                  <a:cubicBezTo>
                    <a:pt x="4765" y="3140"/>
                    <a:pt x="4711" y="3060"/>
                    <a:pt x="4711" y="3006"/>
                  </a:cubicBezTo>
                  <a:cubicBezTo>
                    <a:pt x="4684" y="2926"/>
                    <a:pt x="4684" y="2873"/>
                    <a:pt x="4657" y="2792"/>
                  </a:cubicBezTo>
                  <a:cubicBezTo>
                    <a:pt x="4631" y="2658"/>
                    <a:pt x="4577" y="2578"/>
                    <a:pt x="4550" y="2444"/>
                  </a:cubicBezTo>
                  <a:lnTo>
                    <a:pt x="4443" y="2043"/>
                  </a:lnTo>
                  <a:cubicBezTo>
                    <a:pt x="4417" y="1909"/>
                    <a:pt x="4390" y="1802"/>
                    <a:pt x="4363" y="1668"/>
                  </a:cubicBezTo>
                  <a:cubicBezTo>
                    <a:pt x="4283" y="1427"/>
                    <a:pt x="4229" y="1160"/>
                    <a:pt x="4149" y="919"/>
                  </a:cubicBezTo>
                  <a:cubicBezTo>
                    <a:pt x="4149" y="865"/>
                    <a:pt x="4122" y="838"/>
                    <a:pt x="4122" y="758"/>
                  </a:cubicBezTo>
                  <a:cubicBezTo>
                    <a:pt x="4042" y="517"/>
                    <a:pt x="3988" y="330"/>
                    <a:pt x="3962" y="89"/>
                  </a:cubicBezTo>
                  <a:lnTo>
                    <a:pt x="3881" y="89"/>
                  </a:lnTo>
                  <a:cubicBezTo>
                    <a:pt x="3897" y="26"/>
                    <a:pt x="3894" y="0"/>
                    <a:pt x="3884" y="0"/>
                  </a:cubicBezTo>
                  <a:close/>
                </a:path>
              </a:pathLst>
            </a:custGeom>
            <a:solidFill>
              <a:srgbClr val="413425"/>
            </a:solidFill>
            <a:ln>
              <a:noFill/>
            </a:ln>
          </p:spPr>
          <p:txBody>
            <a:bodyPr spcFirstLastPara="1" wrap="square" lIns="121900" tIns="121900" rIns="121900" bIns="121900" anchor="ctr" anchorCtr="0">
              <a:noAutofit/>
            </a:bodyPr>
            <a:lstStyle/>
            <a:p>
              <a:endParaRPr sz="2400"/>
            </a:p>
          </p:txBody>
        </p:sp>
        <p:sp>
          <p:nvSpPr>
            <p:cNvPr id="468" name="Google Shape;6994;p47">
              <a:extLst>
                <a:ext uri="{FF2B5EF4-FFF2-40B4-BE49-F238E27FC236}">
                  <a16:creationId xmlns:a16="http://schemas.microsoft.com/office/drawing/2014/main" id="{9DC09E30-1D4D-B44C-64AB-D8F541BC221C}"/>
                </a:ext>
              </a:extLst>
            </p:cNvPr>
            <p:cNvSpPr/>
            <p:nvPr/>
          </p:nvSpPr>
          <p:spPr>
            <a:xfrm>
              <a:off x="7312950" y="7862650"/>
              <a:ext cx="25" cy="25"/>
            </a:xfrm>
            <a:custGeom>
              <a:avLst/>
              <a:gdLst/>
              <a:ahLst/>
              <a:cxnLst/>
              <a:rect l="l" t="t" r="r" b="b"/>
              <a:pathLst>
                <a:path w="1" h="1" extrusionOk="0">
                  <a:moveTo>
                    <a:pt x="0" y="1"/>
                  </a:moveTo>
                  <a:close/>
                </a:path>
              </a:pathLst>
            </a:custGeom>
            <a:solidFill>
              <a:srgbClr val="413425"/>
            </a:solidFill>
            <a:ln>
              <a:noFill/>
            </a:ln>
          </p:spPr>
          <p:txBody>
            <a:bodyPr spcFirstLastPara="1" wrap="square" lIns="121900" tIns="121900" rIns="121900" bIns="121900" anchor="ctr" anchorCtr="0">
              <a:noAutofit/>
            </a:bodyPr>
            <a:lstStyle/>
            <a:p>
              <a:endParaRPr sz="2400"/>
            </a:p>
          </p:txBody>
        </p:sp>
        <p:sp>
          <p:nvSpPr>
            <p:cNvPr id="469" name="Google Shape;6995;p47">
              <a:extLst>
                <a:ext uri="{FF2B5EF4-FFF2-40B4-BE49-F238E27FC236}">
                  <a16:creationId xmlns:a16="http://schemas.microsoft.com/office/drawing/2014/main" id="{B5293092-8559-E55A-6B14-1134AFA1D6C1}"/>
                </a:ext>
              </a:extLst>
            </p:cNvPr>
            <p:cNvSpPr/>
            <p:nvPr/>
          </p:nvSpPr>
          <p:spPr>
            <a:xfrm>
              <a:off x="7284825" y="7825850"/>
              <a:ext cx="120475" cy="60925"/>
            </a:xfrm>
            <a:custGeom>
              <a:avLst/>
              <a:gdLst/>
              <a:ahLst/>
              <a:cxnLst/>
              <a:rect l="l" t="t" r="r" b="b"/>
              <a:pathLst>
                <a:path w="4819" h="2437" extrusionOk="0">
                  <a:moveTo>
                    <a:pt x="1045" y="1"/>
                  </a:moveTo>
                  <a:cubicBezTo>
                    <a:pt x="911" y="28"/>
                    <a:pt x="857" y="54"/>
                    <a:pt x="750" y="108"/>
                  </a:cubicBezTo>
                  <a:cubicBezTo>
                    <a:pt x="510" y="161"/>
                    <a:pt x="322" y="242"/>
                    <a:pt x="135" y="268"/>
                  </a:cubicBezTo>
                  <a:cubicBezTo>
                    <a:pt x="108" y="268"/>
                    <a:pt x="81" y="295"/>
                    <a:pt x="55" y="322"/>
                  </a:cubicBezTo>
                  <a:cubicBezTo>
                    <a:pt x="1" y="376"/>
                    <a:pt x="1" y="402"/>
                    <a:pt x="1" y="429"/>
                  </a:cubicBezTo>
                  <a:lnTo>
                    <a:pt x="81" y="509"/>
                  </a:lnTo>
                  <a:cubicBezTo>
                    <a:pt x="188" y="590"/>
                    <a:pt x="269" y="723"/>
                    <a:pt x="376" y="831"/>
                  </a:cubicBezTo>
                  <a:cubicBezTo>
                    <a:pt x="536" y="991"/>
                    <a:pt x="750" y="1205"/>
                    <a:pt x="1018" y="1446"/>
                  </a:cubicBezTo>
                  <a:lnTo>
                    <a:pt x="1125" y="1500"/>
                  </a:lnTo>
                  <a:lnTo>
                    <a:pt x="1313" y="1633"/>
                  </a:lnTo>
                  <a:lnTo>
                    <a:pt x="1393" y="1660"/>
                  </a:lnTo>
                  <a:cubicBezTo>
                    <a:pt x="1714" y="1901"/>
                    <a:pt x="2089" y="2062"/>
                    <a:pt x="2410" y="2196"/>
                  </a:cubicBezTo>
                  <a:cubicBezTo>
                    <a:pt x="2811" y="2383"/>
                    <a:pt x="3266" y="2436"/>
                    <a:pt x="3614" y="2436"/>
                  </a:cubicBezTo>
                  <a:lnTo>
                    <a:pt x="3828" y="2436"/>
                  </a:lnTo>
                  <a:cubicBezTo>
                    <a:pt x="4069" y="2410"/>
                    <a:pt x="4257" y="2383"/>
                    <a:pt x="4391" y="2276"/>
                  </a:cubicBezTo>
                  <a:cubicBezTo>
                    <a:pt x="4471" y="2249"/>
                    <a:pt x="4524" y="2169"/>
                    <a:pt x="4605" y="2142"/>
                  </a:cubicBezTo>
                  <a:cubicBezTo>
                    <a:pt x="4658" y="2062"/>
                    <a:pt x="4685" y="2008"/>
                    <a:pt x="4739" y="1901"/>
                  </a:cubicBezTo>
                  <a:cubicBezTo>
                    <a:pt x="4792" y="1794"/>
                    <a:pt x="4792" y="1660"/>
                    <a:pt x="4819" y="1500"/>
                  </a:cubicBezTo>
                  <a:lnTo>
                    <a:pt x="4819" y="1500"/>
                  </a:lnTo>
                  <a:cubicBezTo>
                    <a:pt x="4765" y="1526"/>
                    <a:pt x="4685" y="1526"/>
                    <a:pt x="4658" y="1580"/>
                  </a:cubicBezTo>
                  <a:cubicBezTo>
                    <a:pt x="4466" y="1632"/>
                    <a:pt x="4252" y="1673"/>
                    <a:pt x="4037" y="1673"/>
                  </a:cubicBezTo>
                  <a:cubicBezTo>
                    <a:pt x="3922" y="1673"/>
                    <a:pt x="3807" y="1661"/>
                    <a:pt x="3695" y="1633"/>
                  </a:cubicBezTo>
                  <a:cubicBezTo>
                    <a:pt x="3481" y="1607"/>
                    <a:pt x="3320" y="1580"/>
                    <a:pt x="3133" y="1500"/>
                  </a:cubicBezTo>
                  <a:cubicBezTo>
                    <a:pt x="2918" y="1446"/>
                    <a:pt x="2758" y="1366"/>
                    <a:pt x="2597" y="1259"/>
                  </a:cubicBezTo>
                  <a:cubicBezTo>
                    <a:pt x="2223" y="1071"/>
                    <a:pt x="1875" y="831"/>
                    <a:pt x="1580" y="563"/>
                  </a:cubicBezTo>
                  <a:cubicBezTo>
                    <a:pt x="1393" y="402"/>
                    <a:pt x="1205" y="188"/>
                    <a:pt x="1045" y="1"/>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70" name="Google Shape;6996;p47">
              <a:extLst>
                <a:ext uri="{FF2B5EF4-FFF2-40B4-BE49-F238E27FC236}">
                  <a16:creationId xmlns:a16="http://schemas.microsoft.com/office/drawing/2014/main" id="{3A6BABB6-7E0C-99EB-D466-64C8C421580D}"/>
                </a:ext>
              </a:extLst>
            </p:cNvPr>
            <p:cNvSpPr/>
            <p:nvPr/>
          </p:nvSpPr>
          <p:spPr>
            <a:xfrm>
              <a:off x="7407300" y="7586300"/>
              <a:ext cx="64925" cy="113125"/>
            </a:xfrm>
            <a:custGeom>
              <a:avLst/>
              <a:gdLst/>
              <a:ahLst/>
              <a:cxnLst/>
              <a:rect l="l" t="t" r="r" b="b"/>
              <a:pathLst>
                <a:path w="2597" h="4525" extrusionOk="0">
                  <a:moveTo>
                    <a:pt x="27" y="1"/>
                  </a:moveTo>
                  <a:lnTo>
                    <a:pt x="27" y="54"/>
                  </a:lnTo>
                  <a:lnTo>
                    <a:pt x="27" y="81"/>
                  </a:lnTo>
                  <a:cubicBezTo>
                    <a:pt x="27" y="108"/>
                    <a:pt x="0" y="108"/>
                    <a:pt x="0" y="135"/>
                  </a:cubicBezTo>
                  <a:lnTo>
                    <a:pt x="0" y="215"/>
                  </a:lnTo>
                  <a:lnTo>
                    <a:pt x="0" y="375"/>
                  </a:lnTo>
                  <a:cubicBezTo>
                    <a:pt x="27" y="509"/>
                    <a:pt x="54" y="670"/>
                    <a:pt x="54" y="804"/>
                  </a:cubicBezTo>
                  <a:cubicBezTo>
                    <a:pt x="161" y="1205"/>
                    <a:pt x="187" y="1687"/>
                    <a:pt x="268" y="1981"/>
                  </a:cubicBezTo>
                  <a:lnTo>
                    <a:pt x="268" y="2088"/>
                  </a:lnTo>
                  <a:lnTo>
                    <a:pt x="268" y="2195"/>
                  </a:lnTo>
                  <a:cubicBezTo>
                    <a:pt x="268" y="2276"/>
                    <a:pt x="295" y="2383"/>
                    <a:pt x="295" y="2463"/>
                  </a:cubicBezTo>
                  <a:cubicBezTo>
                    <a:pt x="321" y="2731"/>
                    <a:pt x="402" y="2998"/>
                    <a:pt x="455" y="3293"/>
                  </a:cubicBezTo>
                  <a:cubicBezTo>
                    <a:pt x="535" y="3561"/>
                    <a:pt x="589" y="3721"/>
                    <a:pt x="696" y="3882"/>
                  </a:cubicBezTo>
                  <a:cubicBezTo>
                    <a:pt x="803" y="4069"/>
                    <a:pt x="910" y="4176"/>
                    <a:pt x="990" y="4283"/>
                  </a:cubicBezTo>
                  <a:cubicBezTo>
                    <a:pt x="1124" y="4390"/>
                    <a:pt x="1258" y="4471"/>
                    <a:pt x="1392" y="4497"/>
                  </a:cubicBezTo>
                  <a:cubicBezTo>
                    <a:pt x="1472" y="4524"/>
                    <a:pt x="1579" y="4524"/>
                    <a:pt x="1633" y="4524"/>
                  </a:cubicBezTo>
                  <a:cubicBezTo>
                    <a:pt x="1713" y="4524"/>
                    <a:pt x="1767" y="4524"/>
                    <a:pt x="1793" y="4497"/>
                  </a:cubicBezTo>
                  <a:lnTo>
                    <a:pt x="1847" y="4497"/>
                  </a:lnTo>
                  <a:cubicBezTo>
                    <a:pt x="1927" y="4471"/>
                    <a:pt x="2061" y="4390"/>
                    <a:pt x="2168" y="4337"/>
                  </a:cubicBezTo>
                  <a:cubicBezTo>
                    <a:pt x="2436" y="4069"/>
                    <a:pt x="2543" y="3668"/>
                    <a:pt x="2570" y="3400"/>
                  </a:cubicBezTo>
                  <a:cubicBezTo>
                    <a:pt x="2596" y="2918"/>
                    <a:pt x="2516" y="2463"/>
                    <a:pt x="2302" y="1981"/>
                  </a:cubicBezTo>
                  <a:cubicBezTo>
                    <a:pt x="2115" y="1553"/>
                    <a:pt x="1793" y="1178"/>
                    <a:pt x="1392" y="857"/>
                  </a:cubicBezTo>
                  <a:cubicBezTo>
                    <a:pt x="1044" y="509"/>
                    <a:pt x="642" y="242"/>
                    <a:pt x="187" y="54"/>
                  </a:cubicBezTo>
                  <a:cubicBezTo>
                    <a:pt x="161" y="54"/>
                    <a:pt x="134" y="1"/>
                    <a:pt x="107" y="1"/>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71" name="Google Shape;6997;p47">
              <a:extLst>
                <a:ext uri="{FF2B5EF4-FFF2-40B4-BE49-F238E27FC236}">
                  <a16:creationId xmlns:a16="http://schemas.microsoft.com/office/drawing/2014/main" id="{08F92584-7796-3DA7-EA86-DD7B99106CA6}"/>
                </a:ext>
              </a:extLst>
            </p:cNvPr>
            <p:cNvSpPr/>
            <p:nvPr/>
          </p:nvSpPr>
          <p:spPr>
            <a:xfrm>
              <a:off x="7383200" y="7686000"/>
              <a:ext cx="84325" cy="101075"/>
            </a:xfrm>
            <a:custGeom>
              <a:avLst/>
              <a:gdLst/>
              <a:ahLst/>
              <a:cxnLst/>
              <a:rect l="l" t="t" r="r" b="b"/>
              <a:pathLst>
                <a:path w="3373" h="4043" extrusionOk="0">
                  <a:moveTo>
                    <a:pt x="27" y="1"/>
                  </a:moveTo>
                  <a:lnTo>
                    <a:pt x="1" y="28"/>
                  </a:lnTo>
                  <a:lnTo>
                    <a:pt x="1" y="81"/>
                  </a:lnTo>
                  <a:lnTo>
                    <a:pt x="1" y="108"/>
                  </a:lnTo>
                  <a:lnTo>
                    <a:pt x="1" y="161"/>
                  </a:lnTo>
                  <a:lnTo>
                    <a:pt x="1" y="242"/>
                  </a:lnTo>
                  <a:lnTo>
                    <a:pt x="54" y="402"/>
                  </a:lnTo>
                  <a:cubicBezTo>
                    <a:pt x="134" y="536"/>
                    <a:pt x="188" y="643"/>
                    <a:pt x="215" y="804"/>
                  </a:cubicBezTo>
                  <a:cubicBezTo>
                    <a:pt x="402" y="1178"/>
                    <a:pt x="563" y="1553"/>
                    <a:pt x="696" y="1874"/>
                  </a:cubicBezTo>
                  <a:lnTo>
                    <a:pt x="696" y="1901"/>
                  </a:lnTo>
                  <a:lnTo>
                    <a:pt x="696" y="1955"/>
                  </a:lnTo>
                  <a:cubicBezTo>
                    <a:pt x="750" y="2088"/>
                    <a:pt x="777" y="2222"/>
                    <a:pt x="857" y="2356"/>
                  </a:cubicBezTo>
                  <a:cubicBezTo>
                    <a:pt x="964" y="2570"/>
                    <a:pt x="1098" y="2838"/>
                    <a:pt x="1232" y="3106"/>
                  </a:cubicBezTo>
                  <a:cubicBezTo>
                    <a:pt x="1366" y="3346"/>
                    <a:pt x="1473" y="3507"/>
                    <a:pt x="1606" y="3641"/>
                  </a:cubicBezTo>
                  <a:cubicBezTo>
                    <a:pt x="1740" y="3775"/>
                    <a:pt x="1874" y="3882"/>
                    <a:pt x="2008" y="3962"/>
                  </a:cubicBezTo>
                  <a:cubicBezTo>
                    <a:pt x="2142" y="4016"/>
                    <a:pt x="2302" y="4042"/>
                    <a:pt x="2436" y="4042"/>
                  </a:cubicBezTo>
                  <a:cubicBezTo>
                    <a:pt x="2570" y="4042"/>
                    <a:pt x="2731" y="4016"/>
                    <a:pt x="2838" y="3962"/>
                  </a:cubicBezTo>
                  <a:lnTo>
                    <a:pt x="2891" y="3962"/>
                  </a:lnTo>
                  <a:cubicBezTo>
                    <a:pt x="2998" y="3882"/>
                    <a:pt x="3105" y="3775"/>
                    <a:pt x="3159" y="3694"/>
                  </a:cubicBezTo>
                  <a:cubicBezTo>
                    <a:pt x="3373" y="3346"/>
                    <a:pt x="3373" y="2945"/>
                    <a:pt x="3293" y="2677"/>
                  </a:cubicBezTo>
                  <a:cubicBezTo>
                    <a:pt x="3212" y="2222"/>
                    <a:pt x="2998" y="1767"/>
                    <a:pt x="2677" y="1419"/>
                  </a:cubicBezTo>
                  <a:cubicBezTo>
                    <a:pt x="2356" y="1045"/>
                    <a:pt x="1954" y="750"/>
                    <a:pt x="1499" y="536"/>
                  </a:cubicBezTo>
                  <a:cubicBezTo>
                    <a:pt x="1071" y="295"/>
                    <a:pt x="589" y="161"/>
                    <a:pt x="134" y="81"/>
                  </a:cubicBezTo>
                  <a:cubicBezTo>
                    <a:pt x="134" y="1"/>
                    <a:pt x="81" y="1"/>
                    <a:pt x="81" y="1"/>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72" name="Google Shape;6998;p47">
              <a:extLst>
                <a:ext uri="{FF2B5EF4-FFF2-40B4-BE49-F238E27FC236}">
                  <a16:creationId xmlns:a16="http://schemas.microsoft.com/office/drawing/2014/main" id="{89CA1F4A-DF5F-880B-EFC6-C80FF65159E5}"/>
                </a:ext>
              </a:extLst>
            </p:cNvPr>
            <p:cNvSpPr/>
            <p:nvPr/>
          </p:nvSpPr>
          <p:spPr>
            <a:xfrm>
              <a:off x="6993750" y="7233675"/>
              <a:ext cx="525300" cy="604925"/>
            </a:xfrm>
            <a:custGeom>
              <a:avLst/>
              <a:gdLst/>
              <a:ahLst/>
              <a:cxnLst/>
              <a:rect l="l" t="t" r="r" b="b"/>
              <a:pathLst>
                <a:path w="21012" h="24197" extrusionOk="0">
                  <a:moveTo>
                    <a:pt x="6371" y="1579"/>
                  </a:moveTo>
                  <a:cubicBezTo>
                    <a:pt x="6371" y="1579"/>
                    <a:pt x="6344" y="1606"/>
                    <a:pt x="6291" y="1606"/>
                  </a:cubicBezTo>
                  <a:cubicBezTo>
                    <a:pt x="6344" y="1606"/>
                    <a:pt x="6344" y="1579"/>
                    <a:pt x="6371" y="1579"/>
                  </a:cubicBezTo>
                  <a:close/>
                  <a:moveTo>
                    <a:pt x="8807" y="0"/>
                  </a:moveTo>
                  <a:cubicBezTo>
                    <a:pt x="7709" y="428"/>
                    <a:pt x="6666" y="991"/>
                    <a:pt x="5729" y="1633"/>
                  </a:cubicBezTo>
                  <a:cubicBezTo>
                    <a:pt x="4792" y="2275"/>
                    <a:pt x="3962" y="3051"/>
                    <a:pt x="3186" y="3908"/>
                  </a:cubicBezTo>
                  <a:cubicBezTo>
                    <a:pt x="1634" y="5675"/>
                    <a:pt x="643" y="7896"/>
                    <a:pt x="242" y="10305"/>
                  </a:cubicBezTo>
                  <a:cubicBezTo>
                    <a:pt x="54" y="11483"/>
                    <a:pt x="1" y="12714"/>
                    <a:pt x="188" y="13892"/>
                  </a:cubicBezTo>
                  <a:cubicBezTo>
                    <a:pt x="295" y="15042"/>
                    <a:pt x="643" y="16193"/>
                    <a:pt x="1152" y="17264"/>
                  </a:cubicBezTo>
                  <a:cubicBezTo>
                    <a:pt x="1634" y="18335"/>
                    <a:pt x="2303" y="19325"/>
                    <a:pt x="3159" y="20181"/>
                  </a:cubicBezTo>
                  <a:cubicBezTo>
                    <a:pt x="3561" y="20583"/>
                    <a:pt x="4016" y="20984"/>
                    <a:pt x="4524" y="21386"/>
                  </a:cubicBezTo>
                  <a:cubicBezTo>
                    <a:pt x="5033" y="21734"/>
                    <a:pt x="5568" y="22109"/>
                    <a:pt x="6130" y="22403"/>
                  </a:cubicBezTo>
                  <a:cubicBezTo>
                    <a:pt x="6692" y="22751"/>
                    <a:pt x="7335" y="23045"/>
                    <a:pt x="7924" y="23313"/>
                  </a:cubicBezTo>
                  <a:cubicBezTo>
                    <a:pt x="8566" y="23581"/>
                    <a:pt x="9208" y="23822"/>
                    <a:pt x="9851" y="23955"/>
                  </a:cubicBezTo>
                  <a:cubicBezTo>
                    <a:pt x="10520" y="24116"/>
                    <a:pt x="11135" y="24196"/>
                    <a:pt x="11778" y="24196"/>
                  </a:cubicBezTo>
                  <a:lnTo>
                    <a:pt x="11805" y="24196"/>
                  </a:lnTo>
                  <a:cubicBezTo>
                    <a:pt x="12447" y="24196"/>
                    <a:pt x="13063" y="24089"/>
                    <a:pt x="13598" y="23929"/>
                  </a:cubicBezTo>
                  <a:cubicBezTo>
                    <a:pt x="14053" y="23741"/>
                    <a:pt x="14481" y="23527"/>
                    <a:pt x="14829" y="23179"/>
                  </a:cubicBezTo>
                  <a:cubicBezTo>
                    <a:pt x="14990" y="23045"/>
                    <a:pt x="15124" y="22885"/>
                    <a:pt x="15257" y="22671"/>
                  </a:cubicBezTo>
                  <a:cubicBezTo>
                    <a:pt x="15364" y="22510"/>
                    <a:pt x="15498" y="22350"/>
                    <a:pt x="15605" y="22109"/>
                  </a:cubicBezTo>
                  <a:cubicBezTo>
                    <a:pt x="15766" y="21734"/>
                    <a:pt x="15900" y="21332"/>
                    <a:pt x="16060" y="20797"/>
                  </a:cubicBezTo>
                  <a:cubicBezTo>
                    <a:pt x="16167" y="20396"/>
                    <a:pt x="16274" y="19967"/>
                    <a:pt x="16328" y="19566"/>
                  </a:cubicBezTo>
                  <a:lnTo>
                    <a:pt x="16355" y="19379"/>
                  </a:lnTo>
                  <a:cubicBezTo>
                    <a:pt x="16408" y="19271"/>
                    <a:pt x="16408" y="19138"/>
                    <a:pt x="16435" y="19031"/>
                  </a:cubicBezTo>
                  <a:cubicBezTo>
                    <a:pt x="16489" y="18656"/>
                    <a:pt x="16596" y="18308"/>
                    <a:pt x="16703" y="17933"/>
                  </a:cubicBezTo>
                  <a:cubicBezTo>
                    <a:pt x="16837" y="17532"/>
                    <a:pt x="16997" y="17130"/>
                    <a:pt x="17211" y="16702"/>
                  </a:cubicBezTo>
                  <a:cubicBezTo>
                    <a:pt x="17613" y="15899"/>
                    <a:pt x="18175" y="15123"/>
                    <a:pt x="18683" y="14373"/>
                  </a:cubicBezTo>
                  <a:lnTo>
                    <a:pt x="19165" y="13677"/>
                  </a:lnTo>
                  <a:cubicBezTo>
                    <a:pt x="19567" y="13115"/>
                    <a:pt x="19888" y="12607"/>
                    <a:pt x="20102" y="12179"/>
                  </a:cubicBezTo>
                  <a:cubicBezTo>
                    <a:pt x="20423" y="11616"/>
                    <a:pt x="20610" y="11081"/>
                    <a:pt x="20744" y="10546"/>
                  </a:cubicBezTo>
                  <a:cubicBezTo>
                    <a:pt x="21012" y="9422"/>
                    <a:pt x="20985" y="8217"/>
                    <a:pt x="20691" y="7066"/>
                  </a:cubicBezTo>
                  <a:cubicBezTo>
                    <a:pt x="20370" y="5996"/>
                    <a:pt x="19834" y="4925"/>
                    <a:pt x="19085" y="3988"/>
                  </a:cubicBezTo>
                  <a:cubicBezTo>
                    <a:pt x="18710" y="3533"/>
                    <a:pt x="18309" y="3105"/>
                    <a:pt x="17827" y="2730"/>
                  </a:cubicBezTo>
                  <a:cubicBezTo>
                    <a:pt x="17399" y="2382"/>
                    <a:pt x="16890" y="2034"/>
                    <a:pt x="16355" y="1767"/>
                  </a:cubicBezTo>
                  <a:cubicBezTo>
                    <a:pt x="15793" y="1472"/>
                    <a:pt x="15204" y="1231"/>
                    <a:pt x="14561" y="1071"/>
                  </a:cubicBezTo>
                  <a:cubicBezTo>
                    <a:pt x="13919" y="910"/>
                    <a:pt x="13223" y="803"/>
                    <a:pt x="12313" y="723"/>
                  </a:cubicBezTo>
                  <a:cubicBezTo>
                    <a:pt x="11885" y="696"/>
                    <a:pt x="11457" y="696"/>
                    <a:pt x="11055" y="669"/>
                  </a:cubicBezTo>
                  <a:cubicBezTo>
                    <a:pt x="10172" y="643"/>
                    <a:pt x="9262" y="589"/>
                    <a:pt x="8405" y="455"/>
                  </a:cubicBezTo>
                  <a:cubicBezTo>
                    <a:pt x="8646" y="375"/>
                    <a:pt x="8834" y="295"/>
                    <a:pt x="8994" y="188"/>
                  </a:cubicBezTo>
                  <a:cubicBezTo>
                    <a:pt x="9048" y="188"/>
                    <a:pt x="9074" y="161"/>
                    <a:pt x="9074" y="134"/>
                  </a:cubicBezTo>
                  <a:lnTo>
                    <a:pt x="9074" y="27"/>
                  </a:lnTo>
                  <a:cubicBezTo>
                    <a:pt x="9021" y="27"/>
                    <a:pt x="8941" y="0"/>
                    <a:pt x="8887"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473" name="Google Shape;6999;p47">
              <a:extLst>
                <a:ext uri="{FF2B5EF4-FFF2-40B4-BE49-F238E27FC236}">
                  <a16:creationId xmlns:a16="http://schemas.microsoft.com/office/drawing/2014/main" id="{5B956BAF-4C9C-34DA-EE82-D9E827303267}"/>
                </a:ext>
              </a:extLst>
            </p:cNvPr>
            <p:cNvSpPr/>
            <p:nvPr/>
          </p:nvSpPr>
          <p:spPr>
            <a:xfrm>
              <a:off x="6995775" y="7321325"/>
              <a:ext cx="432950" cy="418900"/>
            </a:xfrm>
            <a:custGeom>
              <a:avLst/>
              <a:gdLst/>
              <a:ahLst/>
              <a:cxnLst/>
              <a:rect l="l" t="t" r="r" b="b"/>
              <a:pathLst>
                <a:path w="17318" h="16756" extrusionOk="0">
                  <a:moveTo>
                    <a:pt x="3507" y="1"/>
                  </a:moveTo>
                  <a:lnTo>
                    <a:pt x="3507" y="1"/>
                  </a:lnTo>
                  <a:cubicBezTo>
                    <a:pt x="3399" y="108"/>
                    <a:pt x="3266" y="241"/>
                    <a:pt x="3132" y="402"/>
                  </a:cubicBezTo>
                  <a:cubicBezTo>
                    <a:pt x="1606" y="2169"/>
                    <a:pt x="589" y="4390"/>
                    <a:pt x="188" y="6799"/>
                  </a:cubicBezTo>
                  <a:cubicBezTo>
                    <a:pt x="54" y="7629"/>
                    <a:pt x="0" y="8512"/>
                    <a:pt x="27" y="9342"/>
                  </a:cubicBezTo>
                  <a:cubicBezTo>
                    <a:pt x="161" y="9609"/>
                    <a:pt x="321" y="9877"/>
                    <a:pt x="509" y="10145"/>
                  </a:cubicBezTo>
                  <a:cubicBezTo>
                    <a:pt x="803" y="10600"/>
                    <a:pt x="1098" y="11055"/>
                    <a:pt x="1472" y="11483"/>
                  </a:cubicBezTo>
                  <a:cubicBezTo>
                    <a:pt x="1794" y="11911"/>
                    <a:pt x="2195" y="12313"/>
                    <a:pt x="2570" y="12687"/>
                  </a:cubicBezTo>
                  <a:cubicBezTo>
                    <a:pt x="3507" y="13597"/>
                    <a:pt x="4604" y="14347"/>
                    <a:pt x="5755" y="14962"/>
                  </a:cubicBezTo>
                  <a:cubicBezTo>
                    <a:pt x="6959" y="15605"/>
                    <a:pt x="8217" y="16087"/>
                    <a:pt x="9556" y="16408"/>
                  </a:cubicBezTo>
                  <a:cubicBezTo>
                    <a:pt x="10171" y="16542"/>
                    <a:pt x="10733" y="16622"/>
                    <a:pt x="11322" y="16702"/>
                  </a:cubicBezTo>
                  <a:cubicBezTo>
                    <a:pt x="11643" y="16729"/>
                    <a:pt x="11938" y="16729"/>
                    <a:pt x="12232" y="16756"/>
                  </a:cubicBezTo>
                  <a:lnTo>
                    <a:pt x="13196" y="16756"/>
                  </a:lnTo>
                  <a:cubicBezTo>
                    <a:pt x="13999" y="16729"/>
                    <a:pt x="14802" y="16622"/>
                    <a:pt x="15605" y="16408"/>
                  </a:cubicBezTo>
                  <a:cubicBezTo>
                    <a:pt x="15846" y="16328"/>
                    <a:pt x="16060" y="16274"/>
                    <a:pt x="16247" y="16167"/>
                  </a:cubicBezTo>
                  <a:lnTo>
                    <a:pt x="16274" y="15953"/>
                  </a:lnTo>
                  <a:cubicBezTo>
                    <a:pt x="16327" y="15873"/>
                    <a:pt x="16327" y="15712"/>
                    <a:pt x="16354" y="15632"/>
                  </a:cubicBezTo>
                  <a:lnTo>
                    <a:pt x="16354" y="15578"/>
                  </a:lnTo>
                  <a:cubicBezTo>
                    <a:pt x="16434" y="15257"/>
                    <a:pt x="16515" y="14882"/>
                    <a:pt x="16622" y="14507"/>
                  </a:cubicBezTo>
                  <a:cubicBezTo>
                    <a:pt x="16756" y="14106"/>
                    <a:pt x="16889" y="13705"/>
                    <a:pt x="17130" y="13276"/>
                  </a:cubicBezTo>
                  <a:cubicBezTo>
                    <a:pt x="17184" y="13142"/>
                    <a:pt x="17264" y="13035"/>
                    <a:pt x="17318" y="12902"/>
                  </a:cubicBezTo>
                  <a:lnTo>
                    <a:pt x="17318" y="12902"/>
                  </a:lnTo>
                  <a:cubicBezTo>
                    <a:pt x="17264" y="12955"/>
                    <a:pt x="17184" y="12955"/>
                    <a:pt x="17130" y="12955"/>
                  </a:cubicBezTo>
                  <a:cubicBezTo>
                    <a:pt x="16623" y="13057"/>
                    <a:pt x="16099" y="13103"/>
                    <a:pt x="15577" y="13103"/>
                  </a:cubicBezTo>
                  <a:cubicBezTo>
                    <a:pt x="15136" y="13103"/>
                    <a:pt x="14695" y="13070"/>
                    <a:pt x="14266" y="13009"/>
                  </a:cubicBezTo>
                  <a:cubicBezTo>
                    <a:pt x="13785" y="12955"/>
                    <a:pt x="13303" y="12848"/>
                    <a:pt x="12821" y="12714"/>
                  </a:cubicBezTo>
                  <a:cubicBezTo>
                    <a:pt x="12339" y="12580"/>
                    <a:pt x="11884" y="12447"/>
                    <a:pt x="11402" y="12286"/>
                  </a:cubicBezTo>
                  <a:cubicBezTo>
                    <a:pt x="10974" y="12099"/>
                    <a:pt x="10573" y="11938"/>
                    <a:pt x="10144" y="11697"/>
                  </a:cubicBezTo>
                  <a:cubicBezTo>
                    <a:pt x="9716" y="11510"/>
                    <a:pt x="9341" y="11269"/>
                    <a:pt x="8967" y="11028"/>
                  </a:cubicBezTo>
                  <a:cubicBezTo>
                    <a:pt x="8191" y="10546"/>
                    <a:pt x="7495" y="9957"/>
                    <a:pt x="6852" y="9342"/>
                  </a:cubicBezTo>
                  <a:cubicBezTo>
                    <a:pt x="6210" y="8699"/>
                    <a:pt x="5675" y="8003"/>
                    <a:pt x="5193" y="7227"/>
                  </a:cubicBezTo>
                  <a:cubicBezTo>
                    <a:pt x="4711" y="6478"/>
                    <a:pt x="4310" y="5675"/>
                    <a:pt x="4042" y="4845"/>
                  </a:cubicBezTo>
                  <a:cubicBezTo>
                    <a:pt x="3747" y="4015"/>
                    <a:pt x="3587" y="3132"/>
                    <a:pt x="3480" y="2276"/>
                  </a:cubicBezTo>
                  <a:cubicBezTo>
                    <a:pt x="3453" y="1847"/>
                    <a:pt x="3399" y="1366"/>
                    <a:pt x="3453" y="937"/>
                  </a:cubicBezTo>
                  <a:cubicBezTo>
                    <a:pt x="3453" y="643"/>
                    <a:pt x="3480" y="322"/>
                    <a:pt x="3507" y="1"/>
                  </a:cubicBezTo>
                  <a:close/>
                </a:path>
              </a:pathLst>
            </a:custGeom>
            <a:solidFill>
              <a:srgbClr val="413425"/>
            </a:solidFill>
            <a:ln>
              <a:noFill/>
            </a:ln>
          </p:spPr>
          <p:txBody>
            <a:bodyPr spcFirstLastPara="1" wrap="square" lIns="121900" tIns="121900" rIns="121900" bIns="121900" anchor="ctr" anchorCtr="0">
              <a:noAutofit/>
            </a:bodyPr>
            <a:lstStyle/>
            <a:p>
              <a:endParaRPr sz="2400"/>
            </a:p>
          </p:txBody>
        </p:sp>
        <p:sp>
          <p:nvSpPr>
            <p:cNvPr id="474" name="Google Shape;7000;p47">
              <a:extLst>
                <a:ext uri="{FF2B5EF4-FFF2-40B4-BE49-F238E27FC236}">
                  <a16:creationId xmlns:a16="http://schemas.microsoft.com/office/drawing/2014/main" id="{1291DAD7-D1AE-5928-D75D-DCAC40DC91C6}"/>
                </a:ext>
              </a:extLst>
            </p:cNvPr>
            <p:cNvSpPr/>
            <p:nvPr/>
          </p:nvSpPr>
          <p:spPr>
            <a:xfrm>
              <a:off x="6995775" y="7319975"/>
              <a:ext cx="95025" cy="324575"/>
            </a:xfrm>
            <a:custGeom>
              <a:avLst/>
              <a:gdLst/>
              <a:ahLst/>
              <a:cxnLst/>
              <a:rect l="l" t="t" r="r" b="b"/>
              <a:pathLst>
                <a:path w="3801" h="12983" extrusionOk="0">
                  <a:moveTo>
                    <a:pt x="3533" y="1"/>
                  </a:moveTo>
                  <a:lnTo>
                    <a:pt x="3533" y="1"/>
                  </a:lnTo>
                  <a:cubicBezTo>
                    <a:pt x="3399" y="135"/>
                    <a:pt x="3266" y="295"/>
                    <a:pt x="3132" y="456"/>
                  </a:cubicBezTo>
                  <a:cubicBezTo>
                    <a:pt x="1606" y="2223"/>
                    <a:pt x="589" y="4444"/>
                    <a:pt x="188" y="6853"/>
                  </a:cubicBezTo>
                  <a:cubicBezTo>
                    <a:pt x="54" y="7683"/>
                    <a:pt x="0" y="8566"/>
                    <a:pt x="27" y="9396"/>
                  </a:cubicBezTo>
                  <a:cubicBezTo>
                    <a:pt x="161" y="9663"/>
                    <a:pt x="321" y="9931"/>
                    <a:pt x="455" y="10199"/>
                  </a:cubicBezTo>
                  <a:cubicBezTo>
                    <a:pt x="723" y="10654"/>
                    <a:pt x="1071" y="11109"/>
                    <a:pt x="1446" y="11537"/>
                  </a:cubicBezTo>
                  <a:cubicBezTo>
                    <a:pt x="1767" y="11938"/>
                    <a:pt x="2141" y="12340"/>
                    <a:pt x="2543" y="12741"/>
                  </a:cubicBezTo>
                  <a:cubicBezTo>
                    <a:pt x="2597" y="12795"/>
                    <a:pt x="2704" y="12875"/>
                    <a:pt x="2784" y="12982"/>
                  </a:cubicBezTo>
                  <a:cubicBezTo>
                    <a:pt x="2704" y="12741"/>
                    <a:pt x="2677" y="12474"/>
                    <a:pt x="2597" y="12233"/>
                  </a:cubicBezTo>
                  <a:cubicBezTo>
                    <a:pt x="2516" y="11564"/>
                    <a:pt x="2436" y="10895"/>
                    <a:pt x="2409" y="10225"/>
                  </a:cubicBezTo>
                  <a:cubicBezTo>
                    <a:pt x="2409" y="9904"/>
                    <a:pt x="2409" y="9583"/>
                    <a:pt x="2436" y="9262"/>
                  </a:cubicBezTo>
                  <a:cubicBezTo>
                    <a:pt x="2463" y="8967"/>
                    <a:pt x="2463" y="8646"/>
                    <a:pt x="2543" y="8352"/>
                  </a:cubicBezTo>
                  <a:cubicBezTo>
                    <a:pt x="2597" y="7790"/>
                    <a:pt x="2704" y="7174"/>
                    <a:pt x="2864" y="6639"/>
                  </a:cubicBezTo>
                  <a:cubicBezTo>
                    <a:pt x="3105" y="5782"/>
                    <a:pt x="3399" y="4899"/>
                    <a:pt x="3801" y="4069"/>
                  </a:cubicBezTo>
                  <a:cubicBezTo>
                    <a:pt x="3667" y="3507"/>
                    <a:pt x="3560" y="2892"/>
                    <a:pt x="3507" y="2330"/>
                  </a:cubicBezTo>
                  <a:cubicBezTo>
                    <a:pt x="3480" y="1875"/>
                    <a:pt x="3426" y="1420"/>
                    <a:pt x="3480" y="991"/>
                  </a:cubicBezTo>
                  <a:cubicBezTo>
                    <a:pt x="3480" y="590"/>
                    <a:pt x="3507" y="295"/>
                    <a:pt x="3533" y="1"/>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75" name="Google Shape;7001;p47">
              <a:extLst>
                <a:ext uri="{FF2B5EF4-FFF2-40B4-BE49-F238E27FC236}">
                  <a16:creationId xmlns:a16="http://schemas.microsoft.com/office/drawing/2014/main" id="{6B29D64F-6525-604B-6541-76FECBE105A7}"/>
                </a:ext>
              </a:extLst>
            </p:cNvPr>
            <p:cNvSpPr/>
            <p:nvPr/>
          </p:nvSpPr>
          <p:spPr>
            <a:xfrm>
              <a:off x="6996450" y="7554850"/>
              <a:ext cx="354650" cy="283750"/>
            </a:xfrm>
            <a:custGeom>
              <a:avLst/>
              <a:gdLst/>
              <a:ahLst/>
              <a:cxnLst/>
              <a:rect l="l" t="t" r="r" b="b"/>
              <a:pathLst>
                <a:path w="14186" h="11350" extrusionOk="0">
                  <a:moveTo>
                    <a:pt x="0" y="1"/>
                  </a:moveTo>
                  <a:cubicBezTo>
                    <a:pt x="0" y="322"/>
                    <a:pt x="27" y="670"/>
                    <a:pt x="80" y="1045"/>
                  </a:cubicBezTo>
                  <a:cubicBezTo>
                    <a:pt x="214" y="2195"/>
                    <a:pt x="535" y="3346"/>
                    <a:pt x="1044" y="4417"/>
                  </a:cubicBezTo>
                  <a:cubicBezTo>
                    <a:pt x="1552" y="5488"/>
                    <a:pt x="2222" y="6478"/>
                    <a:pt x="3051" y="7334"/>
                  </a:cubicBezTo>
                  <a:cubicBezTo>
                    <a:pt x="3453" y="7736"/>
                    <a:pt x="3908" y="8137"/>
                    <a:pt x="4416" y="8539"/>
                  </a:cubicBezTo>
                  <a:cubicBezTo>
                    <a:pt x="4925" y="8887"/>
                    <a:pt x="5460" y="9235"/>
                    <a:pt x="6022" y="9556"/>
                  </a:cubicBezTo>
                  <a:cubicBezTo>
                    <a:pt x="6638" y="9904"/>
                    <a:pt x="7227" y="10198"/>
                    <a:pt x="7842" y="10466"/>
                  </a:cubicBezTo>
                  <a:cubicBezTo>
                    <a:pt x="8458" y="10734"/>
                    <a:pt x="9100" y="10948"/>
                    <a:pt x="9743" y="11108"/>
                  </a:cubicBezTo>
                  <a:cubicBezTo>
                    <a:pt x="10412" y="11269"/>
                    <a:pt x="11054" y="11349"/>
                    <a:pt x="11670" y="11349"/>
                  </a:cubicBezTo>
                  <a:lnTo>
                    <a:pt x="11723" y="11349"/>
                  </a:lnTo>
                  <a:cubicBezTo>
                    <a:pt x="12339" y="11349"/>
                    <a:pt x="12955" y="11242"/>
                    <a:pt x="13490" y="11082"/>
                  </a:cubicBezTo>
                  <a:cubicBezTo>
                    <a:pt x="13731" y="11001"/>
                    <a:pt x="13998" y="10868"/>
                    <a:pt x="14186" y="10734"/>
                  </a:cubicBezTo>
                  <a:cubicBezTo>
                    <a:pt x="14132" y="10734"/>
                    <a:pt x="14079" y="10760"/>
                    <a:pt x="14025" y="10760"/>
                  </a:cubicBezTo>
                  <a:cubicBezTo>
                    <a:pt x="13624" y="10841"/>
                    <a:pt x="13195" y="10894"/>
                    <a:pt x="12794" y="10894"/>
                  </a:cubicBezTo>
                  <a:cubicBezTo>
                    <a:pt x="12178" y="10894"/>
                    <a:pt x="11563" y="10841"/>
                    <a:pt x="10974" y="10680"/>
                  </a:cubicBezTo>
                  <a:cubicBezTo>
                    <a:pt x="10385" y="10493"/>
                    <a:pt x="9850" y="10279"/>
                    <a:pt x="9314" y="9958"/>
                  </a:cubicBezTo>
                  <a:cubicBezTo>
                    <a:pt x="8779" y="9636"/>
                    <a:pt x="8217" y="9262"/>
                    <a:pt x="7789" y="8807"/>
                  </a:cubicBezTo>
                  <a:cubicBezTo>
                    <a:pt x="7655" y="8700"/>
                    <a:pt x="7548" y="8566"/>
                    <a:pt x="7468" y="8432"/>
                  </a:cubicBezTo>
                  <a:cubicBezTo>
                    <a:pt x="7361" y="8325"/>
                    <a:pt x="7253" y="8191"/>
                    <a:pt x="7200" y="8084"/>
                  </a:cubicBezTo>
                  <a:cubicBezTo>
                    <a:pt x="6986" y="7870"/>
                    <a:pt x="6825" y="7602"/>
                    <a:pt x="6638" y="7361"/>
                  </a:cubicBezTo>
                  <a:cubicBezTo>
                    <a:pt x="6504" y="7201"/>
                    <a:pt x="6370" y="6987"/>
                    <a:pt x="6183" y="6826"/>
                  </a:cubicBezTo>
                  <a:lnTo>
                    <a:pt x="5969" y="6585"/>
                  </a:lnTo>
                  <a:cubicBezTo>
                    <a:pt x="5888" y="6532"/>
                    <a:pt x="5835" y="6451"/>
                    <a:pt x="5728" y="6398"/>
                  </a:cubicBezTo>
                  <a:cubicBezTo>
                    <a:pt x="5648" y="6317"/>
                    <a:pt x="5540" y="6291"/>
                    <a:pt x="5487" y="6210"/>
                  </a:cubicBezTo>
                  <a:cubicBezTo>
                    <a:pt x="5460" y="6184"/>
                    <a:pt x="5380" y="6157"/>
                    <a:pt x="5353" y="6157"/>
                  </a:cubicBezTo>
                  <a:cubicBezTo>
                    <a:pt x="5326" y="6103"/>
                    <a:pt x="5273" y="6103"/>
                    <a:pt x="5219" y="6077"/>
                  </a:cubicBezTo>
                  <a:cubicBezTo>
                    <a:pt x="5193" y="6050"/>
                    <a:pt x="5112" y="6050"/>
                    <a:pt x="5085" y="6023"/>
                  </a:cubicBezTo>
                  <a:cubicBezTo>
                    <a:pt x="5059" y="6023"/>
                    <a:pt x="5005" y="5969"/>
                    <a:pt x="4978" y="5969"/>
                  </a:cubicBezTo>
                  <a:lnTo>
                    <a:pt x="4711" y="5969"/>
                  </a:lnTo>
                  <a:cubicBezTo>
                    <a:pt x="4684" y="5969"/>
                    <a:pt x="4684" y="5969"/>
                    <a:pt x="4657" y="6023"/>
                  </a:cubicBezTo>
                  <a:cubicBezTo>
                    <a:pt x="4630" y="6023"/>
                    <a:pt x="4577" y="6050"/>
                    <a:pt x="4577" y="6050"/>
                  </a:cubicBezTo>
                  <a:cubicBezTo>
                    <a:pt x="4550" y="6077"/>
                    <a:pt x="4523" y="6077"/>
                    <a:pt x="4523" y="6103"/>
                  </a:cubicBezTo>
                  <a:cubicBezTo>
                    <a:pt x="4523" y="6157"/>
                    <a:pt x="4470" y="6157"/>
                    <a:pt x="4470" y="6184"/>
                  </a:cubicBezTo>
                  <a:cubicBezTo>
                    <a:pt x="4470" y="6184"/>
                    <a:pt x="4470" y="6210"/>
                    <a:pt x="4443" y="6210"/>
                  </a:cubicBezTo>
                  <a:cubicBezTo>
                    <a:pt x="4443" y="6264"/>
                    <a:pt x="4416" y="6264"/>
                    <a:pt x="4416" y="6291"/>
                  </a:cubicBezTo>
                  <a:lnTo>
                    <a:pt x="4416" y="6344"/>
                  </a:lnTo>
                  <a:lnTo>
                    <a:pt x="4416" y="6478"/>
                  </a:lnTo>
                  <a:lnTo>
                    <a:pt x="4416" y="6665"/>
                  </a:lnTo>
                  <a:cubicBezTo>
                    <a:pt x="4416" y="6719"/>
                    <a:pt x="4443" y="6826"/>
                    <a:pt x="4443" y="6879"/>
                  </a:cubicBezTo>
                  <a:cubicBezTo>
                    <a:pt x="4470" y="6960"/>
                    <a:pt x="4470" y="7013"/>
                    <a:pt x="4523" y="7094"/>
                  </a:cubicBezTo>
                  <a:lnTo>
                    <a:pt x="4604" y="7281"/>
                  </a:lnTo>
                  <a:cubicBezTo>
                    <a:pt x="4657" y="7361"/>
                    <a:pt x="4684" y="7388"/>
                    <a:pt x="4711" y="7468"/>
                  </a:cubicBezTo>
                  <a:lnTo>
                    <a:pt x="4711" y="7522"/>
                  </a:lnTo>
                  <a:lnTo>
                    <a:pt x="4684" y="7522"/>
                  </a:lnTo>
                  <a:cubicBezTo>
                    <a:pt x="4684" y="7522"/>
                    <a:pt x="4657" y="7522"/>
                    <a:pt x="4657" y="7495"/>
                  </a:cubicBezTo>
                  <a:cubicBezTo>
                    <a:pt x="4309" y="7067"/>
                    <a:pt x="4042" y="6585"/>
                    <a:pt x="3774" y="6077"/>
                  </a:cubicBezTo>
                  <a:cubicBezTo>
                    <a:pt x="3533" y="5621"/>
                    <a:pt x="3319" y="5140"/>
                    <a:pt x="3132" y="4658"/>
                  </a:cubicBezTo>
                  <a:cubicBezTo>
                    <a:pt x="2998" y="4256"/>
                    <a:pt x="2864" y="3801"/>
                    <a:pt x="2784" y="3373"/>
                  </a:cubicBezTo>
                  <a:cubicBezTo>
                    <a:pt x="2703" y="3320"/>
                    <a:pt x="2596" y="3239"/>
                    <a:pt x="2543" y="3132"/>
                  </a:cubicBezTo>
                  <a:cubicBezTo>
                    <a:pt x="2141" y="2731"/>
                    <a:pt x="1767" y="2329"/>
                    <a:pt x="1445" y="1928"/>
                  </a:cubicBezTo>
                  <a:cubicBezTo>
                    <a:pt x="1071" y="1500"/>
                    <a:pt x="776" y="1071"/>
                    <a:pt x="455" y="590"/>
                  </a:cubicBezTo>
                  <a:cubicBezTo>
                    <a:pt x="294" y="536"/>
                    <a:pt x="134" y="295"/>
                    <a:pt x="0" y="1"/>
                  </a:cubicBezTo>
                  <a:close/>
                </a:path>
              </a:pathLst>
            </a:custGeom>
            <a:solidFill>
              <a:srgbClr val="FFB300"/>
            </a:solidFill>
            <a:ln>
              <a:noFill/>
            </a:ln>
          </p:spPr>
          <p:txBody>
            <a:bodyPr spcFirstLastPara="1" wrap="square" lIns="121900" tIns="121900" rIns="121900" bIns="121900" anchor="ctr" anchorCtr="0">
              <a:noAutofit/>
            </a:bodyPr>
            <a:lstStyle/>
            <a:p>
              <a:endParaRPr sz="2400"/>
            </a:p>
          </p:txBody>
        </p:sp>
        <p:sp>
          <p:nvSpPr>
            <p:cNvPr id="476" name="Google Shape;7002;p47">
              <a:extLst>
                <a:ext uri="{FF2B5EF4-FFF2-40B4-BE49-F238E27FC236}">
                  <a16:creationId xmlns:a16="http://schemas.microsoft.com/office/drawing/2014/main" id="{9EDF81EF-1CAA-3FB4-E383-52BA78ECB7B6}"/>
                </a:ext>
              </a:extLst>
            </p:cNvPr>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rgbClr val="FFB300"/>
            </a:solidFill>
            <a:ln>
              <a:noFill/>
            </a:ln>
          </p:spPr>
          <p:txBody>
            <a:bodyPr spcFirstLastPara="1" wrap="square" lIns="121900" tIns="121900" rIns="121900" bIns="121900" anchor="ctr" anchorCtr="0">
              <a:noAutofit/>
            </a:bodyPr>
            <a:lstStyle/>
            <a:p>
              <a:endParaRPr sz="2400"/>
            </a:p>
          </p:txBody>
        </p:sp>
        <p:sp>
          <p:nvSpPr>
            <p:cNvPr id="477" name="Google Shape;7003;p47">
              <a:extLst>
                <a:ext uri="{FF2B5EF4-FFF2-40B4-BE49-F238E27FC236}">
                  <a16:creationId xmlns:a16="http://schemas.microsoft.com/office/drawing/2014/main" id="{6793EA1A-F3FB-3ED6-4E08-E6E54F1F90C8}"/>
                </a:ext>
              </a:extLst>
            </p:cNvPr>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478" name="Google Shape;7004;p47">
              <a:extLst>
                <a:ext uri="{FF2B5EF4-FFF2-40B4-BE49-F238E27FC236}">
                  <a16:creationId xmlns:a16="http://schemas.microsoft.com/office/drawing/2014/main" id="{CD408E1C-1C5C-5936-9B42-387AA30B3559}"/>
                </a:ext>
              </a:extLst>
            </p:cNvPr>
            <p:cNvSpPr/>
            <p:nvPr/>
          </p:nvSpPr>
          <p:spPr>
            <a:xfrm>
              <a:off x="7082750" y="7233675"/>
              <a:ext cx="165300" cy="186700"/>
            </a:xfrm>
            <a:custGeom>
              <a:avLst/>
              <a:gdLst/>
              <a:ahLst/>
              <a:cxnLst/>
              <a:rect l="l" t="t" r="r" b="b"/>
              <a:pathLst>
                <a:path w="6612" h="7468" extrusionOk="0">
                  <a:moveTo>
                    <a:pt x="5274" y="0"/>
                  </a:moveTo>
                  <a:cubicBezTo>
                    <a:pt x="4176" y="428"/>
                    <a:pt x="3132" y="964"/>
                    <a:pt x="2196" y="1633"/>
                  </a:cubicBezTo>
                  <a:cubicBezTo>
                    <a:pt x="1446" y="2168"/>
                    <a:pt x="723" y="2784"/>
                    <a:pt x="108" y="3453"/>
                  </a:cubicBezTo>
                  <a:cubicBezTo>
                    <a:pt x="54" y="3747"/>
                    <a:pt x="28" y="4042"/>
                    <a:pt x="28" y="4363"/>
                  </a:cubicBezTo>
                  <a:cubicBezTo>
                    <a:pt x="1" y="4818"/>
                    <a:pt x="28" y="5273"/>
                    <a:pt x="54" y="5701"/>
                  </a:cubicBezTo>
                  <a:cubicBezTo>
                    <a:pt x="135" y="6290"/>
                    <a:pt x="242" y="6879"/>
                    <a:pt x="375" y="7468"/>
                  </a:cubicBezTo>
                  <a:cubicBezTo>
                    <a:pt x="456" y="7254"/>
                    <a:pt x="563" y="7013"/>
                    <a:pt x="670" y="6825"/>
                  </a:cubicBezTo>
                  <a:cubicBezTo>
                    <a:pt x="1205" y="5808"/>
                    <a:pt x="1848" y="4845"/>
                    <a:pt x="2597" y="4015"/>
                  </a:cubicBezTo>
                  <a:cubicBezTo>
                    <a:pt x="3373" y="3132"/>
                    <a:pt x="4203" y="2329"/>
                    <a:pt x="5140" y="1660"/>
                  </a:cubicBezTo>
                  <a:cubicBezTo>
                    <a:pt x="5622" y="1338"/>
                    <a:pt x="6103" y="991"/>
                    <a:pt x="6612" y="696"/>
                  </a:cubicBezTo>
                  <a:cubicBezTo>
                    <a:pt x="6023" y="669"/>
                    <a:pt x="5407" y="643"/>
                    <a:pt x="4819" y="536"/>
                  </a:cubicBezTo>
                  <a:lnTo>
                    <a:pt x="5006" y="455"/>
                  </a:lnTo>
                  <a:cubicBezTo>
                    <a:pt x="5140" y="402"/>
                    <a:pt x="5274" y="375"/>
                    <a:pt x="5407" y="295"/>
                  </a:cubicBezTo>
                  <a:cubicBezTo>
                    <a:pt x="5461" y="295"/>
                    <a:pt x="5488" y="268"/>
                    <a:pt x="5488" y="214"/>
                  </a:cubicBezTo>
                  <a:lnTo>
                    <a:pt x="5488" y="107"/>
                  </a:lnTo>
                  <a:cubicBezTo>
                    <a:pt x="5461" y="27"/>
                    <a:pt x="5407" y="27"/>
                    <a:pt x="5354" y="27"/>
                  </a:cubicBezTo>
                  <a:cubicBezTo>
                    <a:pt x="5327" y="0"/>
                    <a:pt x="5274" y="0"/>
                    <a:pt x="5274"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479" name="Google Shape;7005;p47">
              <a:extLst>
                <a:ext uri="{FF2B5EF4-FFF2-40B4-BE49-F238E27FC236}">
                  <a16:creationId xmlns:a16="http://schemas.microsoft.com/office/drawing/2014/main" id="{189719AB-BDF6-5BDF-12B6-78B0EB49F0F0}"/>
                </a:ext>
              </a:extLst>
            </p:cNvPr>
            <p:cNvSpPr/>
            <p:nvPr/>
          </p:nvSpPr>
          <p:spPr>
            <a:xfrm>
              <a:off x="7252050" y="7578275"/>
              <a:ext cx="65600" cy="112775"/>
            </a:xfrm>
            <a:custGeom>
              <a:avLst/>
              <a:gdLst/>
              <a:ahLst/>
              <a:cxnLst/>
              <a:rect l="l" t="t" r="r" b="b"/>
              <a:pathLst>
                <a:path w="2624" h="4511" extrusionOk="0">
                  <a:moveTo>
                    <a:pt x="108" y="1"/>
                  </a:moveTo>
                  <a:lnTo>
                    <a:pt x="54" y="54"/>
                  </a:lnTo>
                  <a:cubicBezTo>
                    <a:pt x="54" y="108"/>
                    <a:pt x="0" y="108"/>
                    <a:pt x="0" y="134"/>
                  </a:cubicBezTo>
                  <a:lnTo>
                    <a:pt x="0" y="188"/>
                  </a:lnTo>
                  <a:lnTo>
                    <a:pt x="0" y="375"/>
                  </a:lnTo>
                  <a:cubicBezTo>
                    <a:pt x="54" y="509"/>
                    <a:pt x="54" y="670"/>
                    <a:pt x="81" y="803"/>
                  </a:cubicBezTo>
                  <a:cubicBezTo>
                    <a:pt x="188" y="1178"/>
                    <a:pt x="241" y="1580"/>
                    <a:pt x="268" y="1981"/>
                  </a:cubicBezTo>
                  <a:cubicBezTo>
                    <a:pt x="322" y="2142"/>
                    <a:pt x="322" y="2276"/>
                    <a:pt x="348" y="2436"/>
                  </a:cubicBezTo>
                  <a:cubicBezTo>
                    <a:pt x="375" y="2704"/>
                    <a:pt x="455" y="2971"/>
                    <a:pt x="509" y="3266"/>
                  </a:cubicBezTo>
                  <a:cubicBezTo>
                    <a:pt x="589" y="3534"/>
                    <a:pt x="643" y="3721"/>
                    <a:pt x="750" y="3882"/>
                  </a:cubicBezTo>
                  <a:cubicBezTo>
                    <a:pt x="803" y="4042"/>
                    <a:pt x="911" y="4176"/>
                    <a:pt x="1044" y="4283"/>
                  </a:cubicBezTo>
                  <a:cubicBezTo>
                    <a:pt x="1178" y="4390"/>
                    <a:pt x="1312" y="4444"/>
                    <a:pt x="1446" y="4470"/>
                  </a:cubicBezTo>
                  <a:cubicBezTo>
                    <a:pt x="1513" y="4497"/>
                    <a:pt x="1580" y="4511"/>
                    <a:pt x="1647" y="4511"/>
                  </a:cubicBezTo>
                  <a:cubicBezTo>
                    <a:pt x="1713" y="4511"/>
                    <a:pt x="1780" y="4497"/>
                    <a:pt x="1847" y="4470"/>
                  </a:cubicBezTo>
                  <a:lnTo>
                    <a:pt x="1901" y="4470"/>
                  </a:lnTo>
                  <a:cubicBezTo>
                    <a:pt x="1981" y="4444"/>
                    <a:pt x="2088" y="4390"/>
                    <a:pt x="2195" y="4310"/>
                  </a:cubicBezTo>
                  <a:cubicBezTo>
                    <a:pt x="2490" y="4042"/>
                    <a:pt x="2570" y="3641"/>
                    <a:pt x="2597" y="3373"/>
                  </a:cubicBezTo>
                  <a:cubicBezTo>
                    <a:pt x="2624" y="2918"/>
                    <a:pt x="2516" y="2409"/>
                    <a:pt x="2329" y="1981"/>
                  </a:cubicBezTo>
                  <a:cubicBezTo>
                    <a:pt x="2115" y="1580"/>
                    <a:pt x="1794" y="1178"/>
                    <a:pt x="1419" y="830"/>
                  </a:cubicBezTo>
                  <a:cubicBezTo>
                    <a:pt x="1044" y="509"/>
                    <a:pt x="643" y="241"/>
                    <a:pt x="215" y="27"/>
                  </a:cubicBezTo>
                  <a:cubicBezTo>
                    <a:pt x="188" y="1"/>
                    <a:pt x="161" y="1"/>
                    <a:pt x="108" y="1"/>
                  </a:cubicBezTo>
                  <a:close/>
                </a:path>
              </a:pathLst>
            </a:custGeom>
            <a:solidFill>
              <a:srgbClr val="413425"/>
            </a:solidFill>
            <a:ln>
              <a:noFill/>
            </a:ln>
          </p:spPr>
          <p:txBody>
            <a:bodyPr spcFirstLastPara="1" wrap="square" lIns="121900" tIns="121900" rIns="121900" bIns="121900" anchor="ctr" anchorCtr="0">
              <a:noAutofit/>
            </a:bodyPr>
            <a:lstStyle/>
            <a:p>
              <a:endParaRPr sz="2400"/>
            </a:p>
          </p:txBody>
        </p:sp>
        <p:sp>
          <p:nvSpPr>
            <p:cNvPr id="480" name="Google Shape;7006;p47">
              <a:extLst>
                <a:ext uri="{FF2B5EF4-FFF2-40B4-BE49-F238E27FC236}">
                  <a16:creationId xmlns:a16="http://schemas.microsoft.com/office/drawing/2014/main" id="{E6E5A02B-DFC5-2FEF-6808-793CDBA2A881}"/>
                </a:ext>
              </a:extLst>
            </p:cNvPr>
            <p:cNvSpPr/>
            <p:nvPr/>
          </p:nvSpPr>
          <p:spPr>
            <a:xfrm>
              <a:off x="7264775" y="7703100"/>
              <a:ext cx="85000" cy="100700"/>
            </a:xfrm>
            <a:custGeom>
              <a:avLst/>
              <a:gdLst/>
              <a:ahLst/>
              <a:cxnLst/>
              <a:rect l="l" t="t" r="r" b="b"/>
              <a:pathLst>
                <a:path w="3400" h="4028" extrusionOk="0">
                  <a:moveTo>
                    <a:pt x="80" y="1"/>
                  </a:moveTo>
                  <a:cubicBezTo>
                    <a:pt x="71" y="1"/>
                    <a:pt x="62" y="4"/>
                    <a:pt x="54" y="13"/>
                  </a:cubicBezTo>
                  <a:cubicBezTo>
                    <a:pt x="0" y="66"/>
                    <a:pt x="0" y="93"/>
                    <a:pt x="0" y="93"/>
                  </a:cubicBezTo>
                  <a:lnTo>
                    <a:pt x="0" y="147"/>
                  </a:lnTo>
                  <a:lnTo>
                    <a:pt x="0" y="227"/>
                  </a:lnTo>
                  <a:cubicBezTo>
                    <a:pt x="54" y="280"/>
                    <a:pt x="54" y="334"/>
                    <a:pt x="80" y="387"/>
                  </a:cubicBezTo>
                  <a:cubicBezTo>
                    <a:pt x="134" y="521"/>
                    <a:pt x="161" y="655"/>
                    <a:pt x="241" y="789"/>
                  </a:cubicBezTo>
                  <a:cubicBezTo>
                    <a:pt x="455" y="1164"/>
                    <a:pt x="616" y="1538"/>
                    <a:pt x="749" y="1886"/>
                  </a:cubicBezTo>
                  <a:cubicBezTo>
                    <a:pt x="776" y="2020"/>
                    <a:pt x="830" y="2207"/>
                    <a:pt x="910" y="2341"/>
                  </a:cubicBezTo>
                  <a:cubicBezTo>
                    <a:pt x="1017" y="2555"/>
                    <a:pt x="1151" y="2823"/>
                    <a:pt x="1285" y="3091"/>
                  </a:cubicBezTo>
                  <a:cubicBezTo>
                    <a:pt x="1419" y="3332"/>
                    <a:pt x="1526" y="3492"/>
                    <a:pt x="1659" y="3626"/>
                  </a:cubicBezTo>
                  <a:cubicBezTo>
                    <a:pt x="1793" y="3760"/>
                    <a:pt x="1927" y="3867"/>
                    <a:pt x="2061" y="3947"/>
                  </a:cubicBezTo>
                  <a:cubicBezTo>
                    <a:pt x="2222" y="4001"/>
                    <a:pt x="2355" y="4028"/>
                    <a:pt x="2489" y="4028"/>
                  </a:cubicBezTo>
                  <a:cubicBezTo>
                    <a:pt x="2650" y="4028"/>
                    <a:pt x="2784" y="4001"/>
                    <a:pt x="2891" y="3947"/>
                  </a:cubicBezTo>
                  <a:cubicBezTo>
                    <a:pt x="2891" y="3894"/>
                    <a:pt x="2917" y="3894"/>
                    <a:pt x="2917" y="3894"/>
                  </a:cubicBezTo>
                  <a:cubicBezTo>
                    <a:pt x="3025" y="3840"/>
                    <a:pt x="3132" y="3733"/>
                    <a:pt x="3185" y="3626"/>
                  </a:cubicBezTo>
                  <a:cubicBezTo>
                    <a:pt x="3399" y="3305"/>
                    <a:pt x="3399" y="2903"/>
                    <a:pt x="3319" y="2636"/>
                  </a:cubicBezTo>
                  <a:cubicBezTo>
                    <a:pt x="3212" y="2154"/>
                    <a:pt x="3025" y="1726"/>
                    <a:pt x="2677" y="1351"/>
                  </a:cubicBezTo>
                  <a:cubicBezTo>
                    <a:pt x="2355" y="1030"/>
                    <a:pt x="1954" y="735"/>
                    <a:pt x="1526" y="494"/>
                  </a:cubicBezTo>
                  <a:cubicBezTo>
                    <a:pt x="1071" y="254"/>
                    <a:pt x="616" y="93"/>
                    <a:pt x="134" y="13"/>
                  </a:cubicBezTo>
                  <a:cubicBezTo>
                    <a:pt x="116" y="13"/>
                    <a:pt x="98" y="1"/>
                    <a:pt x="80" y="1"/>
                  </a:cubicBezTo>
                  <a:close/>
                </a:path>
              </a:pathLst>
            </a:custGeom>
            <a:solidFill>
              <a:srgbClr val="413425"/>
            </a:solidFill>
            <a:ln>
              <a:noFill/>
            </a:ln>
          </p:spPr>
          <p:txBody>
            <a:bodyPr spcFirstLastPara="1" wrap="square" lIns="121900" tIns="121900" rIns="121900" bIns="121900" anchor="ctr" anchorCtr="0">
              <a:noAutofit/>
            </a:bodyPr>
            <a:lstStyle/>
            <a:p>
              <a:endParaRPr sz="2400"/>
            </a:p>
          </p:txBody>
        </p:sp>
        <p:sp>
          <p:nvSpPr>
            <p:cNvPr id="481" name="Google Shape;7007;p47">
              <a:extLst>
                <a:ext uri="{FF2B5EF4-FFF2-40B4-BE49-F238E27FC236}">
                  <a16:creationId xmlns:a16="http://schemas.microsoft.com/office/drawing/2014/main" id="{1C3ED9CB-A8ED-8C14-0265-A609FF4FE9AB}"/>
                </a:ext>
              </a:extLst>
            </p:cNvPr>
            <p:cNvSpPr/>
            <p:nvPr/>
          </p:nvSpPr>
          <p:spPr>
            <a:xfrm>
              <a:off x="7253400" y="7580275"/>
              <a:ext cx="64700" cy="110450"/>
            </a:xfrm>
            <a:custGeom>
              <a:avLst/>
              <a:gdLst/>
              <a:ahLst/>
              <a:cxnLst/>
              <a:rect l="l" t="t" r="r" b="b"/>
              <a:pathLst>
                <a:path w="2588" h="4418" extrusionOk="0">
                  <a:moveTo>
                    <a:pt x="2462" y="2383"/>
                  </a:moveTo>
                  <a:cubicBezTo>
                    <a:pt x="2499" y="2492"/>
                    <a:pt x="2526" y="2598"/>
                    <a:pt x="2545" y="2701"/>
                  </a:cubicBezTo>
                  <a:lnTo>
                    <a:pt x="2545" y="2701"/>
                  </a:lnTo>
                  <a:cubicBezTo>
                    <a:pt x="2544" y="2686"/>
                    <a:pt x="2543" y="2669"/>
                    <a:pt x="2543" y="2651"/>
                  </a:cubicBezTo>
                  <a:cubicBezTo>
                    <a:pt x="2516" y="2544"/>
                    <a:pt x="2516" y="2490"/>
                    <a:pt x="2462" y="2383"/>
                  </a:cubicBezTo>
                  <a:close/>
                  <a:moveTo>
                    <a:pt x="27" y="1"/>
                  </a:moveTo>
                  <a:cubicBezTo>
                    <a:pt x="0" y="81"/>
                    <a:pt x="0" y="108"/>
                    <a:pt x="0" y="108"/>
                  </a:cubicBezTo>
                  <a:lnTo>
                    <a:pt x="0" y="295"/>
                  </a:lnTo>
                  <a:cubicBezTo>
                    <a:pt x="27" y="429"/>
                    <a:pt x="54" y="563"/>
                    <a:pt x="54" y="723"/>
                  </a:cubicBezTo>
                  <a:cubicBezTo>
                    <a:pt x="161" y="1125"/>
                    <a:pt x="187" y="1553"/>
                    <a:pt x="268" y="1901"/>
                  </a:cubicBezTo>
                  <a:lnTo>
                    <a:pt x="268" y="1981"/>
                  </a:lnTo>
                  <a:lnTo>
                    <a:pt x="268" y="2089"/>
                  </a:lnTo>
                  <a:cubicBezTo>
                    <a:pt x="268" y="2196"/>
                    <a:pt x="294" y="2249"/>
                    <a:pt x="294" y="2356"/>
                  </a:cubicBezTo>
                  <a:cubicBezTo>
                    <a:pt x="321" y="2624"/>
                    <a:pt x="401" y="2891"/>
                    <a:pt x="455" y="3186"/>
                  </a:cubicBezTo>
                  <a:cubicBezTo>
                    <a:pt x="535" y="3454"/>
                    <a:pt x="589" y="3614"/>
                    <a:pt x="696" y="3802"/>
                  </a:cubicBezTo>
                  <a:cubicBezTo>
                    <a:pt x="803" y="3962"/>
                    <a:pt x="910" y="4096"/>
                    <a:pt x="990" y="4203"/>
                  </a:cubicBezTo>
                  <a:cubicBezTo>
                    <a:pt x="1124" y="4283"/>
                    <a:pt x="1258" y="4364"/>
                    <a:pt x="1392" y="4390"/>
                  </a:cubicBezTo>
                  <a:cubicBezTo>
                    <a:pt x="1472" y="4417"/>
                    <a:pt x="1579" y="4417"/>
                    <a:pt x="1633" y="4417"/>
                  </a:cubicBezTo>
                  <a:cubicBezTo>
                    <a:pt x="1713" y="4417"/>
                    <a:pt x="1767" y="4417"/>
                    <a:pt x="1793" y="4390"/>
                  </a:cubicBezTo>
                  <a:lnTo>
                    <a:pt x="1847" y="4390"/>
                  </a:lnTo>
                  <a:cubicBezTo>
                    <a:pt x="1981" y="4364"/>
                    <a:pt x="2061" y="4310"/>
                    <a:pt x="2168" y="4230"/>
                  </a:cubicBezTo>
                  <a:cubicBezTo>
                    <a:pt x="2436" y="3962"/>
                    <a:pt x="2543" y="3561"/>
                    <a:pt x="2570" y="3293"/>
                  </a:cubicBezTo>
                  <a:cubicBezTo>
                    <a:pt x="2587" y="3098"/>
                    <a:pt x="2582" y="2904"/>
                    <a:pt x="2545" y="2701"/>
                  </a:cubicBezTo>
                  <a:lnTo>
                    <a:pt x="2545" y="2701"/>
                  </a:lnTo>
                  <a:cubicBezTo>
                    <a:pt x="2550" y="2778"/>
                    <a:pt x="2565" y="2830"/>
                    <a:pt x="2543" y="2918"/>
                  </a:cubicBezTo>
                  <a:cubicBezTo>
                    <a:pt x="2543" y="2999"/>
                    <a:pt x="2543" y="3079"/>
                    <a:pt x="2516" y="3159"/>
                  </a:cubicBezTo>
                  <a:cubicBezTo>
                    <a:pt x="2462" y="3266"/>
                    <a:pt x="2436" y="3347"/>
                    <a:pt x="2409" y="3427"/>
                  </a:cubicBezTo>
                  <a:cubicBezTo>
                    <a:pt x="2382" y="3480"/>
                    <a:pt x="2329" y="3561"/>
                    <a:pt x="2275" y="3587"/>
                  </a:cubicBezTo>
                  <a:lnTo>
                    <a:pt x="2168" y="3694"/>
                  </a:lnTo>
                  <a:cubicBezTo>
                    <a:pt x="2141" y="3721"/>
                    <a:pt x="2114" y="3748"/>
                    <a:pt x="2061" y="3748"/>
                  </a:cubicBezTo>
                  <a:cubicBezTo>
                    <a:pt x="2007" y="3802"/>
                    <a:pt x="1927" y="3828"/>
                    <a:pt x="1847" y="3828"/>
                  </a:cubicBezTo>
                  <a:cubicBezTo>
                    <a:pt x="1767" y="3828"/>
                    <a:pt x="1713" y="3802"/>
                    <a:pt x="1633" y="3748"/>
                  </a:cubicBezTo>
                  <a:cubicBezTo>
                    <a:pt x="1579" y="3721"/>
                    <a:pt x="1499" y="3668"/>
                    <a:pt x="1445" y="3587"/>
                  </a:cubicBezTo>
                  <a:cubicBezTo>
                    <a:pt x="1365" y="3534"/>
                    <a:pt x="1312" y="3454"/>
                    <a:pt x="1231" y="3347"/>
                  </a:cubicBezTo>
                  <a:cubicBezTo>
                    <a:pt x="1097" y="3159"/>
                    <a:pt x="964" y="2918"/>
                    <a:pt x="910" y="2677"/>
                  </a:cubicBezTo>
                  <a:lnTo>
                    <a:pt x="589" y="1874"/>
                  </a:lnTo>
                  <a:cubicBezTo>
                    <a:pt x="509" y="1607"/>
                    <a:pt x="428" y="1339"/>
                    <a:pt x="321" y="1071"/>
                  </a:cubicBezTo>
                  <a:lnTo>
                    <a:pt x="134" y="376"/>
                  </a:lnTo>
                  <a:cubicBezTo>
                    <a:pt x="107" y="268"/>
                    <a:pt x="54" y="215"/>
                    <a:pt x="54" y="108"/>
                  </a:cubicBezTo>
                  <a:cubicBezTo>
                    <a:pt x="54" y="81"/>
                    <a:pt x="27" y="54"/>
                    <a:pt x="27" y="1"/>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82" name="Google Shape;7008;p47">
              <a:extLst>
                <a:ext uri="{FF2B5EF4-FFF2-40B4-BE49-F238E27FC236}">
                  <a16:creationId xmlns:a16="http://schemas.microsoft.com/office/drawing/2014/main" id="{C4E5C2B0-5EAD-2EB8-0147-B1AB76EDC482}"/>
                </a:ext>
              </a:extLst>
            </p:cNvPr>
            <p:cNvSpPr/>
            <p:nvPr/>
          </p:nvSpPr>
          <p:spPr>
            <a:xfrm>
              <a:off x="7266775" y="7712775"/>
              <a:ext cx="83000" cy="91025"/>
            </a:xfrm>
            <a:custGeom>
              <a:avLst/>
              <a:gdLst/>
              <a:ahLst/>
              <a:cxnLst/>
              <a:rect l="l" t="t" r="r" b="b"/>
              <a:pathLst>
                <a:path w="3320" h="3641" extrusionOk="0">
                  <a:moveTo>
                    <a:pt x="0" y="0"/>
                  </a:moveTo>
                  <a:cubicBezTo>
                    <a:pt x="54" y="134"/>
                    <a:pt x="134" y="268"/>
                    <a:pt x="161" y="402"/>
                  </a:cubicBezTo>
                  <a:cubicBezTo>
                    <a:pt x="375" y="777"/>
                    <a:pt x="509" y="1151"/>
                    <a:pt x="669" y="1499"/>
                  </a:cubicBezTo>
                  <a:lnTo>
                    <a:pt x="669" y="1553"/>
                  </a:lnTo>
                  <a:cubicBezTo>
                    <a:pt x="723" y="1687"/>
                    <a:pt x="750" y="1820"/>
                    <a:pt x="830" y="1954"/>
                  </a:cubicBezTo>
                  <a:cubicBezTo>
                    <a:pt x="937" y="2168"/>
                    <a:pt x="1071" y="2436"/>
                    <a:pt x="1205" y="2704"/>
                  </a:cubicBezTo>
                  <a:cubicBezTo>
                    <a:pt x="1339" y="2945"/>
                    <a:pt x="1446" y="3105"/>
                    <a:pt x="1579" y="3239"/>
                  </a:cubicBezTo>
                  <a:cubicBezTo>
                    <a:pt x="1713" y="3373"/>
                    <a:pt x="1847" y="3480"/>
                    <a:pt x="1981" y="3560"/>
                  </a:cubicBezTo>
                  <a:cubicBezTo>
                    <a:pt x="2115" y="3614"/>
                    <a:pt x="2275" y="3641"/>
                    <a:pt x="2409" y="3641"/>
                  </a:cubicBezTo>
                  <a:cubicBezTo>
                    <a:pt x="2543" y="3641"/>
                    <a:pt x="2704" y="3614"/>
                    <a:pt x="2811" y="3560"/>
                  </a:cubicBezTo>
                  <a:cubicBezTo>
                    <a:pt x="2811" y="3560"/>
                    <a:pt x="2837" y="3560"/>
                    <a:pt x="2837" y="3507"/>
                  </a:cubicBezTo>
                  <a:cubicBezTo>
                    <a:pt x="2945" y="3453"/>
                    <a:pt x="3052" y="3346"/>
                    <a:pt x="3105" y="3239"/>
                  </a:cubicBezTo>
                  <a:cubicBezTo>
                    <a:pt x="3319" y="2918"/>
                    <a:pt x="3319" y="2516"/>
                    <a:pt x="3239" y="2249"/>
                  </a:cubicBezTo>
                  <a:cubicBezTo>
                    <a:pt x="3132" y="1767"/>
                    <a:pt x="2945" y="1339"/>
                    <a:pt x="2597" y="964"/>
                  </a:cubicBezTo>
                  <a:cubicBezTo>
                    <a:pt x="2382" y="696"/>
                    <a:pt x="2115" y="482"/>
                    <a:pt x="1794" y="268"/>
                  </a:cubicBezTo>
                  <a:lnTo>
                    <a:pt x="1794" y="268"/>
                  </a:lnTo>
                  <a:lnTo>
                    <a:pt x="1901" y="375"/>
                  </a:lnTo>
                  <a:cubicBezTo>
                    <a:pt x="1981" y="429"/>
                    <a:pt x="2035" y="536"/>
                    <a:pt x="2115" y="616"/>
                  </a:cubicBezTo>
                  <a:cubicBezTo>
                    <a:pt x="2195" y="750"/>
                    <a:pt x="2302" y="910"/>
                    <a:pt x="2409" y="1071"/>
                  </a:cubicBezTo>
                  <a:cubicBezTo>
                    <a:pt x="2463" y="1205"/>
                    <a:pt x="2570" y="1365"/>
                    <a:pt x="2650" y="1553"/>
                  </a:cubicBezTo>
                  <a:cubicBezTo>
                    <a:pt x="2677" y="1633"/>
                    <a:pt x="2704" y="1713"/>
                    <a:pt x="2730" y="1820"/>
                  </a:cubicBezTo>
                  <a:cubicBezTo>
                    <a:pt x="2784" y="1874"/>
                    <a:pt x="2784" y="1981"/>
                    <a:pt x="2784" y="2035"/>
                  </a:cubicBezTo>
                  <a:lnTo>
                    <a:pt x="2784" y="2168"/>
                  </a:lnTo>
                  <a:lnTo>
                    <a:pt x="2784" y="2275"/>
                  </a:lnTo>
                  <a:cubicBezTo>
                    <a:pt x="2784" y="2356"/>
                    <a:pt x="2730" y="2409"/>
                    <a:pt x="2704" y="2490"/>
                  </a:cubicBezTo>
                  <a:cubicBezTo>
                    <a:pt x="2677" y="2516"/>
                    <a:pt x="2677" y="2543"/>
                    <a:pt x="2650" y="2570"/>
                  </a:cubicBezTo>
                  <a:cubicBezTo>
                    <a:pt x="2597" y="2623"/>
                    <a:pt x="2570" y="2623"/>
                    <a:pt x="2543" y="2650"/>
                  </a:cubicBezTo>
                  <a:cubicBezTo>
                    <a:pt x="2463" y="2677"/>
                    <a:pt x="2436" y="2704"/>
                    <a:pt x="2382" y="2704"/>
                  </a:cubicBezTo>
                  <a:cubicBezTo>
                    <a:pt x="2329" y="2730"/>
                    <a:pt x="2275" y="2744"/>
                    <a:pt x="2222" y="2744"/>
                  </a:cubicBezTo>
                  <a:cubicBezTo>
                    <a:pt x="2168" y="2744"/>
                    <a:pt x="2115" y="2730"/>
                    <a:pt x="2061" y="2704"/>
                  </a:cubicBezTo>
                  <a:cubicBezTo>
                    <a:pt x="1981" y="2677"/>
                    <a:pt x="1874" y="2623"/>
                    <a:pt x="1767" y="2543"/>
                  </a:cubicBezTo>
                  <a:cubicBezTo>
                    <a:pt x="1660" y="2490"/>
                    <a:pt x="1579" y="2383"/>
                    <a:pt x="1472" y="2275"/>
                  </a:cubicBezTo>
                  <a:cubicBezTo>
                    <a:pt x="1258" y="2035"/>
                    <a:pt x="1071" y="1767"/>
                    <a:pt x="910" y="1499"/>
                  </a:cubicBezTo>
                  <a:cubicBezTo>
                    <a:pt x="723" y="1205"/>
                    <a:pt x="562" y="910"/>
                    <a:pt x="402" y="643"/>
                  </a:cubicBezTo>
                  <a:cubicBezTo>
                    <a:pt x="322" y="509"/>
                    <a:pt x="241" y="375"/>
                    <a:pt x="161" y="241"/>
                  </a:cubicBezTo>
                  <a:cubicBezTo>
                    <a:pt x="81" y="161"/>
                    <a:pt x="54" y="81"/>
                    <a:pt x="0" y="0"/>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83" name="Google Shape;7009;p47">
              <a:extLst>
                <a:ext uri="{FF2B5EF4-FFF2-40B4-BE49-F238E27FC236}">
                  <a16:creationId xmlns:a16="http://schemas.microsoft.com/office/drawing/2014/main" id="{D066A504-BF69-EEAF-C79B-628CBD16BAE5}"/>
                </a:ext>
              </a:extLst>
            </p:cNvPr>
            <p:cNvSpPr/>
            <p:nvPr/>
          </p:nvSpPr>
          <p:spPr>
            <a:xfrm>
              <a:off x="7331000" y="7773675"/>
              <a:ext cx="25" cy="25"/>
            </a:xfrm>
            <a:custGeom>
              <a:avLst/>
              <a:gdLst/>
              <a:ahLst/>
              <a:cxnLst/>
              <a:rect l="l" t="t" r="r" b="b"/>
              <a:pathLst>
                <a:path w="1" h="1" extrusionOk="0">
                  <a:moveTo>
                    <a:pt x="1" y="0"/>
                  </a:moveTo>
                  <a:lnTo>
                    <a:pt x="1" y="0"/>
                  </a:lnTo>
                  <a:lnTo>
                    <a:pt x="1" y="0"/>
                  </a:lnTo>
                  <a:lnTo>
                    <a:pt x="1" y="0"/>
                  </a:ln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84" name="Google Shape;7010;p47">
              <a:extLst>
                <a:ext uri="{FF2B5EF4-FFF2-40B4-BE49-F238E27FC236}">
                  <a16:creationId xmlns:a16="http://schemas.microsoft.com/office/drawing/2014/main" id="{A442A771-B9CB-771F-53EE-84CCB7FCA2D2}"/>
                </a:ext>
              </a:extLst>
            </p:cNvPr>
            <p:cNvSpPr/>
            <p:nvPr/>
          </p:nvSpPr>
          <p:spPr>
            <a:xfrm>
              <a:off x="7547150" y="7159400"/>
              <a:ext cx="194075" cy="78975"/>
            </a:xfrm>
            <a:custGeom>
              <a:avLst/>
              <a:gdLst/>
              <a:ahLst/>
              <a:cxnLst/>
              <a:rect l="l" t="t" r="r" b="b"/>
              <a:pathLst>
                <a:path w="7763" h="3159" extrusionOk="0">
                  <a:moveTo>
                    <a:pt x="5835" y="0"/>
                  </a:moveTo>
                  <a:cubicBezTo>
                    <a:pt x="5594" y="27"/>
                    <a:pt x="5353" y="54"/>
                    <a:pt x="5139" y="81"/>
                  </a:cubicBezTo>
                  <a:cubicBezTo>
                    <a:pt x="4631" y="188"/>
                    <a:pt x="4176" y="321"/>
                    <a:pt x="3694" y="536"/>
                  </a:cubicBezTo>
                  <a:cubicBezTo>
                    <a:pt x="3239" y="723"/>
                    <a:pt x="2757" y="964"/>
                    <a:pt x="2329" y="1205"/>
                  </a:cubicBezTo>
                  <a:cubicBezTo>
                    <a:pt x="1419" y="1686"/>
                    <a:pt x="669" y="2329"/>
                    <a:pt x="27" y="2998"/>
                  </a:cubicBezTo>
                  <a:cubicBezTo>
                    <a:pt x="0" y="3025"/>
                    <a:pt x="0" y="3105"/>
                    <a:pt x="27" y="3132"/>
                  </a:cubicBezTo>
                  <a:cubicBezTo>
                    <a:pt x="54" y="3159"/>
                    <a:pt x="54" y="3159"/>
                    <a:pt x="80" y="3159"/>
                  </a:cubicBezTo>
                  <a:cubicBezTo>
                    <a:pt x="134" y="3159"/>
                    <a:pt x="161" y="3159"/>
                    <a:pt x="161" y="3132"/>
                  </a:cubicBezTo>
                  <a:cubicBezTo>
                    <a:pt x="428" y="2837"/>
                    <a:pt x="696" y="2570"/>
                    <a:pt x="1017" y="2329"/>
                  </a:cubicBezTo>
                  <a:cubicBezTo>
                    <a:pt x="1633" y="1901"/>
                    <a:pt x="2302" y="1526"/>
                    <a:pt x="2998" y="1231"/>
                  </a:cubicBezTo>
                  <a:cubicBezTo>
                    <a:pt x="3908" y="857"/>
                    <a:pt x="4845" y="616"/>
                    <a:pt x="5835" y="482"/>
                  </a:cubicBezTo>
                  <a:lnTo>
                    <a:pt x="5889" y="482"/>
                  </a:lnTo>
                  <a:cubicBezTo>
                    <a:pt x="5915" y="696"/>
                    <a:pt x="5969" y="857"/>
                    <a:pt x="6022" y="1017"/>
                  </a:cubicBezTo>
                  <a:cubicBezTo>
                    <a:pt x="6076" y="1151"/>
                    <a:pt x="6103" y="1339"/>
                    <a:pt x="6183" y="1472"/>
                  </a:cubicBezTo>
                  <a:cubicBezTo>
                    <a:pt x="6290" y="1633"/>
                    <a:pt x="6370" y="1820"/>
                    <a:pt x="6477" y="2034"/>
                  </a:cubicBezTo>
                  <a:cubicBezTo>
                    <a:pt x="6584" y="2195"/>
                    <a:pt x="6745" y="2463"/>
                    <a:pt x="6906" y="2704"/>
                  </a:cubicBezTo>
                  <a:cubicBezTo>
                    <a:pt x="6959" y="2757"/>
                    <a:pt x="7013" y="2864"/>
                    <a:pt x="7093" y="2944"/>
                  </a:cubicBezTo>
                  <a:lnTo>
                    <a:pt x="7120" y="2971"/>
                  </a:lnTo>
                  <a:lnTo>
                    <a:pt x="7227" y="3078"/>
                  </a:lnTo>
                  <a:cubicBezTo>
                    <a:pt x="7254" y="3105"/>
                    <a:pt x="7280" y="3132"/>
                    <a:pt x="7307" y="3132"/>
                  </a:cubicBezTo>
                  <a:cubicBezTo>
                    <a:pt x="7340" y="3143"/>
                    <a:pt x="7378" y="3149"/>
                    <a:pt x="7415" y="3149"/>
                  </a:cubicBezTo>
                  <a:cubicBezTo>
                    <a:pt x="7467" y="3149"/>
                    <a:pt x="7517" y="3136"/>
                    <a:pt x="7548" y="3105"/>
                  </a:cubicBezTo>
                  <a:cubicBezTo>
                    <a:pt x="7655" y="3025"/>
                    <a:pt x="7655" y="2944"/>
                    <a:pt x="7682" y="2837"/>
                  </a:cubicBezTo>
                  <a:cubicBezTo>
                    <a:pt x="7762" y="2543"/>
                    <a:pt x="7709" y="2195"/>
                    <a:pt x="7548" y="1820"/>
                  </a:cubicBezTo>
                  <a:cubicBezTo>
                    <a:pt x="7441" y="1660"/>
                    <a:pt x="7387" y="1499"/>
                    <a:pt x="7254" y="1285"/>
                  </a:cubicBezTo>
                  <a:cubicBezTo>
                    <a:pt x="7147" y="1124"/>
                    <a:pt x="7013" y="964"/>
                    <a:pt x="6879" y="803"/>
                  </a:cubicBezTo>
                  <a:cubicBezTo>
                    <a:pt x="6825" y="723"/>
                    <a:pt x="6745" y="616"/>
                    <a:pt x="6692" y="562"/>
                  </a:cubicBezTo>
                  <a:cubicBezTo>
                    <a:pt x="6611" y="482"/>
                    <a:pt x="6558" y="428"/>
                    <a:pt x="6451" y="348"/>
                  </a:cubicBezTo>
                  <a:cubicBezTo>
                    <a:pt x="6317" y="214"/>
                    <a:pt x="6183" y="161"/>
                    <a:pt x="6049" y="54"/>
                  </a:cubicBezTo>
                  <a:cubicBezTo>
                    <a:pt x="5969" y="27"/>
                    <a:pt x="5915" y="0"/>
                    <a:pt x="5835" y="0"/>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85" name="Google Shape;7011;p47">
              <a:extLst>
                <a:ext uri="{FF2B5EF4-FFF2-40B4-BE49-F238E27FC236}">
                  <a16:creationId xmlns:a16="http://schemas.microsoft.com/office/drawing/2014/main" id="{137154ED-9908-1EA1-04D9-41D0137156EB}"/>
                </a:ext>
              </a:extLst>
            </p:cNvPr>
            <p:cNvSpPr/>
            <p:nvPr/>
          </p:nvSpPr>
          <p:spPr>
            <a:xfrm>
              <a:off x="7488250" y="7043575"/>
              <a:ext cx="163300" cy="136575"/>
            </a:xfrm>
            <a:custGeom>
              <a:avLst/>
              <a:gdLst/>
              <a:ahLst/>
              <a:cxnLst/>
              <a:rect l="l" t="t" r="r" b="b"/>
              <a:pathLst>
                <a:path w="6532" h="5463" extrusionOk="0">
                  <a:moveTo>
                    <a:pt x="4241" y="0"/>
                  </a:moveTo>
                  <a:cubicBezTo>
                    <a:pt x="4196" y="0"/>
                    <a:pt x="4153" y="9"/>
                    <a:pt x="4123" y="30"/>
                  </a:cubicBezTo>
                  <a:cubicBezTo>
                    <a:pt x="3775" y="190"/>
                    <a:pt x="3454" y="431"/>
                    <a:pt x="3079" y="725"/>
                  </a:cubicBezTo>
                  <a:cubicBezTo>
                    <a:pt x="2704" y="1047"/>
                    <a:pt x="2383" y="1368"/>
                    <a:pt x="2062" y="1716"/>
                  </a:cubicBezTo>
                  <a:cubicBezTo>
                    <a:pt x="1741" y="2117"/>
                    <a:pt x="1446" y="2465"/>
                    <a:pt x="1178" y="2867"/>
                  </a:cubicBezTo>
                  <a:cubicBezTo>
                    <a:pt x="911" y="3268"/>
                    <a:pt x="670" y="3723"/>
                    <a:pt x="456" y="4125"/>
                  </a:cubicBezTo>
                  <a:cubicBezTo>
                    <a:pt x="268" y="4553"/>
                    <a:pt x="108" y="4954"/>
                    <a:pt x="1" y="5356"/>
                  </a:cubicBezTo>
                  <a:cubicBezTo>
                    <a:pt x="1" y="5356"/>
                    <a:pt x="1" y="5383"/>
                    <a:pt x="28" y="5409"/>
                  </a:cubicBezTo>
                  <a:cubicBezTo>
                    <a:pt x="28" y="5463"/>
                    <a:pt x="54" y="5463"/>
                    <a:pt x="54" y="5463"/>
                  </a:cubicBezTo>
                  <a:cubicBezTo>
                    <a:pt x="108" y="5463"/>
                    <a:pt x="161" y="5409"/>
                    <a:pt x="161" y="5383"/>
                  </a:cubicBezTo>
                  <a:cubicBezTo>
                    <a:pt x="188" y="5222"/>
                    <a:pt x="268" y="5088"/>
                    <a:pt x="322" y="4874"/>
                  </a:cubicBezTo>
                  <a:cubicBezTo>
                    <a:pt x="563" y="4285"/>
                    <a:pt x="938" y="3723"/>
                    <a:pt x="1393" y="3081"/>
                  </a:cubicBezTo>
                  <a:cubicBezTo>
                    <a:pt x="1928" y="2385"/>
                    <a:pt x="2543" y="1743"/>
                    <a:pt x="3213" y="1234"/>
                  </a:cubicBezTo>
                  <a:cubicBezTo>
                    <a:pt x="3400" y="1073"/>
                    <a:pt x="3614" y="940"/>
                    <a:pt x="3775" y="833"/>
                  </a:cubicBezTo>
                  <a:cubicBezTo>
                    <a:pt x="3935" y="725"/>
                    <a:pt x="4149" y="645"/>
                    <a:pt x="4390" y="511"/>
                  </a:cubicBezTo>
                  <a:cubicBezTo>
                    <a:pt x="4417" y="592"/>
                    <a:pt x="4471" y="672"/>
                    <a:pt x="4524" y="779"/>
                  </a:cubicBezTo>
                  <a:cubicBezTo>
                    <a:pt x="4551" y="913"/>
                    <a:pt x="4604" y="1047"/>
                    <a:pt x="4685" y="1180"/>
                  </a:cubicBezTo>
                  <a:lnTo>
                    <a:pt x="4685" y="1207"/>
                  </a:lnTo>
                  <a:lnTo>
                    <a:pt x="4712" y="1314"/>
                  </a:lnTo>
                  <a:cubicBezTo>
                    <a:pt x="4819" y="1528"/>
                    <a:pt x="4926" y="1769"/>
                    <a:pt x="5059" y="2010"/>
                  </a:cubicBezTo>
                  <a:lnTo>
                    <a:pt x="5247" y="2305"/>
                  </a:lnTo>
                  <a:cubicBezTo>
                    <a:pt x="5327" y="2412"/>
                    <a:pt x="5381" y="2465"/>
                    <a:pt x="5461" y="2546"/>
                  </a:cubicBezTo>
                  <a:lnTo>
                    <a:pt x="5488" y="2572"/>
                  </a:lnTo>
                  <a:cubicBezTo>
                    <a:pt x="5622" y="2733"/>
                    <a:pt x="5755" y="2840"/>
                    <a:pt x="5889" y="2920"/>
                  </a:cubicBezTo>
                  <a:cubicBezTo>
                    <a:pt x="5996" y="2974"/>
                    <a:pt x="6130" y="3001"/>
                    <a:pt x="6264" y="3001"/>
                  </a:cubicBezTo>
                  <a:cubicBezTo>
                    <a:pt x="6291" y="3001"/>
                    <a:pt x="6317" y="2974"/>
                    <a:pt x="6371" y="2974"/>
                  </a:cubicBezTo>
                  <a:cubicBezTo>
                    <a:pt x="6398" y="2974"/>
                    <a:pt x="6398" y="2974"/>
                    <a:pt x="6425" y="2947"/>
                  </a:cubicBezTo>
                  <a:cubicBezTo>
                    <a:pt x="6505" y="2920"/>
                    <a:pt x="6532" y="2840"/>
                    <a:pt x="6532" y="2813"/>
                  </a:cubicBezTo>
                  <a:lnTo>
                    <a:pt x="6532" y="2706"/>
                  </a:lnTo>
                  <a:lnTo>
                    <a:pt x="6532" y="2599"/>
                  </a:lnTo>
                  <a:cubicBezTo>
                    <a:pt x="6532" y="2519"/>
                    <a:pt x="6505" y="2412"/>
                    <a:pt x="6451" y="2305"/>
                  </a:cubicBezTo>
                  <a:cubicBezTo>
                    <a:pt x="6398" y="2117"/>
                    <a:pt x="6291" y="1876"/>
                    <a:pt x="6184" y="1716"/>
                  </a:cubicBezTo>
                  <a:cubicBezTo>
                    <a:pt x="6023" y="1421"/>
                    <a:pt x="5782" y="1100"/>
                    <a:pt x="5568" y="886"/>
                  </a:cubicBezTo>
                  <a:cubicBezTo>
                    <a:pt x="5488" y="806"/>
                    <a:pt x="5434" y="752"/>
                    <a:pt x="5381" y="592"/>
                  </a:cubicBezTo>
                  <a:cubicBezTo>
                    <a:pt x="5193" y="431"/>
                    <a:pt x="5006" y="324"/>
                    <a:pt x="4845" y="244"/>
                  </a:cubicBezTo>
                  <a:cubicBezTo>
                    <a:pt x="4712" y="163"/>
                    <a:pt x="4658" y="137"/>
                    <a:pt x="4551" y="110"/>
                  </a:cubicBezTo>
                  <a:cubicBezTo>
                    <a:pt x="4524" y="110"/>
                    <a:pt x="4497" y="110"/>
                    <a:pt x="4444" y="56"/>
                  </a:cubicBezTo>
                  <a:cubicBezTo>
                    <a:pt x="4394" y="23"/>
                    <a:pt x="4314" y="0"/>
                    <a:pt x="4241" y="0"/>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86" name="Google Shape;7012;p47">
              <a:extLst>
                <a:ext uri="{FF2B5EF4-FFF2-40B4-BE49-F238E27FC236}">
                  <a16:creationId xmlns:a16="http://schemas.microsoft.com/office/drawing/2014/main" id="{DBCB572C-29A7-37E8-9212-F9BCAE22DC3B}"/>
                </a:ext>
              </a:extLst>
            </p:cNvPr>
            <p:cNvSpPr/>
            <p:nvPr/>
          </p:nvSpPr>
          <p:spPr>
            <a:xfrm>
              <a:off x="7595325" y="7044300"/>
              <a:ext cx="22100" cy="16075"/>
            </a:xfrm>
            <a:custGeom>
              <a:avLst/>
              <a:gdLst/>
              <a:ahLst/>
              <a:cxnLst/>
              <a:rect l="l" t="t" r="r" b="b"/>
              <a:pathLst>
                <a:path w="884" h="643" extrusionOk="0">
                  <a:moveTo>
                    <a:pt x="81" y="1"/>
                  </a:moveTo>
                  <a:cubicBezTo>
                    <a:pt x="27" y="1"/>
                    <a:pt x="0" y="1"/>
                    <a:pt x="0" y="54"/>
                  </a:cubicBezTo>
                  <a:cubicBezTo>
                    <a:pt x="0" y="81"/>
                    <a:pt x="0" y="108"/>
                    <a:pt x="27" y="108"/>
                  </a:cubicBezTo>
                  <a:lnTo>
                    <a:pt x="241" y="215"/>
                  </a:lnTo>
                  <a:cubicBezTo>
                    <a:pt x="295" y="241"/>
                    <a:pt x="321" y="268"/>
                    <a:pt x="402" y="322"/>
                  </a:cubicBezTo>
                  <a:cubicBezTo>
                    <a:pt x="429" y="348"/>
                    <a:pt x="509" y="402"/>
                    <a:pt x="562" y="456"/>
                  </a:cubicBezTo>
                  <a:cubicBezTo>
                    <a:pt x="643" y="482"/>
                    <a:pt x="669" y="509"/>
                    <a:pt x="750" y="589"/>
                  </a:cubicBezTo>
                  <a:lnTo>
                    <a:pt x="776" y="616"/>
                  </a:lnTo>
                  <a:cubicBezTo>
                    <a:pt x="776" y="643"/>
                    <a:pt x="803" y="643"/>
                    <a:pt x="803" y="643"/>
                  </a:cubicBezTo>
                  <a:lnTo>
                    <a:pt x="830" y="643"/>
                  </a:lnTo>
                  <a:cubicBezTo>
                    <a:pt x="884" y="643"/>
                    <a:pt x="884" y="616"/>
                    <a:pt x="884" y="616"/>
                  </a:cubicBezTo>
                  <a:lnTo>
                    <a:pt x="884" y="589"/>
                  </a:lnTo>
                  <a:cubicBezTo>
                    <a:pt x="830" y="536"/>
                    <a:pt x="830" y="536"/>
                    <a:pt x="776" y="429"/>
                  </a:cubicBezTo>
                  <a:lnTo>
                    <a:pt x="669" y="348"/>
                  </a:lnTo>
                  <a:cubicBezTo>
                    <a:pt x="616" y="322"/>
                    <a:pt x="536" y="241"/>
                    <a:pt x="482" y="215"/>
                  </a:cubicBezTo>
                  <a:lnTo>
                    <a:pt x="268" y="108"/>
                  </a:lnTo>
                  <a:lnTo>
                    <a:pt x="81" y="1"/>
                  </a:ln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87" name="Google Shape;7013;p47">
              <a:extLst>
                <a:ext uri="{FF2B5EF4-FFF2-40B4-BE49-F238E27FC236}">
                  <a16:creationId xmlns:a16="http://schemas.microsoft.com/office/drawing/2014/main" id="{6F0FA03D-4CCC-35F7-1325-D6C14979AE53}"/>
                </a:ext>
              </a:extLst>
            </p:cNvPr>
            <p:cNvSpPr/>
            <p:nvPr/>
          </p:nvSpPr>
          <p:spPr>
            <a:xfrm>
              <a:off x="7594650" y="7045650"/>
              <a:ext cx="22775" cy="14725"/>
            </a:xfrm>
            <a:custGeom>
              <a:avLst/>
              <a:gdLst/>
              <a:ahLst/>
              <a:cxnLst/>
              <a:rect l="l" t="t" r="r" b="b"/>
              <a:pathLst>
                <a:path w="911" h="589" extrusionOk="0">
                  <a:moveTo>
                    <a:pt x="54" y="0"/>
                  </a:moveTo>
                  <a:cubicBezTo>
                    <a:pt x="27" y="0"/>
                    <a:pt x="0" y="0"/>
                    <a:pt x="0" y="27"/>
                  </a:cubicBezTo>
                  <a:cubicBezTo>
                    <a:pt x="0" y="54"/>
                    <a:pt x="0" y="80"/>
                    <a:pt x="27" y="80"/>
                  </a:cubicBezTo>
                  <a:cubicBezTo>
                    <a:pt x="134" y="134"/>
                    <a:pt x="188" y="161"/>
                    <a:pt x="268" y="187"/>
                  </a:cubicBezTo>
                  <a:cubicBezTo>
                    <a:pt x="295" y="214"/>
                    <a:pt x="375" y="268"/>
                    <a:pt x="429" y="294"/>
                  </a:cubicBezTo>
                  <a:cubicBezTo>
                    <a:pt x="509" y="321"/>
                    <a:pt x="536" y="348"/>
                    <a:pt x="589" y="402"/>
                  </a:cubicBezTo>
                  <a:cubicBezTo>
                    <a:pt x="670" y="428"/>
                    <a:pt x="696" y="455"/>
                    <a:pt x="723" y="482"/>
                  </a:cubicBezTo>
                  <a:lnTo>
                    <a:pt x="830" y="589"/>
                  </a:lnTo>
                  <a:lnTo>
                    <a:pt x="911" y="589"/>
                  </a:lnTo>
                  <a:lnTo>
                    <a:pt x="911" y="535"/>
                  </a:lnTo>
                  <a:lnTo>
                    <a:pt x="803" y="428"/>
                  </a:lnTo>
                  <a:cubicBezTo>
                    <a:pt x="777" y="402"/>
                    <a:pt x="777" y="348"/>
                    <a:pt x="723" y="348"/>
                  </a:cubicBezTo>
                  <a:cubicBezTo>
                    <a:pt x="670" y="321"/>
                    <a:pt x="589" y="268"/>
                    <a:pt x="536" y="214"/>
                  </a:cubicBezTo>
                  <a:cubicBezTo>
                    <a:pt x="429" y="161"/>
                    <a:pt x="375" y="134"/>
                    <a:pt x="295" y="80"/>
                  </a:cubicBezTo>
                  <a:cubicBezTo>
                    <a:pt x="188" y="54"/>
                    <a:pt x="134" y="27"/>
                    <a:pt x="54" y="0"/>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88" name="Google Shape;7014;p47">
              <a:extLst>
                <a:ext uri="{FF2B5EF4-FFF2-40B4-BE49-F238E27FC236}">
                  <a16:creationId xmlns:a16="http://schemas.microsoft.com/office/drawing/2014/main" id="{3175215E-E9DA-6590-AFD5-949556BE13E3}"/>
                </a:ext>
              </a:extLst>
            </p:cNvPr>
            <p:cNvSpPr/>
            <p:nvPr/>
          </p:nvSpPr>
          <p:spPr>
            <a:xfrm>
              <a:off x="7696350" y="7160050"/>
              <a:ext cx="16100" cy="14750"/>
            </a:xfrm>
            <a:custGeom>
              <a:avLst/>
              <a:gdLst/>
              <a:ahLst/>
              <a:cxnLst/>
              <a:rect l="l" t="t" r="r" b="b"/>
              <a:pathLst>
                <a:path w="644" h="590" extrusionOk="0">
                  <a:moveTo>
                    <a:pt x="54" y="1"/>
                  </a:moveTo>
                  <a:cubicBezTo>
                    <a:pt x="54" y="28"/>
                    <a:pt x="1" y="28"/>
                    <a:pt x="1" y="28"/>
                  </a:cubicBezTo>
                  <a:lnTo>
                    <a:pt x="1" y="55"/>
                  </a:lnTo>
                  <a:cubicBezTo>
                    <a:pt x="54" y="55"/>
                    <a:pt x="54" y="108"/>
                    <a:pt x="54" y="108"/>
                  </a:cubicBezTo>
                  <a:cubicBezTo>
                    <a:pt x="108" y="135"/>
                    <a:pt x="215" y="188"/>
                    <a:pt x="269" y="269"/>
                  </a:cubicBezTo>
                  <a:lnTo>
                    <a:pt x="483" y="456"/>
                  </a:lnTo>
                  <a:cubicBezTo>
                    <a:pt x="509" y="536"/>
                    <a:pt x="536" y="563"/>
                    <a:pt x="590" y="590"/>
                  </a:cubicBezTo>
                  <a:lnTo>
                    <a:pt x="643" y="590"/>
                  </a:lnTo>
                  <a:lnTo>
                    <a:pt x="643" y="536"/>
                  </a:lnTo>
                  <a:cubicBezTo>
                    <a:pt x="590" y="456"/>
                    <a:pt x="536" y="402"/>
                    <a:pt x="483" y="322"/>
                  </a:cubicBezTo>
                  <a:lnTo>
                    <a:pt x="376" y="242"/>
                  </a:lnTo>
                  <a:cubicBezTo>
                    <a:pt x="295" y="162"/>
                    <a:pt x="269" y="135"/>
                    <a:pt x="215" y="108"/>
                  </a:cubicBezTo>
                  <a:cubicBezTo>
                    <a:pt x="188" y="55"/>
                    <a:pt x="108" y="28"/>
                    <a:pt x="81" y="1"/>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89" name="Google Shape;7015;p47">
              <a:extLst>
                <a:ext uri="{FF2B5EF4-FFF2-40B4-BE49-F238E27FC236}">
                  <a16:creationId xmlns:a16="http://schemas.microsoft.com/office/drawing/2014/main" id="{1C1B697F-948F-AE39-EDB5-4EAA64DE83B9}"/>
                </a:ext>
              </a:extLst>
            </p:cNvPr>
            <p:cNvSpPr/>
            <p:nvPr/>
          </p:nvSpPr>
          <p:spPr>
            <a:xfrm>
              <a:off x="7705725" y="7168500"/>
              <a:ext cx="2700" cy="2950"/>
            </a:xfrm>
            <a:custGeom>
              <a:avLst/>
              <a:gdLst/>
              <a:ahLst/>
              <a:cxnLst/>
              <a:rect l="l" t="t" r="r" b="b"/>
              <a:pathLst>
                <a:path w="108" h="118" extrusionOk="0">
                  <a:moveTo>
                    <a:pt x="53" y="0"/>
                  </a:moveTo>
                  <a:cubicBezTo>
                    <a:pt x="38" y="0"/>
                    <a:pt x="27" y="14"/>
                    <a:pt x="27" y="38"/>
                  </a:cubicBezTo>
                  <a:lnTo>
                    <a:pt x="1" y="64"/>
                  </a:lnTo>
                  <a:lnTo>
                    <a:pt x="1" y="91"/>
                  </a:lnTo>
                  <a:lnTo>
                    <a:pt x="27" y="118"/>
                  </a:lnTo>
                  <a:lnTo>
                    <a:pt x="81" y="118"/>
                  </a:lnTo>
                  <a:lnTo>
                    <a:pt x="108" y="91"/>
                  </a:lnTo>
                  <a:lnTo>
                    <a:pt x="108" y="64"/>
                  </a:lnTo>
                  <a:cubicBezTo>
                    <a:pt x="108" y="54"/>
                    <a:pt x="103" y="48"/>
                    <a:pt x="100" y="45"/>
                  </a:cubicBezTo>
                  <a:lnTo>
                    <a:pt x="100" y="45"/>
                  </a:lnTo>
                  <a:cubicBezTo>
                    <a:pt x="86" y="14"/>
                    <a:pt x="67" y="0"/>
                    <a:pt x="53" y="0"/>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90" name="Google Shape;7016;p47">
              <a:extLst>
                <a:ext uri="{FF2B5EF4-FFF2-40B4-BE49-F238E27FC236}">
                  <a16:creationId xmlns:a16="http://schemas.microsoft.com/office/drawing/2014/main" id="{AD37BA58-CA0C-4CD6-F3A2-1987754D42A0}"/>
                </a:ext>
              </a:extLst>
            </p:cNvPr>
            <p:cNvSpPr/>
            <p:nvPr/>
          </p:nvSpPr>
          <p:spPr>
            <a:xfrm>
              <a:off x="7163725" y="7129275"/>
              <a:ext cx="472425" cy="466425"/>
            </a:xfrm>
            <a:custGeom>
              <a:avLst/>
              <a:gdLst/>
              <a:ahLst/>
              <a:cxnLst/>
              <a:rect l="l" t="t" r="r" b="b"/>
              <a:pathLst>
                <a:path w="18897" h="18657" extrusionOk="0">
                  <a:moveTo>
                    <a:pt x="8458" y="1"/>
                  </a:moveTo>
                  <a:cubicBezTo>
                    <a:pt x="7655" y="1"/>
                    <a:pt x="6879" y="81"/>
                    <a:pt x="6183" y="322"/>
                  </a:cubicBezTo>
                  <a:cubicBezTo>
                    <a:pt x="5728" y="456"/>
                    <a:pt x="5246" y="670"/>
                    <a:pt x="4818" y="884"/>
                  </a:cubicBezTo>
                  <a:cubicBezTo>
                    <a:pt x="4390" y="1125"/>
                    <a:pt x="3988" y="1393"/>
                    <a:pt x="3614" y="1687"/>
                  </a:cubicBezTo>
                  <a:cubicBezTo>
                    <a:pt x="2838" y="2303"/>
                    <a:pt x="2168" y="3025"/>
                    <a:pt x="1606" y="3828"/>
                  </a:cubicBezTo>
                  <a:cubicBezTo>
                    <a:pt x="1044" y="4685"/>
                    <a:pt x="616" y="5568"/>
                    <a:pt x="375" y="6505"/>
                  </a:cubicBezTo>
                  <a:cubicBezTo>
                    <a:pt x="107" y="7522"/>
                    <a:pt x="0" y="8485"/>
                    <a:pt x="81" y="9422"/>
                  </a:cubicBezTo>
                  <a:cubicBezTo>
                    <a:pt x="161" y="10493"/>
                    <a:pt x="482" y="11537"/>
                    <a:pt x="964" y="12500"/>
                  </a:cubicBezTo>
                  <a:cubicBezTo>
                    <a:pt x="1473" y="13437"/>
                    <a:pt x="2115" y="14320"/>
                    <a:pt x="2945" y="15043"/>
                  </a:cubicBezTo>
                  <a:cubicBezTo>
                    <a:pt x="3721" y="15792"/>
                    <a:pt x="4631" y="16408"/>
                    <a:pt x="5594" y="16943"/>
                  </a:cubicBezTo>
                  <a:cubicBezTo>
                    <a:pt x="6451" y="17425"/>
                    <a:pt x="7441" y="17800"/>
                    <a:pt x="8458" y="18094"/>
                  </a:cubicBezTo>
                  <a:cubicBezTo>
                    <a:pt x="9502" y="18389"/>
                    <a:pt x="10519" y="18549"/>
                    <a:pt x="11483" y="18630"/>
                  </a:cubicBezTo>
                  <a:cubicBezTo>
                    <a:pt x="11724" y="18630"/>
                    <a:pt x="11911" y="18656"/>
                    <a:pt x="12152" y="18656"/>
                  </a:cubicBezTo>
                  <a:cubicBezTo>
                    <a:pt x="12446" y="18656"/>
                    <a:pt x="12741" y="18656"/>
                    <a:pt x="13009" y="18630"/>
                  </a:cubicBezTo>
                  <a:cubicBezTo>
                    <a:pt x="13544" y="18603"/>
                    <a:pt x="14052" y="18496"/>
                    <a:pt x="14481" y="18362"/>
                  </a:cubicBezTo>
                  <a:cubicBezTo>
                    <a:pt x="14989" y="18228"/>
                    <a:pt x="15471" y="18014"/>
                    <a:pt x="15899" y="17827"/>
                  </a:cubicBezTo>
                  <a:cubicBezTo>
                    <a:pt x="16140" y="17693"/>
                    <a:pt x="16327" y="17559"/>
                    <a:pt x="16542" y="17425"/>
                  </a:cubicBezTo>
                  <a:cubicBezTo>
                    <a:pt x="16809" y="17265"/>
                    <a:pt x="16970" y="17050"/>
                    <a:pt x="17130" y="16890"/>
                  </a:cubicBezTo>
                  <a:cubicBezTo>
                    <a:pt x="17211" y="16783"/>
                    <a:pt x="17291" y="16676"/>
                    <a:pt x="17371" y="16542"/>
                  </a:cubicBezTo>
                  <a:cubicBezTo>
                    <a:pt x="17425" y="16462"/>
                    <a:pt x="17505" y="16355"/>
                    <a:pt x="17532" y="16221"/>
                  </a:cubicBezTo>
                  <a:cubicBezTo>
                    <a:pt x="17639" y="15980"/>
                    <a:pt x="17693" y="15739"/>
                    <a:pt x="17773" y="15525"/>
                  </a:cubicBezTo>
                  <a:cubicBezTo>
                    <a:pt x="17880" y="14936"/>
                    <a:pt x="17880" y="14374"/>
                    <a:pt x="17826" y="13946"/>
                  </a:cubicBezTo>
                  <a:cubicBezTo>
                    <a:pt x="18228" y="13116"/>
                    <a:pt x="18549" y="12259"/>
                    <a:pt x="18683" y="11456"/>
                  </a:cubicBezTo>
                  <a:cubicBezTo>
                    <a:pt x="18843" y="10600"/>
                    <a:pt x="18897" y="9770"/>
                    <a:pt x="18843" y="8914"/>
                  </a:cubicBezTo>
                  <a:cubicBezTo>
                    <a:pt x="18817" y="8459"/>
                    <a:pt x="18736" y="7977"/>
                    <a:pt x="18629" y="7575"/>
                  </a:cubicBezTo>
                  <a:cubicBezTo>
                    <a:pt x="18549" y="7147"/>
                    <a:pt x="18362" y="6719"/>
                    <a:pt x="18201" y="6291"/>
                  </a:cubicBezTo>
                  <a:cubicBezTo>
                    <a:pt x="17826" y="5407"/>
                    <a:pt x="17345" y="4631"/>
                    <a:pt x="16702" y="3909"/>
                  </a:cubicBezTo>
                  <a:cubicBezTo>
                    <a:pt x="16568" y="3748"/>
                    <a:pt x="16408" y="3561"/>
                    <a:pt x="16220" y="3400"/>
                  </a:cubicBezTo>
                  <a:cubicBezTo>
                    <a:pt x="16060" y="3213"/>
                    <a:pt x="15872" y="3025"/>
                    <a:pt x="15632" y="2865"/>
                  </a:cubicBezTo>
                  <a:cubicBezTo>
                    <a:pt x="15257" y="2544"/>
                    <a:pt x="14855" y="2222"/>
                    <a:pt x="14454" y="1955"/>
                  </a:cubicBezTo>
                  <a:cubicBezTo>
                    <a:pt x="13624" y="1393"/>
                    <a:pt x="12741" y="964"/>
                    <a:pt x="11858" y="616"/>
                  </a:cubicBezTo>
                  <a:cubicBezTo>
                    <a:pt x="10921" y="295"/>
                    <a:pt x="9930" y="54"/>
                    <a:pt x="8994" y="28"/>
                  </a:cubicBezTo>
                  <a:cubicBezTo>
                    <a:pt x="8833" y="28"/>
                    <a:pt x="8646" y="1"/>
                    <a:pt x="8458"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491" name="Google Shape;7017;p47">
              <a:extLst>
                <a:ext uri="{FF2B5EF4-FFF2-40B4-BE49-F238E27FC236}">
                  <a16:creationId xmlns:a16="http://schemas.microsoft.com/office/drawing/2014/main" id="{D092BDC9-9F8B-CC9B-0489-A3734A9964BB}"/>
                </a:ext>
              </a:extLst>
            </p:cNvPr>
            <p:cNvSpPr/>
            <p:nvPr/>
          </p:nvSpPr>
          <p:spPr>
            <a:xfrm>
              <a:off x="7163050" y="7131275"/>
              <a:ext cx="371400" cy="465100"/>
            </a:xfrm>
            <a:custGeom>
              <a:avLst/>
              <a:gdLst/>
              <a:ahLst/>
              <a:cxnLst/>
              <a:rect l="l" t="t" r="r" b="b"/>
              <a:pathLst>
                <a:path w="14856" h="18604" extrusionOk="0">
                  <a:moveTo>
                    <a:pt x="7798" y="0"/>
                  </a:moveTo>
                  <a:cubicBezTo>
                    <a:pt x="7260" y="0"/>
                    <a:pt x="6722" y="107"/>
                    <a:pt x="6184" y="242"/>
                  </a:cubicBezTo>
                  <a:cubicBezTo>
                    <a:pt x="5728" y="376"/>
                    <a:pt x="5247" y="590"/>
                    <a:pt x="4818" y="804"/>
                  </a:cubicBezTo>
                  <a:cubicBezTo>
                    <a:pt x="4390" y="1045"/>
                    <a:pt x="3989" y="1313"/>
                    <a:pt x="3614" y="1607"/>
                  </a:cubicBezTo>
                  <a:cubicBezTo>
                    <a:pt x="2838" y="2223"/>
                    <a:pt x="2169" y="2945"/>
                    <a:pt x="1607" y="3748"/>
                  </a:cubicBezTo>
                  <a:cubicBezTo>
                    <a:pt x="1018" y="4605"/>
                    <a:pt x="589" y="5488"/>
                    <a:pt x="349" y="6425"/>
                  </a:cubicBezTo>
                  <a:cubicBezTo>
                    <a:pt x="108" y="7442"/>
                    <a:pt x="1" y="8405"/>
                    <a:pt x="54" y="9342"/>
                  </a:cubicBezTo>
                  <a:cubicBezTo>
                    <a:pt x="161" y="10413"/>
                    <a:pt x="456" y="11457"/>
                    <a:pt x="964" y="12420"/>
                  </a:cubicBezTo>
                  <a:cubicBezTo>
                    <a:pt x="1473" y="13357"/>
                    <a:pt x="2115" y="14240"/>
                    <a:pt x="2945" y="14990"/>
                  </a:cubicBezTo>
                  <a:cubicBezTo>
                    <a:pt x="3694" y="15739"/>
                    <a:pt x="4604" y="16382"/>
                    <a:pt x="5568" y="16917"/>
                  </a:cubicBezTo>
                  <a:cubicBezTo>
                    <a:pt x="6451" y="17372"/>
                    <a:pt x="7415" y="17747"/>
                    <a:pt x="8459" y="18041"/>
                  </a:cubicBezTo>
                  <a:cubicBezTo>
                    <a:pt x="9502" y="18336"/>
                    <a:pt x="10493" y="18523"/>
                    <a:pt x="11483" y="18576"/>
                  </a:cubicBezTo>
                  <a:cubicBezTo>
                    <a:pt x="11697" y="18576"/>
                    <a:pt x="11938" y="18603"/>
                    <a:pt x="12152" y="18603"/>
                  </a:cubicBezTo>
                  <a:cubicBezTo>
                    <a:pt x="12447" y="18603"/>
                    <a:pt x="12714" y="18603"/>
                    <a:pt x="13009" y="18576"/>
                  </a:cubicBezTo>
                  <a:cubicBezTo>
                    <a:pt x="13276" y="18550"/>
                    <a:pt x="13517" y="18523"/>
                    <a:pt x="13758" y="18469"/>
                  </a:cubicBezTo>
                  <a:lnTo>
                    <a:pt x="13758" y="18469"/>
                  </a:lnTo>
                  <a:cubicBezTo>
                    <a:pt x="13531" y="18496"/>
                    <a:pt x="13317" y="18509"/>
                    <a:pt x="13106" y="18509"/>
                  </a:cubicBezTo>
                  <a:cubicBezTo>
                    <a:pt x="12895" y="18509"/>
                    <a:pt x="12688" y="18496"/>
                    <a:pt x="12473" y="18469"/>
                  </a:cubicBezTo>
                  <a:cubicBezTo>
                    <a:pt x="11885" y="18443"/>
                    <a:pt x="11296" y="18336"/>
                    <a:pt x="10734" y="18175"/>
                  </a:cubicBezTo>
                  <a:cubicBezTo>
                    <a:pt x="10493" y="18121"/>
                    <a:pt x="10279" y="18014"/>
                    <a:pt x="10065" y="17934"/>
                  </a:cubicBezTo>
                  <a:cubicBezTo>
                    <a:pt x="9877" y="17881"/>
                    <a:pt x="9663" y="17800"/>
                    <a:pt x="9502" y="17720"/>
                  </a:cubicBezTo>
                  <a:cubicBezTo>
                    <a:pt x="9101" y="17533"/>
                    <a:pt x="8726" y="17372"/>
                    <a:pt x="8325" y="17185"/>
                  </a:cubicBezTo>
                  <a:cubicBezTo>
                    <a:pt x="7549" y="16783"/>
                    <a:pt x="6799" y="16301"/>
                    <a:pt x="6076" y="15766"/>
                  </a:cubicBezTo>
                  <a:cubicBezTo>
                    <a:pt x="5755" y="15498"/>
                    <a:pt x="5407" y="15231"/>
                    <a:pt x="5113" y="14936"/>
                  </a:cubicBezTo>
                  <a:cubicBezTo>
                    <a:pt x="4818" y="14642"/>
                    <a:pt x="4524" y="14294"/>
                    <a:pt x="4230" y="13973"/>
                  </a:cubicBezTo>
                  <a:cubicBezTo>
                    <a:pt x="3989" y="13625"/>
                    <a:pt x="3775" y="13304"/>
                    <a:pt x="3560" y="12929"/>
                  </a:cubicBezTo>
                  <a:cubicBezTo>
                    <a:pt x="3373" y="12554"/>
                    <a:pt x="3239" y="12179"/>
                    <a:pt x="3105" y="11778"/>
                  </a:cubicBezTo>
                  <a:cubicBezTo>
                    <a:pt x="2972" y="11376"/>
                    <a:pt x="2891" y="10948"/>
                    <a:pt x="2865" y="10547"/>
                  </a:cubicBezTo>
                  <a:lnTo>
                    <a:pt x="2865" y="9904"/>
                  </a:lnTo>
                  <a:cubicBezTo>
                    <a:pt x="2865" y="9717"/>
                    <a:pt x="2891" y="9503"/>
                    <a:pt x="2945" y="9289"/>
                  </a:cubicBezTo>
                  <a:cubicBezTo>
                    <a:pt x="3025" y="8513"/>
                    <a:pt x="3239" y="7736"/>
                    <a:pt x="3534" y="7014"/>
                  </a:cubicBezTo>
                  <a:cubicBezTo>
                    <a:pt x="3828" y="6291"/>
                    <a:pt x="4203" y="5675"/>
                    <a:pt x="4685" y="5060"/>
                  </a:cubicBezTo>
                  <a:cubicBezTo>
                    <a:pt x="5140" y="4498"/>
                    <a:pt x="5675" y="3962"/>
                    <a:pt x="6237" y="3534"/>
                  </a:cubicBezTo>
                  <a:cubicBezTo>
                    <a:pt x="6853" y="3079"/>
                    <a:pt x="7495" y="2678"/>
                    <a:pt x="8164" y="2410"/>
                  </a:cubicBezTo>
                  <a:cubicBezTo>
                    <a:pt x="8833" y="2116"/>
                    <a:pt x="9556" y="1928"/>
                    <a:pt x="10252" y="1794"/>
                  </a:cubicBezTo>
                  <a:cubicBezTo>
                    <a:pt x="10734" y="1714"/>
                    <a:pt x="11189" y="1687"/>
                    <a:pt x="11670" y="1687"/>
                  </a:cubicBezTo>
                  <a:cubicBezTo>
                    <a:pt x="11938" y="1687"/>
                    <a:pt x="12206" y="1687"/>
                    <a:pt x="12473" y="1714"/>
                  </a:cubicBezTo>
                  <a:cubicBezTo>
                    <a:pt x="13250" y="1794"/>
                    <a:pt x="13972" y="1955"/>
                    <a:pt x="14695" y="2249"/>
                  </a:cubicBezTo>
                  <a:cubicBezTo>
                    <a:pt x="14749" y="2276"/>
                    <a:pt x="14775" y="2276"/>
                    <a:pt x="14856" y="2330"/>
                  </a:cubicBezTo>
                  <a:lnTo>
                    <a:pt x="14454" y="2008"/>
                  </a:lnTo>
                  <a:cubicBezTo>
                    <a:pt x="13598" y="1446"/>
                    <a:pt x="12741" y="1018"/>
                    <a:pt x="11831" y="670"/>
                  </a:cubicBezTo>
                  <a:cubicBezTo>
                    <a:pt x="10894" y="349"/>
                    <a:pt x="9931" y="108"/>
                    <a:pt x="8994" y="81"/>
                  </a:cubicBezTo>
                  <a:cubicBezTo>
                    <a:pt x="8807" y="81"/>
                    <a:pt x="8619" y="55"/>
                    <a:pt x="8432" y="55"/>
                  </a:cubicBezTo>
                  <a:cubicBezTo>
                    <a:pt x="8221" y="17"/>
                    <a:pt x="8010" y="0"/>
                    <a:pt x="7798"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492" name="Google Shape;7018;p47">
              <a:extLst>
                <a:ext uri="{FF2B5EF4-FFF2-40B4-BE49-F238E27FC236}">
                  <a16:creationId xmlns:a16="http://schemas.microsoft.com/office/drawing/2014/main" id="{22630726-18F0-5BB6-DC40-B88AB3D3F9C6}"/>
                </a:ext>
              </a:extLst>
            </p:cNvPr>
            <p:cNvSpPr/>
            <p:nvPr/>
          </p:nvSpPr>
          <p:spPr>
            <a:xfrm>
              <a:off x="7336350" y="7207575"/>
              <a:ext cx="25" cy="25"/>
            </a:xfrm>
            <a:custGeom>
              <a:avLst/>
              <a:gdLst/>
              <a:ahLst/>
              <a:cxnLst/>
              <a:rect l="l" t="t" r="r" b="b"/>
              <a:pathLst>
                <a:path w="1" h="1" extrusionOk="0">
                  <a:moveTo>
                    <a:pt x="1" y="0"/>
                  </a:moveTo>
                  <a:lnTo>
                    <a:pt x="1" y="0"/>
                  </a:lnTo>
                  <a:lnTo>
                    <a:pt x="1" y="0"/>
                  </a:ln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93" name="Google Shape;7019;p47">
              <a:extLst>
                <a:ext uri="{FF2B5EF4-FFF2-40B4-BE49-F238E27FC236}">
                  <a16:creationId xmlns:a16="http://schemas.microsoft.com/office/drawing/2014/main" id="{4107063B-D881-0B3A-909D-B79103BB1858}"/>
                </a:ext>
              </a:extLst>
            </p:cNvPr>
            <p:cNvSpPr/>
            <p:nvPr/>
          </p:nvSpPr>
          <p:spPr>
            <a:xfrm>
              <a:off x="7404625" y="7452475"/>
              <a:ext cx="56225" cy="54225"/>
            </a:xfrm>
            <a:custGeom>
              <a:avLst/>
              <a:gdLst/>
              <a:ahLst/>
              <a:cxnLst/>
              <a:rect l="l" t="t" r="r" b="b"/>
              <a:pathLst>
                <a:path w="2249" h="2169" extrusionOk="0">
                  <a:moveTo>
                    <a:pt x="241" y="1"/>
                  </a:moveTo>
                  <a:cubicBezTo>
                    <a:pt x="161" y="1"/>
                    <a:pt x="107" y="81"/>
                    <a:pt x="107" y="108"/>
                  </a:cubicBezTo>
                  <a:cubicBezTo>
                    <a:pt x="0" y="884"/>
                    <a:pt x="294" y="1794"/>
                    <a:pt x="1071" y="2088"/>
                  </a:cubicBezTo>
                  <a:cubicBezTo>
                    <a:pt x="1231" y="2142"/>
                    <a:pt x="1365" y="2169"/>
                    <a:pt x="1552" y="2169"/>
                  </a:cubicBezTo>
                  <a:lnTo>
                    <a:pt x="1633" y="2169"/>
                  </a:lnTo>
                  <a:cubicBezTo>
                    <a:pt x="1740" y="2169"/>
                    <a:pt x="1820" y="2142"/>
                    <a:pt x="1900" y="2115"/>
                  </a:cubicBezTo>
                  <a:cubicBezTo>
                    <a:pt x="2007" y="2088"/>
                    <a:pt x="2061" y="2008"/>
                    <a:pt x="2141" y="1954"/>
                  </a:cubicBezTo>
                  <a:cubicBezTo>
                    <a:pt x="2222" y="1874"/>
                    <a:pt x="2248" y="1821"/>
                    <a:pt x="2248" y="1714"/>
                  </a:cubicBezTo>
                  <a:lnTo>
                    <a:pt x="2248" y="1553"/>
                  </a:lnTo>
                  <a:cubicBezTo>
                    <a:pt x="2248" y="1473"/>
                    <a:pt x="2248" y="1446"/>
                    <a:pt x="2195" y="1366"/>
                  </a:cubicBezTo>
                  <a:cubicBezTo>
                    <a:pt x="2168" y="1178"/>
                    <a:pt x="2061" y="964"/>
                    <a:pt x="1927" y="804"/>
                  </a:cubicBezTo>
                  <a:cubicBezTo>
                    <a:pt x="1767" y="616"/>
                    <a:pt x="1526" y="429"/>
                    <a:pt x="1258" y="295"/>
                  </a:cubicBezTo>
                  <a:cubicBezTo>
                    <a:pt x="1178" y="241"/>
                    <a:pt x="1044" y="215"/>
                    <a:pt x="910" y="161"/>
                  </a:cubicBezTo>
                  <a:cubicBezTo>
                    <a:pt x="696" y="108"/>
                    <a:pt x="535" y="81"/>
                    <a:pt x="375" y="81"/>
                  </a:cubicBezTo>
                  <a:lnTo>
                    <a:pt x="321" y="81"/>
                  </a:lnTo>
                  <a:cubicBezTo>
                    <a:pt x="348" y="54"/>
                    <a:pt x="294" y="54"/>
                    <a:pt x="241" y="1"/>
                  </a:cubicBezTo>
                  <a:close/>
                </a:path>
              </a:pathLst>
            </a:custGeom>
            <a:solidFill>
              <a:srgbClr val="FF6767"/>
            </a:solidFill>
            <a:ln>
              <a:noFill/>
            </a:ln>
          </p:spPr>
          <p:txBody>
            <a:bodyPr spcFirstLastPara="1" wrap="square" lIns="121900" tIns="121900" rIns="121900" bIns="121900" anchor="ctr" anchorCtr="0">
              <a:noAutofit/>
            </a:bodyPr>
            <a:lstStyle/>
            <a:p>
              <a:endParaRPr sz="2400"/>
            </a:p>
          </p:txBody>
        </p:sp>
        <p:sp>
          <p:nvSpPr>
            <p:cNvPr id="494" name="Google Shape;7020;p47">
              <a:extLst>
                <a:ext uri="{FF2B5EF4-FFF2-40B4-BE49-F238E27FC236}">
                  <a16:creationId xmlns:a16="http://schemas.microsoft.com/office/drawing/2014/main" id="{8F5308F4-EE6A-1DA2-F09D-8ABBE6D4916A}"/>
                </a:ext>
              </a:extLst>
            </p:cNvPr>
            <p:cNvSpPr/>
            <p:nvPr/>
          </p:nvSpPr>
          <p:spPr>
            <a:xfrm>
              <a:off x="7331675" y="7283550"/>
              <a:ext cx="89700" cy="39975"/>
            </a:xfrm>
            <a:custGeom>
              <a:avLst/>
              <a:gdLst/>
              <a:ahLst/>
              <a:cxnLst/>
              <a:rect l="l" t="t" r="r" b="b"/>
              <a:pathLst>
                <a:path w="3588" h="1599" extrusionOk="0">
                  <a:moveTo>
                    <a:pt x="2042" y="0"/>
                  </a:moveTo>
                  <a:cubicBezTo>
                    <a:pt x="1944" y="0"/>
                    <a:pt x="1843" y="4"/>
                    <a:pt x="1740" y="13"/>
                  </a:cubicBezTo>
                  <a:cubicBezTo>
                    <a:pt x="777" y="66"/>
                    <a:pt x="1" y="521"/>
                    <a:pt x="54" y="923"/>
                  </a:cubicBezTo>
                  <a:cubicBezTo>
                    <a:pt x="79" y="1317"/>
                    <a:pt x="762" y="1598"/>
                    <a:pt x="1623" y="1598"/>
                  </a:cubicBezTo>
                  <a:cubicBezTo>
                    <a:pt x="1696" y="1598"/>
                    <a:pt x="1771" y="1596"/>
                    <a:pt x="1847" y="1592"/>
                  </a:cubicBezTo>
                  <a:cubicBezTo>
                    <a:pt x="2811" y="1512"/>
                    <a:pt x="3587" y="1110"/>
                    <a:pt x="3560" y="682"/>
                  </a:cubicBezTo>
                  <a:cubicBezTo>
                    <a:pt x="3536" y="298"/>
                    <a:pt x="2889" y="0"/>
                    <a:pt x="2042" y="0"/>
                  </a:cubicBezTo>
                  <a:close/>
                </a:path>
              </a:pathLst>
            </a:custGeom>
            <a:solidFill>
              <a:srgbClr val="130B0B"/>
            </a:solidFill>
            <a:ln>
              <a:noFill/>
            </a:ln>
          </p:spPr>
          <p:txBody>
            <a:bodyPr spcFirstLastPara="1" wrap="square" lIns="121900" tIns="121900" rIns="121900" bIns="121900" anchor="ctr" anchorCtr="0">
              <a:noAutofit/>
            </a:bodyPr>
            <a:lstStyle/>
            <a:p>
              <a:endParaRPr sz="2400"/>
            </a:p>
          </p:txBody>
        </p:sp>
        <p:sp>
          <p:nvSpPr>
            <p:cNvPr id="495" name="Google Shape;7021;p47">
              <a:extLst>
                <a:ext uri="{FF2B5EF4-FFF2-40B4-BE49-F238E27FC236}">
                  <a16:creationId xmlns:a16="http://schemas.microsoft.com/office/drawing/2014/main" id="{7671E00F-8021-E226-097A-CCF5D28EFC72}"/>
                </a:ext>
              </a:extLst>
            </p:cNvPr>
            <p:cNvSpPr/>
            <p:nvPr/>
          </p:nvSpPr>
          <p:spPr>
            <a:xfrm>
              <a:off x="7537775" y="7332700"/>
              <a:ext cx="81650" cy="62925"/>
            </a:xfrm>
            <a:custGeom>
              <a:avLst/>
              <a:gdLst/>
              <a:ahLst/>
              <a:cxnLst/>
              <a:rect l="l" t="t" r="r" b="b"/>
              <a:pathLst>
                <a:path w="3266" h="2517" extrusionOk="0">
                  <a:moveTo>
                    <a:pt x="671" y="0"/>
                  </a:moveTo>
                  <a:cubicBezTo>
                    <a:pt x="493" y="0"/>
                    <a:pt x="353" y="51"/>
                    <a:pt x="268" y="161"/>
                  </a:cubicBezTo>
                  <a:cubicBezTo>
                    <a:pt x="0" y="482"/>
                    <a:pt x="375" y="1259"/>
                    <a:pt x="1125" y="1847"/>
                  </a:cubicBezTo>
                  <a:cubicBezTo>
                    <a:pt x="1639" y="2270"/>
                    <a:pt x="2192" y="2516"/>
                    <a:pt x="2583" y="2516"/>
                  </a:cubicBezTo>
                  <a:cubicBezTo>
                    <a:pt x="2761" y="2516"/>
                    <a:pt x="2906" y="2465"/>
                    <a:pt x="2998" y="2356"/>
                  </a:cubicBezTo>
                  <a:cubicBezTo>
                    <a:pt x="3266" y="2035"/>
                    <a:pt x="2918" y="1259"/>
                    <a:pt x="2142" y="643"/>
                  </a:cubicBezTo>
                  <a:cubicBezTo>
                    <a:pt x="1611" y="240"/>
                    <a:pt x="1055" y="0"/>
                    <a:pt x="671" y="0"/>
                  </a:cubicBezTo>
                  <a:close/>
                </a:path>
              </a:pathLst>
            </a:custGeom>
            <a:solidFill>
              <a:srgbClr val="130B0B"/>
            </a:solidFill>
            <a:ln>
              <a:noFill/>
            </a:ln>
          </p:spPr>
          <p:txBody>
            <a:bodyPr spcFirstLastPara="1" wrap="square" lIns="121900" tIns="121900" rIns="121900" bIns="121900" anchor="ctr" anchorCtr="0">
              <a:noAutofit/>
            </a:bodyPr>
            <a:lstStyle/>
            <a:p>
              <a:endParaRPr sz="2400"/>
            </a:p>
          </p:txBody>
        </p:sp>
        <p:sp>
          <p:nvSpPr>
            <p:cNvPr id="496" name="Google Shape;7022;p47">
              <a:extLst>
                <a:ext uri="{FF2B5EF4-FFF2-40B4-BE49-F238E27FC236}">
                  <a16:creationId xmlns:a16="http://schemas.microsoft.com/office/drawing/2014/main" id="{5B522B79-6670-4B69-4760-02E9CC18E080}"/>
                </a:ext>
              </a:extLst>
            </p:cNvPr>
            <p:cNvSpPr/>
            <p:nvPr/>
          </p:nvSpPr>
          <p:spPr>
            <a:xfrm>
              <a:off x="7404625" y="7421700"/>
              <a:ext cx="95700" cy="87000"/>
            </a:xfrm>
            <a:custGeom>
              <a:avLst/>
              <a:gdLst/>
              <a:ahLst/>
              <a:cxnLst/>
              <a:rect l="l" t="t" r="r" b="b"/>
              <a:pathLst>
                <a:path w="3828" h="3480" extrusionOk="0">
                  <a:moveTo>
                    <a:pt x="214" y="1446"/>
                  </a:moveTo>
                  <a:cubicBezTo>
                    <a:pt x="375" y="1446"/>
                    <a:pt x="509" y="1472"/>
                    <a:pt x="642" y="1472"/>
                  </a:cubicBezTo>
                  <a:cubicBezTo>
                    <a:pt x="803" y="1499"/>
                    <a:pt x="1017" y="1580"/>
                    <a:pt x="1151" y="1633"/>
                  </a:cubicBezTo>
                  <a:cubicBezTo>
                    <a:pt x="1258" y="1713"/>
                    <a:pt x="1392" y="1767"/>
                    <a:pt x="1499" y="1874"/>
                  </a:cubicBezTo>
                  <a:cubicBezTo>
                    <a:pt x="1606" y="1981"/>
                    <a:pt x="1713" y="2035"/>
                    <a:pt x="1767" y="2142"/>
                  </a:cubicBezTo>
                  <a:cubicBezTo>
                    <a:pt x="1847" y="2249"/>
                    <a:pt x="1900" y="2382"/>
                    <a:pt x="1981" y="2516"/>
                  </a:cubicBezTo>
                  <a:cubicBezTo>
                    <a:pt x="2034" y="2650"/>
                    <a:pt x="2061" y="2811"/>
                    <a:pt x="2061" y="2971"/>
                  </a:cubicBezTo>
                  <a:lnTo>
                    <a:pt x="2061" y="3052"/>
                  </a:lnTo>
                  <a:lnTo>
                    <a:pt x="2061" y="3159"/>
                  </a:lnTo>
                  <a:lnTo>
                    <a:pt x="2061" y="3185"/>
                  </a:lnTo>
                  <a:lnTo>
                    <a:pt x="2034" y="3185"/>
                  </a:lnTo>
                  <a:cubicBezTo>
                    <a:pt x="2007" y="3185"/>
                    <a:pt x="1981" y="3212"/>
                    <a:pt x="1927" y="3212"/>
                  </a:cubicBezTo>
                  <a:cubicBezTo>
                    <a:pt x="1847" y="3239"/>
                    <a:pt x="1740" y="3293"/>
                    <a:pt x="1633" y="3293"/>
                  </a:cubicBezTo>
                  <a:lnTo>
                    <a:pt x="1365" y="3293"/>
                  </a:lnTo>
                  <a:cubicBezTo>
                    <a:pt x="1285" y="3293"/>
                    <a:pt x="1178" y="3239"/>
                    <a:pt x="1044" y="3185"/>
                  </a:cubicBezTo>
                  <a:cubicBezTo>
                    <a:pt x="937" y="3159"/>
                    <a:pt x="830" y="3078"/>
                    <a:pt x="749" y="3025"/>
                  </a:cubicBezTo>
                  <a:cubicBezTo>
                    <a:pt x="669" y="2945"/>
                    <a:pt x="562" y="2891"/>
                    <a:pt x="509" y="2784"/>
                  </a:cubicBezTo>
                  <a:cubicBezTo>
                    <a:pt x="428" y="2677"/>
                    <a:pt x="375" y="2570"/>
                    <a:pt x="294" y="2436"/>
                  </a:cubicBezTo>
                  <a:cubicBezTo>
                    <a:pt x="294" y="2302"/>
                    <a:pt x="268" y="2115"/>
                    <a:pt x="241" y="1901"/>
                  </a:cubicBezTo>
                  <a:cubicBezTo>
                    <a:pt x="241" y="1740"/>
                    <a:pt x="214" y="1606"/>
                    <a:pt x="214" y="1446"/>
                  </a:cubicBezTo>
                  <a:close/>
                  <a:moveTo>
                    <a:pt x="268" y="0"/>
                  </a:moveTo>
                  <a:cubicBezTo>
                    <a:pt x="161" y="295"/>
                    <a:pt x="80" y="643"/>
                    <a:pt x="27" y="1017"/>
                  </a:cubicBezTo>
                  <a:cubicBezTo>
                    <a:pt x="0" y="1419"/>
                    <a:pt x="0" y="1767"/>
                    <a:pt x="80" y="2115"/>
                  </a:cubicBezTo>
                  <a:cubicBezTo>
                    <a:pt x="107" y="2275"/>
                    <a:pt x="161" y="2436"/>
                    <a:pt x="241" y="2623"/>
                  </a:cubicBezTo>
                  <a:cubicBezTo>
                    <a:pt x="294" y="2784"/>
                    <a:pt x="402" y="2918"/>
                    <a:pt x="535" y="3052"/>
                  </a:cubicBezTo>
                  <a:cubicBezTo>
                    <a:pt x="642" y="3185"/>
                    <a:pt x="803" y="3293"/>
                    <a:pt x="964" y="3346"/>
                  </a:cubicBezTo>
                  <a:cubicBezTo>
                    <a:pt x="1178" y="3453"/>
                    <a:pt x="1365" y="3480"/>
                    <a:pt x="1579" y="3480"/>
                  </a:cubicBezTo>
                  <a:cubicBezTo>
                    <a:pt x="1820" y="3480"/>
                    <a:pt x="2034" y="3400"/>
                    <a:pt x="2302" y="3239"/>
                  </a:cubicBezTo>
                  <a:cubicBezTo>
                    <a:pt x="2409" y="3185"/>
                    <a:pt x="2516" y="3105"/>
                    <a:pt x="2650" y="2998"/>
                  </a:cubicBezTo>
                  <a:lnTo>
                    <a:pt x="2944" y="2704"/>
                  </a:lnTo>
                  <a:cubicBezTo>
                    <a:pt x="3105" y="2516"/>
                    <a:pt x="3239" y="2275"/>
                    <a:pt x="3399" y="2008"/>
                  </a:cubicBezTo>
                  <a:cubicBezTo>
                    <a:pt x="3480" y="1874"/>
                    <a:pt x="3533" y="1740"/>
                    <a:pt x="3613" y="1580"/>
                  </a:cubicBezTo>
                  <a:cubicBezTo>
                    <a:pt x="3694" y="1446"/>
                    <a:pt x="3720" y="1312"/>
                    <a:pt x="3774" y="1178"/>
                  </a:cubicBezTo>
                  <a:lnTo>
                    <a:pt x="3828" y="1071"/>
                  </a:lnTo>
                  <a:lnTo>
                    <a:pt x="3480" y="1071"/>
                  </a:lnTo>
                  <a:cubicBezTo>
                    <a:pt x="3346" y="1071"/>
                    <a:pt x="3212" y="1071"/>
                    <a:pt x="3078" y="1044"/>
                  </a:cubicBezTo>
                  <a:cubicBezTo>
                    <a:pt x="2730" y="991"/>
                    <a:pt x="2409" y="937"/>
                    <a:pt x="2034" y="803"/>
                  </a:cubicBezTo>
                  <a:cubicBezTo>
                    <a:pt x="1713" y="696"/>
                    <a:pt x="1338" y="536"/>
                    <a:pt x="1044" y="402"/>
                  </a:cubicBezTo>
                  <a:cubicBezTo>
                    <a:pt x="696" y="295"/>
                    <a:pt x="482" y="161"/>
                    <a:pt x="268" y="0"/>
                  </a:cubicBezTo>
                  <a:close/>
                </a:path>
              </a:pathLst>
            </a:custGeom>
            <a:solidFill>
              <a:srgbClr val="020101"/>
            </a:solidFill>
            <a:ln>
              <a:noFill/>
            </a:ln>
          </p:spPr>
          <p:txBody>
            <a:bodyPr spcFirstLastPara="1" wrap="square" lIns="121900" tIns="121900" rIns="121900" bIns="121900" anchor="ctr" anchorCtr="0">
              <a:noAutofit/>
            </a:bodyPr>
            <a:lstStyle/>
            <a:p>
              <a:endParaRPr sz="2400"/>
            </a:p>
          </p:txBody>
        </p:sp>
        <p:sp>
          <p:nvSpPr>
            <p:cNvPr id="497" name="Google Shape;7023;p47">
              <a:extLst>
                <a:ext uri="{FF2B5EF4-FFF2-40B4-BE49-F238E27FC236}">
                  <a16:creationId xmlns:a16="http://schemas.microsoft.com/office/drawing/2014/main" id="{0B66B5D8-AA53-B4DF-2CA5-C4F6C50BFA49}"/>
                </a:ext>
              </a:extLst>
            </p:cNvPr>
            <p:cNvSpPr/>
            <p:nvPr/>
          </p:nvSpPr>
          <p:spPr>
            <a:xfrm>
              <a:off x="7528400" y="7425700"/>
              <a:ext cx="40175" cy="60250"/>
            </a:xfrm>
            <a:custGeom>
              <a:avLst/>
              <a:gdLst/>
              <a:ahLst/>
              <a:cxnLst/>
              <a:rect l="l" t="t" r="r" b="b"/>
              <a:pathLst>
                <a:path w="1607" h="2410" extrusionOk="0">
                  <a:moveTo>
                    <a:pt x="1045" y="1"/>
                  </a:moveTo>
                  <a:cubicBezTo>
                    <a:pt x="697" y="1"/>
                    <a:pt x="295" y="402"/>
                    <a:pt x="135" y="991"/>
                  </a:cubicBezTo>
                  <a:cubicBezTo>
                    <a:pt x="27" y="1286"/>
                    <a:pt x="1" y="1607"/>
                    <a:pt x="81" y="1875"/>
                  </a:cubicBezTo>
                  <a:cubicBezTo>
                    <a:pt x="135" y="2142"/>
                    <a:pt x="242" y="2330"/>
                    <a:pt x="429" y="2383"/>
                  </a:cubicBezTo>
                  <a:cubicBezTo>
                    <a:pt x="482" y="2383"/>
                    <a:pt x="509" y="2410"/>
                    <a:pt x="563" y="2410"/>
                  </a:cubicBezTo>
                  <a:cubicBezTo>
                    <a:pt x="911" y="2410"/>
                    <a:pt x="1312" y="2008"/>
                    <a:pt x="1473" y="1446"/>
                  </a:cubicBezTo>
                  <a:cubicBezTo>
                    <a:pt x="1580" y="1152"/>
                    <a:pt x="1607" y="804"/>
                    <a:pt x="1553" y="536"/>
                  </a:cubicBezTo>
                  <a:cubicBezTo>
                    <a:pt x="1473" y="269"/>
                    <a:pt x="1366" y="108"/>
                    <a:pt x="1178" y="54"/>
                  </a:cubicBezTo>
                  <a:cubicBezTo>
                    <a:pt x="1152" y="1"/>
                    <a:pt x="1098" y="1"/>
                    <a:pt x="1045" y="1"/>
                  </a:cubicBezTo>
                  <a:close/>
                </a:path>
              </a:pathLst>
            </a:custGeom>
            <a:solidFill>
              <a:srgbClr val="020101"/>
            </a:solidFill>
            <a:ln>
              <a:noFill/>
            </a:ln>
          </p:spPr>
          <p:txBody>
            <a:bodyPr spcFirstLastPara="1" wrap="square" lIns="121900" tIns="121900" rIns="121900" bIns="121900" anchor="ctr" anchorCtr="0">
              <a:noAutofit/>
            </a:bodyPr>
            <a:lstStyle/>
            <a:p>
              <a:endParaRPr sz="2400"/>
            </a:p>
          </p:txBody>
        </p:sp>
        <p:sp>
          <p:nvSpPr>
            <p:cNvPr id="498" name="Google Shape;7024;p47">
              <a:extLst>
                <a:ext uri="{FF2B5EF4-FFF2-40B4-BE49-F238E27FC236}">
                  <a16:creationId xmlns:a16="http://schemas.microsoft.com/office/drawing/2014/main" id="{5147E101-2793-4826-D888-FD737CD79A49}"/>
                </a:ext>
              </a:extLst>
            </p:cNvPr>
            <p:cNvSpPr/>
            <p:nvPr/>
          </p:nvSpPr>
          <p:spPr>
            <a:xfrm>
              <a:off x="7336350" y="7374175"/>
              <a:ext cx="40175" cy="60250"/>
            </a:xfrm>
            <a:custGeom>
              <a:avLst/>
              <a:gdLst/>
              <a:ahLst/>
              <a:cxnLst/>
              <a:rect l="l" t="t" r="r" b="b"/>
              <a:pathLst>
                <a:path w="1607" h="2410" extrusionOk="0">
                  <a:moveTo>
                    <a:pt x="1018" y="1"/>
                  </a:moveTo>
                  <a:cubicBezTo>
                    <a:pt x="697" y="1"/>
                    <a:pt x="295" y="402"/>
                    <a:pt x="135" y="965"/>
                  </a:cubicBezTo>
                  <a:cubicBezTo>
                    <a:pt x="28" y="1259"/>
                    <a:pt x="1" y="1607"/>
                    <a:pt x="54" y="1875"/>
                  </a:cubicBezTo>
                  <a:cubicBezTo>
                    <a:pt x="135" y="2142"/>
                    <a:pt x="215" y="2303"/>
                    <a:pt x="429" y="2383"/>
                  </a:cubicBezTo>
                  <a:cubicBezTo>
                    <a:pt x="456" y="2383"/>
                    <a:pt x="483" y="2410"/>
                    <a:pt x="563" y="2410"/>
                  </a:cubicBezTo>
                  <a:cubicBezTo>
                    <a:pt x="884" y="2410"/>
                    <a:pt x="1286" y="2008"/>
                    <a:pt x="1473" y="1446"/>
                  </a:cubicBezTo>
                  <a:cubicBezTo>
                    <a:pt x="1553" y="1125"/>
                    <a:pt x="1607" y="804"/>
                    <a:pt x="1527" y="536"/>
                  </a:cubicBezTo>
                  <a:cubicBezTo>
                    <a:pt x="1473" y="269"/>
                    <a:pt x="1366" y="108"/>
                    <a:pt x="1152" y="28"/>
                  </a:cubicBezTo>
                  <a:cubicBezTo>
                    <a:pt x="1125" y="1"/>
                    <a:pt x="1072" y="1"/>
                    <a:pt x="1018" y="1"/>
                  </a:cubicBezTo>
                  <a:close/>
                </a:path>
              </a:pathLst>
            </a:custGeom>
            <a:solidFill>
              <a:srgbClr val="020101"/>
            </a:solidFill>
            <a:ln>
              <a:noFill/>
            </a:ln>
          </p:spPr>
          <p:txBody>
            <a:bodyPr spcFirstLastPara="1" wrap="square" lIns="121900" tIns="121900" rIns="121900" bIns="121900" anchor="ctr" anchorCtr="0">
              <a:noAutofit/>
            </a:bodyPr>
            <a:lstStyle/>
            <a:p>
              <a:endParaRPr sz="2400"/>
            </a:p>
          </p:txBody>
        </p:sp>
      </p:grpSp>
      <p:pic>
        <p:nvPicPr>
          <p:cNvPr id="2" name="Picture 1">
            <a:extLst>
              <a:ext uri="{FF2B5EF4-FFF2-40B4-BE49-F238E27FC236}">
                <a16:creationId xmlns:a16="http://schemas.microsoft.com/office/drawing/2014/main" id="{9DDEDBA7-AC12-B2F0-0CAF-293086D59CD6}"/>
              </a:ext>
            </a:extLst>
          </p:cNvPr>
          <p:cNvPicPr>
            <a:picLocks noChangeAspect="1"/>
          </p:cNvPicPr>
          <p:nvPr/>
        </p:nvPicPr>
        <p:blipFill>
          <a:blip r:embed="rId2"/>
          <a:stretch>
            <a:fillRect/>
          </a:stretch>
        </p:blipFill>
        <p:spPr>
          <a:xfrm>
            <a:off x="2079467" y="1097348"/>
            <a:ext cx="8858256" cy="5310076"/>
          </a:xfrm>
          <a:prstGeom prst="rect">
            <a:avLst/>
          </a:prstGeom>
        </p:spPr>
      </p:pic>
    </p:spTree>
    <p:extLst>
      <p:ext uri="{BB962C8B-B14F-4D97-AF65-F5344CB8AC3E}">
        <p14:creationId xmlns:p14="http://schemas.microsoft.com/office/powerpoint/2010/main" val="23332220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9FA3F5-923A-0B07-65B4-52704316F3A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257" y="0"/>
            <a:ext cx="12187486" cy="6858000"/>
          </a:xfrm>
          <a:prstGeom prst="rect">
            <a:avLst/>
          </a:prstGeom>
        </p:spPr>
      </p:pic>
      <p:grpSp>
        <p:nvGrpSpPr>
          <p:cNvPr id="8" name="Google Shape;10798;p74">
            <a:extLst>
              <a:ext uri="{FF2B5EF4-FFF2-40B4-BE49-F238E27FC236}">
                <a16:creationId xmlns:a16="http://schemas.microsoft.com/office/drawing/2014/main" id="{B3622674-12E0-B8D3-C167-21C629C7515F}"/>
              </a:ext>
            </a:extLst>
          </p:cNvPr>
          <p:cNvGrpSpPr/>
          <p:nvPr/>
        </p:nvGrpSpPr>
        <p:grpSpPr>
          <a:xfrm>
            <a:off x="10180117" y="-223024"/>
            <a:ext cx="2151033" cy="2188533"/>
            <a:chOff x="406800" y="2858225"/>
            <a:chExt cx="1613275" cy="1641400"/>
          </a:xfrm>
        </p:grpSpPr>
        <p:sp>
          <p:nvSpPr>
            <p:cNvPr id="9" name="Google Shape;10799;p74">
              <a:extLst>
                <a:ext uri="{FF2B5EF4-FFF2-40B4-BE49-F238E27FC236}">
                  <a16:creationId xmlns:a16="http://schemas.microsoft.com/office/drawing/2014/main" id="{2323E36A-9F84-4A45-ECB3-801A18002202}"/>
                </a:ext>
              </a:extLst>
            </p:cNvPr>
            <p:cNvSpPr/>
            <p:nvPr/>
          </p:nvSpPr>
          <p:spPr>
            <a:xfrm>
              <a:off x="406800" y="2858225"/>
              <a:ext cx="1613275" cy="1641400"/>
            </a:xfrm>
            <a:custGeom>
              <a:avLst/>
              <a:gdLst/>
              <a:ahLst/>
              <a:cxnLst/>
              <a:rect l="l" t="t" r="r" b="b"/>
              <a:pathLst>
                <a:path w="64531" h="65656" extrusionOk="0">
                  <a:moveTo>
                    <a:pt x="7965" y="1"/>
                  </a:moveTo>
                  <a:cubicBezTo>
                    <a:pt x="7113" y="1"/>
                    <a:pt x="6323" y="92"/>
                    <a:pt x="5533" y="214"/>
                  </a:cubicBezTo>
                  <a:cubicBezTo>
                    <a:pt x="4530" y="366"/>
                    <a:pt x="3709" y="974"/>
                    <a:pt x="3253" y="1825"/>
                  </a:cubicBezTo>
                  <a:cubicBezTo>
                    <a:pt x="2797" y="2706"/>
                    <a:pt x="2797" y="3740"/>
                    <a:pt x="3253" y="4621"/>
                  </a:cubicBezTo>
                  <a:cubicBezTo>
                    <a:pt x="4530" y="7113"/>
                    <a:pt x="6779" y="9089"/>
                    <a:pt x="9788" y="10427"/>
                  </a:cubicBezTo>
                  <a:cubicBezTo>
                    <a:pt x="11095" y="11004"/>
                    <a:pt x="12433" y="11399"/>
                    <a:pt x="13770" y="11703"/>
                  </a:cubicBezTo>
                  <a:cubicBezTo>
                    <a:pt x="13193" y="11642"/>
                    <a:pt x="12615" y="11521"/>
                    <a:pt x="12007" y="11399"/>
                  </a:cubicBezTo>
                  <a:cubicBezTo>
                    <a:pt x="10943" y="11156"/>
                    <a:pt x="9940" y="10761"/>
                    <a:pt x="8907" y="10275"/>
                  </a:cubicBezTo>
                  <a:cubicBezTo>
                    <a:pt x="8876" y="10275"/>
                    <a:pt x="8816" y="10244"/>
                    <a:pt x="8785" y="10244"/>
                  </a:cubicBezTo>
                  <a:cubicBezTo>
                    <a:pt x="7873" y="9727"/>
                    <a:pt x="6961" y="9180"/>
                    <a:pt x="6050" y="8481"/>
                  </a:cubicBezTo>
                  <a:cubicBezTo>
                    <a:pt x="6019" y="8481"/>
                    <a:pt x="6019" y="8451"/>
                    <a:pt x="5989" y="8451"/>
                  </a:cubicBezTo>
                  <a:cubicBezTo>
                    <a:pt x="5928" y="8420"/>
                    <a:pt x="5867" y="8360"/>
                    <a:pt x="5837" y="8329"/>
                  </a:cubicBezTo>
                  <a:lnTo>
                    <a:pt x="5472" y="8117"/>
                  </a:lnTo>
                  <a:cubicBezTo>
                    <a:pt x="4955" y="7813"/>
                    <a:pt x="4347" y="7600"/>
                    <a:pt x="3740" y="7600"/>
                  </a:cubicBezTo>
                  <a:cubicBezTo>
                    <a:pt x="2706" y="7600"/>
                    <a:pt x="1764" y="8056"/>
                    <a:pt x="1125" y="8876"/>
                  </a:cubicBezTo>
                  <a:lnTo>
                    <a:pt x="1034" y="8937"/>
                  </a:lnTo>
                  <a:cubicBezTo>
                    <a:pt x="1" y="10305"/>
                    <a:pt x="153" y="12250"/>
                    <a:pt x="1369" y="13436"/>
                  </a:cubicBezTo>
                  <a:cubicBezTo>
                    <a:pt x="2554" y="14560"/>
                    <a:pt x="3800" y="15594"/>
                    <a:pt x="5138" y="16415"/>
                  </a:cubicBezTo>
                  <a:lnTo>
                    <a:pt x="5168" y="16475"/>
                  </a:lnTo>
                  <a:cubicBezTo>
                    <a:pt x="5259" y="16506"/>
                    <a:pt x="5381" y="16566"/>
                    <a:pt x="5472" y="16658"/>
                  </a:cubicBezTo>
                  <a:cubicBezTo>
                    <a:pt x="5472" y="16658"/>
                    <a:pt x="5533" y="16658"/>
                    <a:pt x="5533" y="16688"/>
                  </a:cubicBezTo>
                  <a:cubicBezTo>
                    <a:pt x="6809" y="17448"/>
                    <a:pt x="8147" y="18086"/>
                    <a:pt x="9424" y="18603"/>
                  </a:cubicBezTo>
                  <a:cubicBezTo>
                    <a:pt x="9484" y="18603"/>
                    <a:pt x="9697" y="18664"/>
                    <a:pt x="9788" y="18694"/>
                  </a:cubicBezTo>
                  <a:cubicBezTo>
                    <a:pt x="9819" y="18694"/>
                    <a:pt x="10031" y="18785"/>
                    <a:pt x="10031" y="18785"/>
                  </a:cubicBezTo>
                  <a:cubicBezTo>
                    <a:pt x="10761" y="18998"/>
                    <a:pt x="11460" y="19241"/>
                    <a:pt x="12159" y="19393"/>
                  </a:cubicBezTo>
                  <a:cubicBezTo>
                    <a:pt x="9636" y="21369"/>
                    <a:pt x="7965" y="23801"/>
                    <a:pt x="7265" y="26506"/>
                  </a:cubicBezTo>
                  <a:cubicBezTo>
                    <a:pt x="7053" y="27448"/>
                    <a:pt x="7265" y="28482"/>
                    <a:pt x="7904" y="29181"/>
                  </a:cubicBezTo>
                  <a:cubicBezTo>
                    <a:pt x="8481" y="29880"/>
                    <a:pt x="9332" y="30245"/>
                    <a:pt x="10183" y="30245"/>
                  </a:cubicBezTo>
                  <a:lnTo>
                    <a:pt x="10487" y="30245"/>
                  </a:lnTo>
                  <a:lnTo>
                    <a:pt x="11521" y="30153"/>
                  </a:lnTo>
                  <a:lnTo>
                    <a:pt x="11521" y="30153"/>
                  </a:lnTo>
                  <a:cubicBezTo>
                    <a:pt x="11308" y="30640"/>
                    <a:pt x="11156" y="31126"/>
                    <a:pt x="11034" y="31673"/>
                  </a:cubicBezTo>
                  <a:cubicBezTo>
                    <a:pt x="10943" y="31703"/>
                    <a:pt x="10883" y="31734"/>
                    <a:pt x="10791" y="31734"/>
                  </a:cubicBezTo>
                  <a:cubicBezTo>
                    <a:pt x="9849" y="32129"/>
                    <a:pt x="8937" y="32737"/>
                    <a:pt x="8177" y="33436"/>
                  </a:cubicBezTo>
                  <a:lnTo>
                    <a:pt x="7904" y="33710"/>
                  </a:lnTo>
                  <a:cubicBezTo>
                    <a:pt x="7357" y="34318"/>
                    <a:pt x="6840" y="35017"/>
                    <a:pt x="6506" y="35776"/>
                  </a:cubicBezTo>
                  <a:cubicBezTo>
                    <a:pt x="6475" y="35837"/>
                    <a:pt x="6445" y="35959"/>
                    <a:pt x="6354" y="36080"/>
                  </a:cubicBezTo>
                  <a:cubicBezTo>
                    <a:pt x="6141" y="36597"/>
                    <a:pt x="5928" y="37175"/>
                    <a:pt x="5837" y="37752"/>
                  </a:cubicBezTo>
                  <a:cubicBezTo>
                    <a:pt x="5563" y="39029"/>
                    <a:pt x="5594" y="40427"/>
                    <a:pt x="5928" y="41795"/>
                  </a:cubicBezTo>
                  <a:cubicBezTo>
                    <a:pt x="5928" y="41856"/>
                    <a:pt x="5989" y="41916"/>
                    <a:pt x="5989" y="41947"/>
                  </a:cubicBezTo>
                  <a:lnTo>
                    <a:pt x="6019" y="42068"/>
                  </a:lnTo>
                  <a:cubicBezTo>
                    <a:pt x="6323" y="43132"/>
                    <a:pt x="6809" y="44135"/>
                    <a:pt x="7417" y="44986"/>
                  </a:cubicBezTo>
                  <a:cubicBezTo>
                    <a:pt x="7752" y="45442"/>
                    <a:pt x="8116" y="45868"/>
                    <a:pt x="8481" y="46263"/>
                  </a:cubicBezTo>
                  <a:lnTo>
                    <a:pt x="8633" y="46415"/>
                  </a:lnTo>
                  <a:cubicBezTo>
                    <a:pt x="9363" y="47084"/>
                    <a:pt x="10427" y="47722"/>
                    <a:pt x="11460" y="48269"/>
                  </a:cubicBezTo>
                  <a:cubicBezTo>
                    <a:pt x="11399" y="48573"/>
                    <a:pt x="11399" y="48847"/>
                    <a:pt x="11399" y="49090"/>
                  </a:cubicBezTo>
                  <a:lnTo>
                    <a:pt x="11399" y="49606"/>
                  </a:lnTo>
                  <a:lnTo>
                    <a:pt x="11399" y="49667"/>
                  </a:lnTo>
                  <a:lnTo>
                    <a:pt x="11399" y="49850"/>
                  </a:lnTo>
                  <a:cubicBezTo>
                    <a:pt x="11399" y="50822"/>
                    <a:pt x="11551" y="51765"/>
                    <a:pt x="11794" y="52646"/>
                  </a:cubicBezTo>
                  <a:cubicBezTo>
                    <a:pt x="11916" y="53011"/>
                    <a:pt x="12007" y="53406"/>
                    <a:pt x="12159" y="53801"/>
                  </a:cubicBezTo>
                  <a:cubicBezTo>
                    <a:pt x="12281" y="54166"/>
                    <a:pt x="12402" y="54409"/>
                    <a:pt x="12524" y="54652"/>
                  </a:cubicBezTo>
                  <a:cubicBezTo>
                    <a:pt x="13132" y="55990"/>
                    <a:pt x="13983" y="57205"/>
                    <a:pt x="15108" y="58300"/>
                  </a:cubicBezTo>
                  <a:cubicBezTo>
                    <a:pt x="15047" y="58452"/>
                    <a:pt x="15047" y="58634"/>
                    <a:pt x="15016" y="58786"/>
                  </a:cubicBezTo>
                  <a:cubicBezTo>
                    <a:pt x="14864" y="59850"/>
                    <a:pt x="15290" y="60914"/>
                    <a:pt x="16111" y="61613"/>
                  </a:cubicBezTo>
                  <a:cubicBezTo>
                    <a:pt x="16658" y="62008"/>
                    <a:pt x="17326" y="62251"/>
                    <a:pt x="18025" y="62251"/>
                  </a:cubicBezTo>
                  <a:cubicBezTo>
                    <a:pt x="18390" y="62251"/>
                    <a:pt x="18785" y="62160"/>
                    <a:pt x="19120" y="62069"/>
                  </a:cubicBezTo>
                  <a:lnTo>
                    <a:pt x="20032" y="61704"/>
                  </a:lnTo>
                  <a:cubicBezTo>
                    <a:pt x="21217" y="62251"/>
                    <a:pt x="22494" y="62707"/>
                    <a:pt x="23801" y="63011"/>
                  </a:cubicBezTo>
                  <a:cubicBezTo>
                    <a:pt x="24257" y="63315"/>
                    <a:pt x="24713" y="63588"/>
                    <a:pt x="25168" y="63832"/>
                  </a:cubicBezTo>
                  <a:cubicBezTo>
                    <a:pt x="27479" y="65047"/>
                    <a:pt x="30153" y="65655"/>
                    <a:pt x="33071" y="65655"/>
                  </a:cubicBezTo>
                  <a:cubicBezTo>
                    <a:pt x="33406" y="65655"/>
                    <a:pt x="33801" y="65655"/>
                    <a:pt x="34135" y="65625"/>
                  </a:cubicBezTo>
                  <a:cubicBezTo>
                    <a:pt x="34743" y="65595"/>
                    <a:pt x="35351" y="65564"/>
                    <a:pt x="35959" y="65473"/>
                  </a:cubicBezTo>
                  <a:cubicBezTo>
                    <a:pt x="36081" y="65473"/>
                    <a:pt x="36141" y="65503"/>
                    <a:pt x="36233" y="65503"/>
                  </a:cubicBezTo>
                  <a:cubicBezTo>
                    <a:pt x="36293" y="65503"/>
                    <a:pt x="36476" y="65564"/>
                    <a:pt x="36476" y="65564"/>
                  </a:cubicBezTo>
                  <a:cubicBezTo>
                    <a:pt x="36628" y="65564"/>
                    <a:pt x="36780" y="65595"/>
                    <a:pt x="36932" y="65595"/>
                  </a:cubicBezTo>
                  <a:cubicBezTo>
                    <a:pt x="37053" y="65595"/>
                    <a:pt x="37296" y="65625"/>
                    <a:pt x="37296" y="65625"/>
                  </a:cubicBezTo>
                  <a:cubicBezTo>
                    <a:pt x="37388" y="65625"/>
                    <a:pt x="37540" y="65625"/>
                    <a:pt x="37661" y="65655"/>
                  </a:cubicBezTo>
                  <a:lnTo>
                    <a:pt x="39576" y="65655"/>
                  </a:lnTo>
                  <a:cubicBezTo>
                    <a:pt x="39728" y="65655"/>
                    <a:pt x="39910" y="65655"/>
                    <a:pt x="40062" y="65625"/>
                  </a:cubicBezTo>
                  <a:lnTo>
                    <a:pt x="40336" y="65625"/>
                  </a:lnTo>
                  <a:cubicBezTo>
                    <a:pt x="40579" y="65595"/>
                    <a:pt x="40853" y="65595"/>
                    <a:pt x="41096" y="65564"/>
                  </a:cubicBezTo>
                  <a:lnTo>
                    <a:pt x="41187" y="65564"/>
                  </a:lnTo>
                  <a:lnTo>
                    <a:pt x="41886" y="65443"/>
                  </a:lnTo>
                  <a:cubicBezTo>
                    <a:pt x="41917" y="65443"/>
                    <a:pt x="41947" y="65443"/>
                    <a:pt x="42008" y="65412"/>
                  </a:cubicBezTo>
                  <a:cubicBezTo>
                    <a:pt x="42312" y="65351"/>
                    <a:pt x="42646" y="65291"/>
                    <a:pt x="42950" y="65199"/>
                  </a:cubicBezTo>
                  <a:lnTo>
                    <a:pt x="43072" y="65169"/>
                  </a:lnTo>
                  <a:cubicBezTo>
                    <a:pt x="43376" y="65108"/>
                    <a:pt x="43710" y="65017"/>
                    <a:pt x="44044" y="64895"/>
                  </a:cubicBezTo>
                  <a:cubicBezTo>
                    <a:pt x="44135" y="64865"/>
                    <a:pt x="44196" y="64865"/>
                    <a:pt x="44287" y="64835"/>
                  </a:cubicBezTo>
                  <a:cubicBezTo>
                    <a:pt x="44622" y="64713"/>
                    <a:pt x="44956" y="64591"/>
                    <a:pt x="45230" y="64500"/>
                  </a:cubicBezTo>
                  <a:lnTo>
                    <a:pt x="45260" y="64500"/>
                  </a:lnTo>
                  <a:cubicBezTo>
                    <a:pt x="45564" y="64379"/>
                    <a:pt x="45898" y="64227"/>
                    <a:pt x="46263" y="64044"/>
                  </a:cubicBezTo>
                  <a:cubicBezTo>
                    <a:pt x="46354" y="63984"/>
                    <a:pt x="46476" y="63923"/>
                    <a:pt x="46567" y="63892"/>
                  </a:cubicBezTo>
                  <a:lnTo>
                    <a:pt x="46628" y="63832"/>
                  </a:lnTo>
                  <a:cubicBezTo>
                    <a:pt x="46901" y="63680"/>
                    <a:pt x="47175" y="63528"/>
                    <a:pt x="47479" y="63376"/>
                  </a:cubicBezTo>
                  <a:lnTo>
                    <a:pt x="47540" y="63315"/>
                  </a:lnTo>
                  <a:cubicBezTo>
                    <a:pt x="47783" y="63163"/>
                    <a:pt x="48026" y="63011"/>
                    <a:pt x="48269" y="62829"/>
                  </a:cubicBezTo>
                  <a:lnTo>
                    <a:pt x="48330" y="62768"/>
                  </a:lnTo>
                  <a:cubicBezTo>
                    <a:pt x="48604" y="62585"/>
                    <a:pt x="48847" y="62403"/>
                    <a:pt x="49060" y="62221"/>
                  </a:cubicBezTo>
                  <a:lnTo>
                    <a:pt x="49090" y="62160"/>
                  </a:lnTo>
                  <a:cubicBezTo>
                    <a:pt x="49637" y="61704"/>
                    <a:pt x="50123" y="61218"/>
                    <a:pt x="50579" y="60731"/>
                  </a:cubicBezTo>
                  <a:cubicBezTo>
                    <a:pt x="50670" y="60640"/>
                    <a:pt x="50731" y="60549"/>
                    <a:pt x="50822" y="60458"/>
                  </a:cubicBezTo>
                  <a:cubicBezTo>
                    <a:pt x="50883" y="60397"/>
                    <a:pt x="50914" y="60306"/>
                    <a:pt x="51005" y="60245"/>
                  </a:cubicBezTo>
                  <a:cubicBezTo>
                    <a:pt x="51126" y="60123"/>
                    <a:pt x="51218" y="59971"/>
                    <a:pt x="51309" y="59819"/>
                  </a:cubicBezTo>
                  <a:lnTo>
                    <a:pt x="51430" y="59698"/>
                  </a:lnTo>
                  <a:cubicBezTo>
                    <a:pt x="51582" y="59515"/>
                    <a:pt x="51674" y="59333"/>
                    <a:pt x="51795" y="59120"/>
                  </a:cubicBezTo>
                  <a:lnTo>
                    <a:pt x="51917" y="58968"/>
                  </a:lnTo>
                  <a:lnTo>
                    <a:pt x="52251" y="58421"/>
                  </a:lnTo>
                  <a:cubicBezTo>
                    <a:pt x="52251" y="58421"/>
                    <a:pt x="52281" y="58360"/>
                    <a:pt x="52281" y="58330"/>
                  </a:cubicBezTo>
                  <a:cubicBezTo>
                    <a:pt x="52403" y="58117"/>
                    <a:pt x="52525" y="57904"/>
                    <a:pt x="52646" y="57692"/>
                  </a:cubicBezTo>
                  <a:lnTo>
                    <a:pt x="52707" y="57540"/>
                  </a:lnTo>
                  <a:cubicBezTo>
                    <a:pt x="52798" y="57357"/>
                    <a:pt x="52889" y="57145"/>
                    <a:pt x="52981" y="56932"/>
                  </a:cubicBezTo>
                  <a:cubicBezTo>
                    <a:pt x="52981" y="56901"/>
                    <a:pt x="53011" y="56841"/>
                    <a:pt x="53011" y="56841"/>
                  </a:cubicBezTo>
                  <a:lnTo>
                    <a:pt x="53254" y="56172"/>
                  </a:lnTo>
                  <a:cubicBezTo>
                    <a:pt x="53285" y="56081"/>
                    <a:pt x="53285" y="56020"/>
                    <a:pt x="53315" y="55990"/>
                  </a:cubicBezTo>
                  <a:cubicBezTo>
                    <a:pt x="53406" y="55777"/>
                    <a:pt x="53436" y="55564"/>
                    <a:pt x="53467" y="55382"/>
                  </a:cubicBezTo>
                  <a:cubicBezTo>
                    <a:pt x="53649" y="55260"/>
                    <a:pt x="53862" y="55108"/>
                    <a:pt x="54014" y="54986"/>
                  </a:cubicBezTo>
                  <a:lnTo>
                    <a:pt x="54044" y="54956"/>
                  </a:lnTo>
                  <a:cubicBezTo>
                    <a:pt x="54166" y="54865"/>
                    <a:pt x="54257" y="54804"/>
                    <a:pt x="54379" y="54683"/>
                  </a:cubicBezTo>
                  <a:lnTo>
                    <a:pt x="54652" y="54409"/>
                  </a:lnTo>
                  <a:lnTo>
                    <a:pt x="54713" y="54348"/>
                  </a:lnTo>
                  <a:cubicBezTo>
                    <a:pt x="54835" y="54257"/>
                    <a:pt x="54926" y="54166"/>
                    <a:pt x="55017" y="54044"/>
                  </a:cubicBezTo>
                  <a:lnTo>
                    <a:pt x="55230" y="53862"/>
                  </a:lnTo>
                  <a:cubicBezTo>
                    <a:pt x="55260" y="53801"/>
                    <a:pt x="55291" y="53771"/>
                    <a:pt x="55321" y="53710"/>
                  </a:cubicBezTo>
                  <a:cubicBezTo>
                    <a:pt x="55382" y="53649"/>
                    <a:pt x="55412" y="53588"/>
                    <a:pt x="55443" y="53558"/>
                  </a:cubicBezTo>
                  <a:cubicBezTo>
                    <a:pt x="55564" y="53406"/>
                    <a:pt x="55716" y="53254"/>
                    <a:pt x="55838" y="53041"/>
                  </a:cubicBezTo>
                  <a:cubicBezTo>
                    <a:pt x="55899" y="52980"/>
                    <a:pt x="55929" y="52859"/>
                    <a:pt x="56020" y="52737"/>
                  </a:cubicBezTo>
                  <a:lnTo>
                    <a:pt x="56051" y="52676"/>
                  </a:lnTo>
                  <a:cubicBezTo>
                    <a:pt x="56142" y="52524"/>
                    <a:pt x="56233" y="52403"/>
                    <a:pt x="56324" y="52251"/>
                  </a:cubicBezTo>
                  <a:cubicBezTo>
                    <a:pt x="56354" y="52129"/>
                    <a:pt x="56446" y="52069"/>
                    <a:pt x="56476" y="51947"/>
                  </a:cubicBezTo>
                  <a:lnTo>
                    <a:pt x="56506" y="51825"/>
                  </a:lnTo>
                  <a:cubicBezTo>
                    <a:pt x="56598" y="51673"/>
                    <a:pt x="56658" y="51582"/>
                    <a:pt x="56689" y="51430"/>
                  </a:cubicBezTo>
                  <a:cubicBezTo>
                    <a:pt x="56810" y="51157"/>
                    <a:pt x="56932" y="50853"/>
                    <a:pt x="57054" y="50549"/>
                  </a:cubicBezTo>
                  <a:cubicBezTo>
                    <a:pt x="57114" y="50275"/>
                    <a:pt x="57206" y="50002"/>
                    <a:pt x="57266" y="49698"/>
                  </a:cubicBezTo>
                  <a:cubicBezTo>
                    <a:pt x="57266" y="49637"/>
                    <a:pt x="57297" y="49546"/>
                    <a:pt x="57297" y="49485"/>
                  </a:cubicBezTo>
                  <a:lnTo>
                    <a:pt x="57297" y="49455"/>
                  </a:lnTo>
                  <a:lnTo>
                    <a:pt x="57418" y="48877"/>
                  </a:lnTo>
                  <a:cubicBezTo>
                    <a:pt x="57418" y="48755"/>
                    <a:pt x="57449" y="48695"/>
                    <a:pt x="57449" y="48573"/>
                  </a:cubicBezTo>
                  <a:cubicBezTo>
                    <a:pt x="57510" y="48391"/>
                    <a:pt x="57510" y="48239"/>
                    <a:pt x="57540" y="48026"/>
                  </a:cubicBezTo>
                  <a:lnTo>
                    <a:pt x="57540" y="47996"/>
                  </a:lnTo>
                  <a:cubicBezTo>
                    <a:pt x="57540" y="47935"/>
                    <a:pt x="57540" y="47813"/>
                    <a:pt x="57570" y="47722"/>
                  </a:cubicBezTo>
                  <a:cubicBezTo>
                    <a:pt x="57570" y="47540"/>
                    <a:pt x="57570" y="47357"/>
                    <a:pt x="57601" y="47205"/>
                  </a:cubicBezTo>
                  <a:lnTo>
                    <a:pt x="57601" y="46719"/>
                  </a:lnTo>
                  <a:lnTo>
                    <a:pt x="57601" y="46263"/>
                  </a:lnTo>
                  <a:cubicBezTo>
                    <a:pt x="57601" y="46111"/>
                    <a:pt x="57570" y="45898"/>
                    <a:pt x="57570" y="45746"/>
                  </a:cubicBezTo>
                  <a:lnTo>
                    <a:pt x="57570" y="45564"/>
                  </a:lnTo>
                  <a:cubicBezTo>
                    <a:pt x="57570" y="45381"/>
                    <a:pt x="57540" y="45199"/>
                    <a:pt x="57510" y="44986"/>
                  </a:cubicBezTo>
                  <a:lnTo>
                    <a:pt x="57510" y="44895"/>
                  </a:lnTo>
                  <a:cubicBezTo>
                    <a:pt x="57418" y="44470"/>
                    <a:pt x="57388" y="44074"/>
                    <a:pt x="57297" y="43740"/>
                  </a:cubicBezTo>
                  <a:cubicBezTo>
                    <a:pt x="57054" y="42403"/>
                    <a:pt x="56628" y="41248"/>
                    <a:pt x="56081" y="40214"/>
                  </a:cubicBezTo>
                  <a:cubicBezTo>
                    <a:pt x="56142" y="40093"/>
                    <a:pt x="56203" y="39971"/>
                    <a:pt x="56233" y="39880"/>
                  </a:cubicBezTo>
                  <a:lnTo>
                    <a:pt x="56294" y="39758"/>
                  </a:lnTo>
                  <a:cubicBezTo>
                    <a:pt x="56506" y="39150"/>
                    <a:pt x="56689" y="38451"/>
                    <a:pt x="56841" y="37813"/>
                  </a:cubicBezTo>
                  <a:lnTo>
                    <a:pt x="56902" y="37631"/>
                  </a:lnTo>
                  <a:cubicBezTo>
                    <a:pt x="56932" y="37327"/>
                    <a:pt x="56993" y="37023"/>
                    <a:pt x="56993" y="36749"/>
                  </a:cubicBezTo>
                  <a:lnTo>
                    <a:pt x="56993" y="36688"/>
                  </a:lnTo>
                  <a:cubicBezTo>
                    <a:pt x="57054" y="36384"/>
                    <a:pt x="57054" y="36020"/>
                    <a:pt x="57084" y="35685"/>
                  </a:cubicBezTo>
                  <a:lnTo>
                    <a:pt x="57084" y="35533"/>
                  </a:lnTo>
                  <a:cubicBezTo>
                    <a:pt x="57084" y="35229"/>
                    <a:pt x="57084" y="34925"/>
                    <a:pt x="57054" y="34621"/>
                  </a:cubicBezTo>
                  <a:lnTo>
                    <a:pt x="57054" y="34561"/>
                  </a:lnTo>
                  <a:lnTo>
                    <a:pt x="56932" y="33527"/>
                  </a:lnTo>
                  <a:lnTo>
                    <a:pt x="56932" y="33497"/>
                  </a:lnTo>
                  <a:cubicBezTo>
                    <a:pt x="56780" y="32585"/>
                    <a:pt x="56598" y="31734"/>
                    <a:pt x="56233" y="30913"/>
                  </a:cubicBezTo>
                  <a:cubicBezTo>
                    <a:pt x="56172" y="30640"/>
                    <a:pt x="56051" y="30396"/>
                    <a:pt x="55929" y="30184"/>
                  </a:cubicBezTo>
                  <a:lnTo>
                    <a:pt x="55838" y="29941"/>
                  </a:lnTo>
                  <a:cubicBezTo>
                    <a:pt x="55747" y="29789"/>
                    <a:pt x="55686" y="29606"/>
                    <a:pt x="55564" y="29454"/>
                  </a:cubicBezTo>
                  <a:lnTo>
                    <a:pt x="55443" y="29241"/>
                  </a:lnTo>
                  <a:cubicBezTo>
                    <a:pt x="55382" y="29089"/>
                    <a:pt x="55260" y="28937"/>
                    <a:pt x="55169" y="28786"/>
                  </a:cubicBezTo>
                  <a:cubicBezTo>
                    <a:pt x="55139" y="28694"/>
                    <a:pt x="55108" y="28634"/>
                    <a:pt x="55017" y="28542"/>
                  </a:cubicBezTo>
                  <a:cubicBezTo>
                    <a:pt x="54926" y="28390"/>
                    <a:pt x="54804" y="28208"/>
                    <a:pt x="54683" y="28056"/>
                  </a:cubicBezTo>
                  <a:lnTo>
                    <a:pt x="54622" y="27934"/>
                  </a:lnTo>
                  <a:cubicBezTo>
                    <a:pt x="54014" y="27114"/>
                    <a:pt x="53285" y="26263"/>
                    <a:pt x="52494" y="25503"/>
                  </a:cubicBezTo>
                  <a:cubicBezTo>
                    <a:pt x="52433" y="25472"/>
                    <a:pt x="52403" y="25442"/>
                    <a:pt x="52342" y="25381"/>
                  </a:cubicBezTo>
                  <a:cubicBezTo>
                    <a:pt x="52099" y="25199"/>
                    <a:pt x="51917" y="25016"/>
                    <a:pt x="51674" y="24864"/>
                  </a:cubicBezTo>
                  <a:lnTo>
                    <a:pt x="51461" y="24682"/>
                  </a:lnTo>
                  <a:cubicBezTo>
                    <a:pt x="51309" y="24530"/>
                    <a:pt x="51126" y="24409"/>
                    <a:pt x="50914" y="24287"/>
                  </a:cubicBezTo>
                  <a:lnTo>
                    <a:pt x="50701" y="24135"/>
                  </a:lnTo>
                  <a:lnTo>
                    <a:pt x="50701" y="23801"/>
                  </a:lnTo>
                  <a:lnTo>
                    <a:pt x="50701" y="23649"/>
                  </a:lnTo>
                  <a:cubicBezTo>
                    <a:pt x="50701" y="23405"/>
                    <a:pt x="50670" y="23223"/>
                    <a:pt x="50670" y="22950"/>
                  </a:cubicBezTo>
                  <a:lnTo>
                    <a:pt x="50670" y="22858"/>
                  </a:lnTo>
                  <a:cubicBezTo>
                    <a:pt x="50610" y="22402"/>
                    <a:pt x="50549" y="21977"/>
                    <a:pt x="50427" y="21551"/>
                  </a:cubicBezTo>
                  <a:lnTo>
                    <a:pt x="50427" y="21491"/>
                  </a:lnTo>
                  <a:cubicBezTo>
                    <a:pt x="50427" y="21430"/>
                    <a:pt x="50397" y="21369"/>
                    <a:pt x="50397" y="21339"/>
                  </a:cubicBezTo>
                  <a:cubicBezTo>
                    <a:pt x="50306" y="21035"/>
                    <a:pt x="50245" y="20731"/>
                    <a:pt x="50123" y="20427"/>
                  </a:cubicBezTo>
                  <a:lnTo>
                    <a:pt x="50093" y="20336"/>
                  </a:lnTo>
                  <a:cubicBezTo>
                    <a:pt x="50002" y="20062"/>
                    <a:pt x="49911" y="19819"/>
                    <a:pt x="49789" y="19545"/>
                  </a:cubicBezTo>
                  <a:cubicBezTo>
                    <a:pt x="49789" y="19545"/>
                    <a:pt x="49667" y="19302"/>
                    <a:pt x="49667" y="19272"/>
                  </a:cubicBezTo>
                  <a:lnTo>
                    <a:pt x="49667" y="19272"/>
                  </a:lnTo>
                  <a:cubicBezTo>
                    <a:pt x="50549" y="19363"/>
                    <a:pt x="51430" y="19393"/>
                    <a:pt x="52281" y="19424"/>
                  </a:cubicBezTo>
                  <a:cubicBezTo>
                    <a:pt x="52829" y="19424"/>
                    <a:pt x="53315" y="19454"/>
                    <a:pt x="53862" y="19454"/>
                  </a:cubicBezTo>
                  <a:cubicBezTo>
                    <a:pt x="55412" y="19454"/>
                    <a:pt x="56962" y="19393"/>
                    <a:pt x="58482" y="19211"/>
                  </a:cubicBezTo>
                  <a:cubicBezTo>
                    <a:pt x="58634" y="19211"/>
                    <a:pt x="58756" y="19150"/>
                    <a:pt x="58908" y="19150"/>
                  </a:cubicBezTo>
                  <a:cubicBezTo>
                    <a:pt x="59272" y="19120"/>
                    <a:pt x="59698" y="19059"/>
                    <a:pt x="60124" y="18998"/>
                  </a:cubicBezTo>
                  <a:cubicBezTo>
                    <a:pt x="62099" y="18998"/>
                    <a:pt x="64227" y="17326"/>
                    <a:pt x="64227" y="12676"/>
                  </a:cubicBezTo>
                  <a:cubicBezTo>
                    <a:pt x="64531" y="11004"/>
                    <a:pt x="64227" y="8086"/>
                    <a:pt x="62251" y="6810"/>
                  </a:cubicBezTo>
                  <a:cubicBezTo>
                    <a:pt x="61735" y="6475"/>
                    <a:pt x="61066" y="6293"/>
                    <a:pt x="60428" y="6293"/>
                  </a:cubicBezTo>
                  <a:cubicBezTo>
                    <a:pt x="60063" y="6293"/>
                    <a:pt x="59698" y="6354"/>
                    <a:pt x="59364" y="6475"/>
                  </a:cubicBezTo>
                  <a:cubicBezTo>
                    <a:pt x="59333" y="6475"/>
                    <a:pt x="59242" y="6506"/>
                    <a:pt x="59212" y="6506"/>
                  </a:cubicBezTo>
                  <a:cubicBezTo>
                    <a:pt x="59029" y="6597"/>
                    <a:pt x="58817" y="6627"/>
                    <a:pt x="58634" y="6658"/>
                  </a:cubicBezTo>
                  <a:cubicBezTo>
                    <a:pt x="58604" y="6658"/>
                    <a:pt x="58604" y="6658"/>
                    <a:pt x="58573" y="6718"/>
                  </a:cubicBezTo>
                  <a:cubicBezTo>
                    <a:pt x="58421" y="6749"/>
                    <a:pt x="58269" y="6779"/>
                    <a:pt x="58148" y="6810"/>
                  </a:cubicBezTo>
                  <a:cubicBezTo>
                    <a:pt x="58117" y="6810"/>
                    <a:pt x="58087" y="6810"/>
                    <a:pt x="58026" y="6870"/>
                  </a:cubicBezTo>
                  <a:cubicBezTo>
                    <a:pt x="56294" y="7326"/>
                    <a:pt x="54379" y="7630"/>
                    <a:pt x="52403" y="7721"/>
                  </a:cubicBezTo>
                  <a:cubicBezTo>
                    <a:pt x="51613" y="7782"/>
                    <a:pt x="50762" y="7813"/>
                    <a:pt x="49941" y="7813"/>
                  </a:cubicBezTo>
                  <a:cubicBezTo>
                    <a:pt x="48421" y="7813"/>
                    <a:pt x="46749" y="7721"/>
                    <a:pt x="44835" y="7539"/>
                  </a:cubicBezTo>
                  <a:cubicBezTo>
                    <a:pt x="44135" y="7478"/>
                    <a:pt x="43406" y="7387"/>
                    <a:pt x="42646" y="7326"/>
                  </a:cubicBezTo>
                  <a:cubicBezTo>
                    <a:pt x="41278" y="7174"/>
                    <a:pt x="39819" y="7022"/>
                    <a:pt x="38299" y="6931"/>
                  </a:cubicBezTo>
                  <a:cubicBezTo>
                    <a:pt x="38087" y="6931"/>
                    <a:pt x="37843" y="6901"/>
                    <a:pt x="37631" y="6901"/>
                  </a:cubicBezTo>
                  <a:cubicBezTo>
                    <a:pt x="37205" y="6870"/>
                    <a:pt x="36749" y="6870"/>
                    <a:pt x="36263" y="6870"/>
                  </a:cubicBezTo>
                  <a:lnTo>
                    <a:pt x="35837" y="6870"/>
                  </a:lnTo>
                  <a:cubicBezTo>
                    <a:pt x="35017" y="6870"/>
                    <a:pt x="34166" y="6931"/>
                    <a:pt x="33375" y="7022"/>
                  </a:cubicBezTo>
                  <a:cubicBezTo>
                    <a:pt x="30397" y="6658"/>
                    <a:pt x="27357" y="5594"/>
                    <a:pt x="24561" y="3922"/>
                  </a:cubicBezTo>
                  <a:cubicBezTo>
                    <a:pt x="24287" y="3770"/>
                    <a:pt x="23983" y="3588"/>
                    <a:pt x="23679" y="3375"/>
                  </a:cubicBezTo>
                  <a:cubicBezTo>
                    <a:pt x="23618" y="3314"/>
                    <a:pt x="23558" y="3284"/>
                    <a:pt x="23497" y="3253"/>
                  </a:cubicBezTo>
                  <a:cubicBezTo>
                    <a:pt x="23466" y="3192"/>
                    <a:pt x="23406" y="3192"/>
                    <a:pt x="23375" y="3162"/>
                  </a:cubicBezTo>
                  <a:cubicBezTo>
                    <a:pt x="22950" y="2919"/>
                    <a:pt x="22494" y="2706"/>
                    <a:pt x="22007" y="2676"/>
                  </a:cubicBezTo>
                  <a:cubicBezTo>
                    <a:pt x="21855" y="2645"/>
                    <a:pt x="21703" y="2645"/>
                    <a:pt x="21551" y="2645"/>
                  </a:cubicBezTo>
                  <a:cubicBezTo>
                    <a:pt x="21035" y="2645"/>
                    <a:pt x="20457" y="2797"/>
                    <a:pt x="19971" y="3010"/>
                  </a:cubicBezTo>
                  <a:cubicBezTo>
                    <a:pt x="19667" y="3162"/>
                    <a:pt x="19393" y="3344"/>
                    <a:pt x="19150" y="3588"/>
                  </a:cubicBezTo>
                  <a:cubicBezTo>
                    <a:pt x="15746" y="1278"/>
                    <a:pt x="11825" y="1"/>
                    <a:pt x="7965"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endParaRPr sz="2400"/>
            </a:p>
          </p:txBody>
        </p:sp>
        <p:sp>
          <p:nvSpPr>
            <p:cNvPr id="10" name="Google Shape;10800;p74">
              <a:extLst>
                <a:ext uri="{FF2B5EF4-FFF2-40B4-BE49-F238E27FC236}">
                  <a16:creationId xmlns:a16="http://schemas.microsoft.com/office/drawing/2014/main" id="{08817148-FB96-1A2F-CD64-68EAF5FB3F29}"/>
                </a:ext>
              </a:extLst>
            </p:cNvPr>
            <p:cNvSpPr/>
            <p:nvPr/>
          </p:nvSpPr>
          <p:spPr>
            <a:xfrm>
              <a:off x="839200" y="3188025"/>
              <a:ext cx="942275" cy="1235700"/>
            </a:xfrm>
            <a:custGeom>
              <a:avLst/>
              <a:gdLst/>
              <a:ahLst/>
              <a:cxnLst/>
              <a:rect l="l" t="t" r="r" b="b"/>
              <a:pathLst>
                <a:path w="37691" h="49428" extrusionOk="0">
                  <a:moveTo>
                    <a:pt x="18298" y="1"/>
                  </a:moveTo>
                  <a:cubicBezTo>
                    <a:pt x="18085" y="61"/>
                    <a:pt x="17873" y="92"/>
                    <a:pt x="17690" y="122"/>
                  </a:cubicBezTo>
                  <a:cubicBezTo>
                    <a:pt x="15198" y="548"/>
                    <a:pt x="12827" y="1520"/>
                    <a:pt x="10912" y="3131"/>
                  </a:cubicBezTo>
                  <a:cubicBezTo>
                    <a:pt x="10882" y="3162"/>
                    <a:pt x="10790" y="3192"/>
                    <a:pt x="10760" y="3253"/>
                  </a:cubicBezTo>
                  <a:cubicBezTo>
                    <a:pt x="10638" y="3344"/>
                    <a:pt x="10547" y="3435"/>
                    <a:pt x="10426" y="3557"/>
                  </a:cubicBezTo>
                  <a:cubicBezTo>
                    <a:pt x="8936" y="4955"/>
                    <a:pt x="7812" y="6809"/>
                    <a:pt x="7295" y="8785"/>
                  </a:cubicBezTo>
                  <a:cubicBezTo>
                    <a:pt x="7295" y="8815"/>
                    <a:pt x="7265" y="8906"/>
                    <a:pt x="7265" y="8937"/>
                  </a:cubicBezTo>
                  <a:cubicBezTo>
                    <a:pt x="6961" y="10092"/>
                    <a:pt x="6930" y="11247"/>
                    <a:pt x="7113" y="12432"/>
                  </a:cubicBezTo>
                  <a:cubicBezTo>
                    <a:pt x="6170" y="13010"/>
                    <a:pt x="5258" y="13648"/>
                    <a:pt x="4407" y="14408"/>
                  </a:cubicBezTo>
                  <a:cubicBezTo>
                    <a:pt x="4347" y="14438"/>
                    <a:pt x="4316" y="14499"/>
                    <a:pt x="4255" y="14530"/>
                  </a:cubicBezTo>
                  <a:cubicBezTo>
                    <a:pt x="2979" y="15745"/>
                    <a:pt x="1915" y="17144"/>
                    <a:pt x="1307" y="18785"/>
                  </a:cubicBezTo>
                  <a:cubicBezTo>
                    <a:pt x="1185" y="19119"/>
                    <a:pt x="1064" y="19423"/>
                    <a:pt x="1003" y="19758"/>
                  </a:cubicBezTo>
                  <a:cubicBezTo>
                    <a:pt x="1003" y="19818"/>
                    <a:pt x="973" y="19879"/>
                    <a:pt x="973" y="19910"/>
                  </a:cubicBezTo>
                  <a:cubicBezTo>
                    <a:pt x="456" y="21977"/>
                    <a:pt x="608" y="24226"/>
                    <a:pt x="1581" y="26110"/>
                  </a:cubicBezTo>
                  <a:cubicBezTo>
                    <a:pt x="1611" y="26202"/>
                    <a:pt x="1641" y="26232"/>
                    <a:pt x="1672" y="26293"/>
                  </a:cubicBezTo>
                  <a:cubicBezTo>
                    <a:pt x="1824" y="26597"/>
                    <a:pt x="2037" y="26901"/>
                    <a:pt x="2219" y="27174"/>
                  </a:cubicBezTo>
                  <a:cubicBezTo>
                    <a:pt x="1216" y="28238"/>
                    <a:pt x="699" y="29758"/>
                    <a:pt x="395" y="31156"/>
                  </a:cubicBezTo>
                  <a:cubicBezTo>
                    <a:pt x="304" y="31430"/>
                    <a:pt x="274" y="31703"/>
                    <a:pt x="243" y="31977"/>
                  </a:cubicBezTo>
                  <a:cubicBezTo>
                    <a:pt x="213" y="32007"/>
                    <a:pt x="213" y="32068"/>
                    <a:pt x="213" y="32129"/>
                  </a:cubicBezTo>
                  <a:cubicBezTo>
                    <a:pt x="0" y="33557"/>
                    <a:pt x="61" y="35047"/>
                    <a:pt x="517" y="36445"/>
                  </a:cubicBezTo>
                  <a:cubicBezTo>
                    <a:pt x="729" y="37205"/>
                    <a:pt x="1125" y="37965"/>
                    <a:pt x="1641" y="38573"/>
                  </a:cubicBezTo>
                  <a:cubicBezTo>
                    <a:pt x="1672" y="38603"/>
                    <a:pt x="1763" y="38694"/>
                    <a:pt x="1793" y="38755"/>
                  </a:cubicBezTo>
                  <a:cubicBezTo>
                    <a:pt x="2401" y="39424"/>
                    <a:pt x="3131" y="39940"/>
                    <a:pt x="3951" y="40244"/>
                  </a:cubicBezTo>
                  <a:cubicBezTo>
                    <a:pt x="3951" y="40366"/>
                    <a:pt x="4012" y="40427"/>
                    <a:pt x="4012" y="40548"/>
                  </a:cubicBezTo>
                  <a:cubicBezTo>
                    <a:pt x="4225" y="42554"/>
                    <a:pt x="5289" y="44439"/>
                    <a:pt x="6748" y="45898"/>
                  </a:cubicBezTo>
                  <a:cubicBezTo>
                    <a:pt x="6809" y="45989"/>
                    <a:pt x="6839" y="46050"/>
                    <a:pt x="6930" y="46111"/>
                  </a:cubicBezTo>
                  <a:cubicBezTo>
                    <a:pt x="7690" y="46871"/>
                    <a:pt x="8572" y="47478"/>
                    <a:pt x="9483" y="47965"/>
                  </a:cubicBezTo>
                  <a:cubicBezTo>
                    <a:pt x="11489" y="49008"/>
                    <a:pt x="13731" y="49416"/>
                    <a:pt x="16000" y="49416"/>
                  </a:cubicBezTo>
                  <a:cubicBezTo>
                    <a:pt x="16310" y="49416"/>
                    <a:pt x="16620" y="49408"/>
                    <a:pt x="16930" y="49393"/>
                  </a:cubicBezTo>
                  <a:cubicBezTo>
                    <a:pt x="17569" y="49363"/>
                    <a:pt x="18207" y="49333"/>
                    <a:pt x="18845" y="49211"/>
                  </a:cubicBezTo>
                  <a:cubicBezTo>
                    <a:pt x="19781" y="49351"/>
                    <a:pt x="20741" y="49428"/>
                    <a:pt x="21700" y="49428"/>
                  </a:cubicBezTo>
                  <a:cubicBezTo>
                    <a:pt x="22610" y="49428"/>
                    <a:pt x="23520" y="49359"/>
                    <a:pt x="24408" y="49211"/>
                  </a:cubicBezTo>
                  <a:cubicBezTo>
                    <a:pt x="25624" y="49029"/>
                    <a:pt x="26809" y="48694"/>
                    <a:pt x="27934" y="48117"/>
                  </a:cubicBezTo>
                  <a:cubicBezTo>
                    <a:pt x="28025" y="48086"/>
                    <a:pt x="28116" y="47995"/>
                    <a:pt x="28207" y="47965"/>
                  </a:cubicBezTo>
                  <a:cubicBezTo>
                    <a:pt x="29089" y="47478"/>
                    <a:pt x="29940" y="46871"/>
                    <a:pt x="30700" y="46141"/>
                  </a:cubicBezTo>
                  <a:lnTo>
                    <a:pt x="30912" y="45959"/>
                  </a:lnTo>
                  <a:cubicBezTo>
                    <a:pt x="32463" y="44378"/>
                    <a:pt x="33557" y="42372"/>
                    <a:pt x="33709" y="40244"/>
                  </a:cubicBezTo>
                  <a:lnTo>
                    <a:pt x="33739" y="40244"/>
                  </a:lnTo>
                  <a:cubicBezTo>
                    <a:pt x="33800" y="40244"/>
                    <a:pt x="33800" y="40214"/>
                    <a:pt x="33830" y="40214"/>
                  </a:cubicBezTo>
                  <a:cubicBezTo>
                    <a:pt x="34590" y="39910"/>
                    <a:pt x="35259" y="39454"/>
                    <a:pt x="35806" y="38846"/>
                  </a:cubicBezTo>
                  <a:cubicBezTo>
                    <a:pt x="35867" y="38816"/>
                    <a:pt x="35958" y="38725"/>
                    <a:pt x="35989" y="38664"/>
                  </a:cubicBezTo>
                  <a:cubicBezTo>
                    <a:pt x="36505" y="37995"/>
                    <a:pt x="36931" y="37235"/>
                    <a:pt x="37204" y="36445"/>
                  </a:cubicBezTo>
                  <a:cubicBezTo>
                    <a:pt x="37660" y="35077"/>
                    <a:pt x="37691" y="33648"/>
                    <a:pt x="37630" y="32068"/>
                  </a:cubicBezTo>
                  <a:cubicBezTo>
                    <a:pt x="37630" y="32038"/>
                    <a:pt x="37599" y="31977"/>
                    <a:pt x="37599" y="31916"/>
                  </a:cubicBezTo>
                  <a:cubicBezTo>
                    <a:pt x="37539" y="31612"/>
                    <a:pt x="37508" y="31369"/>
                    <a:pt x="37448" y="31065"/>
                  </a:cubicBezTo>
                  <a:cubicBezTo>
                    <a:pt x="37144" y="29636"/>
                    <a:pt x="36596" y="28116"/>
                    <a:pt x="35624" y="27053"/>
                  </a:cubicBezTo>
                  <a:cubicBezTo>
                    <a:pt x="35806" y="26840"/>
                    <a:pt x="35958" y="26566"/>
                    <a:pt x="36110" y="26293"/>
                  </a:cubicBezTo>
                  <a:cubicBezTo>
                    <a:pt x="36140" y="26232"/>
                    <a:pt x="36171" y="26202"/>
                    <a:pt x="36232" y="26110"/>
                  </a:cubicBezTo>
                  <a:cubicBezTo>
                    <a:pt x="37204" y="24256"/>
                    <a:pt x="37387" y="22007"/>
                    <a:pt x="36900" y="19910"/>
                  </a:cubicBezTo>
                  <a:cubicBezTo>
                    <a:pt x="36900" y="19879"/>
                    <a:pt x="36870" y="19818"/>
                    <a:pt x="36870" y="19758"/>
                  </a:cubicBezTo>
                  <a:cubicBezTo>
                    <a:pt x="36779" y="19423"/>
                    <a:pt x="36688" y="19089"/>
                    <a:pt x="36566" y="18755"/>
                  </a:cubicBezTo>
                  <a:cubicBezTo>
                    <a:pt x="35958" y="17144"/>
                    <a:pt x="34894" y="15745"/>
                    <a:pt x="33648" y="14560"/>
                  </a:cubicBezTo>
                  <a:cubicBezTo>
                    <a:pt x="33557" y="14530"/>
                    <a:pt x="33526" y="14499"/>
                    <a:pt x="33496" y="14438"/>
                  </a:cubicBezTo>
                  <a:cubicBezTo>
                    <a:pt x="32645" y="13679"/>
                    <a:pt x="31733" y="13010"/>
                    <a:pt x="30760" y="12432"/>
                  </a:cubicBezTo>
                  <a:cubicBezTo>
                    <a:pt x="30943" y="11308"/>
                    <a:pt x="30912" y="10122"/>
                    <a:pt x="30639" y="8967"/>
                  </a:cubicBezTo>
                  <a:cubicBezTo>
                    <a:pt x="30639" y="8937"/>
                    <a:pt x="30608" y="8876"/>
                    <a:pt x="30608" y="8815"/>
                  </a:cubicBezTo>
                  <a:cubicBezTo>
                    <a:pt x="30092" y="6809"/>
                    <a:pt x="28967" y="4955"/>
                    <a:pt x="27447" y="3557"/>
                  </a:cubicBezTo>
                  <a:cubicBezTo>
                    <a:pt x="27326" y="3466"/>
                    <a:pt x="27265" y="3344"/>
                    <a:pt x="27143" y="3283"/>
                  </a:cubicBezTo>
                  <a:cubicBezTo>
                    <a:pt x="27113" y="3253"/>
                    <a:pt x="27022" y="3192"/>
                    <a:pt x="26991" y="3162"/>
                  </a:cubicBezTo>
                  <a:cubicBezTo>
                    <a:pt x="24894" y="1429"/>
                    <a:pt x="22280" y="396"/>
                    <a:pt x="19575"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1" name="Google Shape;10801;p74">
              <a:extLst>
                <a:ext uri="{FF2B5EF4-FFF2-40B4-BE49-F238E27FC236}">
                  <a16:creationId xmlns:a16="http://schemas.microsoft.com/office/drawing/2014/main" id="{30573A72-8EB3-237A-565A-B450FA07D244}"/>
                </a:ext>
              </a:extLst>
            </p:cNvPr>
            <p:cNvSpPr/>
            <p:nvPr/>
          </p:nvSpPr>
          <p:spPr>
            <a:xfrm>
              <a:off x="839200" y="3188025"/>
              <a:ext cx="942275" cy="1235700"/>
            </a:xfrm>
            <a:custGeom>
              <a:avLst/>
              <a:gdLst/>
              <a:ahLst/>
              <a:cxnLst/>
              <a:rect l="l" t="t" r="r" b="b"/>
              <a:pathLst>
                <a:path w="37691" h="49428" extrusionOk="0">
                  <a:moveTo>
                    <a:pt x="18298" y="1"/>
                  </a:moveTo>
                  <a:cubicBezTo>
                    <a:pt x="18085" y="61"/>
                    <a:pt x="17873" y="92"/>
                    <a:pt x="17690" y="122"/>
                  </a:cubicBezTo>
                  <a:cubicBezTo>
                    <a:pt x="15198" y="548"/>
                    <a:pt x="12827" y="1520"/>
                    <a:pt x="10912" y="3131"/>
                  </a:cubicBezTo>
                  <a:cubicBezTo>
                    <a:pt x="10882" y="3162"/>
                    <a:pt x="10790" y="3192"/>
                    <a:pt x="10760" y="3253"/>
                  </a:cubicBezTo>
                  <a:cubicBezTo>
                    <a:pt x="10638" y="3344"/>
                    <a:pt x="10547" y="3435"/>
                    <a:pt x="10426" y="3557"/>
                  </a:cubicBezTo>
                  <a:cubicBezTo>
                    <a:pt x="8936" y="4955"/>
                    <a:pt x="7812" y="6809"/>
                    <a:pt x="7295" y="8785"/>
                  </a:cubicBezTo>
                  <a:cubicBezTo>
                    <a:pt x="7295" y="8815"/>
                    <a:pt x="7265" y="8906"/>
                    <a:pt x="7265" y="8937"/>
                  </a:cubicBezTo>
                  <a:cubicBezTo>
                    <a:pt x="6961" y="10092"/>
                    <a:pt x="6930" y="11247"/>
                    <a:pt x="7113" y="12432"/>
                  </a:cubicBezTo>
                  <a:cubicBezTo>
                    <a:pt x="6170" y="13010"/>
                    <a:pt x="5258" y="13648"/>
                    <a:pt x="4407" y="14408"/>
                  </a:cubicBezTo>
                  <a:cubicBezTo>
                    <a:pt x="4347" y="14438"/>
                    <a:pt x="4316" y="14499"/>
                    <a:pt x="4255" y="14530"/>
                  </a:cubicBezTo>
                  <a:cubicBezTo>
                    <a:pt x="2979" y="15745"/>
                    <a:pt x="1915" y="17144"/>
                    <a:pt x="1307" y="18785"/>
                  </a:cubicBezTo>
                  <a:cubicBezTo>
                    <a:pt x="1185" y="19119"/>
                    <a:pt x="1064" y="19423"/>
                    <a:pt x="1003" y="19758"/>
                  </a:cubicBezTo>
                  <a:cubicBezTo>
                    <a:pt x="1003" y="19818"/>
                    <a:pt x="973" y="19879"/>
                    <a:pt x="973" y="19910"/>
                  </a:cubicBezTo>
                  <a:cubicBezTo>
                    <a:pt x="456" y="21977"/>
                    <a:pt x="608" y="24226"/>
                    <a:pt x="1581" y="26110"/>
                  </a:cubicBezTo>
                  <a:cubicBezTo>
                    <a:pt x="1611" y="26202"/>
                    <a:pt x="1641" y="26232"/>
                    <a:pt x="1672" y="26293"/>
                  </a:cubicBezTo>
                  <a:cubicBezTo>
                    <a:pt x="1824" y="26597"/>
                    <a:pt x="2037" y="26901"/>
                    <a:pt x="2219" y="27174"/>
                  </a:cubicBezTo>
                  <a:cubicBezTo>
                    <a:pt x="1216" y="28238"/>
                    <a:pt x="699" y="29758"/>
                    <a:pt x="395" y="31156"/>
                  </a:cubicBezTo>
                  <a:cubicBezTo>
                    <a:pt x="304" y="31430"/>
                    <a:pt x="274" y="31703"/>
                    <a:pt x="243" y="31977"/>
                  </a:cubicBezTo>
                  <a:cubicBezTo>
                    <a:pt x="213" y="32007"/>
                    <a:pt x="213" y="32068"/>
                    <a:pt x="213" y="32129"/>
                  </a:cubicBezTo>
                  <a:cubicBezTo>
                    <a:pt x="0" y="33557"/>
                    <a:pt x="61" y="35047"/>
                    <a:pt x="517" y="36445"/>
                  </a:cubicBezTo>
                  <a:cubicBezTo>
                    <a:pt x="729" y="37205"/>
                    <a:pt x="1125" y="37965"/>
                    <a:pt x="1641" y="38573"/>
                  </a:cubicBezTo>
                  <a:cubicBezTo>
                    <a:pt x="1672" y="38603"/>
                    <a:pt x="1763" y="38694"/>
                    <a:pt x="1793" y="38755"/>
                  </a:cubicBezTo>
                  <a:cubicBezTo>
                    <a:pt x="2401" y="39424"/>
                    <a:pt x="3131" y="39940"/>
                    <a:pt x="3951" y="40244"/>
                  </a:cubicBezTo>
                  <a:cubicBezTo>
                    <a:pt x="3951" y="40366"/>
                    <a:pt x="4012" y="40427"/>
                    <a:pt x="4012" y="40548"/>
                  </a:cubicBezTo>
                  <a:cubicBezTo>
                    <a:pt x="4225" y="42554"/>
                    <a:pt x="5289" y="44439"/>
                    <a:pt x="6748" y="45898"/>
                  </a:cubicBezTo>
                  <a:cubicBezTo>
                    <a:pt x="6809" y="45989"/>
                    <a:pt x="6839" y="46050"/>
                    <a:pt x="6930" y="46111"/>
                  </a:cubicBezTo>
                  <a:cubicBezTo>
                    <a:pt x="7690" y="46871"/>
                    <a:pt x="8572" y="47478"/>
                    <a:pt x="9483" y="47965"/>
                  </a:cubicBezTo>
                  <a:cubicBezTo>
                    <a:pt x="11489" y="49008"/>
                    <a:pt x="13731" y="49416"/>
                    <a:pt x="16000" y="49416"/>
                  </a:cubicBezTo>
                  <a:cubicBezTo>
                    <a:pt x="16310" y="49416"/>
                    <a:pt x="16620" y="49408"/>
                    <a:pt x="16930" y="49393"/>
                  </a:cubicBezTo>
                  <a:cubicBezTo>
                    <a:pt x="17569" y="49363"/>
                    <a:pt x="18207" y="49333"/>
                    <a:pt x="18845" y="49211"/>
                  </a:cubicBezTo>
                  <a:cubicBezTo>
                    <a:pt x="19781" y="49351"/>
                    <a:pt x="20741" y="49428"/>
                    <a:pt x="21700" y="49428"/>
                  </a:cubicBezTo>
                  <a:cubicBezTo>
                    <a:pt x="22610" y="49428"/>
                    <a:pt x="23520" y="49359"/>
                    <a:pt x="24408" y="49211"/>
                  </a:cubicBezTo>
                  <a:cubicBezTo>
                    <a:pt x="25624" y="49029"/>
                    <a:pt x="26809" y="48694"/>
                    <a:pt x="27934" y="48117"/>
                  </a:cubicBezTo>
                  <a:cubicBezTo>
                    <a:pt x="28025" y="48086"/>
                    <a:pt x="28116" y="47995"/>
                    <a:pt x="28207" y="47965"/>
                  </a:cubicBezTo>
                  <a:cubicBezTo>
                    <a:pt x="29089" y="47478"/>
                    <a:pt x="29940" y="46871"/>
                    <a:pt x="30700" y="46141"/>
                  </a:cubicBezTo>
                  <a:lnTo>
                    <a:pt x="30912" y="45959"/>
                  </a:lnTo>
                  <a:cubicBezTo>
                    <a:pt x="32463" y="44378"/>
                    <a:pt x="33557" y="42372"/>
                    <a:pt x="33709" y="40244"/>
                  </a:cubicBezTo>
                  <a:lnTo>
                    <a:pt x="33739" y="40244"/>
                  </a:lnTo>
                  <a:cubicBezTo>
                    <a:pt x="33800" y="40244"/>
                    <a:pt x="33800" y="40214"/>
                    <a:pt x="33830" y="40214"/>
                  </a:cubicBezTo>
                  <a:cubicBezTo>
                    <a:pt x="34590" y="39910"/>
                    <a:pt x="35259" y="39454"/>
                    <a:pt x="35806" y="38846"/>
                  </a:cubicBezTo>
                  <a:cubicBezTo>
                    <a:pt x="35867" y="38816"/>
                    <a:pt x="35958" y="38725"/>
                    <a:pt x="35989" y="38664"/>
                  </a:cubicBezTo>
                  <a:cubicBezTo>
                    <a:pt x="36505" y="37995"/>
                    <a:pt x="36931" y="37235"/>
                    <a:pt x="37204" y="36445"/>
                  </a:cubicBezTo>
                  <a:cubicBezTo>
                    <a:pt x="37660" y="35077"/>
                    <a:pt x="37691" y="33648"/>
                    <a:pt x="37630" y="32068"/>
                  </a:cubicBezTo>
                  <a:cubicBezTo>
                    <a:pt x="37630" y="32038"/>
                    <a:pt x="37599" y="31977"/>
                    <a:pt x="37599" y="31916"/>
                  </a:cubicBezTo>
                  <a:cubicBezTo>
                    <a:pt x="37539" y="31612"/>
                    <a:pt x="37508" y="31369"/>
                    <a:pt x="37448" y="31065"/>
                  </a:cubicBezTo>
                  <a:cubicBezTo>
                    <a:pt x="37144" y="29636"/>
                    <a:pt x="36596" y="28116"/>
                    <a:pt x="35624" y="27053"/>
                  </a:cubicBezTo>
                  <a:cubicBezTo>
                    <a:pt x="35806" y="26840"/>
                    <a:pt x="35958" y="26566"/>
                    <a:pt x="36110" y="26293"/>
                  </a:cubicBezTo>
                  <a:cubicBezTo>
                    <a:pt x="36140" y="26232"/>
                    <a:pt x="36171" y="26202"/>
                    <a:pt x="36232" y="26110"/>
                  </a:cubicBezTo>
                  <a:cubicBezTo>
                    <a:pt x="37204" y="24256"/>
                    <a:pt x="37387" y="22007"/>
                    <a:pt x="36900" y="19910"/>
                  </a:cubicBezTo>
                  <a:cubicBezTo>
                    <a:pt x="36900" y="19879"/>
                    <a:pt x="36870" y="19818"/>
                    <a:pt x="36870" y="19758"/>
                  </a:cubicBezTo>
                  <a:cubicBezTo>
                    <a:pt x="36779" y="19423"/>
                    <a:pt x="36688" y="19089"/>
                    <a:pt x="36566" y="18755"/>
                  </a:cubicBezTo>
                  <a:cubicBezTo>
                    <a:pt x="35958" y="17144"/>
                    <a:pt x="34894" y="15745"/>
                    <a:pt x="33648" y="14560"/>
                  </a:cubicBezTo>
                  <a:cubicBezTo>
                    <a:pt x="33557" y="14530"/>
                    <a:pt x="33526" y="14499"/>
                    <a:pt x="33496" y="14438"/>
                  </a:cubicBezTo>
                  <a:cubicBezTo>
                    <a:pt x="32645" y="13679"/>
                    <a:pt x="31733" y="13010"/>
                    <a:pt x="30760" y="12432"/>
                  </a:cubicBezTo>
                  <a:cubicBezTo>
                    <a:pt x="30943" y="11308"/>
                    <a:pt x="30912" y="10122"/>
                    <a:pt x="30639" y="8967"/>
                  </a:cubicBezTo>
                  <a:cubicBezTo>
                    <a:pt x="30639" y="8937"/>
                    <a:pt x="30608" y="8876"/>
                    <a:pt x="30608" y="8815"/>
                  </a:cubicBezTo>
                  <a:cubicBezTo>
                    <a:pt x="30092" y="6809"/>
                    <a:pt x="28967" y="4955"/>
                    <a:pt x="27447" y="3557"/>
                  </a:cubicBezTo>
                  <a:cubicBezTo>
                    <a:pt x="27326" y="3466"/>
                    <a:pt x="27265" y="3344"/>
                    <a:pt x="27143" y="3283"/>
                  </a:cubicBezTo>
                  <a:cubicBezTo>
                    <a:pt x="27113" y="3253"/>
                    <a:pt x="27022" y="3192"/>
                    <a:pt x="26991" y="3162"/>
                  </a:cubicBezTo>
                  <a:cubicBezTo>
                    <a:pt x="24894" y="1429"/>
                    <a:pt x="22280" y="396"/>
                    <a:pt x="19575" y="1"/>
                  </a:cubicBezTo>
                  <a:close/>
                </a:path>
              </a:pathLst>
            </a:custGeom>
            <a:solidFill>
              <a:srgbClr val="434343">
                <a:alpha val="10270"/>
              </a:srgbClr>
            </a:solidFill>
            <a:ln>
              <a:noFill/>
            </a:ln>
          </p:spPr>
          <p:txBody>
            <a:bodyPr spcFirstLastPara="1" wrap="square" lIns="121900" tIns="121900" rIns="121900" bIns="121900" anchor="ctr" anchorCtr="0">
              <a:noAutofit/>
            </a:bodyPr>
            <a:lstStyle/>
            <a:p>
              <a:endParaRPr sz="2400"/>
            </a:p>
          </p:txBody>
        </p:sp>
        <p:sp>
          <p:nvSpPr>
            <p:cNvPr id="12" name="Google Shape;10802;p74">
              <a:extLst>
                <a:ext uri="{FF2B5EF4-FFF2-40B4-BE49-F238E27FC236}">
                  <a16:creationId xmlns:a16="http://schemas.microsoft.com/office/drawing/2014/main" id="{6045E2D9-0762-09F6-A8B5-1BDAB3F0BF4E}"/>
                </a:ext>
              </a:extLst>
            </p:cNvPr>
            <p:cNvSpPr/>
            <p:nvPr/>
          </p:nvSpPr>
          <p:spPr>
            <a:xfrm>
              <a:off x="1106675" y="3268575"/>
              <a:ext cx="408075" cy="15975"/>
            </a:xfrm>
            <a:custGeom>
              <a:avLst/>
              <a:gdLst/>
              <a:ahLst/>
              <a:cxnLst/>
              <a:rect l="l" t="t" r="r" b="b"/>
              <a:pathLst>
                <a:path w="16323" h="639" extrusionOk="0">
                  <a:moveTo>
                    <a:pt x="152" y="1"/>
                  </a:moveTo>
                  <a:cubicBezTo>
                    <a:pt x="91" y="61"/>
                    <a:pt x="31" y="92"/>
                    <a:pt x="0" y="122"/>
                  </a:cubicBezTo>
                  <a:cubicBezTo>
                    <a:pt x="2736" y="487"/>
                    <a:pt x="5502" y="639"/>
                    <a:pt x="8268" y="639"/>
                  </a:cubicBezTo>
                  <a:lnTo>
                    <a:pt x="8967" y="639"/>
                  </a:lnTo>
                  <a:cubicBezTo>
                    <a:pt x="11429" y="578"/>
                    <a:pt x="13891" y="426"/>
                    <a:pt x="16323" y="122"/>
                  </a:cubicBezTo>
                  <a:cubicBezTo>
                    <a:pt x="16292" y="92"/>
                    <a:pt x="16232" y="61"/>
                    <a:pt x="16171" y="61"/>
                  </a:cubicBezTo>
                  <a:cubicBezTo>
                    <a:pt x="13575" y="358"/>
                    <a:pt x="10964" y="510"/>
                    <a:pt x="8353" y="510"/>
                  </a:cubicBezTo>
                  <a:cubicBezTo>
                    <a:pt x="5614" y="510"/>
                    <a:pt x="2875" y="343"/>
                    <a:pt x="152" y="1"/>
                  </a:cubicBezTo>
                  <a:close/>
                </a:path>
              </a:pathLst>
            </a:custGeom>
            <a:solidFill>
              <a:srgbClr val="AD5235"/>
            </a:solidFill>
            <a:ln>
              <a:noFill/>
            </a:ln>
          </p:spPr>
          <p:txBody>
            <a:bodyPr spcFirstLastPara="1" wrap="square" lIns="121900" tIns="121900" rIns="121900" bIns="121900" anchor="ctr" anchorCtr="0">
              <a:noAutofit/>
            </a:bodyPr>
            <a:lstStyle/>
            <a:p>
              <a:endParaRPr sz="2400"/>
            </a:p>
          </p:txBody>
        </p:sp>
        <p:sp>
          <p:nvSpPr>
            <p:cNvPr id="13" name="Google Shape;10803;p74">
              <a:extLst>
                <a:ext uri="{FF2B5EF4-FFF2-40B4-BE49-F238E27FC236}">
                  <a16:creationId xmlns:a16="http://schemas.microsoft.com/office/drawing/2014/main" id="{A1022910-3697-14B9-BEDE-C52C7FA73E7E}"/>
                </a:ext>
              </a:extLst>
            </p:cNvPr>
            <p:cNvSpPr/>
            <p:nvPr/>
          </p:nvSpPr>
          <p:spPr>
            <a:xfrm>
              <a:off x="1019275" y="3409925"/>
              <a:ext cx="582875" cy="28900"/>
            </a:xfrm>
            <a:custGeom>
              <a:avLst/>
              <a:gdLst/>
              <a:ahLst/>
              <a:cxnLst/>
              <a:rect l="l" t="t" r="r" b="b"/>
              <a:pathLst>
                <a:path w="23315" h="1156" extrusionOk="0">
                  <a:moveTo>
                    <a:pt x="31" y="0"/>
                  </a:moveTo>
                  <a:cubicBezTo>
                    <a:pt x="31" y="30"/>
                    <a:pt x="1" y="91"/>
                    <a:pt x="1" y="152"/>
                  </a:cubicBezTo>
                  <a:cubicBezTo>
                    <a:pt x="3861" y="821"/>
                    <a:pt x="7782" y="1155"/>
                    <a:pt x="11764" y="1155"/>
                  </a:cubicBezTo>
                  <a:lnTo>
                    <a:pt x="12463" y="1155"/>
                  </a:lnTo>
                  <a:cubicBezTo>
                    <a:pt x="16141" y="1125"/>
                    <a:pt x="19728" y="790"/>
                    <a:pt x="23314" y="182"/>
                  </a:cubicBezTo>
                  <a:cubicBezTo>
                    <a:pt x="23284" y="91"/>
                    <a:pt x="23284" y="61"/>
                    <a:pt x="23284" y="30"/>
                  </a:cubicBezTo>
                  <a:cubicBezTo>
                    <a:pt x="19460" y="695"/>
                    <a:pt x="15584" y="1030"/>
                    <a:pt x="11712" y="1030"/>
                  </a:cubicBezTo>
                  <a:cubicBezTo>
                    <a:pt x="7795" y="1030"/>
                    <a:pt x="3883" y="688"/>
                    <a:pt x="31" y="0"/>
                  </a:cubicBezTo>
                  <a:close/>
                </a:path>
              </a:pathLst>
            </a:custGeom>
            <a:solidFill>
              <a:srgbClr val="AD5235"/>
            </a:solidFill>
            <a:ln>
              <a:noFill/>
            </a:ln>
          </p:spPr>
          <p:txBody>
            <a:bodyPr spcFirstLastPara="1" wrap="square" lIns="121900" tIns="121900" rIns="121900" bIns="121900" anchor="ctr" anchorCtr="0">
              <a:noAutofit/>
            </a:bodyPr>
            <a:lstStyle/>
            <a:p>
              <a:endParaRPr sz="2400"/>
            </a:p>
          </p:txBody>
        </p:sp>
        <p:sp>
          <p:nvSpPr>
            <p:cNvPr id="14" name="Google Shape;10804;p74">
              <a:extLst>
                <a:ext uri="{FF2B5EF4-FFF2-40B4-BE49-F238E27FC236}">
                  <a16:creationId xmlns:a16="http://schemas.microsoft.com/office/drawing/2014/main" id="{A0037866-AB31-73CE-C55A-7E5FE7637B65}"/>
                </a:ext>
              </a:extLst>
            </p:cNvPr>
            <p:cNvSpPr/>
            <p:nvPr/>
          </p:nvSpPr>
          <p:spPr>
            <a:xfrm>
              <a:off x="1019275" y="3409925"/>
              <a:ext cx="582875" cy="28900"/>
            </a:xfrm>
            <a:custGeom>
              <a:avLst/>
              <a:gdLst/>
              <a:ahLst/>
              <a:cxnLst/>
              <a:rect l="l" t="t" r="r" b="b"/>
              <a:pathLst>
                <a:path w="23315" h="1156" extrusionOk="0">
                  <a:moveTo>
                    <a:pt x="31" y="0"/>
                  </a:moveTo>
                  <a:cubicBezTo>
                    <a:pt x="31" y="30"/>
                    <a:pt x="1" y="91"/>
                    <a:pt x="1" y="152"/>
                  </a:cubicBezTo>
                  <a:cubicBezTo>
                    <a:pt x="3861" y="821"/>
                    <a:pt x="7782" y="1155"/>
                    <a:pt x="11764" y="1155"/>
                  </a:cubicBezTo>
                  <a:lnTo>
                    <a:pt x="12463" y="1155"/>
                  </a:lnTo>
                  <a:cubicBezTo>
                    <a:pt x="16141" y="1125"/>
                    <a:pt x="19728" y="790"/>
                    <a:pt x="23314" y="182"/>
                  </a:cubicBezTo>
                  <a:cubicBezTo>
                    <a:pt x="23284" y="91"/>
                    <a:pt x="23284" y="61"/>
                    <a:pt x="23284" y="30"/>
                  </a:cubicBezTo>
                  <a:cubicBezTo>
                    <a:pt x="19460" y="695"/>
                    <a:pt x="15584" y="1030"/>
                    <a:pt x="11712" y="1030"/>
                  </a:cubicBezTo>
                  <a:cubicBezTo>
                    <a:pt x="7795" y="1030"/>
                    <a:pt x="3883" y="688"/>
                    <a:pt x="31" y="0"/>
                  </a:cubicBezTo>
                  <a:close/>
                </a:path>
              </a:pathLst>
            </a:custGeom>
            <a:solidFill>
              <a:srgbClr val="AD5235"/>
            </a:solidFill>
            <a:ln>
              <a:noFill/>
            </a:ln>
          </p:spPr>
          <p:txBody>
            <a:bodyPr spcFirstLastPara="1" wrap="square" lIns="121900" tIns="121900" rIns="121900" bIns="121900" anchor="ctr" anchorCtr="0">
              <a:noAutofit/>
            </a:bodyPr>
            <a:lstStyle/>
            <a:p>
              <a:endParaRPr sz="2400"/>
            </a:p>
          </p:txBody>
        </p:sp>
        <p:sp>
          <p:nvSpPr>
            <p:cNvPr id="16" name="Google Shape;10805;p74">
              <a:extLst>
                <a:ext uri="{FF2B5EF4-FFF2-40B4-BE49-F238E27FC236}">
                  <a16:creationId xmlns:a16="http://schemas.microsoft.com/office/drawing/2014/main" id="{4508E136-B2E8-C2B4-0ED1-4C4D8838B09B}"/>
                </a:ext>
              </a:extLst>
            </p:cNvPr>
            <p:cNvSpPr/>
            <p:nvPr/>
          </p:nvSpPr>
          <p:spPr>
            <a:xfrm>
              <a:off x="945575" y="3548975"/>
              <a:ext cx="731800" cy="44100"/>
            </a:xfrm>
            <a:custGeom>
              <a:avLst/>
              <a:gdLst/>
              <a:ahLst/>
              <a:cxnLst/>
              <a:rect l="l" t="t" r="r" b="b"/>
              <a:pathLst>
                <a:path w="29272" h="1764" extrusionOk="0">
                  <a:moveTo>
                    <a:pt x="152" y="0"/>
                  </a:moveTo>
                  <a:cubicBezTo>
                    <a:pt x="92" y="61"/>
                    <a:pt x="31" y="92"/>
                    <a:pt x="0" y="122"/>
                  </a:cubicBezTo>
                  <a:cubicBezTo>
                    <a:pt x="4803" y="1216"/>
                    <a:pt x="9697" y="1763"/>
                    <a:pt x="14712" y="1763"/>
                  </a:cubicBezTo>
                  <a:lnTo>
                    <a:pt x="15411" y="1763"/>
                  </a:lnTo>
                  <a:cubicBezTo>
                    <a:pt x="20122" y="1733"/>
                    <a:pt x="24743" y="1186"/>
                    <a:pt x="29271" y="213"/>
                  </a:cubicBezTo>
                  <a:cubicBezTo>
                    <a:pt x="29180" y="152"/>
                    <a:pt x="29150" y="122"/>
                    <a:pt x="29150" y="61"/>
                  </a:cubicBezTo>
                  <a:cubicBezTo>
                    <a:pt x="24476" y="1110"/>
                    <a:pt x="19684" y="1627"/>
                    <a:pt x="14883" y="1627"/>
                  </a:cubicBezTo>
                  <a:cubicBezTo>
                    <a:pt x="9942" y="1627"/>
                    <a:pt x="4993" y="1080"/>
                    <a:pt x="152" y="0"/>
                  </a:cubicBezTo>
                  <a:close/>
                </a:path>
              </a:pathLst>
            </a:custGeom>
            <a:solidFill>
              <a:srgbClr val="AD5235"/>
            </a:solidFill>
            <a:ln>
              <a:noFill/>
            </a:ln>
          </p:spPr>
          <p:txBody>
            <a:bodyPr spcFirstLastPara="1" wrap="square" lIns="121900" tIns="121900" rIns="121900" bIns="121900" anchor="ctr" anchorCtr="0">
              <a:noAutofit/>
            </a:bodyPr>
            <a:lstStyle/>
            <a:p>
              <a:endParaRPr sz="2400"/>
            </a:p>
          </p:txBody>
        </p:sp>
        <p:sp>
          <p:nvSpPr>
            <p:cNvPr id="17" name="Google Shape;10806;p74">
              <a:extLst>
                <a:ext uri="{FF2B5EF4-FFF2-40B4-BE49-F238E27FC236}">
                  <a16:creationId xmlns:a16="http://schemas.microsoft.com/office/drawing/2014/main" id="{3C1939F2-E077-CE68-615A-E8713221230B}"/>
                </a:ext>
              </a:extLst>
            </p:cNvPr>
            <p:cNvSpPr/>
            <p:nvPr/>
          </p:nvSpPr>
          <p:spPr>
            <a:xfrm>
              <a:off x="945575" y="3548975"/>
              <a:ext cx="731800" cy="44100"/>
            </a:xfrm>
            <a:custGeom>
              <a:avLst/>
              <a:gdLst/>
              <a:ahLst/>
              <a:cxnLst/>
              <a:rect l="l" t="t" r="r" b="b"/>
              <a:pathLst>
                <a:path w="29272" h="1764" extrusionOk="0">
                  <a:moveTo>
                    <a:pt x="152" y="0"/>
                  </a:moveTo>
                  <a:cubicBezTo>
                    <a:pt x="92" y="61"/>
                    <a:pt x="31" y="92"/>
                    <a:pt x="0" y="122"/>
                  </a:cubicBezTo>
                  <a:cubicBezTo>
                    <a:pt x="4803" y="1216"/>
                    <a:pt x="9697" y="1763"/>
                    <a:pt x="14712" y="1763"/>
                  </a:cubicBezTo>
                  <a:lnTo>
                    <a:pt x="15411" y="1763"/>
                  </a:lnTo>
                  <a:cubicBezTo>
                    <a:pt x="20122" y="1733"/>
                    <a:pt x="24743" y="1186"/>
                    <a:pt x="29271" y="213"/>
                  </a:cubicBezTo>
                  <a:cubicBezTo>
                    <a:pt x="29180" y="152"/>
                    <a:pt x="29150" y="122"/>
                    <a:pt x="29150" y="61"/>
                  </a:cubicBezTo>
                  <a:cubicBezTo>
                    <a:pt x="24476" y="1110"/>
                    <a:pt x="19684" y="1627"/>
                    <a:pt x="14883" y="1627"/>
                  </a:cubicBezTo>
                  <a:cubicBezTo>
                    <a:pt x="9942" y="1627"/>
                    <a:pt x="4993" y="1080"/>
                    <a:pt x="152" y="0"/>
                  </a:cubicBezTo>
                  <a:close/>
                </a:path>
              </a:pathLst>
            </a:custGeom>
            <a:solidFill>
              <a:srgbClr val="AD5235"/>
            </a:solidFill>
            <a:ln>
              <a:noFill/>
            </a:ln>
          </p:spPr>
          <p:txBody>
            <a:bodyPr spcFirstLastPara="1" wrap="square" lIns="121900" tIns="121900" rIns="121900" bIns="121900" anchor="ctr" anchorCtr="0">
              <a:noAutofit/>
            </a:bodyPr>
            <a:lstStyle/>
            <a:p>
              <a:endParaRPr sz="2400"/>
            </a:p>
          </p:txBody>
        </p:sp>
        <p:sp>
          <p:nvSpPr>
            <p:cNvPr id="18" name="Google Shape;10807;p74">
              <a:extLst>
                <a:ext uri="{FF2B5EF4-FFF2-40B4-BE49-F238E27FC236}">
                  <a16:creationId xmlns:a16="http://schemas.microsoft.com/office/drawing/2014/main" id="{5E4C2981-7F89-C20D-85AD-94303BAA5319}"/>
                </a:ext>
              </a:extLst>
            </p:cNvPr>
            <p:cNvSpPr/>
            <p:nvPr/>
          </p:nvSpPr>
          <p:spPr>
            <a:xfrm>
              <a:off x="863500" y="3683475"/>
              <a:ext cx="895175" cy="65375"/>
            </a:xfrm>
            <a:custGeom>
              <a:avLst/>
              <a:gdLst/>
              <a:ahLst/>
              <a:cxnLst/>
              <a:rect l="l" t="t" r="r" b="b"/>
              <a:pathLst>
                <a:path w="35807" h="2615" extrusionOk="0">
                  <a:moveTo>
                    <a:pt x="31" y="0"/>
                  </a:moveTo>
                  <a:cubicBezTo>
                    <a:pt x="31" y="31"/>
                    <a:pt x="1" y="92"/>
                    <a:pt x="1" y="152"/>
                  </a:cubicBezTo>
                  <a:cubicBezTo>
                    <a:pt x="5806" y="1763"/>
                    <a:pt x="11855" y="2615"/>
                    <a:pt x="17995" y="2615"/>
                  </a:cubicBezTo>
                  <a:lnTo>
                    <a:pt x="18694" y="2615"/>
                  </a:lnTo>
                  <a:cubicBezTo>
                    <a:pt x="24530" y="2523"/>
                    <a:pt x="30275" y="1733"/>
                    <a:pt x="35807" y="213"/>
                  </a:cubicBezTo>
                  <a:cubicBezTo>
                    <a:pt x="35776" y="152"/>
                    <a:pt x="35776" y="92"/>
                    <a:pt x="35776" y="61"/>
                  </a:cubicBezTo>
                  <a:cubicBezTo>
                    <a:pt x="29968" y="1650"/>
                    <a:pt x="23964" y="2447"/>
                    <a:pt x="17966" y="2447"/>
                  </a:cubicBezTo>
                  <a:cubicBezTo>
                    <a:pt x="11912" y="2447"/>
                    <a:pt x="5864" y="1634"/>
                    <a:pt x="31" y="0"/>
                  </a:cubicBezTo>
                  <a:close/>
                </a:path>
              </a:pathLst>
            </a:custGeom>
            <a:solidFill>
              <a:srgbClr val="AD5235"/>
            </a:solidFill>
            <a:ln>
              <a:noFill/>
            </a:ln>
          </p:spPr>
          <p:txBody>
            <a:bodyPr spcFirstLastPara="1" wrap="square" lIns="121900" tIns="121900" rIns="121900" bIns="121900" anchor="ctr" anchorCtr="0">
              <a:noAutofit/>
            </a:bodyPr>
            <a:lstStyle/>
            <a:p>
              <a:endParaRPr sz="2400"/>
            </a:p>
          </p:txBody>
        </p:sp>
        <p:sp>
          <p:nvSpPr>
            <p:cNvPr id="19" name="Google Shape;10808;p74">
              <a:extLst>
                <a:ext uri="{FF2B5EF4-FFF2-40B4-BE49-F238E27FC236}">
                  <a16:creationId xmlns:a16="http://schemas.microsoft.com/office/drawing/2014/main" id="{E6591206-C847-AF1B-3387-5CA6D8F73133}"/>
                </a:ext>
              </a:extLst>
            </p:cNvPr>
            <p:cNvSpPr/>
            <p:nvPr/>
          </p:nvSpPr>
          <p:spPr>
            <a:xfrm>
              <a:off x="863500" y="3683475"/>
              <a:ext cx="895175" cy="65375"/>
            </a:xfrm>
            <a:custGeom>
              <a:avLst/>
              <a:gdLst/>
              <a:ahLst/>
              <a:cxnLst/>
              <a:rect l="l" t="t" r="r" b="b"/>
              <a:pathLst>
                <a:path w="35807" h="2615" extrusionOk="0">
                  <a:moveTo>
                    <a:pt x="31" y="0"/>
                  </a:moveTo>
                  <a:cubicBezTo>
                    <a:pt x="31" y="31"/>
                    <a:pt x="1" y="92"/>
                    <a:pt x="1" y="152"/>
                  </a:cubicBezTo>
                  <a:cubicBezTo>
                    <a:pt x="5806" y="1763"/>
                    <a:pt x="11855" y="2615"/>
                    <a:pt x="17995" y="2615"/>
                  </a:cubicBezTo>
                  <a:lnTo>
                    <a:pt x="18694" y="2615"/>
                  </a:lnTo>
                  <a:cubicBezTo>
                    <a:pt x="24530" y="2523"/>
                    <a:pt x="30275" y="1733"/>
                    <a:pt x="35807" y="213"/>
                  </a:cubicBezTo>
                  <a:cubicBezTo>
                    <a:pt x="35776" y="152"/>
                    <a:pt x="35776" y="92"/>
                    <a:pt x="35776" y="61"/>
                  </a:cubicBezTo>
                  <a:cubicBezTo>
                    <a:pt x="29968" y="1650"/>
                    <a:pt x="23964" y="2447"/>
                    <a:pt x="17966" y="2447"/>
                  </a:cubicBezTo>
                  <a:cubicBezTo>
                    <a:pt x="11912" y="2447"/>
                    <a:pt x="5864" y="1634"/>
                    <a:pt x="31" y="0"/>
                  </a:cubicBezTo>
                  <a:close/>
                </a:path>
              </a:pathLst>
            </a:custGeom>
            <a:solidFill>
              <a:srgbClr val="AD5235"/>
            </a:solidFill>
            <a:ln>
              <a:noFill/>
            </a:ln>
          </p:spPr>
          <p:txBody>
            <a:bodyPr spcFirstLastPara="1" wrap="square" lIns="121900" tIns="121900" rIns="121900" bIns="121900" anchor="ctr" anchorCtr="0">
              <a:noAutofit/>
            </a:bodyPr>
            <a:lstStyle/>
            <a:p>
              <a:endParaRPr sz="2400"/>
            </a:p>
          </p:txBody>
        </p:sp>
        <p:sp>
          <p:nvSpPr>
            <p:cNvPr id="20" name="Google Shape;10809;p74">
              <a:extLst>
                <a:ext uri="{FF2B5EF4-FFF2-40B4-BE49-F238E27FC236}">
                  <a16:creationId xmlns:a16="http://schemas.microsoft.com/office/drawing/2014/main" id="{0FD47003-CD43-7220-83C5-6C3B194990E3}"/>
                </a:ext>
              </a:extLst>
            </p:cNvPr>
            <p:cNvSpPr/>
            <p:nvPr/>
          </p:nvSpPr>
          <p:spPr>
            <a:xfrm>
              <a:off x="876425" y="3840775"/>
              <a:ext cx="865550" cy="61575"/>
            </a:xfrm>
            <a:custGeom>
              <a:avLst/>
              <a:gdLst/>
              <a:ahLst/>
              <a:cxnLst/>
              <a:rect l="l" t="t" r="r" b="b"/>
              <a:pathLst>
                <a:path w="34622" h="2463" extrusionOk="0">
                  <a:moveTo>
                    <a:pt x="0" y="0"/>
                  </a:moveTo>
                  <a:lnTo>
                    <a:pt x="0" y="0"/>
                  </a:lnTo>
                  <a:cubicBezTo>
                    <a:pt x="31" y="92"/>
                    <a:pt x="92" y="122"/>
                    <a:pt x="122" y="183"/>
                  </a:cubicBezTo>
                  <a:cubicBezTo>
                    <a:pt x="5745" y="1703"/>
                    <a:pt x="11520" y="2462"/>
                    <a:pt x="17448" y="2462"/>
                  </a:cubicBezTo>
                  <a:lnTo>
                    <a:pt x="18116" y="2462"/>
                  </a:lnTo>
                  <a:cubicBezTo>
                    <a:pt x="23709" y="2432"/>
                    <a:pt x="29211" y="1703"/>
                    <a:pt x="34500" y="304"/>
                  </a:cubicBezTo>
                  <a:cubicBezTo>
                    <a:pt x="34530" y="244"/>
                    <a:pt x="34591" y="183"/>
                    <a:pt x="34621" y="122"/>
                  </a:cubicBezTo>
                  <a:lnTo>
                    <a:pt x="34621" y="122"/>
                  </a:lnTo>
                  <a:cubicBezTo>
                    <a:pt x="29067" y="1604"/>
                    <a:pt x="23336" y="2341"/>
                    <a:pt x="17596" y="2341"/>
                  </a:cubicBezTo>
                  <a:cubicBezTo>
                    <a:pt x="11680" y="2341"/>
                    <a:pt x="5754" y="1558"/>
                    <a:pt x="0" y="0"/>
                  </a:cubicBezTo>
                  <a:close/>
                </a:path>
              </a:pathLst>
            </a:custGeom>
            <a:solidFill>
              <a:srgbClr val="AD5235"/>
            </a:solidFill>
            <a:ln>
              <a:noFill/>
            </a:ln>
          </p:spPr>
          <p:txBody>
            <a:bodyPr spcFirstLastPara="1" wrap="square" lIns="121900" tIns="121900" rIns="121900" bIns="121900" anchor="ctr" anchorCtr="0">
              <a:noAutofit/>
            </a:bodyPr>
            <a:lstStyle/>
            <a:p>
              <a:endParaRPr sz="2400"/>
            </a:p>
          </p:txBody>
        </p:sp>
        <p:sp>
          <p:nvSpPr>
            <p:cNvPr id="21" name="Google Shape;10810;p74">
              <a:extLst>
                <a:ext uri="{FF2B5EF4-FFF2-40B4-BE49-F238E27FC236}">
                  <a16:creationId xmlns:a16="http://schemas.microsoft.com/office/drawing/2014/main" id="{1A948E82-FB68-72A7-CEAA-A69582E9587B}"/>
                </a:ext>
              </a:extLst>
            </p:cNvPr>
            <p:cNvSpPr/>
            <p:nvPr/>
          </p:nvSpPr>
          <p:spPr>
            <a:xfrm>
              <a:off x="876425" y="3840775"/>
              <a:ext cx="865550" cy="61575"/>
            </a:xfrm>
            <a:custGeom>
              <a:avLst/>
              <a:gdLst/>
              <a:ahLst/>
              <a:cxnLst/>
              <a:rect l="l" t="t" r="r" b="b"/>
              <a:pathLst>
                <a:path w="34622" h="2463" extrusionOk="0">
                  <a:moveTo>
                    <a:pt x="0" y="0"/>
                  </a:moveTo>
                  <a:lnTo>
                    <a:pt x="0" y="0"/>
                  </a:lnTo>
                  <a:cubicBezTo>
                    <a:pt x="31" y="92"/>
                    <a:pt x="92" y="122"/>
                    <a:pt x="122" y="183"/>
                  </a:cubicBezTo>
                  <a:cubicBezTo>
                    <a:pt x="5745" y="1703"/>
                    <a:pt x="11520" y="2462"/>
                    <a:pt x="17448" y="2462"/>
                  </a:cubicBezTo>
                  <a:lnTo>
                    <a:pt x="18116" y="2462"/>
                  </a:lnTo>
                  <a:cubicBezTo>
                    <a:pt x="23709" y="2432"/>
                    <a:pt x="29211" y="1703"/>
                    <a:pt x="34500" y="304"/>
                  </a:cubicBezTo>
                  <a:cubicBezTo>
                    <a:pt x="34530" y="244"/>
                    <a:pt x="34591" y="183"/>
                    <a:pt x="34621" y="122"/>
                  </a:cubicBezTo>
                  <a:lnTo>
                    <a:pt x="34621" y="122"/>
                  </a:lnTo>
                  <a:cubicBezTo>
                    <a:pt x="29067" y="1604"/>
                    <a:pt x="23336" y="2341"/>
                    <a:pt x="17596" y="2341"/>
                  </a:cubicBezTo>
                  <a:cubicBezTo>
                    <a:pt x="11680" y="2341"/>
                    <a:pt x="5754" y="1558"/>
                    <a:pt x="0" y="0"/>
                  </a:cubicBezTo>
                  <a:close/>
                </a:path>
              </a:pathLst>
            </a:custGeom>
            <a:solidFill>
              <a:srgbClr val="AD5235"/>
            </a:solidFill>
            <a:ln>
              <a:noFill/>
            </a:ln>
          </p:spPr>
          <p:txBody>
            <a:bodyPr spcFirstLastPara="1" wrap="square" lIns="121900" tIns="121900" rIns="121900" bIns="121900" anchor="ctr" anchorCtr="0">
              <a:noAutofit/>
            </a:bodyPr>
            <a:lstStyle/>
            <a:p>
              <a:endParaRPr sz="2400"/>
            </a:p>
          </p:txBody>
        </p:sp>
        <p:sp>
          <p:nvSpPr>
            <p:cNvPr id="22" name="Google Shape;10811;p74">
              <a:extLst>
                <a:ext uri="{FF2B5EF4-FFF2-40B4-BE49-F238E27FC236}">
                  <a16:creationId xmlns:a16="http://schemas.microsoft.com/office/drawing/2014/main" id="{D172755F-8691-C0D2-74D9-A56F054C33B6}"/>
                </a:ext>
              </a:extLst>
            </p:cNvPr>
            <p:cNvSpPr/>
            <p:nvPr/>
          </p:nvSpPr>
          <p:spPr>
            <a:xfrm>
              <a:off x="842975" y="3987425"/>
              <a:ext cx="933950" cy="69950"/>
            </a:xfrm>
            <a:custGeom>
              <a:avLst/>
              <a:gdLst/>
              <a:ahLst/>
              <a:cxnLst/>
              <a:rect l="l" t="t" r="r" b="b"/>
              <a:pathLst>
                <a:path w="37358" h="2798" extrusionOk="0">
                  <a:moveTo>
                    <a:pt x="62" y="1"/>
                  </a:moveTo>
                  <a:cubicBezTo>
                    <a:pt x="1" y="31"/>
                    <a:pt x="1" y="92"/>
                    <a:pt x="1" y="153"/>
                  </a:cubicBezTo>
                  <a:cubicBezTo>
                    <a:pt x="6050" y="1885"/>
                    <a:pt x="12372" y="2797"/>
                    <a:pt x="18786" y="2797"/>
                  </a:cubicBezTo>
                  <a:lnTo>
                    <a:pt x="19454" y="2797"/>
                  </a:lnTo>
                  <a:cubicBezTo>
                    <a:pt x="25594" y="2736"/>
                    <a:pt x="31582" y="1885"/>
                    <a:pt x="37357" y="213"/>
                  </a:cubicBezTo>
                  <a:cubicBezTo>
                    <a:pt x="37357" y="183"/>
                    <a:pt x="37357" y="92"/>
                    <a:pt x="37327" y="62"/>
                  </a:cubicBezTo>
                  <a:cubicBezTo>
                    <a:pt x="31289" y="1802"/>
                    <a:pt x="25025" y="2676"/>
                    <a:pt x="18764" y="2676"/>
                  </a:cubicBezTo>
                  <a:cubicBezTo>
                    <a:pt x="12449" y="2676"/>
                    <a:pt x="6137" y="1787"/>
                    <a:pt x="62" y="1"/>
                  </a:cubicBezTo>
                  <a:close/>
                </a:path>
              </a:pathLst>
            </a:custGeom>
            <a:solidFill>
              <a:srgbClr val="AD5235"/>
            </a:solidFill>
            <a:ln>
              <a:noFill/>
            </a:ln>
          </p:spPr>
          <p:txBody>
            <a:bodyPr spcFirstLastPara="1" wrap="square" lIns="121900" tIns="121900" rIns="121900" bIns="121900" anchor="ctr" anchorCtr="0">
              <a:noAutofit/>
            </a:bodyPr>
            <a:lstStyle/>
            <a:p>
              <a:endParaRPr sz="2400"/>
            </a:p>
          </p:txBody>
        </p:sp>
        <p:sp>
          <p:nvSpPr>
            <p:cNvPr id="23" name="Google Shape;10812;p74">
              <a:extLst>
                <a:ext uri="{FF2B5EF4-FFF2-40B4-BE49-F238E27FC236}">
                  <a16:creationId xmlns:a16="http://schemas.microsoft.com/office/drawing/2014/main" id="{8C2C2B39-7545-DB93-D4F2-515408B9D7DF}"/>
                </a:ext>
              </a:extLst>
            </p:cNvPr>
            <p:cNvSpPr/>
            <p:nvPr/>
          </p:nvSpPr>
          <p:spPr>
            <a:xfrm>
              <a:off x="842975" y="3987425"/>
              <a:ext cx="933950" cy="69950"/>
            </a:xfrm>
            <a:custGeom>
              <a:avLst/>
              <a:gdLst/>
              <a:ahLst/>
              <a:cxnLst/>
              <a:rect l="l" t="t" r="r" b="b"/>
              <a:pathLst>
                <a:path w="37358" h="2798" extrusionOk="0">
                  <a:moveTo>
                    <a:pt x="62" y="1"/>
                  </a:moveTo>
                  <a:cubicBezTo>
                    <a:pt x="1" y="31"/>
                    <a:pt x="1" y="92"/>
                    <a:pt x="1" y="153"/>
                  </a:cubicBezTo>
                  <a:cubicBezTo>
                    <a:pt x="6050" y="1885"/>
                    <a:pt x="12372" y="2797"/>
                    <a:pt x="18786" y="2797"/>
                  </a:cubicBezTo>
                  <a:lnTo>
                    <a:pt x="19454" y="2797"/>
                  </a:lnTo>
                  <a:cubicBezTo>
                    <a:pt x="25594" y="2736"/>
                    <a:pt x="31582" y="1885"/>
                    <a:pt x="37357" y="213"/>
                  </a:cubicBezTo>
                  <a:cubicBezTo>
                    <a:pt x="37357" y="183"/>
                    <a:pt x="37357" y="92"/>
                    <a:pt x="37327" y="62"/>
                  </a:cubicBezTo>
                  <a:cubicBezTo>
                    <a:pt x="31289" y="1802"/>
                    <a:pt x="25025" y="2676"/>
                    <a:pt x="18764" y="2676"/>
                  </a:cubicBezTo>
                  <a:cubicBezTo>
                    <a:pt x="12449" y="2676"/>
                    <a:pt x="6137" y="1787"/>
                    <a:pt x="62" y="1"/>
                  </a:cubicBezTo>
                  <a:close/>
                </a:path>
              </a:pathLst>
            </a:custGeom>
            <a:solidFill>
              <a:srgbClr val="AD5235"/>
            </a:solidFill>
            <a:ln>
              <a:noFill/>
            </a:ln>
          </p:spPr>
          <p:txBody>
            <a:bodyPr spcFirstLastPara="1" wrap="square" lIns="121900" tIns="121900" rIns="121900" bIns="121900" anchor="ctr" anchorCtr="0">
              <a:noAutofit/>
            </a:bodyPr>
            <a:lstStyle/>
            <a:p>
              <a:endParaRPr sz="2400"/>
            </a:p>
          </p:txBody>
        </p:sp>
        <p:sp>
          <p:nvSpPr>
            <p:cNvPr id="24" name="Google Shape;10813;p74">
              <a:extLst>
                <a:ext uri="{FF2B5EF4-FFF2-40B4-BE49-F238E27FC236}">
                  <a16:creationId xmlns:a16="http://schemas.microsoft.com/office/drawing/2014/main" id="{39992466-7259-FAFD-2751-5F74E90FF4A0}"/>
                </a:ext>
              </a:extLst>
            </p:cNvPr>
            <p:cNvSpPr/>
            <p:nvPr/>
          </p:nvSpPr>
          <p:spPr>
            <a:xfrm>
              <a:off x="880225" y="4152325"/>
              <a:ext cx="858700" cy="60050"/>
            </a:xfrm>
            <a:custGeom>
              <a:avLst/>
              <a:gdLst/>
              <a:ahLst/>
              <a:cxnLst/>
              <a:rect l="l" t="t" r="r" b="b"/>
              <a:pathLst>
                <a:path w="34348" h="2402" extrusionOk="0">
                  <a:moveTo>
                    <a:pt x="0" y="1"/>
                  </a:moveTo>
                  <a:lnTo>
                    <a:pt x="0" y="1"/>
                  </a:lnTo>
                  <a:cubicBezTo>
                    <a:pt x="31" y="31"/>
                    <a:pt x="122" y="122"/>
                    <a:pt x="152" y="183"/>
                  </a:cubicBezTo>
                  <a:cubicBezTo>
                    <a:pt x="5715" y="1642"/>
                    <a:pt x="11429" y="2402"/>
                    <a:pt x="17296" y="2402"/>
                  </a:cubicBezTo>
                  <a:lnTo>
                    <a:pt x="17964" y="2402"/>
                  </a:lnTo>
                  <a:cubicBezTo>
                    <a:pt x="23496" y="2311"/>
                    <a:pt x="28907" y="1642"/>
                    <a:pt x="34165" y="274"/>
                  </a:cubicBezTo>
                  <a:cubicBezTo>
                    <a:pt x="34226" y="244"/>
                    <a:pt x="34317" y="153"/>
                    <a:pt x="34348" y="92"/>
                  </a:cubicBezTo>
                  <a:lnTo>
                    <a:pt x="34348" y="92"/>
                  </a:lnTo>
                  <a:cubicBezTo>
                    <a:pt x="28797" y="1551"/>
                    <a:pt x="23075" y="2280"/>
                    <a:pt x="17351" y="2280"/>
                  </a:cubicBezTo>
                  <a:cubicBezTo>
                    <a:pt x="11509" y="2280"/>
                    <a:pt x="5666" y="1521"/>
                    <a:pt x="0" y="1"/>
                  </a:cubicBezTo>
                  <a:close/>
                </a:path>
              </a:pathLst>
            </a:custGeom>
            <a:solidFill>
              <a:srgbClr val="AD5235"/>
            </a:solidFill>
            <a:ln>
              <a:noFill/>
            </a:ln>
          </p:spPr>
          <p:txBody>
            <a:bodyPr spcFirstLastPara="1" wrap="square" lIns="121900" tIns="121900" rIns="121900" bIns="121900" anchor="ctr" anchorCtr="0">
              <a:noAutofit/>
            </a:bodyPr>
            <a:lstStyle/>
            <a:p>
              <a:endParaRPr sz="2400"/>
            </a:p>
          </p:txBody>
        </p:sp>
        <p:sp>
          <p:nvSpPr>
            <p:cNvPr id="25" name="Google Shape;10814;p74">
              <a:extLst>
                <a:ext uri="{FF2B5EF4-FFF2-40B4-BE49-F238E27FC236}">
                  <a16:creationId xmlns:a16="http://schemas.microsoft.com/office/drawing/2014/main" id="{0C36757D-E353-5EBA-50DE-FEE9C86F829B}"/>
                </a:ext>
              </a:extLst>
            </p:cNvPr>
            <p:cNvSpPr/>
            <p:nvPr/>
          </p:nvSpPr>
          <p:spPr>
            <a:xfrm>
              <a:off x="880225" y="4152325"/>
              <a:ext cx="858700" cy="60050"/>
            </a:xfrm>
            <a:custGeom>
              <a:avLst/>
              <a:gdLst/>
              <a:ahLst/>
              <a:cxnLst/>
              <a:rect l="l" t="t" r="r" b="b"/>
              <a:pathLst>
                <a:path w="34348" h="2402" extrusionOk="0">
                  <a:moveTo>
                    <a:pt x="0" y="1"/>
                  </a:moveTo>
                  <a:lnTo>
                    <a:pt x="0" y="1"/>
                  </a:lnTo>
                  <a:cubicBezTo>
                    <a:pt x="31" y="31"/>
                    <a:pt x="122" y="122"/>
                    <a:pt x="152" y="183"/>
                  </a:cubicBezTo>
                  <a:cubicBezTo>
                    <a:pt x="5715" y="1642"/>
                    <a:pt x="11429" y="2402"/>
                    <a:pt x="17296" y="2402"/>
                  </a:cubicBezTo>
                  <a:lnTo>
                    <a:pt x="17964" y="2402"/>
                  </a:lnTo>
                  <a:cubicBezTo>
                    <a:pt x="23496" y="2311"/>
                    <a:pt x="28907" y="1642"/>
                    <a:pt x="34165" y="274"/>
                  </a:cubicBezTo>
                  <a:cubicBezTo>
                    <a:pt x="34226" y="244"/>
                    <a:pt x="34317" y="153"/>
                    <a:pt x="34348" y="92"/>
                  </a:cubicBezTo>
                  <a:lnTo>
                    <a:pt x="34348" y="92"/>
                  </a:lnTo>
                  <a:cubicBezTo>
                    <a:pt x="28797" y="1551"/>
                    <a:pt x="23075" y="2280"/>
                    <a:pt x="17351" y="2280"/>
                  </a:cubicBezTo>
                  <a:cubicBezTo>
                    <a:pt x="11509" y="2280"/>
                    <a:pt x="5666" y="1521"/>
                    <a:pt x="0" y="1"/>
                  </a:cubicBezTo>
                  <a:close/>
                </a:path>
              </a:pathLst>
            </a:custGeom>
            <a:solidFill>
              <a:srgbClr val="AD5235"/>
            </a:solidFill>
            <a:ln>
              <a:noFill/>
            </a:ln>
          </p:spPr>
          <p:txBody>
            <a:bodyPr spcFirstLastPara="1" wrap="square" lIns="121900" tIns="121900" rIns="121900" bIns="121900" anchor="ctr" anchorCtr="0">
              <a:noAutofit/>
            </a:bodyPr>
            <a:lstStyle/>
            <a:p>
              <a:endParaRPr sz="2400"/>
            </a:p>
          </p:txBody>
        </p:sp>
        <p:sp>
          <p:nvSpPr>
            <p:cNvPr id="26" name="Google Shape;10815;p74">
              <a:extLst>
                <a:ext uri="{FF2B5EF4-FFF2-40B4-BE49-F238E27FC236}">
                  <a16:creationId xmlns:a16="http://schemas.microsoft.com/office/drawing/2014/main" id="{7D33965C-16D5-2893-4A92-C0E698BD0187}"/>
                </a:ext>
              </a:extLst>
            </p:cNvPr>
            <p:cNvSpPr/>
            <p:nvPr/>
          </p:nvSpPr>
          <p:spPr>
            <a:xfrm>
              <a:off x="1006375" y="4335450"/>
              <a:ext cx="606400" cy="31950"/>
            </a:xfrm>
            <a:custGeom>
              <a:avLst/>
              <a:gdLst/>
              <a:ahLst/>
              <a:cxnLst/>
              <a:rect l="l" t="t" r="r" b="b"/>
              <a:pathLst>
                <a:path w="24256" h="1278" extrusionOk="0">
                  <a:moveTo>
                    <a:pt x="0" y="1"/>
                  </a:moveTo>
                  <a:cubicBezTo>
                    <a:pt x="91" y="92"/>
                    <a:pt x="122" y="153"/>
                    <a:pt x="182" y="214"/>
                  </a:cubicBezTo>
                  <a:cubicBezTo>
                    <a:pt x="4164" y="913"/>
                    <a:pt x="8177" y="1278"/>
                    <a:pt x="12250" y="1278"/>
                  </a:cubicBezTo>
                  <a:lnTo>
                    <a:pt x="12918" y="1278"/>
                  </a:lnTo>
                  <a:cubicBezTo>
                    <a:pt x="16687" y="1217"/>
                    <a:pt x="20426" y="882"/>
                    <a:pt x="24043" y="244"/>
                  </a:cubicBezTo>
                  <a:lnTo>
                    <a:pt x="24256" y="62"/>
                  </a:lnTo>
                  <a:lnTo>
                    <a:pt x="24256" y="62"/>
                  </a:lnTo>
                  <a:cubicBezTo>
                    <a:pt x="20306" y="780"/>
                    <a:pt x="16311" y="1137"/>
                    <a:pt x="12316" y="1137"/>
                  </a:cubicBezTo>
                  <a:cubicBezTo>
                    <a:pt x="8196" y="1137"/>
                    <a:pt x="4074" y="757"/>
                    <a:pt x="0" y="1"/>
                  </a:cubicBezTo>
                  <a:close/>
                </a:path>
              </a:pathLst>
            </a:custGeom>
            <a:solidFill>
              <a:srgbClr val="AD5235"/>
            </a:solidFill>
            <a:ln>
              <a:noFill/>
            </a:ln>
          </p:spPr>
          <p:txBody>
            <a:bodyPr spcFirstLastPara="1" wrap="square" lIns="121900" tIns="121900" rIns="121900" bIns="121900" anchor="ctr" anchorCtr="0">
              <a:noAutofit/>
            </a:bodyPr>
            <a:lstStyle/>
            <a:p>
              <a:endParaRPr sz="2400"/>
            </a:p>
          </p:txBody>
        </p:sp>
        <p:sp>
          <p:nvSpPr>
            <p:cNvPr id="27" name="Google Shape;10816;p74">
              <a:extLst>
                <a:ext uri="{FF2B5EF4-FFF2-40B4-BE49-F238E27FC236}">
                  <a16:creationId xmlns:a16="http://schemas.microsoft.com/office/drawing/2014/main" id="{2C7A862B-F44D-6D6D-1B42-2E25F68E64E0}"/>
                </a:ext>
              </a:extLst>
            </p:cNvPr>
            <p:cNvSpPr/>
            <p:nvPr/>
          </p:nvSpPr>
          <p:spPr>
            <a:xfrm>
              <a:off x="1006375" y="4335450"/>
              <a:ext cx="606400" cy="31950"/>
            </a:xfrm>
            <a:custGeom>
              <a:avLst/>
              <a:gdLst/>
              <a:ahLst/>
              <a:cxnLst/>
              <a:rect l="l" t="t" r="r" b="b"/>
              <a:pathLst>
                <a:path w="24256" h="1278" extrusionOk="0">
                  <a:moveTo>
                    <a:pt x="0" y="1"/>
                  </a:moveTo>
                  <a:cubicBezTo>
                    <a:pt x="91" y="92"/>
                    <a:pt x="122" y="153"/>
                    <a:pt x="182" y="214"/>
                  </a:cubicBezTo>
                  <a:cubicBezTo>
                    <a:pt x="4164" y="913"/>
                    <a:pt x="8177" y="1278"/>
                    <a:pt x="12250" y="1278"/>
                  </a:cubicBezTo>
                  <a:lnTo>
                    <a:pt x="12918" y="1278"/>
                  </a:lnTo>
                  <a:cubicBezTo>
                    <a:pt x="16687" y="1217"/>
                    <a:pt x="20426" y="882"/>
                    <a:pt x="24043" y="244"/>
                  </a:cubicBezTo>
                  <a:lnTo>
                    <a:pt x="24256" y="62"/>
                  </a:lnTo>
                  <a:lnTo>
                    <a:pt x="24256" y="62"/>
                  </a:lnTo>
                  <a:cubicBezTo>
                    <a:pt x="20306" y="780"/>
                    <a:pt x="16311" y="1137"/>
                    <a:pt x="12316" y="1137"/>
                  </a:cubicBezTo>
                  <a:cubicBezTo>
                    <a:pt x="8196" y="1137"/>
                    <a:pt x="4074" y="757"/>
                    <a:pt x="0" y="1"/>
                  </a:cubicBezTo>
                  <a:close/>
                </a:path>
              </a:pathLst>
            </a:custGeom>
            <a:solidFill>
              <a:srgbClr val="AD5235"/>
            </a:solidFill>
            <a:ln>
              <a:noFill/>
            </a:ln>
          </p:spPr>
          <p:txBody>
            <a:bodyPr spcFirstLastPara="1" wrap="square" lIns="121900" tIns="121900" rIns="121900" bIns="121900" anchor="ctr" anchorCtr="0">
              <a:noAutofit/>
            </a:bodyPr>
            <a:lstStyle/>
            <a:p>
              <a:endParaRPr sz="2400"/>
            </a:p>
          </p:txBody>
        </p:sp>
        <p:sp>
          <p:nvSpPr>
            <p:cNvPr id="28" name="Google Shape;10817;p74">
              <a:extLst>
                <a:ext uri="{FF2B5EF4-FFF2-40B4-BE49-F238E27FC236}">
                  <a16:creationId xmlns:a16="http://schemas.microsoft.com/office/drawing/2014/main" id="{B50EAE5B-7D9D-33A0-71A4-E7DA27B8E8E4}"/>
                </a:ext>
              </a:extLst>
            </p:cNvPr>
            <p:cNvSpPr/>
            <p:nvPr/>
          </p:nvSpPr>
          <p:spPr>
            <a:xfrm>
              <a:off x="1262450" y="3189550"/>
              <a:ext cx="521300" cy="1234425"/>
            </a:xfrm>
            <a:custGeom>
              <a:avLst/>
              <a:gdLst/>
              <a:ahLst/>
              <a:cxnLst/>
              <a:rect l="l" t="t" r="r" b="b"/>
              <a:pathLst>
                <a:path w="20852" h="49377" extrusionOk="0">
                  <a:moveTo>
                    <a:pt x="1277" y="0"/>
                  </a:moveTo>
                  <a:cubicBezTo>
                    <a:pt x="1095" y="31"/>
                    <a:pt x="851" y="61"/>
                    <a:pt x="669" y="92"/>
                  </a:cubicBezTo>
                  <a:cubicBezTo>
                    <a:pt x="10122" y="6779"/>
                    <a:pt x="15593" y="17539"/>
                    <a:pt x="15229" y="29211"/>
                  </a:cubicBezTo>
                  <a:cubicBezTo>
                    <a:pt x="15107" y="32311"/>
                    <a:pt x="14742" y="35320"/>
                    <a:pt x="13283" y="38056"/>
                  </a:cubicBezTo>
                  <a:cubicBezTo>
                    <a:pt x="11794" y="40913"/>
                    <a:pt x="9605" y="43253"/>
                    <a:pt x="7143" y="45229"/>
                  </a:cubicBezTo>
                  <a:cubicBezTo>
                    <a:pt x="5016" y="46962"/>
                    <a:pt x="2614" y="48481"/>
                    <a:pt x="0" y="49332"/>
                  </a:cubicBezTo>
                  <a:cubicBezTo>
                    <a:pt x="639" y="49302"/>
                    <a:pt x="1277" y="49272"/>
                    <a:pt x="1915" y="49150"/>
                  </a:cubicBezTo>
                  <a:cubicBezTo>
                    <a:pt x="2867" y="49297"/>
                    <a:pt x="3839" y="49377"/>
                    <a:pt x="4810" y="49377"/>
                  </a:cubicBezTo>
                  <a:cubicBezTo>
                    <a:pt x="7062" y="49377"/>
                    <a:pt x="9311" y="48945"/>
                    <a:pt x="11308" y="47904"/>
                  </a:cubicBezTo>
                  <a:cubicBezTo>
                    <a:pt x="14165" y="46384"/>
                    <a:pt x="16627" y="43405"/>
                    <a:pt x="16809" y="40183"/>
                  </a:cubicBezTo>
                  <a:cubicBezTo>
                    <a:pt x="18481" y="39575"/>
                    <a:pt x="19697" y="38056"/>
                    <a:pt x="20274" y="36384"/>
                  </a:cubicBezTo>
                  <a:cubicBezTo>
                    <a:pt x="20852" y="34712"/>
                    <a:pt x="20761" y="32858"/>
                    <a:pt x="20426" y="31065"/>
                  </a:cubicBezTo>
                  <a:cubicBezTo>
                    <a:pt x="20122" y="29666"/>
                    <a:pt x="19575" y="28147"/>
                    <a:pt x="18603" y="27083"/>
                  </a:cubicBezTo>
                  <a:cubicBezTo>
                    <a:pt x="20335" y="24712"/>
                    <a:pt x="20548" y="21460"/>
                    <a:pt x="19514" y="18724"/>
                  </a:cubicBezTo>
                  <a:cubicBezTo>
                    <a:pt x="18481" y="16019"/>
                    <a:pt x="16232" y="13891"/>
                    <a:pt x="13739" y="12402"/>
                  </a:cubicBezTo>
                  <a:cubicBezTo>
                    <a:pt x="14256" y="9149"/>
                    <a:pt x="12827" y="5745"/>
                    <a:pt x="10426" y="3526"/>
                  </a:cubicBezTo>
                  <a:cubicBezTo>
                    <a:pt x="8268" y="1551"/>
                    <a:pt x="5441" y="396"/>
                    <a:pt x="2554" y="0"/>
                  </a:cubicBezTo>
                  <a:close/>
                </a:path>
              </a:pathLst>
            </a:custGeom>
            <a:solidFill>
              <a:srgbClr val="434343">
                <a:alpha val="10270"/>
              </a:srgbClr>
            </a:solidFill>
            <a:ln>
              <a:noFill/>
            </a:ln>
          </p:spPr>
          <p:txBody>
            <a:bodyPr spcFirstLastPara="1" wrap="square" lIns="121900" tIns="121900" rIns="121900" bIns="121900" anchor="ctr" anchorCtr="0">
              <a:noAutofit/>
            </a:bodyPr>
            <a:lstStyle/>
            <a:p>
              <a:endParaRPr sz="2400"/>
            </a:p>
          </p:txBody>
        </p:sp>
        <p:sp>
          <p:nvSpPr>
            <p:cNvPr id="29" name="Google Shape;10818;p74">
              <a:extLst>
                <a:ext uri="{FF2B5EF4-FFF2-40B4-BE49-F238E27FC236}">
                  <a16:creationId xmlns:a16="http://schemas.microsoft.com/office/drawing/2014/main" id="{C676E9CD-638A-8E2D-68CF-418EA8085C25}"/>
                </a:ext>
              </a:extLst>
            </p:cNvPr>
            <p:cNvSpPr/>
            <p:nvPr/>
          </p:nvSpPr>
          <p:spPr>
            <a:xfrm>
              <a:off x="1537525" y="4193350"/>
              <a:ext cx="147450" cy="197600"/>
            </a:xfrm>
            <a:custGeom>
              <a:avLst/>
              <a:gdLst/>
              <a:ahLst/>
              <a:cxnLst/>
              <a:rect l="l" t="t" r="r" b="b"/>
              <a:pathLst>
                <a:path w="5898" h="7904" extrusionOk="0">
                  <a:moveTo>
                    <a:pt x="5897" y="1"/>
                  </a:moveTo>
                  <a:cubicBezTo>
                    <a:pt x="5320" y="1"/>
                    <a:pt x="4742" y="1"/>
                    <a:pt x="4742" y="31"/>
                  </a:cubicBezTo>
                  <a:cubicBezTo>
                    <a:pt x="4286" y="2281"/>
                    <a:pt x="3314" y="4439"/>
                    <a:pt x="1824" y="6202"/>
                  </a:cubicBezTo>
                  <a:cubicBezTo>
                    <a:pt x="1247" y="6840"/>
                    <a:pt x="700" y="7417"/>
                    <a:pt x="1" y="7904"/>
                  </a:cubicBezTo>
                  <a:cubicBezTo>
                    <a:pt x="92" y="7873"/>
                    <a:pt x="183" y="7782"/>
                    <a:pt x="274" y="7752"/>
                  </a:cubicBezTo>
                  <a:cubicBezTo>
                    <a:pt x="3131" y="6232"/>
                    <a:pt x="5593" y="3253"/>
                    <a:pt x="5776" y="31"/>
                  </a:cubicBezTo>
                  <a:lnTo>
                    <a:pt x="5806" y="31"/>
                  </a:lnTo>
                  <a:cubicBezTo>
                    <a:pt x="5867" y="31"/>
                    <a:pt x="5867" y="1"/>
                    <a:pt x="5897" y="1"/>
                  </a:cubicBezTo>
                  <a:close/>
                </a:path>
              </a:pathLst>
            </a:custGeom>
            <a:solidFill>
              <a:srgbClr val="F3AB56"/>
            </a:solidFill>
            <a:ln>
              <a:noFill/>
            </a:ln>
          </p:spPr>
          <p:txBody>
            <a:bodyPr spcFirstLastPara="1" wrap="square" lIns="121900" tIns="121900" rIns="121900" bIns="121900" anchor="ctr" anchorCtr="0">
              <a:noAutofit/>
            </a:bodyPr>
            <a:lstStyle/>
            <a:p>
              <a:endParaRPr sz="2400"/>
            </a:p>
          </p:txBody>
        </p:sp>
        <p:sp>
          <p:nvSpPr>
            <p:cNvPr id="30" name="Google Shape;10819;p74">
              <a:extLst>
                <a:ext uri="{FF2B5EF4-FFF2-40B4-BE49-F238E27FC236}">
                  <a16:creationId xmlns:a16="http://schemas.microsoft.com/office/drawing/2014/main" id="{55D7231C-6727-E7AE-6517-D39673524044}"/>
                </a:ext>
              </a:extLst>
            </p:cNvPr>
            <p:cNvSpPr/>
            <p:nvPr/>
          </p:nvSpPr>
          <p:spPr>
            <a:xfrm>
              <a:off x="1013975" y="3501100"/>
              <a:ext cx="243175" cy="26625"/>
            </a:xfrm>
            <a:custGeom>
              <a:avLst/>
              <a:gdLst/>
              <a:ahLst/>
              <a:cxnLst/>
              <a:rect l="l" t="t" r="r" b="b"/>
              <a:pathLst>
                <a:path w="9727" h="1065" fill="none" extrusionOk="0">
                  <a:moveTo>
                    <a:pt x="0" y="1"/>
                  </a:moveTo>
                  <a:cubicBezTo>
                    <a:pt x="0" y="1"/>
                    <a:pt x="5289" y="1064"/>
                    <a:pt x="9727" y="852"/>
                  </a:cubicBezTo>
                </a:path>
              </a:pathLst>
            </a:custGeom>
            <a:noFill/>
            <a:ln w="6850" cap="rnd" cmpd="sng">
              <a:solidFill>
                <a:srgbClr val="AD523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31" name="Google Shape;10820;p74">
              <a:extLst>
                <a:ext uri="{FF2B5EF4-FFF2-40B4-BE49-F238E27FC236}">
                  <a16:creationId xmlns:a16="http://schemas.microsoft.com/office/drawing/2014/main" id="{A2F8BFD2-49FF-5725-93CB-791C9DEAF17F}"/>
                </a:ext>
              </a:extLst>
            </p:cNvPr>
            <p:cNvSpPr/>
            <p:nvPr/>
          </p:nvSpPr>
          <p:spPr>
            <a:xfrm>
              <a:off x="1437975" y="3498050"/>
              <a:ext cx="171000" cy="27400"/>
            </a:xfrm>
            <a:custGeom>
              <a:avLst/>
              <a:gdLst/>
              <a:ahLst/>
              <a:cxnLst/>
              <a:rect l="l" t="t" r="r" b="b"/>
              <a:pathLst>
                <a:path w="6840" h="1096" fill="none" extrusionOk="0">
                  <a:moveTo>
                    <a:pt x="6840" y="1"/>
                  </a:moveTo>
                  <a:cubicBezTo>
                    <a:pt x="4682" y="791"/>
                    <a:pt x="2311" y="1095"/>
                    <a:pt x="1" y="882"/>
                  </a:cubicBezTo>
                </a:path>
              </a:pathLst>
            </a:custGeom>
            <a:noFill/>
            <a:ln w="6850" cap="rnd" cmpd="sng">
              <a:solidFill>
                <a:srgbClr val="AD523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024" name="Google Shape;10821;p74">
              <a:extLst>
                <a:ext uri="{FF2B5EF4-FFF2-40B4-BE49-F238E27FC236}">
                  <a16:creationId xmlns:a16="http://schemas.microsoft.com/office/drawing/2014/main" id="{EE1B17C7-E328-050D-57B1-85A48EA33C13}"/>
                </a:ext>
              </a:extLst>
            </p:cNvPr>
            <p:cNvSpPr/>
            <p:nvPr/>
          </p:nvSpPr>
          <p:spPr>
            <a:xfrm>
              <a:off x="1428100" y="3871925"/>
              <a:ext cx="301700" cy="33450"/>
            </a:xfrm>
            <a:custGeom>
              <a:avLst/>
              <a:gdLst/>
              <a:ahLst/>
              <a:cxnLst/>
              <a:rect l="l" t="t" r="r" b="b"/>
              <a:pathLst>
                <a:path w="12068" h="1338" fill="none" extrusionOk="0">
                  <a:moveTo>
                    <a:pt x="1" y="882"/>
                  </a:moveTo>
                  <a:cubicBezTo>
                    <a:pt x="4043" y="1338"/>
                    <a:pt x="8147" y="1034"/>
                    <a:pt x="12068" y="1"/>
                  </a:cubicBezTo>
                </a:path>
              </a:pathLst>
            </a:custGeom>
            <a:noFill/>
            <a:ln w="6850" cap="rnd" cmpd="sng">
              <a:solidFill>
                <a:srgbClr val="AD523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025" name="Google Shape;10822;p74">
              <a:extLst>
                <a:ext uri="{FF2B5EF4-FFF2-40B4-BE49-F238E27FC236}">
                  <a16:creationId xmlns:a16="http://schemas.microsoft.com/office/drawing/2014/main" id="{E3E8E862-3B46-09FC-6235-338192B72C1B}"/>
                </a:ext>
              </a:extLst>
            </p:cNvPr>
            <p:cNvSpPr/>
            <p:nvPr/>
          </p:nvSpPr>
          <p:spPr>
            <a:xfrm>
              <a:off x="890850" y="3866600"/>
              <a:ext cx="246250" cy="33475"/>
            </a:xfrm>
            <a:custGeom>
              <a:avLst/>
              <a:gdLst/>
              <a:ahLst/>
              <a:cxnLst/>
              <a:rect l="l" t="t" r="r" b="b"/>
              <a:pathLst>
                <a:path w="9850" h="1339" fill="none" extrusionOk="0">
                  <a:moveTo>
                    <a:pt x="1" y="1"/>
                  </a:moveTo>
                  <a:cubicBezTo>
                    <a:pt x="3223" y="822"/>
                    <a:pt x="6536" y="1277"/>
                    <a:pt x="9849" y="1338"/>
                  </a:cubicBezTo>
                </a:path>
              </a:pathLst>
            </a:custGeom>
            <a:noFill/>
            <a:ln w="6850" cap="rnd" cmpd="sng">
              <a:solidFill>
                <a:srgbClr val="AD523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026" name="Google Shape;10823;p74">
              <a:extLst>
                <a:ext uri="{FF2B5EF4-FFF2-40B4-BE49-F238E27FC236}">
                  <a16:creationId xmlns:a16="http://schemas.microsoft.com/office/drawing/2014/main" id="{F01BF25B-B1C6-F011-4F30-294E0642AE67}"/>
                </a:ext>
              </a:extLst>
            </p:cNvPr>
            <p:cNvSpPr/>
            <p:nvPr/>
          </p:nvSpPr>
          <p:spPr>
            <a:xfrm>
              <a:off x="937975" y="4194125"/>
              <a:ext cx="166450" cy="22050"/>
            </a:xfrm>
            <a:custGeom>
              <a:avLst/>
              <a:gdLst/>
              <a:ahLst/>
              <a:cxnLst/>
              <a:rect l="l" t="t" r="r" b="b"/>
              <a:pathLst>
                <a:path w="6658" h="882" extrusionOk="0">
                  <a:moveTo>
                    <a:pt x="0" y="0"/>
                  </a:moveTo>
                  <a:cubicBezTo>
                    <a:pt x="0" y="122"/>
                    <a:pt x="61" y="183"/>
                    <a:pt x="61" y="304"/>
                  </a:cubicBezTo>
                  <a:cubicBezTo>
                    <a:pt x="1763" y="699"/>
                    <a:pt x="3466" y="882"/>
                    <a:pt x="5168" y="882"/>
                  </a:cubicBezTo>
                  <a:cubicBezTo>
                    <a:pt x="5624" y="882"/>
                    <a:pt x="6080" y="882"/>
                    <a:pt x="6536" y="851"/>
                  </a:cubicBezTo>
                  <a:cubicBezTo>
                    <a:pt x="6627" y="851"/>
                    <a:pt x="6657" y="760"/>
                    <a:pt x="6657" y="699"/>
                  </a:cubicBezTo>
                  <a:cubicBezTo>
                    <a:pt x="6627" y="608"/>
                    <a:pt x="6596" y="547"/>
                    <a:pt x="6505" y="547"/>
                  </a:cubicBezTo>
                  <a:cubicBezTo>
                    <a:pt x="6108" y="564"/>
                    <a:pt x="5711" y="573"/>
                    <a:pt x="5315" y="573"/>
                  </a:cubicBezTo>
                  <a:cubicBezTo>
                    <a:pt x="3525" y="573"/>
                    <a:pt x="1742" y="398"/>
                    <a:pt x="0" y="0"/>
                  </a:cubicBezTo>
                  <a:close/>
                </a:path>
              </a:pathLst>
            </a:custGeom>
            <a:solidFill>
              <a:srgbClr val="AD5235"/>
            </a:solidFill>
            <a:ln>
              <a:noFill/>
            </a:ln>
          </p:spPr>
          <p:txBody>
            <a:bodyPr spcFirstLastPara="1" wrap="square" lIns="121900" tIns="121900" rIns="121900" bIns="121900" anchor="ctr" anchorCtr="0">
              <a:noAutofit/>
            </a:bodyPr>
            <a:lstStyle/>
            <a:p>
              <a:endParaRPr sz="2400"/>
            </a:p>
          </p:txBody>
        </p:sp>
        <p:sp>
          <p:nvSpPr>
            <p:cNvPr id="1027" name="Google Shape;10824;p74">
              <a:extLst>
                <a:ext uri="{FF2B5EF4-FFF2-40B4-BE49-F238E27FC236}">
                  <a16:creationId xmlns:a16="http://schemas.microsoft.com/office/drawing/2014/main" id="{68B1E364-3620-DEC7-23EF-5256C3505358}"/>
                </a:ext>
              </a:extLst>
            </p:cNvPr>
            <p:cNvSpPr/>
            <p:nvPr/>
          </p:nvSpPr>
          <p:spPr>
            <a:xfrm>
              <a:off x="1086150" y="3852925"/>
              <a:ext cx="410375" cy="440775"/>
            </a:xfrm>
            <a:custGeom>
              <a:avLst/>
              <a:gdLst/>
              <a:ahLst/>
              <a:cxnLst/>
              <a:rect l="l" t="t" r="r" b="b"/>
              <a:pathLst>
                <a:path w="16415" h="17631" extrusionOk="0">
                  <a:moveTo>
                    <a:pt x="8207" y="1"/>
                  </a:moveTo>
                  <a:cubicBezTo>
                    <a:pt x="3678" y="1"/>
                    <a:pt x="1" y="3952"/>
                    <a:pt x="1" y="8815"/>
                  </a:cubicBezTo>
                  <a:cubicBezTo>
                    <a:pt x="1" y="13679"/>
                    <a:pt x="3678" y="17630"/>
                    <a:pt x="8207" y="17630"/>
                  </a:cubicBezTo>
                  <a:cubicBezTo>
                    <a:pt x="12736" y="17630"/>
                    <a:pt x="16414" y="13679"/>
                    <a:pt x="16414" y="8815"/>
                  </a:cubicBezTo>
                  <a:cubicBezTo>
                    <a:pt x="16414" y="3952"/>
                    <a:pt x="12736" y="1"/>
                    <a:pt x="8207"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029" name="Google Shape;10825;p74">
              <a:extLst>
                <a:ext uri="{FF2B5EF4-FFF2-40B4-BE49-F238E27FC236}">
                  <a16:creationId xmlns:a16="http://schemas.microsoft.com/office/drawing/2014/main" id="{9916CB87-296C-E38E-5682-646D038FD4D0}"/>
                </a:ext>
              </a:extLst>
            </p:cNvPr>
            <p:cNvSpPr/>
            <p:nvPr/>
          </p:nvSpPr>
          <p:spPr>
            <a:xfrm>
              <a:off x="1087675" y="3852925"/>
              <a:ext cx="321450" cy="420250"/>
            </a:xfrm>
            <a:custGeom>
              <a:avLst/>
              <a:gdLst/>
              <a:ahLst/>
              <a:cxnLst/>
              <a:rect l="l" t="t" r="r" b="b"/>
              <a:pathLst>
                <a:path w="12858" h="16810" extrusionOk="0">
                  <a:moveTo>
                    <a:pt x="8207" y="1"/>
                  </a:moveTo>
                  <a:cubicBezTo>
                    <a:pt x="3678" y="1"/>
                    <a:pt x="0" y="3952"/>
                    <a:pt x="0" y="8815"/>
                  </a:cubicBezTo>
                  <a:cubicBezTo>
                    <a:pt x="0" y="12372"/>
                    <a:pt x="1885" y="15411"/>
                    <a:pt x="4651" y="16809"/>
                  </a:cubicBezTo>
                  <a:cubicBezTo>
                    <a:pt x="2523" y="15198"/>
                    <a:pt x="1125" y="12554"/>
                    <a:pt x="1125" y="9545"/>
                  </a:cubicBezTo>
                  <a:cubicBezTo>
                    <a:pt x="1125" y="4700"/>
                    <a:pt x="4775" y="760"/>
                    <a:pt x="9280" y="760"/>
                  </a:cubicBezTo>
                  <a:cubicBezTo>
                    <a:pt x="9297" y="760"/>
                    <a:pt x="9315" y="760"/>
                    <a:pt x="9332" y="761"/>
                  </a:cubicBezTo>
                  <a:cubicBezTo>
                    <a:pt x="10639" y="761"/>
                    <a:pt x="11794" y="1065"/>
                    <a:pt x="12858" y="1612"/>
                  </a:cubicBezTo>
                  <a:cubicBezTo>
                    <a:pt x="11551" y="578"/>
                    <a:pt x="9940" y="1"/>
                    <a:pt x="8207" y="1"/>
                  </a:cubicBezTo>
                  <a:close/>
                </a:path>
              </a:pathLst>
            </a:custGeom>
            <a:solidFill>
              <a:srgbClr val="884E43"/>
            </a:solidFill>
            <a:ln>
              <a:noFill/>
            </a:ln>
          </p:spPr>
          <p:txBody>
            <a:bodyPr spcFirstLastPara="1" wrap="square" lIns="121900" tIns="121900" rIns="121900" bIns="121900" anchor="ctr" anchorCtr="0">
              <a:noAutofit/>
            </a:bodyPr>
            <a:lstStyle/>
            <a:p>
              <a:endParaRPr sz="2400"/>
            </a:p>
          </p:txBody>
        </p:sp>
        <p:sp>
          <p:nvSpPr>
            <p:cNvPr id="1030" name="Google Shape;10826;p74">
              <a:extLst>
                <a:ext uri="{FF2B5EF4-FFF2-40B4-BE49-F238E27FC236}">
                  <a16:creationId xmlns:a16="http://schemas.microsoft.com/office/drawing/2014/main" id="{A464BD23-760A-97AC-5B19-3D8B02F6A7C2}"/>
                </a:ext>
              </a:extLst>
            </p:cNvPr>
            <p:cNvSpPr/>
            <p:nvPr/>
          </p:nvSpPr>
          <p:spPr>
            <a:xfrm>
              <a:off x="557275" y="2936975"/>
              <a:ext cx="414925" cy="170525"/>
            </a:xfrm>
            <a:custGeom>
              <a:avLst/>
              <a:gdLst/>
              <a:ahLst/>
              <a:cxnLst/>
              <a:rect l="l" t="t" r="r" b="b"/>
              <a:pathLst>
                <a:path w="16597" h="6821" extrusionOk="0">
                  <a:moveTo>
                    <a:pt x="1949" y="0"/>
                  </a:moveTo>
                  <a:cubicBezTo>
                    <a:pt x="1298" y="0"/>
                    <a:pt x="647" y="44"/>
                    <a:pt x="0" y="134"/>
                  </a:cubicBezTo>
                  <a:cubicBezTo>
                    <a:pt x="1064" y="2170"/>
                    <a:pt x="2918" y="3629"/>
                    <a:pt x="5046" y="4541"/>
                  </a:cubicBezTo>
                  <a:cubicBezTo>
                    <a:pt x="7174" y="5453"/>
                    <a:pt x="9484" y="5878"/>
                    <a:pt x="11763" y="6243"/>
                  </a:cubicBezTo>
                  <a:cubicBezTo>
                    <a:pt x="13344" y="6517"/>
                    <a:pt x="15016" y="6669"/>
                    <a:pt x="16596" y="6821"/>
                  </a:cubicBezTo>
                  <a:cubicBezTo>
                    <a:pt x="15228" y="6182"/>
                    <a:pt x="14165" y="5118"/>
                    <a:pt x="13010" y="4176"/>
                  </a:cubicBezTo>
                  <a:cubicBezTo>
                    <a:pt x="9902" y="1617"/>
                    <a:pt x="5920" y="0"/>
                    <a:pt x="1949"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31" name="Google Shape;10827;p74">
              <a:extLst>
                <a:ext uri="{FF2B5EF4-FFF2-40B4-BE49-F238E27FC236}">
                  <a16:creationId xmlns:a16="http://schemas.microsoft.com/office/drawing/2014/main" id="{F08F7723-E49B-A883-FF62-BF9E49776E80}"/>
                </a:ext>
              </a:extLst>
            </p:cNvPr>
            <p:cNvSpPr/>
            <p:nvPr/>
          </p:nvSpPr>
          <p:spPr>
            <a:xfrm>
              <a:off x="494950" y="3092275"/>
              <a:ext cx="1429400" cy="190800"/>
            </a:xfrm>
            <a:custGeom>
              <a:avLst/>
              <a:gdLst/>
              <a:ahLst/>
              <a:cxnLst/>
              <a:rect l="l" t="t" r="r" b="b"/>
              <a:pathLst>
                <a:path w="57176" h="7632" extrusionOk="0">
                  <a:moveTo>
                    <a:pt x="56932" y="1"/>
                  </a:moveTo>
                  <a:cubicBezTo>
                    <a:pt x="56902" y="31"/>
                    <a:pt x="56841" y="31"/>
                    <a:pt x="56780" y="31"/>
                  </a:cubicBezTo>
                  <a:cubicBezTo>
                    <a:pt x="56567" y="122"/>
                    <a:pt x="56324" y="183"/>
                    <a:pt x="56081" y="274"/>
                  </a:cubicBezTo>
                  <a:cubicBezTo>
                    <a:pt x="55838" y="335"/>
                    <a:pt x="55655" y="365"/>
                    <a:pt x="55412" y="457"/>
                  </a:cubicBezTo>
                  <a:cubicBezTo>
                    <a:pt x="53436" y="973"/>
                    <a:pt x="51369" y="1338"/>
                    <a:pt x="49242" y="1429"/>
                  </a:cubicBezTo>
                  <a:cubicBezTo>
                    <a:pt x="48311" y="1504"/>
                    <a:pt x="47377" y="1538"/>
                    <a:pt x="46437" y="1538"/>
                  </a:cubicBezTo>
                  <a:cubicBezTo>
                    <a:pt x="44707" y="1538"/>
                    <a:pt x="42960" y="1424"/>
                    <a:pt x="41187" y="1247"/>
                  </a:cubicBezTo>
                  <a:cubicBezTo>
                    <a:pt x="39120" y="1065"/>
                    <a:pt x="36992" y="761"/>
                    <a:pt x="34743" y="639"/>
                  </a:cubicBezTo>
                  <a:cubicBezTo>
                    <a:pt x="34561" y="639"/>
                    <a:pt x="34348" y="609"/>
                    <a:pt x="34135" y="609"/>
                  </a:cubicBezTo>
                  <a:cubicBezTo>
                    <a:pt x="33618" y="578"/>
                    <a:pt x="33071" y="578"/>
                    <a:pt x="32524" y="578"/>
                  </a:cubicBezTo>
                  <a:cubicBezTo>
                    <a:pt x="31673" y="578"/>
                    <a:pt x="30883" y="639"/>
                    <a:pt x="30032" y="730"/>
                  </a:cubicBezTo>
                  <a:cubicBezTo>
                    <a:pt x="29637" y="761"/>
                    <a:pt x="29211" y="821"/>
                    <a:pt x="28785" y="913"/>
                  </a:cubicBezTo>
                  <a:cubicBezTo>
                    <a:pt x="28664" y="913"/>
                    <a:pt x="28603" y="943"/>
                    <a:pt x="28482" y="973"/>
                  </a:cubicBezTo>
                  <a:lnTo>
                    <a:pt x="27904" y="1095"/>
                  </a:lnTo>
                  <a:cubicBezTo>
                    <a:pt x="27205" y="1277"/>
                    <a:pt x="26506" y="1490"/>
                    <a:pt x="25837" y="1733"/>
                  </a:cubicBezTo>
                  <a:cubicBezTo>
                    <a:pt x="25442" y="1855"/>
                    <a:pt x="25108" y="2007"/>
                    <a:pt x="24712" y="2159"/>
                  </a:cubicBezTo>
                  <a:cubicBezTo>
                    <a:pt x="24621" y="2189"/>
                    <a:pt x="24469" y="2280"/>
                    <a:pt x="24348" y="2311"/>
                  </a:cubicBezTo>
                  <a:cubicBezTo>
                    <a:pt x="24105" y="2432"/>
                    <a:pt x="23892" y="2493"/>
                    <a:pt x="23649" y="2615"/>
                  </a:cubicBezTo>
                  <a:cubicBezTo>
                    <a:pt x="22372" y="3192"/>
                    <a:pt x="21126" y="3770"/>
                    <a:pt x="19849" y="4226"/>
                  </a:cubicBezTo>
                  <a:lnTo>
                    <a:pt x="19819" y="4226"/>
                  </a:lnTo>
                  <a:cubicBezTo>
                    <a:pt x="19545" y="4317"/>
                    <a:pt x="19302" y="4408"/>
                    <a:pt x="18998" y="4469"/>
                  </a:cubicBezTo>
                  <a:cubicBezTo>
                    <a:pt x="17995" y="4834"/>
                    <a:pt x="16962" y="5046"/>
                    <a:pt x="15958" y="5229"/>
                  </a:cubicBezTo>
                  <a:cubicBezTo>
                    <a:pt x="14794" y="5430"/>
                    <a:pt x="13645" y="5549"/>
                    <a:pt x="12501" y="5549"/>
                  </a:cubicBezTo>
                  <a:cubicBezTo>
                    <a:pt x="12093" y="5549"/>
                    <a:pt x="11685" y="5534"/>
                    <a:pt x="11278" y="5502"/>
                  </a:cubicBezTo>
                  <a:lnTo>
                    <a:pt x="11186" y="5502"/>
                  </a:lnTo>
                  <a:cubicBezTo>
                    <a:pt x="10092" y="5442"/>
                    <a:pt x="9028" y="5290"/>
                    <a:pt x="7964" y="5016"/>
                  </a:cubicBezTo>
                  <a:cubicBezTo>
                    <a:pt x="6718" y="4682"/>
                    <a:pt x="5472" y="4256"/>
                    <a:pt x="4287" y="3648"/>
                  </a:cubicBezTo>
                  <a:cubicBezTo>
                    <a:pt x="4256" y="3648"/>
                    <a:pt x="4195" y="3618"/>
                    <a:pt x="4135" y="3557"/>
                  </a:cubicBezTo>
                  <a:cubicBezTo>
                    <a:pt x="2980" y="3010"/>
                    <a:pt x="1916" y="2280"/>
                    <a:pt x="913" y="1521"/>
                  </a:cubicBezTo>
                  <a:cubicBezTo>
                    <a:pt x="821" y="1429"/>
                    <a:pt x="761" y="1399"/>
                    <a:pt x="669" y="1338"/>
                  </a:cubicBezTo>
                  <a:cubicBezTo>
                    <a:pt x="598" y="1281"/>
                    <a:pt x="519" y="1250"/>
                    <a:pt x="443" y="1250"/>
                  </a:cubicBezTo>
                  <a:cubicBezTo>
                    <a:pt x="359" y="1250"/>
                    <a:pt x="278" y="1288"/>
                    <a:pt x="214" y="1369"/>
                  </a:cubicBezTo>
                  <a:cubicBezTo>
                    <a:pt x="1" y="1551"/>
                    <a:pt x="1" y="1764"/>
                    <a:pt x="92" y="1855"/>
                  </a:cubicBezTo>
                  <a:cubicBezTo>
                    <a:pt x="1125" y="2858"/>
                    <a:pt x="2220" y="3709"/>
                    <a:pt x="3435" y="4530"/>
                  </a:cubicBezTo>
                  <a:lnTo>
                    <a:pt x="3496" y="4560"/>
                  </a:lnTo>
                  <a:lnTo>
                    <a:pt x="3709" y="4682"/>
                  </a:lnTo>
                  <a:cubicBezTo>
                    <a:pt x="4803" y="5320"/>
                    <a:pt x="5958" y="5897"/>
                    <a:pt x="7144" y="6353"/>
                  </a:cubicBezTo>
                  <a:cubicBezTo>
                    <a:pt x="7235" y="6384"/>
                    <a:pt x="7326" y="6414"/>
                    <a:pt x="7448" y="6475"/>
                  </a:cubicBezTo>
                  <a:cubicBezTo>
                    <a:pt x="7508" y="6505"/>
                    <a:pt x="7600" y="6505"/>
                    <a:pt x="7630" y="6536"/>
                  </a:cubicBezTo>
                  <a:cubicBezTo>
                    <a:pt x="9812" y="7271"/>
                    <a:pt x="12133" y="7631"/>
                    <a:pt x="14464" y="7631"/>
                  </a:cubicBezTo>
                  <a:cubicBezTo>
                    <a:pt x="15023" y="7631"/>
                    <a:pt x="15582" y="7610"/>
                    <a:pt x="16141" y="7569"/>
                  </a:cubicBezTo>
                  <a:cubicBezTo>
                    <a:pt x="17539" y="7448"/>
                    <a:pt x="18907" y="7265"/>
                    <a:pt x="20275" y="6931"/>
                  </a:cubicBezTo>
                  <a:cubicBezTo>
                    <a:pt x="20366" y="6931"/>
                    <a:pt x="20427" y="6870"/>
                    <a:pt x="20518" y="6870"/>
                  </a:cubicBezTo>
                  <a:lnTo>
                    <a:pt x="20548" y="6870"/>
                  </a:lnTo>
                  <a:cubicBezTo>
                    <a:pt x="21977" y="6536"/>
                    <a:pt x="23345" y="6049"/>
                    <a:pt x="24682" y="5624"/>
                  </a:cubicBezTo>
                  <a:cubicBezTo>
                    <a:pt x="25776" y="5290"/>
                    <a:pt x="26840" y="4925"/>
                    <a:pt x="27904" y="4742"/>
                  </a:cubicBezTo>
                  <a:cubicBezTo>
                    <a:pt x="28117" y="4712"/>
                    <a:pt x="28299" y="4682"/>
                    <a:pt x="28451" y="4621"/>
                  </a:cubicBezTo>
                  <a:lnTo>
                    <a:pt x="28512" y="4621"/>
                  </a:lnTo>
                  <a:cubicBezTo>
                    <a:pt x="29256" y="4532"/>
                    <a:pt x="29989" y="4485"/>
                    <a:pt x="30724" y="4485"/>
                  </a:cubicBezTo>
                  <a:cubicBezTo>
                    <a:pt x="31251" y="4485"/>
                    <a:pt x="31778" y="4509"/>
                    <a:pt x="32311" y="4560"/>
                  </a:cubicBezTo>
                  <a:cubicBezTo>
                    <a:pt x="32585" y="4590"/>
                    <a:pt x="32889" y="4590"/>
                    <a:pt x="33162" y="4621"/>
                  </a:cubicBezTo>
                  <a:cubicBezTo>
                    <a:pt x="33284" y="4621"/>
                    <a:pt x="33375" y="4682"/>
                    <a:pt x="33497" y="4682"/>
                  </a:cubicBezTo>
                  <a:cubicBezTo>
                    <a:pt x="35716" y="4986"/>
                    <a:pt x="38026" y="5502"/>
                    <a:pt x="40457" y="5989"/>
                  </a:cubicBezTo>
                  <a:cubicBezTo>
                    <a:pt x="43315" y="6536"/>
                    <a:pt x="46233" y="6961"/>
                    <a:pt x="49272" y="7053"/>
                  </a:cubicBezTo>
                  <a:cubicBezTo>
                    <a:pt x="49765" y="7076"/>
                    <a:pt x="50259" y="7088"/>
                    <a:pt x="50756" y="7088"/>
                  </a:cubicBezTo>
                  <a:cubicBezTo>
                    <a:pt x="52160" y="7088"/>
                    <a:pt x="53580" y="6997"/>
                    <a:pt x="55017" y="6840"/>
                  </a:cubicBezTo>
                  <a:cubicBezTo>
                    <a:pt x="55108" y="6840"/>
                    <a:pt x="55230" y="6809"/>
                    <a:pt x="55351" y="6809"/>
                  </a:cubicBezTo>
                  <a:lnTo>
                    <a:pt x="56841" y="6566"/>
                  </a:lnTo>
                  <a:cubicBezTo>
                    <a:pt x="56932" y="6566"/>
                    <a:pt x="57053" y="6536"/>
                    <a:pt x="57175" y="6536"/>
                  </a:cubicBezTo>
                  <a:lnTo>
                    <a:pt x="57175" y="62"/>
                  </a:lnTo>
                  <a:cubicBezTo>
                    <a:pt x="57084" y="31"/>
                    <a:pt x="57023" y="1"/>
                    <a:pt x="56993"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032" name="Google Shape;10828;p74">
              <a:extLst>
                <a:ext uri="{FF2B5EF4-FFF2-40B4-BE49-F238E27FC236}">
                  <a16:creationId xmlns:a16="http://schemas.microsoft.com/office/drawing/2014/main" id="{2FB3E39A-786E-2DD1-9E33-7DF6495847C0}"/>
                </a:ext>
              </a:extLst>
            </p:cNvPr>
            <p:cNvSpPr/>
            <p:nvPr/>
          </p:nvSpPr>
          <p:spPr>
            <a:xfrm>
              <a:off x="781425" y="3015025"/>
              <a:ext cx="382250" cy="128600"/>
            </a:xfrm>
            <a:custGeom>
              <a:avLst/>
              <a:gdLst/>
              <a:ahLst/>
              <a:cxnLst/>
              <a:rect l="l" t="t" r="r" b="b"/>
              <a:pathLst>
                <a:path w="15290" h="5144" extrusionOk="0">
                  <a:moveTo>
                    <a:pt x="132" y="1"/>
                  </a:moveTo>
                  <a:cubicBezTo>
                    <a:pt x="103" y="1"/>
                    <a:pt x="67" y="16"/>
                    <a:pt x="31" y="51"/>
                  </a:cubicBezTo>
                  <a:cubicBezTo>
                    <a:pt x="1" y="82"/>
                    <a:pt x="1" y="173"/>
                    <a:pt x="92" y="203"/>
                  </a:cubicBezTo>
                  <a:cubicBezTo>
                    <a:pt x="2372" y="1571"/>
                    <a:pt x="4803" y="2635"/>
                    <a:pt x="7296" y="3486"/>
                  </a:cubicBezTo>
                  <a:cubicBezTo>
                    <a:pt x="9819" y="4307"/>
                    <a:pt x="12433" y="4884"/>
                    <a:pt x="15047" y="5127"/>
                  </a:cubicBezTo>
                  <a:cubicBezTo>
                    <a:pt x="15076" y="5139"/>
                    <a:pt x="15103" y="5144"/>
                    <a:pt x="15127" y="5144"/>
                  </a:cubicBezTo>
                  <a:cubicBezTo>
                    <a:pt x="15230" y="5144"/>
                    <a:pt x="15290" y="5055"/>
                    <a:pt x="15290" y="5006"/>
                  </a:cubicBezTo>
                  <a:cubicBezTo>
                    <a:pt x="15290" y="4884"/>
                    <a:pt x="15199" y="4762"/>
                    <a:pt x="15077" y="4762"/>
                  </a:cubicBezTo>
                  <a:cubicBezTo>
                    <a:pt x="12463" y="4489"/>
                    <a:pt x="9880" y="4003"/>
                    <a:pt x="7357" y="3212"/>
                  </a:cubicBezTo>
                  <a:cubicBezTo>
                    <a:pt x="4864" y="2422"/>
                    <a:pt x="2433" y="1328"/>
                    <a:pt x="183" y="21"/>
                  </a:cubicBezTo>
                  <a:cubicBezTo>
                    <a:pt x="171" y="8"/>
                    <a:pt x="153" y="1"/>
                    <a:pt x="132" y="1"/>
                  </a:cubicBezTo>
                  <a:close/>
                </a:path>
              </a:pathLst>
            </a:custGeom>
            <a:solidFill>
              <a:srgbClr val="884E43"/>
            </a:solidFill>
            <a:ln>
              <a:noFill/>
            </a:ln>
          </p:spPr>
          <p:txBody>
            <a:bodyPr spcFirstLastPara="1" wrap="square" lIns="121900" tIns="121900" rIns="121900" bIns="121900" anchor="ctr" anchorCtr="0">
              <a:noAutofit/>
            </a:bodyPr>
            <a:lstStyle/>
            <a:p>
              <a:endParaRPr sz="2400"/>
            </a:p>
          </p:txBody>
        </p:sp>
        <p:sp>
          <p:nvSpPr>
            <p:cNvPr id="1033" name="Google Shape;10829;p74">
              <a:extLst>
                <a:ext uri="{FF2B5EF4-FFF2-40B4-BE49-F238E27FC236}">
                  <a16:creationId xmlns:a16="http://schemas.microsoft.com/office/drawing/2014/main" id="{316373C2-087B-9028-64D8-BE972E35A374}"/>
                </a:ext>
              </a:extLst>
            </p:cNvPr>
            <p:cNvSpPr/>
            <p:nvPr/>
          </p:nvSpPr>
          <p:spPr>
            <a:xfrm>
              <a:off x="666700" y="3279225"/>
              <a:ext cx="373875" cy="259125"/>
            </a:xfrm>
            <a:custGeom>
              <a:avLst/>
              <a:gdLst/>
              <a:ahLst/>
              <a:cxnLst/>
              <a:rect l="l" t="t" r="r" b="b"/>
              <a:pathLst>
                <a:path w="14955" h="10365" extrusionOk="0">
                  <a:moveTo>
                    <a:pt x="14955" y="0"/>
                  </a:moveTo>
                  <a:lnTo>
                    <a:pt x="14955" y="0"/>
                  </a:lnTo>
                  <a:cubicBezTo>
                    <a:pt x="13405" y="547"/>
                    <a:pt x="11459" y="1003"/>
                    <a:pt x="9940" y="1641"/>
                  </a:cubicBezTo>
                  <a:cubicBezTo>
                    <a:pt x="7812" y="2553"/>
                    <a:pt x="5684" y="3496"/>
                    <a:pt x="3830" y="4894"/>
                  </a:cubicBezTo>
                  <a:cubicBezTo>
                    <a:pt x="2006" y="6322"/>
                    <a:pt x="517" y="8146"/>
                    <a:pt x="0" y="10365"/>
                  </a:cubicBezTo>
                  <a:cubicBezTo>
                    <a:pt x="4681" y="9909"/>
                    <a:pt x="8876" y="7113"/>
                    <a:pt x="11703" y="3374"/>
                  </a:cubicBezTo>
                  <a:cubicBezTo>
                    <a:pt x="12614" y="2219"/>
                    <a:pt x="13800" y="973"/>
                    <a:pt x="14955"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34" name="Google Shape;10830;p74">
              <a:extLst>
                <a:ext uri="{FF2B5EF4-FFF2-40B4-BE49-F238E27FC236}">
                  <a16:creationId xmlns:a16="http://schemas.microsoft.com/office/drawing/2014/main" id="{1D56CA76-3DE3-174C-E4C0-BB0C6E76C08C}"/>
                </a:ext>
              </a:extLst>
            </p:cNvPr>
            <p:cNvSpPr/>
            <p:nvPr/>
          </p:nvSpPr>
          <p:spPr>
            <a:xfrm>
              <a:off x="865775" y="3197625"/>
              <a:ext cx="344275" cy="214400"/>
            </a:xfrm>
            <a:custGeom>
              <a:avLst/>
              <a:gdLst/>
              <a:ahLst/>
              <a:cxnLst/>
              <a:rect l="l" t="t" r="r" b="b"/>
              <a:pathLst>
                <a:path w="13771" h="8576" extrusionOk="0">
                  <a:moveTo>
                    <a:pt x="13504" y="1"/>
                  </a:moveTo>
                  <a:cubicBezTo>
                    <a:pt x="13480" y="1"/>
                    <a:pt x="13457" y="5"/>
                    <a:pt x="13436" y="12"/>
                  </a:cubicBezTo>
                  <a:cubicBezTo>
                    <a:pt x="10913" y="924"/>
                    <a:pt x="8512" y="2048"/>
                    <a:pt x="6293" y="3477"/>
                  </a:cubicBezTo>
                  <a:cubicBezTo>
                    <a:pt x="4043" y="4875"/>
                    <a:pt x="1916" y="6516"/>
                    <a:pt x="31" y="8371"/>
                  </a:cubicBezTo>
                  <a:cubicBezTo>
                    <a:pt x="1" y="8431"/>
                    <a:pt x="1" y="8522"/>
                    <a:pt x="31" y="8553"/>
                  </a:cubicBezTo>
                  <a:cubicBezTo>
                    <a:pt x="77" y="8568"/>
                    <a:pt x="115" y="8576"/>
                    <a:pt x="149" y="8576"/>
                  </a:cubicBezTo>
                  <a:cubicBezTo>
                    <a:pt x="183" y="8576"/>
                    <a:pt x="214" y="8568"/>
                    <a:pt x="244" y="8553"/>
                  </a:cubicBezTo>
                  <a:cubicBezTo>
                    <a:pt x="2098" y="6729"/>
                    <a:pt x="4226" y="5149"/>
                    <a:pt x="6475" y="3781"/>
                  </a:cubicBezTo>
                  <a:cubicBezTo>
                    <a:pt x="8724" y="2383"/>
                    <a:pt x="11095" y="1288"/>
                    <a:pt x="13588" y="437"/>
                  </a:cubicBezTo>
                  <a:cubicBezTo>
                    <a:pt x="13679" y="376"/>
                    <a:pt x="13770" y="285"/>
                    <a:pt x="13679" y="133"/>
                  </a:cubicBezTo>
                  <a:cubicBezTo>
                    <a:pt x="13656" y="40"/>
                    <a:pt x="13579" y="1"/>
                    <a:pt x="13504" y="1"/>
                  </a:cubicBezTo>
                  <a:close/>
                </a:path>
              </a:pathLst>
            </a:custGeom>
            <a:solidFill>
              <a:srgbClr val="884E43"/>
            </a:solidFill>
            <a:ln>
              <a:noFill/>
            </a:ln>
          </p:spPr>
          <p:txBody>
            <a:bodyPr spcFirstLastPara="1" wrap="square" lIns="121900" tIns="121900" rIns="121900" bIns="121900" anchor="ctr" anchorCtr="0">
              <a:noAutofit/>
            </a:bodyPr>
            <a:lstStyle/>
            <a:p>
              <a:endParaRPr sz="2400"/>
            </a:p>
          </p:txBody>
        </p:sp>
        <p:sp>
          <p:nvSpPr>
            <p:cNvPr id="1035" name="Google Shape;10831;p74">
              <a:extLst>
                <a:ext uri="{FF2B5EF4-FFF2-40B4-BE49-F238E27FC236}">
                  <a16:creationId xmlns:a16="http://schemas.microsoft.com/office/drawing/2014/main" id="{0A6C8189-DFDC-8659-B830-0C10B6B30574}"/>
                </a:ext>
              </a:extLst>
            </p:cNvPr>
            <p:cNvSpPr/>
            <p:nvPr/>
          </p:nvSpPr>
          <p:spPr>
            <a:xfrm>
              <a:off x="1890875" y="3091525"/>
              <a:ext cx="53225" cy="164925"/>
            </a:xfrm>
            <a:custGeom>
              <a:avLst/>
              <a:gdLst/>
              <a:ahLst/>
              <a:cxnLst/>
              <a:rect l="l" t="t" r="r" b="b"/>
              <a:pathLst>
                <a:path w="2129" h="6597" extrusionOk="0">
                  <a:moveTo>
                    <a:pt x="1034" y="0"/>
                  </a:moveTo>
                  <a:cubicBezTo>
                    <a:pt x="1004" y="31"/>
                    <a:pt x="913" y="31"/>
                    <a:pt x="882" y="31"/>
                  </a:cubicBezTo>
                  <a:cubicBezTo>
                    <a:pt x="396" y="365"/>
                    <a:pt x="1" y="1702"/>
                    <a:pt x="1" y="3313"/>
                  </a:cubicBezTo>
                  <a:cubicBezTo>
                    <a:pt x="1" y="4985"/>
                    <a:pt x="426" y="6383"/>
                    <a:pt x="943" y="6566"/>
                  </a:cubicBezTo>
                  <a:cubicBezTo>
                    <a:pt x="1004" y="6566"/>
                    <a:pt x="1034" y="6596"/>
                    <a:pt x="1065" y="6596"/>
                  </a:cubicBezTo>
                  <a:cubicBezTo>
                    <a:pt x="1642" y="6596"/>
                    <a:pt x="2128" y="5137"/>
                    <a:pt x="2128" y="3313"/>
                  </a:cubicBezTo>
                  <a:cubicBezTo>
                    <a:pt x="2128" y="1702"/>
                    <a:pt x="1764" y="335"/>
                    <a:pt x="1247" y="61"/>
                  </a:cubicBezTo>
                  <a:cubicBezTo>
                    <a:pt x="1186" y="31"/>
                    <a:pt x="1095" y="0"/>
                    <a:pt x="1065"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036" name="Google Shape;10832;p74">
              <a:extLst>
                <a:ext uri="{FF2B5EF4-FFF2-40B4-BE49-F238E27FC236}">
                  <a16:creationId xmlns:a16="http://schemas.microsoft.com/office/drawing/2014/main" id="{6BAA8B9F-DC71-7C4F-EBDA-3BEBD57107F8}"/>
                </a:ext>
              </a:extLst>
            </p:cNvPr>
            <p:cNvSpPr/>
            <p:nvPr/>
          </p:nvSpPr>
          <p:spPr>
            <a:xfrm>
              <a:off x="937225" y="3002625"/>
              <a:ext cx="329050" cy="164125"/>
            </a:xfrm>
            <a:custGeom>
              <a:avLst/>
              <a:gdLst/>
              <a:ahLst/>
              <a:cxnLst/>
              <a:rect l="l" t="t" r="r" b="b"/>
              <a:pathLst>
                <a:path w="13162" h="6565" extrusionOk="0">
                  <a:moveTo>
                    <a:pt x="426" y="0"/>
                  </a:moveTo>
                  <a:cubicBezTo>
                    <a:pt x="334" y="0"/>
                    <a:pt x="274" y="0"/>
                    <a:pt x="182" y="61"/>
                  </a:cubicBezTo>
                  <a:lnTo>
                    <a:pt x="91" y="152"/>
                  </a:lnTo>
                  <a:cubicBezTo>
                    <a:pt x="0" y="243"/>
                    <a:pt x="30" y="426"/>
                    <a:pt x="152" y="547"/>
                  </a:cubicBezTo>
                  <a:cubicBezTo>
                    <a:pt x="486" y="851"/>
                    <a:pt x="882" y="1155"/>
                    <a:pt x="1246" y="1459"/>
                  </a:cubicBezTo>
                  <a:cubicBezTo>
                    <a:pt x="1368" y="1581"/>
                    <a:pt x="1489" y="1641"/>
                    <a:pt x="1611" y="1733"/>
                  </a:cubicBezTo>
                  <a:cubicBezTo>
                    <a:pt x="3526" y="3192"/>
                    <a:pt x="5714" y="4468"/>
                    <a:pt x="8025" y="5380"/>
                  </a:cubicBezTo>
                  <a:cubicBezTo>
                    <a:pt x="8359" y="5532"/>
                    <a:pt x="8693" y="5623"/>
                    <a:pt x="9058" y="5745"/>
                  </a:cubicBezTo>
                  <a:cubicBezTo>
                    <a:pt x="9210" y="5806"/>
                    <a:pt x="9362" y="5866"/>
                    <a:pt x="9514" y="5897"/>
                  </a:cubicBezTo>
                  <a:cubicBezTo>
                    <a:pt x="10213" y="6140"/>
                    <a:pt x="10973" y="6353"/>
                    <a:pt x="11794" y="6535"/>
                  </a:cubicBezTo>
                  <a:cubicBezTo>
                    <a:pt x="11880" y="6555"/>
                    <a:pt x="11966" y="6565"/>
                    <a:pt x="12050" y="6565"/>
                  </a:cubicBezTo>
                  <a:cubicBezTo>
                    <a:pt x="12355" y="6565"/>
                    <a:pt x="12643" y="6439"/>
                    <a:pt x="12857" y="6201"/>
                  </a:cubicBezTo>
                  <a:lnTo>
                    <a:pt x="12949" y="6079"/>
                  </a:lnTo>
                  <a:cubicBezTo>
                    <a:pt x="13040" y="5988"/>
                    <a:pt x="13101" y="5866"/>
                    <a:pt x="13101" y="5714"/>
                  </a:cubicBezTo>
                  <a:cubicBezTo>
                    <a:pt x="13161" y="5562"/>
                    <a:pt x="13161" y="5441"/>
                    <a:pt x="13101" y="5289"/>
                  </a:cubicBezTo>
                  <a:cubicBezTo>
                    <a:pt x="13101" y="5258"/>
                    <a:pt x="13101" y="5167"/>
                    <a:pt x="13070" y="5137"/>
                  </a:cubicBezTo>
                  <a:cubicBezTo>
                    <a:pt x="12949" y="4772"/>
                    <a:pt x="12645" y="4468"/>
                    <a:pt x="12250" y="4377"/>
                  </a:cubicBezTo>
                  <a:lnTo>
                    <a:pt x="12098" y="4377"/>
                  </a:lnTo>
                  <a:cubicBezTo>
                    <a:pt x="8511" y="4043"/>
                    <a:pt x="4985" y="2796"/>
                    <a:pt x="1793" y="851"/>
                  </a:cubicBezTo>
                  <a:cubicBezTo>
                    <a:pt x="1398" y="608"/>
                    <a:pt x="1064" y="395"/>
                    <a:pt x="730" y="152"/>
                  </a:cubicBezTo>
                  <a:lnTo>
                    <a:pt x="699" y="152"/>
                  </a:lnTo>
                  <a:cubicBezTo>
                    <a:pt x="638" y="122"/>
                    <a:pt x="578" y="91"/>
                    <a:pt x="547" y="61"/>
                  </a:cubicBezTo>
                  <a:cubicBezTo>
                    <a:pt x="486" y="0"/>
                    <a:pt x="456" y="0"/>
                    <a:pt x="426"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037" name="Google Shape;10833;p74">
              <a:extLst>
                <a:ext uri="{FF2B5EF4-FFF2-40B4-BE49-F238E27FC236}">
                  <a16:creationId xmlns:a16="http://schemas.microsoft.com/office/drawing/2014/main" id="{ED85178A-DABF-17D3-5B37-B46F7FE19EF9}"/>
                </a:ext>
              </a:extLst>
            </p:cNvPr>
            <p:cNvSpPr/>
            <p:nvPr/>
          </p:nvSpPr>
          <p:spPr>
            <a:xfrm>
              <a:off x="1346800" y="3099125"/>
              <a:ext cx="547900" cy="64950"/>
            </a:xfrm>
            <a:custGeom>
              <a:avLst/>
              <a:gdLst/>
              <a:ahLst/>
              <a:cxnLst/>
              <a:rect l="l" t="t" r="r" b="b"/>
              <a:pathLst>
                <a:path w="21916" h="2598" extrusionOk="0">
                  <a:moveTo>
                    <a:pt x="21916" y="0"/>
                  </a:moveTo>
                  <a:lnTo>
                    <a:pt x="21916" y="0"/>
                  </a:lnTo>
                  <a:cubicBezTo>
                    <a:pt x="21703" y="61"/>
                    <a:pt x="21490" y="122"/>
                    <a:pt x="21277" y="183"/>
                  </a:cubicBezTo>
                  <a:cubicBezTo>
                    <a:pt x="18224" y="1709"/>
                    <a:pt x="14766" y="2491"/>
                    <a:pt x="11313" y="2491"/>
                  </a:cubicBezTo>
                  <a:cubicBezTo>
                    <a:pt x="10641" y="2491"/>
                    <a:pt x="9970" y="2461"/>
                    <a:pt x="9301" y="2402"/>
                  </a:cubicBezTo>
                  <a:cubicBezTo>
                    <a:pt x="6596" y="2128"/>
                    <a:pt x="3921" y="1368"/>
                    <a:pt x="1368" y="608"/>
                  </a:cubicBezTo>
                  <a:cubicBezTo>
                    <a:pt x="1095" y="517"/>
                    <a:pt x="882" y="456"/>
                    <a:pt x="608" y="365"/>
                  </a:cubicBezTo>
                  <a:cubicBezTo>
                    <a:pt x="426" y="365"/>
                    <a:pt x="183" y="335"/>
                    <a:pt x="0" y="335"/>
                  </a:cubicBezTo>
                  <a:cubicBezTo>
                    <a:pt x="456" y="456"/>
                    <a:pt x="912" y="608"/>
                    <a:pt x="1368" y="699"/>
                  </a:cubicBezTo>
                  <a:cubicBezTo>
                    <a:pt x="3952" y="1459"/>
                    <a:pt x="6596" y="2219"/>
                    <a:pt x="9332" y="2493"/>
                  </a:cubicBezTo>
                  <a:cubicBezTo>
                    <a:pt x="10046" y="2563"/>
                    <a:pt x="10763" y="2597"/>
                    <a:pt x="11479" y="2597"/>
                  </a:cubicBezTo>
                  <a:cubicBezTo>
                    <a:pt x="15120" y="2597"/>
                    <a:pt x="18741" y="1702"/>
                    <a:pt x="21916" y="0"/>
                  </a:cubicBezTo>
                  <a:close/>
                </a:path>
              </a:pathLst>
            </a:custGeom>
            <a:solidFill>
              <a:srgbClr val="F3AB56"/>
            </a:solidFill>
            <a:ln>
              <a:noFill/>
            </a:ln>
          </p:spPr>
          <p:txBody>
            <a:bodyPr spcFirstLastPara="1" wrap="square" lIns="121900" tIns="121900" rIns="121900" bIns="121900" anchor="ctr" anchorCtr="0">
              <a:noAutofit/>
            </a:bodyPr>
            <a:lstStyle/>
            <a:p>
              <a:endParaRPr sz="2400"/>
            </a:p>
          </p:txBody>
        </p:sp>
        <p:sp>
          <p:nvSpPr>
            <p:cNvPr id="1038" name="Google Shape;10834;p74">
              <a:extLst>
                <a:ext uri="{FF2B5EF4-FFF2-40B4-BE49-F238E27FC236}">
                  <a16:creationId xmlns:a16="http://schemas.microsoft.com/office/drawing/2014/main" id="{2C91F927-1BE9-254C-E001-1D29F64DCA0E}"/>
                </a:ext>
              </a:extLst>
            </p:cNvPr>
            <p:cNvSpPr/>
            <p:nvPr/>
          </p:nvSpPr>
          <p:spPr>
            <a:xfrm>
              <a:off x="969900" y="3039100"/>
              <a:ext cx="952150" cy="149275"/>
            </a:xfrm>
            <a:custGeom>
              <a:avLst/>
              <a:gdLst/>
              <a:ahLst/>
              <a:cxnLst/>
              <a:rect l="l" t="t" r="r" b="b"/>
              <a:pathLst>
                <a:path w="38086" h="5971" extrusionOk="0">
                  <a:moveTo>
                    <a:pt x="0" y="0"/>
                  </a:moveTo>
                  <a:lnTo>
                    <a:pt x="0" y="0"/>
                  </a:lnTo>
                  <a:cubicBezTo>
                    <a:pt x="91" y="122"/>
                    <a:pt x="213" y="182"/>
                    <a:pt x="334" y="274"/>
                  </a:cubicBezTo>
                  <a:cubicBezTo>
                    <a:pt x="3252" y="1246"/>
                    <a:pt x="6292" y="2249"/>
                    <a:pt x="9423" y="3161"/>
                  </a:cubicBezTo>
                  <a:cubicBezTo>
                    <a:pt x="10213" y="3374"/>
                    <a:pt x="11034" y="3617"/>
                    <a:pt x="11854" y="3830"/>
                  </a:cubicBezTo>
                  <a:cubicBezTo>
                    <a:pt x="16618" y="5081"/>
                    <a:pt x="21571" y="5970"/>
                    <a:pt x="26535" y="5970"/>
                  </a:cubicBezTo>
                  <a:cubicBezTo>
                    <a:pt x="27842" y="5970"/>
                    <a:pt x="29151" y="5908"/>
                    <a:pt x="30457" y="5775"/>
                  </a:cubicBezTo>
                  <a:cubicBezTo>
                    <a:pt x="30912" y="5745"/>
                    <a:pt x="31368" y="5654"/>
                    <a:pt x="31794" y="5623"/>
                  </a:cubicBezTo>
                  <a:cubicBezTo>
                    <a:pt x="32898" y="5492"/>
                    <a:pt x="34070" y="5338"/>
                    <a:pt x="35232" y="5338"/>
                  </a:cubicBezTo>
                  <a:cubicBezTo>
                    <a:pt x="35413" y="5338"/>
                    <a:pt x="35595" y="5341"/>
                    <a:pt x="35776" y="5350"/>
                  </a:cubicBezTo>
                  <a:cubicBezTo>
                    <a:pt x="36566" y="5410"/>
                    <a:pt x="37417" y="5593"/>
                    <a:pt x="38086" y="5897"/>
                  </a:cubicBezTo>
                  <a:lnTo>
                    <a:pt x="38086" y="5745"/>
                  </a:lnTo>
                  <a:cubicBezTo>
                    <a:pt x="37387" y="5441"/>
                    <a:pt x="36566" y="5258"/>
                    <a:pt x="35776" y="5198"/>
                  </a:cubicBezTo>
                  <a:cubicBezTo>
                    <a:pt x="35659" y="5195"/>
                    <a:pt x="35543" y="5194"/>
                    <a:pt x="35426" y="5194"/>
                  </a:cubicBezTo>
                  <a:cubicBezTo>
                    <a:pt x="34201" y="5194"/>
                    <a:pt x="32959" y="5333"/>
                    <a:pt x="31794" y="5471"/>
                  </a:cubicBezTo>
                  <a:cubicBezTo>
                    <a:pt x="31338" y="5502"/>
                    <a:pt x="30882" y="5593"/>
                    <a:pt x="30457" y="5623"/>
                  </a:cubicBezTo>
                  <a:cubicBezTo>
                    <a:pt x="29125" y="5758"/>
                    <a:pt x="27792" y="5821"/>
                    <a:pt x="26461" y="5821"/>
                  </a:cubicBezTo>
                  <a:cubicBezTo>
                    <a:pt x="21501" y="5821"/>
                    <a:pt x="16562" y="4948"/>
                    <a:pt x="11794" y="3678"/>
                  </a:cubicBezTo>
                  <a:cubicBezTo>
                    <a:pt x="11094" y="3496"/>
                    <a:pt x="10395" y="3313"/>
                    <a:pt x="9666" y="3131"/>
                  </a:cubicBezTo>
                  <a:cubicBezTo>
                    <a:pt x="6444" y="2128"/>
                    <a:pt x="3252" y="1064"/>
                    <a:pt x="213" y="91"/>
                  </a:cubicBezTo>
                  <a:cubicBezTo>
                    <a:pt x="122" y="30"/>
                    <a:pt x="61" y="30"/>
                    <a:pt x="0" y="0"/>
                  </a:cubicBezTo>
                  <a:close/>
                </a:path>
              </a:pathLst>
            </a:custGeom>
            <a:solidFill>
              <a:srgbClr val="F3AB56"/>
            </a:solidFill>
            <a:ln>
              <a:noFill/>
            </a:ln>
          </p:spPr>
          <p:txBody>
            <a:bodyPr spcFirstLastPara="1" wrap="square" lIns="121900" tIns="121900" rIns="121900" bIns="121900" anchor="ctr" anchorCtr="0">
              <a:noAutofit/>
            </a:bodyPr>
            <a:lstStyle/>
            <a:p>
              <a:endParaRPr sz="2400"/>
            </a:p>
          </p:txBody>
        </p:sp>
        <p:sp>
          <p:nvSpPr>
            <p:cNvPr id="1039" name="Google Shape;10835;p74">
              <a:extLst>
                <a:ext uri="{FF2B5EF4-FFF2-40B4-BE49-F238E27FC236}">
                  <a16:creationId xmlns:a16="http://schemas.microsoft.com/office/drawing/2014/main" id="{EC5F3E0B-DF1E-C90C-E4CB-E0F06E02D078}"/>
                </a:ext>
              </a:extLst>
            </p:cNvPr>
            <p:cNvSpPr/>
            <p:nvPr/>
          </p:nvSpPr>
          <p:spPr>
            <a:xfrm>
              <a:off x="943300" y="3001275"/>
              <a:ext cx="39525" cy="21875"/>
            </a:xfrm>
            <a:custGeom>
              <a:avLst/>
              <a:gdLst/>
              <a:ahLst/>
              <a:cxnLst/>
              <a:rect l="l" t="t" r="r" b="b"/>
              <a:pathLst>
                <a:path w="1581" h="875" extrusionOk="0">
                  <a:moveTo>
                    <a:pt x="91" y="1"/>
                  </a:moveTo>
                  <a:cubicBezTo>
                    <a:pt x="61" y="1"/>
                    <a:pt x="31" y="8"/>
                    <a:pt x="0" y="24"/>
                  </a:cubicBezTo>
                  <a:cubicBezTo>
                    <a:pt x="91" y="84"/>
                    <a:pt x="183" y="145"/>
                    <a:pt x="243" y="176"/>
                  </a:cubicBezTo>
                  <a:cubicBezTo>
                    <a:pt x="669" y="419"/>
                    <a:pt x="1125" y="632"/>
                    <a:pt x="1581" y="875"/>
                  </a:cubicBezTo>
                  <a:cubicBezTo>
                    <a:pt x="1216" y="632"/>
                    <a:pt x="851" y="419"/>
                    <a:pt x="517" y="176"/>
                  </a:cubicBezTo>
                  <a:lnTo>
                    <a:pt x="487" y="176"/>
                  </a:lnTo>
                  <a:cubicBezTo>
                    <a:pt x="395" y="145"/>
                    <a:pt x="365" y="145"/>
                    <a:pt x="304" y="115"/>
                  </a:cubicBezTo>
                  <a:cubicBezTo>
                    <a:pt x="243" y="54"/>
                    <a:pt x="213" y="54"/>
                    <a:pt x="183" y="24"/>
                  </a:cubicBezTo>
                  <a:cubicBezTo>
                    <a:pt x="152" y="8"/>
                    <a:pt x="122" y="1"/>
                    <a:pt x="91" y="1"/>
                  </a:cubicBezTo>
                  <a:close/>
                </a:path>
              </a:pathLst>
            </a:custGeom>
            <a:solidFill>
              <a:srgbClr val="F3AB56"/>
            </a:solidFill>
            <a:ln>
              <a:noFill/>
            </a:ln>
          </p:spPr>
          <p:txBody>
            <a:bodyPr spcFirstLastPara="1" wrap="square" lIns="121900" tIns="121900" rIns="121900" bIns="121900" anchor="ctr" anchorCtr="0">
              <a:noAutofit/>
            </a:bodyPr>
            <a:lstStyle/>
            <a:p>
              <a:endParaRPr sz="2400"/>
            </a:p>
          </p:txBody>
        </p:sp>
        <p:sp>
          <p:nvSpPr>
            <p:cNvPr id="1040" name="Google Shape;10836;p74">
              <a:extLst>
                <a:ext uri="{FF2B5EF4-FFF2-40B4-BE49-F238E27FC236}">
                  <a16:creationId xmlns:a16="http://schemas.microsoft.com/office/drawing/2014/main" id="{2630AD7C-A52A-AD32-2A6D-55AC78ACBCDC}"/>
                </a:ext>
              </a:extLst>
            </p:cNvPr>
            <p:cNvSpPr/>
            <p:nvPr/>
          </p:nvSpPr>
          <p:spPr>
            <a:xfrm>
              <a:off x="1100600" y="3144725"/>
              <a:ext cx="775875" cy="117800"/>
            </a:xfrm>
            <a:custGeom>
              <a:avLst/>
              <a:gdLst/>
              <a:ahLst/>
              <a:cxnLst/>
              <a:rect l="l" t="t" r="r" b="b"/>
              <a:pathLst>
                <a:path w="31035" h="4712" extrusionOk="0">
                  <a:moveTo>
                    <a:pt x="2523" y="0"/>
                  </a:moveTo>
                  <a:cubicBezTo>
                    <a:pt x="1793" y="0"/>
                    <a:pt x="1094" y="0"/>
                    <a:pt x="395" y="30"/>
                  </a:cubicBezTo>
                  <a:cubicBezTo>
                    <a:pt x="274" y="61"/>
                    <a:pt x="122" y="152"/>
                    <a:pt x="0" y="182"/>
                  </a:cubicBezTo>
                  <a:cubicBezTo>
                    <a:pt x="692" y="161"/>
                    <a:pt x="1370" y="126"/>
                    <a:pt x="2053" y="126"/>
                  </a:cubicBezTo>
                  <a:cubicBezTo>
                    <a:pt x="2360" y="126"/>
                    <a:pt x="2668" y="133"/>
                    <a:pt x="2979" y="152"/>
                  </a:cubicBezTo>
                  <a:lnTo>
                    <a:pt x="3374" y="152"/>
                  </a:lnTo>
                  <a:cubicBezTo>
                    <a:pt x="4408" y="274"/>
                    <a:pt x="5350" y="365"/>
                    <a:pt x="6353" y="486"/>
                  </a:cubicBezTo>
                  <a:cubicBezTo>
                    <a:pt x="8663" y="790"/>
                    <a:pt x="10943" y="1337"/>
                    <a:pt x="13161" y="1793"/>
                  </a:cubicBezTo>
                  <a:cubicBezTo>
                    <a:pt x="15320" y="2280"/>
                    <a:pt x="17508" y="2766"/>
                    <a:pt x="19727" y="3070"/>
                  </a:cubicBezTo>
                  <a:cubicBezTo>
                    <a:pt x="20912" y="3222"/>
                    <a:pt x="22128" y="3374"/>
                    <a:pt x="23253" y="3496"/>
                  </a:cubicBezTo>
                  <a:cubicBezTo>
                    <a:pt x="25715" y="3708"/>
                    <a:pt x="28299" y="3982"/>
                    <a:pt x="30700" y="4711"/>
                  </a:cubicBezTo>
                  <a:cubicBezTo>
                    <a:pt x="30821" y="4711"/>
                    <a:pt x="30943" y="4651"/>
                    <a:pt x="31034" y="4651"/>
                  </a:cubicBezTo>
                  <a:cubicBezTo>
                    <a:pt x="28542" y="3860"/>
                    <a:pt x="25836" y="3587"/>
                    <a:pt x="23253" y="3344"/>
                  </a:cubicBezTo>
                  <a:cubicBezTo>
                    <a:pt x="22067" y="3222"/>
                    <a:pt x="20912" y="3100"/>
                    <a:pt x="19727" y="2918"/>
                  </a:cubicBezTo>
                  <a:cubicBezTo>
                    <a:pt x="17508" y="2614"/>
                    <a:pt x="15320" y="2128"/>
                    <a:pt x="13161" y="1611"/>
                  </a:cubicBezTo>
                  <a:cubicBezTo>
                    <a:pt x="10943" y="1125"/>
                    <a:pt x="8693" y="638"/>
                    <a:pt x="6414" y="334"/>
                  </a:cubicBezTo>
                  <a:cubicBezTo>
                    <a:pt x="5441" y="182"/>
                    <a:pt x="4408" y="91"/>
                    <a:pt x="3435" y="30"/>
                  </a:cubicBezTo>
                  <a:cubicBezTo>
                    <a:pt x="3131" y="30"/>
                    <a:pt x="2827" y="0"/>
                    <a:pt x="2523" y="0"/>
                  </a:cubicBezTo>
                  <a:close/>
                </a:path>
              </a:pathLst>
            </a:custGeom>
            <a:solidFill>
              <a:srgbClr val="F3AB56"/>
            </a:solidFill>
            <a:ln>
              <a:noFill/>
            </a:ln>
          </p:spPr>
          <p:txBody>
            <a:bodyPr spcFirstLastPara="1" wrap="square" lIns="121900" tIns="121900" rIns="121900" bIns="121900" anchor="ctr" anchorCtr="0">
              <a:noAutofit/>
            </a:bodyPr>
            <a:lstStyle/>
            <a:p>
              <a:endParaRPr sz="2400"/>
            </a:p>
          </p:txBody>
        </p:sp>
        <p:sp>
          <p:nvSpPr>
            <p:cNvPr id="1041" name="Google Shape;10837;p74">
              <a:extLst>
                <a:ext uri="{FF2B5EF4-FFF2-40B4-BE49-F238E27FC236}">
                  <a16:creationId xmlns:a16="http://schemas.microsoft.com/office/drawing/2014/main" id="{881C946D-2F8C-A3A9-B59C-3159437200B6}"/>
                </a:ext>
              </a:extLst>
            </p:cNvPr>
            <p:cNvSpPr/>
            <p:nvPr/>
          </p:nvSpPr>
          <p:spPr>
            <a:xfrm>
              <a:off x="772325" y="3229825"/>
              <a:ext cx="1525" cy="25"/>
            </a:xfrm>
            <a:custGeom>
              <a:avLst/>
              <a:gdLst/>
              <a:ahLst/>
              <a:cxnLst/>
              <a:rect l="l" t="t" r="r" b="b"/>
              <a:pathLst>
                <a:path w="61" h="1" extrusionOk="0">
                  <a:moveTo>
                    <a:pt x="31" y="0"/>
                  </a:moveTo>
                  <a:lnTo>
                    <a:pt x="61" y="0"/>
                  </a:lnTo>
                  <a:lnTo>
                    <a:pt x="0" y="0"/>
                  </a:lnTo>
                  <a:close/>
                </a:path>
              </a:pathLst>
            </a:custGeom>
            <a:solidFill>
              <a:srgbClr val="F3AB56"/>
            </a:solidFill>
            <a:ln>
              <a:noFill/>
            </a:ln>
          </p:spPr>
          <p:txBody>
            <a:bodyPr spcFirstLastPara="1" wrap="square" lIns="121900" tIns="121900" rIns="121900" bIns="121900" anchor="ctr" anchorCtr="0">
              <a:noAutofit/>
            </a:bodyPr>
            <a:lstStyle/>
            <a:p>
              <a:endParaRPr sz="2400"/>
            </a:p>
          </p:txBody>
        </p:sp>
        <p:sp>
          <p:nvSpPr>
            <p:cNvPr id="1042" name="Google Shape;10838;p74">
              <a:extLst>
                <a:ext uri="{FF2B5EF4-FFF2-40B4-BE49-F238E27FC236}">
                  <a16:creationId xmlns:a16="http://schemas.microsoft.com/office/drawing/2014/main" id="{DBC4B395-B840-05AB-694E-1CD0456DF758}"/>
                </a:ext>
              </a:extLst>
            </p:cNvPr>
            <p:cNvSpPr/>
            <p:nvPr/>
          </p:nvSpPr>
          <p:spPr>
            <a:xfrm>
              <a:off x="966850" y="3176275"/>
              <a:ext cx="364775" cy="33050"/>
            </a:xfrm>
            <a:custGeom>
              <a:avLst/>
              <a:gdLst/>
              <a:ahLst/>
              <a:cxnLst/>
              <a:rect l="l" t="t" r="r" b="b"/>
              <a:pathLst>
                <a:path w="14591" h="1322" extrusionOk="0">
                  <a:moveTo>
                    <a:pt x="8431" y="0"/>
                  </a:moveTo>
                  <a:cubicBezTo>
                    <a:pt x="5907" y="0"/>
                    <a:pt x="3376" y="414"/>
                    <a:pt x="882" y="866"/>
                  </a:cubicBezTo>
                  <a:lnTo>
                    <a:pt x="821" y="866"/>
                  </a:lnTo>
                  <a:cubicBezTo>
                    <a:pt x="578" y="987"/>
                    <a:pt x="304" y="1048"/>
                    <a:pt x="0" y="1139"/>
                  </a:cubicBezTo>
                  <a:cubicBezTo>
                    <a:pt x="2766" y="658"/>
                    <a:pt x="5570" y="139"/>
                    <a:pt x="8352" y="139"/>
                  </a:cubicBezTo>
                  <a:cubicBezTo>
                    <a:pt x="9086" y="139"/>
                    <a:pt x="9818" y="175"/>
                    <a:pt x="10548" y="258"/>
                  </a:cubicBezTo>
                  <a:cubicBezTo>
                    <a:pt x="12068" y="410"/>
                    <a:pt x="13283" y="744"/>
                    <a:pt x="14256" y="1291"/>
                  </a:cubicBezTo>
                  <a:cubicBezTo>
                    <a:pt x="14347" y="1291"/>
                    <a:pt x="14469" y="1322"/>
                    <a:pt x="14590" y="1322"/>
                  </a:cubicBezTo>
                  <a:cubicBezTo>
                    <a:pt x="13557" y="683"/>
                    <a:pt x="12280" y="288"/>
                    <a:pt x="10548" y="106"/>
                  </a:cubicBezTo>
                  <a:cubicBezTo>
                    <a:pt x="9843" y="33"/>
                    <a:pt x="9138" y="0"/>
                    <a:pt x="8431" y="0"/>
                  </a:cubicBezTo>
                  <a:close/>
                </a:path>
              </a:pathLst>
            </a:custGeom>
            <a:solidFill>
              <a:srgbClr val="F3AB56"/>
            </a:solidFill>
            <a:ln>
              <a:noFill/>
            </a:ln>
          </p:spPr>
          <p:txBody>
            <a:bodyPr spcFirstLastPara="1" wrap="square" lIns="121900" tIns="121900" rIns="121900" bIns="121900" anchor="ctr" anchorCtr="0">
              <a:noAutofit/>
            </a:bodyPr>
            <a:lstStyle/>
            <a:p>
              <a:endParaRPr sz="2400"/>
            </a:p>
          </p:txBody>
        </p:sp>
        <p:sp>
          <p:nvSpPr>
            <p:cNvPr id="1043" name="Google Shape;10839;p74">
              <a:extLst>
                <a:ext uri="{FF2B5EF4-FFF2-40B4-BE49-F238E27FC236}">
                  <a16:creationId xmlns:a16="http://schemas.microsoft.com/office/drawing/2014/main" id="{66B62278-2F06-49FE-677A-EC366E721B63}"/>
                </a:ext>
              </a:extLst>
            </p:cNvPr>
            <p:cNvSpPr/>
            <p:nvPr/>
          </p:nvSpPr>
          <p:spPr>
            <a:xfrm>
              <a:off x="673525" y="3251100"/>
              <a:ext cx="335150" cy="15225"/>
            </a:xfrm>
            <a:custGeom>
              <a:avLst/>
              <a:gdLst/>
              <a:ahLst/>
              <a:cxnLst/>
              <a:rect l="l" t="t" r="r" b="b"/>
              <a:pathLst>
                <a:path w="13406" h="609" extrusionOk="0">
                  <a:moveTo>
                    <a:pt x="1" y="0"/>
                  </a:moveTo>
                  <a:lnTo>
                    <a:pt x="1" y="0"/>
                  </a:lnTo>
                  <a:cubicBezTo>
                    <a:pt x="92" y="31"/>
                    <a:pt x="183" y="61"/>
                    <a:pt x="274" y="122"/>
                  </a:cubicBezTo>
                  <a:cubicBezTo>
                    <a:pt x="365" y="152"/>
                    <a:pt x="426" y="152"/>
                    <a:pt x="487" y="183"/>
                  </a:cubicBezTo>
                  <a:cubicBezTo>
                    <a:pt x="2372" y="304"/>
                    <a:pt x="4287" y="304"/>
                    <a:pt x="6171" y="304"/>
                  </a:cubicBezTo>
                  <a:cubicBezTo>
                    <a:pt x="8238" y="304"/>
                    <a:pt x="10366" y="304"/>
                    <a:pt x="12433" y="456"/>
                  </a:cubicBezTo>
                  <a:cubicBezTo>
                    <a:pt x="12737" y="487"/>
                    <a:pt x="12980" y="517"/>
                    <a:pt x="13162" y="608"/>
                  </a:cubicBezTo>
                  <a:cubicBezTo>
                    <a:pt x="13253" y="608"/>
                    <a:pt x="13314" y="578"/>
                    <a:pt x="13405" y="578"/>
                  </a:cubicBezTo>
                  <a:cubicBezTo>
                    <a:pt x="13132" y="426"/>
                    <a:pt x="12737" y="365"/>
                    <a:pt x="12493" y="335"/>
                  </a:cubicBezTo>
                  <a:cubicBezTo>
                    <a:pt x="10366" y="152"/>
                    <a:pt x="8238" y="152"/>
                    <a:pt x="6171" y="152"/>
                  </a:cubicBezTo>
                  <a:cubicBezTo>
                    <a:pt x="4135" y="152"/>
                    <a:pt x="2068" y="152"/>
                    <a:pt x="1" y="0"/>
                  </a:cubicBezTo>
                  <a:close/>
                </a:path>
              </a:pathLst>
            </a:custGeom>
            <a:solidFill>
              <a:srgbClr val="F3AB56"/>
            </a:solidFill>
            <a:ln>
              <a:noFill/>
            </a:ln>
          </p:spPr>
          <p:txBody>
            <a:bodyPr spcFirstLastPara="1" wrap="square" lIns="121900" tIns="121900" rIns="121900" bIns="121900" anchor="ctr" anchorCtr="0">
              <a:noAutofit/>
            </a:bodyPr>
            <a:lstStyle/>
            <a:p>
              <a:endParaRPr sz="2400"/>
            </a:p>
          </p:txBody>
        </p:sp>
        <p:sp>
          <p:nvSpPr>
            <p:cNvPr id="1044" name="Google Shape;10840;p74">
              <a:extLst>
                <a:ext uri="{FF2B5EF4-FFF2-40B4-BE49-F238E27FC236}">
                  <a16:creationId xmlns:a16="http://schemas.microsoft.com/office/drawing/2014/main" id="{E90033B9-10B7-BEF2-34B6-603159E4F4C1}"/>
                </a:ext>
              </a:extLst>
            </p:cNvPr>
            <p:cNvSpPr/>
            <p:nvPr/>
          </p:nvSpPr>
          <p:spPr>
            <a:xfrm>
              <a:off x="580825" y="3204575"/>
              <a:ext cx="625425" cy="39375"/>
            </a:xfrm>
            <a:custGeom>
              <a:avLst/>
              <a:gdLst/>
              <a:ahLst/>
              <a:cxnLst/>
              <a:rect l="l" t="t" r="r" b="b"/>
              <a:pathLst>
                <a:path w="25017" h="1575" extrusionOk="0">
                  <a:moveTo>
                    <a:pt x="22974" y="0"/>
                  </a:moveTo>
                  <a:cubicBezTo>
                    <a:pt x="20628" y="0"/>
                    <a:pt x="18266" y="353"/>
                    <a:pt x="15958" y="706"/>
                  </a:cubicBezTo>
                  <a:cubicBezTo>
                    <a:pt x="13640" y="1061"/>
                    <a:pt x="11278" y="1417"/>
                    <a:pt x="8933" y="1417"/>
                  </a:cubicBezTo>
                  <a:cubicBezTo>
                    <a:pt x="7865" y="1417"/>
                    <a:pt x="6801" y="1343"/>
                    <a:pt x="5745" y="1162"/>
                  </a:cubicBezTo>
                  <a:cubicBezTo>
                    <a:pt x="4985" y="1071"/>
                    <a:pt x="4256" y="858"/>
                    <a:pt x="3557" y="676"/>
                  </a:cubicBezTo>
                  <a:cubicBezTo>
                    <a:pt x="2402" y="402"/>
                    <a:pt x="1186" y="98"/>
                    <a:pt x="0" y="38"/>
                  </a:cubicBezTo>
                  <a:lnTo>
                    <a:pt x="0" y="38"/>
                  </a:lnTo>
                  <a:lnTo>
                    <a:pt x="61" y="68"/>
                  </a:lnTo>
                  <a:lnTo>
                    <a:pt x="274" y="190"/>
                  </a:lnTo>
                  <a:cubicBezTo>
                    <a:pt x="1368" y="311"/>
                    <a:pt x="2432" y="554"/>
                    <a:pt x="3496" y="828"/>
                  </a:cubicBezTo>
                  <a:cubicBezTo>
                    <a:pt x="4225" y="1010"/>
                    <a:pt x="4985" y="1223"/>
                    <a:pt x="5745" y="1314"/>
                  </a:cubicBezTo>
                  <a:cubicBezTo>
                    <a:pt x="6823" y="1499"/>
                    <a:pt x="7914" y="1575"/>
                    <a:pt x="9010" y="1575"/>
                  </a:cubicBezTo>
                  <a:cubicBezTo>
                    <a:pt x="11344" y="1575"/>
                    <a:pt x="13703" y="1231"/>
                    <a:pt x="16019" y="858"/>
                  </a:cubicBezTo>
                  <a:cubicBezTo>
                    <a:pt x="18331" y="528"/>
                    <a:pt x="20728" y="177"/>
                    <a:pt x="23086" y="177"/>
                  </a:cubicBezTo>
                  <a:cubicBezTo>
                    <a:pt x="23549" y="177"/>
                    <a:pt x="24010" y="190"/>
                    <a:pt x="24469" y="220"/>
                  </a:cubicBezTo>
                  <a:cubicBezTo>
                    <a:pt x="24682" y="190"/>
                    <a:pt x="24864" y="159"/>
                    <a:pt x="25016" y="98"/>
                  </a:cubicBezTo>
                  <a:cubicBezTo>
                    <a:pt x="24338" y="30"/>
                    <a:pt x="23656" y="0"/>
                    <a:pt x="22974" y="0"/>
                  </a:cubicBezTo>
                  <a:close/>
                </a:path>
              </a:pathLst>
            </a:custGeom>
            <a:solidFill>
              <a:srgbClr val="F3AB56"/>
            </a:solidFill>
            <a:ln>
              <a:noFill/>
            </a:ln>
          </p:spPr>
          <p:txBody>
            <a:bodyPr spcFirstLastPara="1" wrap="square" lIns="121900" tIns="121900" rIns="121900" bIns="121900" anchor="ctr" anchorCtr="0">
              <a:noAutofit/>
            </a:bodyPr>
            <a:lstStyle/>
            <a:p>
              <a:endParaRPr sz="2400"/>
            </a:p>
          </p:txBody>
        </p:sp>
        <p:sp>
          <p:nvSpPr>
            <p:cNvPr id="1045" name="Google Shape;10841;p74">
              <a:extLst>
                <a:ext uri="{FF2B5EF4-FFF2-40B4-BE49-F238E27FC236}">
                  <a16:creationId xmlns:a16="http://schemas.microsoft.com/office/drawing/2014/main" id="{2FC6A7D1-33EC-DF14-3E50-C6B86CA12D7E}"/>
                </a:ext>
              </a:extLst>
            </p:cNvPr>
            <p:cNvSpPr/>
            <p:nvPr/>
          </p:nvSpPr>
          <p:spPr>
            <a:xfrm>
              <a:off x="508625" y="3126475"/>
              <a:ext cx="90450" cy="65375"/>
            </a:xfrm>
            <a:custGeom>
              <a:avLst/>
              <a:gdLst/>
              <a:ahLst/>
              <a:cxnLst/>
              <a:rect l="l" t="t" r="r" b="b"/>
              <a:pathLst>
                <a:path w="3618" h="2615" extrusionOk="0">
                  <a:moveTo>
                    <a:pt x="1" y="1"/>
                  </a:moveTo>
                  <a:cubicBezTo>
                    <a:pt x="92" y="153"/>
                    <a:pt x="153" y="274"/>
                    <a:pt x="244" y="426"/>
                  </a:cubicBezTo>
                  <a:cubicBezTo>
                    <a:pt x="730" y="1156"/>
                    <a:pt x="1338" y="1794"/>
                    <a:pt x="2068" y="2280"/>
                  </a:cubicBezTo>
                  <a:cubicBezTo>
                    <a:pt x="2281" y="2432"/>
                    <a:pt x="2554" y="2584"/>
                    <a:pt x="2858" y="2615"/>
                  </a:cubicBezTo>
                  <a:lnTo>
                    <a:pt x="2980" y="2615"/>
                  </a:lnTo>
                  <a:cubicBezTo>
                    <a:pt x="3192" y="2615"/>
                    <a:pt x="3466" y="2554"/>
                    <a:pt x="3618" y="2311"/>
                  </a:cubicBezTo>
                  <a:cubicBezTo>
                    <a:pt x="3588" y="2311"/>
                    <a:pt x="3527" y="2280"/>
                    <a:pt x="3466" y="2250"/>
                  </a:cubicBezTo>
                  <a:cubicBezTo>
                    <a:pt x="3346" y="2394"/>
                    <a:pt x="3149" y="2481"/>
                    <a:pt x="2982" y="2481"/>
                  </a:cubicBezTo>
                  <a:cubicBezTo>
                    <a:pt x="2938" y="2481"/>
                    <a:pt x="2896" y="2475"/>
                    <a:pt x="2858" y="2463"/>
                  </a:cubicBezTo>
                  <a:cubicBezTo>
                    <a:pt x="2585" y="2432"/>
                    <a:pt x="2341" y="2280"/>
                    <a:pt x="2129" y="2128"/>
                  </a:cubicBezTo>
                  <a:cubicBezTo>
                    <a:pt x="1460" y="1642"/>
                    <a:pt x="822" y="1034"/>
                    <a:pt x="366" y="304"/>
                  </a:cubicBezTo>
                  <a:cubicBezTo>
                    <a:pt x="305" y="274"/>
                    <a:pt x="274" y="183"/>
                    <a:pt x="244" y="153"/>
                  </a:cubicBezTo>
                  <a:cubicBezTo>
                    <a:pt x="153" y="122"/>
                    <a:pt x="92" y="31"/>
                    <a:pt x="1" y="1"/>
                  </a:cubicBezTo>
                  <a:close/>
                </a:path>
              </a:pathLst>
            </a:custGeom>
            <a:solidFill>
              <a:srgbClr val="F3AB56"/>
            </a:solidFill>
            <a:ln>
              <a:noFill/>
            </a:ln>
          </p:spPr>
          <p:txBody>
            <a:bodyPr spcFirstLastPara="1" wrap="square" lIns="121900" tIns="121900" rIns="121900" bIns="121900" anchor="ctr" anchorCtr="0">
              <a:noAutofit/>
            </a:bodyPr>
            <a:lstStyle/>
            <a:p>
              <a:endParaRPr sz="2400"/>
            </a:p>
          </p:txBody>
        </p:sp>
        <p:sp>
          <p:nvSpPr>
            <p:cNvPr id="1046" name="Google Shape;10842;p74">
              <a:extLst>
                <a:ext uri="{FF2B5EF4-FFF2-40B4-BE49-F238E27FC236}">
                  <a16:creationId xmlns:a16="http://schemas.microsoft.com/office/drawing/2014/main" id="{2BC39815-A53D-29F6-8C1C-AAA10B04125F}"/>
                </a:ext>
              </a:extLst>
            </p:cNvPr>
            <p:cNvSpPr/>
            <p:nvPr/>
          </p:nvSpPr>
          <p:spPr>
            <a:xfrm>
              <a:off x="757125" y="3565225"/>
              <a:ext cx="341975" cy="305975"/>
            </a:xfrm>
            <a:custGeom>
              <a:avLst/>
              <a:gdLst/>
              <a:ahLst/>
              <a:cxnLst/>
              <a:rect l="l" t="t" r="r" b="b"/>
              <a:pathLst>
                <a:path w="13679" h="12239" extrusionOk="0">
                  <a:moveTo>
                    <a:pt x="5016" y="0"/>
                  </a:moveTo>
                  <a:cubicBezTo>
                    <a:pt x="4893" y="0"/>
                    <a:pt x="4771" y="6"/>
                    <a:pt x="4651" y="19"/>
                  </a:cubicBezTo>
                  <a:lnTo>
                    <a:pt x="4560" y="19"/>
                  </a:lnTo>
                  <a:cubicBezTo>
                    <a:pt x="4043" y="50"/>
                    <a:pt x="3557" y="171"/>
                    <a:pt x="3101" y="354"/>
                  </a:cubicBezTo>
                  <a:cubicBezTo>
                    <a:pt x="3070" y="354"/>
                    <a:pt x="3070" y="384"/>
                    <a:pt x="3040" y="384"/>
                  </a:cubicBezTo>
                  <a:cubicBezTo>
                    <a:pt x="2675" y="536"/>
                    <a:pt x="2371" y="718"/>
                    <a:pt x="2128" y="931"/>
                  </a:cubicBezTo>
                  <a:cubicBezTo>
                    <a:pt x="1459" y="1417"/>
                    <a:pt x="943" y="2056"/>
                    <a:pt x="608" y="2785"/>
                  </a:cubicBezTo>
                  <a:cubicBezTo>
                    <a:pt x="608" y="2816"/>
                    <a:pt x="547" y="2846"/>
                    <a:pt x="547" y="2907"/>
                  </a:cubicBezTo>
                  <a:cubicBezTo>
                    <a:pt x="243" y="3454"/>
                    <a:pt x="91" y="4123"/>
                    <a:pt x="31" y="4761"/>
                  </a:cubicBezTo>
                  <a:cubicBezTo>
                    <a:pt x="0" y="5095"/>
                    <a:pt x="0" y="5490"/>
                    <a:pt x="31" y="5825"/>
                  </a:cubicBezTo>
                  <a:lnTo>
                    <a:pt x="31" y="5886"/>
                  </a:lnTo>
                  <a:cubicBezTo>
                    <a:pt x="152" y="7010"/>
                    <a:pt x="517" y="8074"/>
                    <a:pt x="1095" y="9016"/>
                  </a:cubicBezTo>
                  <a:cubicBezTo>
                    <a:pt x="1976" y="9381"/>
                    <a:pt x="2888" y="9472"/>
                    <a:pt x="3769" y="9655"/>
                  </a:cubicBezTo>
                  <a:cubicBezTo>
                    <a:pt x="4499" y="9776"/>
                    <a:pt x="5198" y="9898"/>
                    <a:pt x="5897" y="9989"/>
                  </a:cubicBezTo>
                  <a:cubicBezTo>
                    <a:pt x="5988" y="9989"/>
                    <a:pt x="6019" y="10050"/>
                    <a:pt x="6110" y="10050"/>
                  </a:cubicBezTo>
                  <a:cubicBezTo>
                    <a:pt x="6870" y="10202"/>
                    <a:pt x="7660" y="10354"/>
                    <a:pt x="8420" y="10536"/>
                  </a:cubicBezTo>
                  <a:cubicBezTo>
                    <a:pt x="8450" y="10536"/>
                    <a:pt x="8541" y="10566"/>
                    <a:pt x="8572" y="10566"/>
                  </a:cubicBezTo>
                  <a:cubicBezTo>
                    <a:pt x="9909" y="10870"/>
                    <a:pt x="11216" y="11296"/>
                    <a:pt x="12523" y="11782"/>
                  </a:cubicBezTo>
                  <a:cubicBezTo>
                    <a:pt x="12554" y="11782"/>
                    <a:pt x="12614" y="11813"/>
                    <a:pt x="12645" y="11813"/>
                  </a:cubicBezTo>
                  <a:cubicBezTo>
                    <a:pt x="12979" y="11934"/>
                    <a:pt x="13314" y="12086"/>
                    <a:pt x="13678" y="12238"/>
                  </a:cubicBezTo>
                  <a:cubicBezTo>
                    <a:pt x="13405" y="9381"/>
                    <a:pt x="12463" y="6585"/>
                    <a:pt x="10821" y="4214"/>
                  </a:cubicBezTo>
                  <a:cubicBezTo>
                    <a:pt x="10791" y="4153"/>
                    <a:pt x="10730" y="4062"/>
                    <a:pt x="10700" y="4031"/>
                  </a:cubicBezTo>
                  <a:cubicBezTo>
                    <a:pt x="9970" y="2998"/>
                    <a:pt x="9089" y="2086"/>
                    <a:pt x="8116" y="1296"/>
                  </a:cubicBezTo>
                  <a:cubicBezTo>
                    <a:pt x="7599" y="840"/>
                    <a:pt x="7022" y="475"/>
                    <a:pt x="6383" y="232"/>
                  </a:cubicBezTo>
                  <a:cubicBezTo>
                    <a:pt x="5950" y="88"/>
                    <a:pt x="5479" y="0"/>
                    <a:pt x="5016" y="0"/>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047" name="Google Shape;10843;p74">
              <a:extLst>
                <a:ext uri="{FF2B5EF4-FFF2-40B4-BE49-F238E27FC236}">
                  <a16:creationId xmlns:a16="http://schemas.microsoft.com/office/drawing/2014/main" id="{F37F2D31-DC62-ADCC-A108-C670386480E5}"/>
                </a:ext>
              </a:extLst>
            </p:cNvPr>
            <p:cNvSpPr/>
            <p:nvPr/>
          </p:nvSpPr>
          <p:spPr>
            <a:xfrm>
              <a:off x="757125" y="3565225"/>
              <a:ext cx="341975" cy="305975"/>
            </a:xfrm>
            <a:custGeom>
              <a:avLst/>
              <a:gdLst/>
              <a:ahLst/>
              <a:cxnLst/>
              <a:rect l="l" t="t" r="r" b="b"/>
              <a:pathLst>
                <a:path w="13679" h="12239" extrusionOk="0">
                  <a:moveTo>
                    <a:pt x="5016" y="0"/>
                  </a:moveTo>
                  <a:cubicBezTo>
                    <a:pt x="4893" y="0"/>
                    <a:pt x="4771" y="6"/>
                    <a:pt x="4651" y="19"/>
                  </a:cubicBezTo>
                  <a:lnTo>
                    <a:pt x="4560" y="19"/>
                  </a:lnTo>
                  <a:cubicBezTo>
                    <a:pt x="4043" y="50"/>
                    <a:pt x="3557" y="171"/>
                    <a:pt x="3101" y="354"/>
                  </a:cubicBezTo>
                  <a:cubicBezTo>
                    <a:pt x="3070" y="354"/>
                    <a:pt x="3070" y="384"/>
                    <a:pt x="3040" y="384"/>
                  </a:cubicBezTo>
                  <a:cubicBezTo>
                    <a:pt x="2675" y="536"/>
                    <a:pt x="2371" y="718"/>
                    <a:pt x="2128" y="931"/>
                  </a:cubicBezTo>
                  <a:cubicBezTo>
                    <a:pt x="1459" y="1417"/>
                    <a:pt x="943" y="2056"/>
                    <a:pt x="608" y="2785"/>
                  </a:cubicBezTo>
                  <a:cubicBezTo>
                    <a:pt x="608" y="2816"/>
                    <a:pt x="547" y="2846"/>
                    <a:pt x="547" y="2907"/>
                  </a:cubicBezTo>
                  <a:cubicBezTo>
                    <a:pt x="243" y="3454"/>
                    <a:pt x="91" y="4123"/>
                    <a:pt x="31" y="4761"/>
                  </a:cubicBezTo>
                  <a:cubicBezTo>
                    <a:pt x="0" y="5095"/>
                    <a:pt x="0" y="5490"/>
                    <a:pt x="31" y="5825"/>
                  </a:cubicBezTo>
                  <a:lnTo>
                    <a:pt x="31" y="5886"/>
                  </a:lnTo>
                  <a:cubicBezTo>
                    <a:pt x="152" y="7010"/>
                    <a:pt x="517" y="8074"/>
                    <a:pt x="1095" y="9016"/>
                  </a:cubicBezTo>
                  <a:cubicBezTo>
                    <a:pt x="1976" y="9381"/>
                    <a:pt x="2888" y="9472"/>
                    <a:pt x="3769" y="9655"/>
                  </a:cubicBezTo>
                  <a:cubicBezTo>
                    <a:pt x="4499" y="9776"/>
                    <a:pt x="5198" y="9898"/>
                    <a:pt x="5897" y="9989"/>
                  </a:cubicBezTo>
                  <a:cubicBezTo>
                    <a:pt x="5988" y="9989"/>
                    <a:pt x="6019" y="10050"/>
                    <a:pt x="6110" y="10050"/>
                  </a:cubicBezTo>
                  <a:cubicBezTo>
                    <a:pt x="6870" y="10202"/>
                    <a:pt x="7660" y="10354"/>
                    <a:pt x="8420" y="10536"/>
                  </a:cubicBezTo>
                  <a:cubicBezTo>
                    <a:pt x="8450" y="10536"/>
                    <a:pt x="8541" y="10566"/>
                    <a:pt x="8572" y="10566"/>
                  </a:cubicBezTo>
                  <a:cubicBezTo>
                    <a:pt x="9909" y="10870"/>
                    <a:pt x="11216" y="11296"/>
                    <a:pt x="12523" y="11782"/>
                  </a:cubicBezTo>
                  <a:cubicBezTo>
                    <a:pt x="12554" y="11782"/>
                    <a:pt x="12614" y="11813"/>
                    <a:pt x="12645" y="11813"/>
                  </a:cubicBezTo>
                  <a:cubicBezTo>
                    <a:pt x="12979" y="11934"/>
                    <a:pt x="13314" y="12086"/>
                    <a:pt x="13678" y="12238"/>
                  </a:cubicBezTo>
                  <a:cubicBezTo>
                    <a:pt x="13405" y="9381"/>
                    <a:pt x="12463" y="6585"/>
                    <a:pt x="10821" y="4214"/>
                  </a:cubicBezTo>
                  <a:cubicBezTo>
                    <a:pt x="10791" y="4153"/>
                    <a:pt x="10730" y="4062"/>
                    <a:pt x="10700" y="4031"/>
                  </a:cubicBezTo>
                  <a:cubicBezTo>
                    <a:pt x="9970" y="2998"/>
                    <a:pt x="9089" y="2086"/>
                    <a:pt x="8116" y="1296"/>
                  </a:cubicBezTo>
                  <a:cubicBezTo>
                    <a:pt x="7599" y="840"/>
                    <a:pt x="7022" y="475"/>
                    <a:pt x="6383" y="232"/>
                  </a:cubicBezTo>
                  <a:cubicBezTo>
                    <a:pt x="5950" y="88"/>
                    <a:pt x="5479" y="0"/>
                    <a:pt x="5016" y="0"/>
                  </a:cubicBezTo>
                  <a:close/>
                </a:path>
              </a:pathLst>
            </a:custGeom>
            <a:solidFill>
              <a:srgbClr val="3D85C6">
                <a:alpha val="28950"/>
              </a:srgbClr>
            </a:solidFill>
            <a:ln>
              <a:noFill/>
            </a:ln>
          </p:spPr>
          <p:txBody>
            <a:bodyPr spcFirstLastPara="1" wrap="square" lIns="121900" tIns="121900" rIns="121900" bIns="121900" anchor="ctr" anchorCtr="0">
              <a:noAutofit/>
            </a:bodyPr>
            <a:lstStyle/>
            <a:p>
              <a:endParaRPr sz="2400"/>
            </a:p>
          </p:txBody>
        </p:sp>
        <p:sp>
          <p:nvSpPr>
            <p:cNvPr id="1048" name="Google Shape;10844;p74">
              <a:extLst>
                <a:ext uri="{FF2B5EF4-FFF2-40B4-BE49-F238E27FC236}">
                  <a16:creationId xmlns:a16="http://schemas.microsoft.com/office/drawing/2014/main" id="{51A73301-BE07-B8D3-A600-15C210BE0377}"/>
                </a:ext>
              </a:extLst>
            </p:cNvPr>
            <p:cNvSpPr/>
            <p:nvPr/>
          </p:nvSpPr>
          <p:spPr>
            <a:xfrm>
              <a:off x="871875" y="3564175"/>
              <a:ext cx="203675" cy="295625"/>
            </a:xfrm>
            <a:custGeom>
              <a:avLst/>
              <a:gdLst/>
              <a:ahLst/>
              <a:cxnLst/>
              <a:rect l="l" t="t" r="r" b="b"/>
              <a:pathLst>
                <a:path w="8147" h="11825" extrusionOk="0">
                  <a:moveTo>
                    <a:pt x="0" y="0"/>
                  </a:moveTo>
                  <a:cubicBezTo>
                    <a:pt x="517" y="791"/>
                    <a:pt x="1216" y="1520"/>
                    <a:pt x="1854" y="2250"/>
                  </a:cubicBezTo>
                  <a:cubicBezTo>
                    <a:pt x="2006" y="2402"/>
                    <a:pt x="2128" y="2554"/>
                    <a:pt x="2280" y="2706"/>
                  </a:cubicBezTo>
                  <a:cubicBezTo>
                    <a:pt x="2553" y="3010"/>
                    <a:pt x="2857" y="3314"/>
                    <a:pt x="3100" y="3648"/>
                  </a:cubicBezTo>
                  <a:cubicBezTo>
                    <a:pt x="3161" y="3678"/>
                    <a:pt x="3192" y="3769"/>
                    <a:pt x="3222" y="3800"/>
                  </a:cubicBezTo>
                  <a:cubicBezTo>
                    <a:pt x="3678" y="4286"/>
                    <a:pt x="4103" y="4833"/>
                    <a:pt x="4529" y="5350"/>
                  </a:cubicBezTo>
                  <a:cubicBezTo>
                    <a:pt x="5623" y="6809"/>
                    <a:pt x="6414" y="8025"/>
                    <a:pt x="6991" y="9210"/>
                  </a:cubicBezTo>
                  <a:cubicBezTo>
                    <a:pt x="6991" y="9241"/>
                    <a:pt x="7021" y="9241"/>
                    <a:pt x="7021" y="9271"/>
                  </a:cubicBezTo>
                  <a:cubicBezTo>
                    <a:pt x="7143" y="9545"/>
                    <a:pt x="7265" y="9788"/>
                    <a:pt x="7356" y="10031"/>
                  </a:cubicBezTo>
                  <a:cubicBezTo>
                    <a:pt x="7599" y="10608"/>
                    <a:pt x="7781" y="11216"/>
                    <a:pt x="7964" y="11794"/>
                  </a:cubicBezTo>
                  <a:cubicBezTo>
                    <a:pt x="8024" y="11794"/>
                    <a:pt x="8055" y="11794"/>
                    <a:pt x="8146" y="11824"/>
                  </a:cubicBezTo>
                  <a:cubicBezTo>
                    <a:pt x="7964" y="11216"/>
                    <a:pt x="7751" y="10608"/>
                    <a:pt x="7508" y="10001"/>
                  </a:cubicBezTo>
                  <a:cubicBezTo>
                    <a:pt x="7386" y="9697"/>
                    <a:pt x="7295" y="9423"/>
                    <a:pt x="7143" y="9180"/>
                  </a:cubicBezTo>
                  <a:lnTo>
                    <a:pt x="7021" y="8937"/>
                  </a:lnTo>
                  <a:cubicBezTo>
                    <a:pt x="6444" y="7812"/>
                    <a:pt x="5684" y="6657"/>
                    <a:pt x="4620" y="5289"/>
                  </a:cubicBezTo>
                  <a:cubicBezTo>
                    <a:pt x="4164" y="4712"/>
                    <a:pt x="3708" y="4165"/>
                    <a:pt x="3222" y="3587"/>
                  </a:cubicBezTo>
                  <a:lnTo>
                    <a:pt x="3131" y="3496"/>
                  </a:lnTo>
                  <a:cubicBezTo>
                    <a:pt x="2888" y="3192"/>
                    <a:pt x="2614" y="2949"/>
                    <a:pt x="2340" y="2645"/>
                  </a:cubicBezTo>
                  <a:cubicBezTo>
                    <a:pt x="2189" y="2493"/>
                    <a:pt x="2097" y="2310"/>
                    <a:pt x="1945" y="2189"/>
                  </a:cubicBezTo>
                  <a:cubicBezTo>
                    <a:pt x="1277" y="1490"/>
                    <a:pt x="638" y="821"/>
                    <a:pt x="122" y="0"/>
                  </a:cubicBezTo>
                  <a:close/>
                </a:path>
              </a:pathLst>
            </a:custGeom>
            <a:solidFill>
              <a:srgbClr val="D2C0CC"/>
            </a:solidFill>
            <a:ln>
              <a:noFill/>
            </a:ln>
          </p:spPr>
          <p:txBody>
            <a:bodyPr spcFirstLastPara="1" wrap="square" lIns="121900" tIns="121900" rIns="121900" bIns="121900" anchor="ctr" anchorCtr="0">
              <a:noAutofit/>
            </a:bodyPr>
            <a:lstStyle/>
            <a:p>
              <a:endParaRPr sz="2400"/>
            </a:p>
          </p:txBody>
        </p:sp>
        <p:sp>
          <p:nvSpPr>
            <p:cNvPr id="1049" name="Google Shape;10845;p74">
              <a:extLst>
                <a:ext uri="{FF2B5EF4-FFF2-40B4-BE49-F238E27FC236}">
                  <a16:creationId xmlns:a16="http://schemas.microsoft.com/office/drawing/2014/main" id="{944CF82F-EC99-374C-FF26-A5EB153DEA25}"/>
                </a:ext>
              </a:extLst>
            </p:cNvPr>
            <p:cNvSpPr/>
            <p:nvPr/>
          </p:nvSpPr>
          <p:spPr>
            <a:xfrm>
              <a:off x="1024600" y="3666000"/>
              <a:ext cx="22825" cy="129975"/>
            </a:xfrm>
            <a:custGeom>
              <a:avLst/>
              <a:gdLst/>
              <a:ahLst/>
              <a:cxnLst/>
              <a:rect l="l" t="t" r="r" b="b"/>
              <a:pathLst>
                <a:path w="913" h="5199" extrusionOk="0">
                  <a:moveTo>
                    <a:pt x="1" y="0"/>
                  </a:moveTo>
                  <a:lnTo>
                    <a:pt x="1" y="0"/>
                  </a:lnTo>
                  <a:cubicBezTo>
                    <a:pt x="396" y="1611"/>
                    <a:pt x="700" y="3283"/>
                    <a:pt x="852" y="4894"/>
                  </a:cubicBezTo>
                  <a:cubicBezTo>
                    <a:pt x="882" y="4985"/>
                    <a:pt x="882" y="5046"/>
                    <a:pt x="882" y="5137"/>
                  </a:cubicBezTo>
                  <a:lnTo>
                    <a:pt x="882" y="5198"/>
                  </a:lnTo>
                  <a:lnTo>
                    <a:pt x="912" y="5198"/>
                  </a:lnTo>
                  <a:lnTo>
                    <a:pt x="912" y="5137"/>
                  </a:lnTo>
                  <a:cubicBezTo>
                    <a:pt x="760" y="3496"/>
                    <a:pt x="487" y="1794"/>
                    <a:pt x="122" y="183"/>
                  </a:cubicBezTo>
                  <a:cubicBezTo>
                    <a:pt x="92" y="122"/>
                    <a:pt x="31" y="31"/>
                    <a:pt x="1" y="0"/>
                  </a:cubicBezTo>
                  <a:close/>
                </a:path>
              </a:pathLst>
            </a:custGeom>
            <a:solidFill>
              <a:srgbClr val="D2C0CC"/>
            </a:solidFill>
            <a:ln>
              <a:noFill/>
            </a:ln>
          </p:spPr>
          <p:txBody>
            <a:bodyPr spcFirstLastPara="1" wrap="square" lIns="121900" tIns="121900" rIns="121900" bIns="121900" anchor="ctr" anchorCtr="0">
              <a:noAutofit/>
            </a:bodyPr>
            <a:lstStyle/>
            <a:p>
              <a:endParaRPr sz="2400"/>
            </a:p>
          </p:txBody>
        </p:sp>
        <p:sp>
          <p:nvSpPr>
            <p:cNvPr id="1050" name="Google Shape;10846;p74">
              <a:extLst>
                <a:ext uri="{FF2B5EF4-FFF2-40B4-BE49-F238E27FC236}">
                  <a16:creationId xmlns:a16="http://schemas.microsoft.com/office/drawing/2014/main" id="{8787BA2F-8582-932A-F20B-15F7BB3DBE63}"/>
                </a:ext>
              </a:extLst>
            </p:cNvPr>
            <p:cNvSpPr/>
            <p:nvPr/>
          </p:nvSpPr>
          <p:spPr>
            <a:xfrm>
              <a:off x="833875" y="3574050"/>
              <a:ext cx="139850" cy="254600"/>
            </a:xfrm>
            <a:custGeom>
              <a:avLst/>
              <a:gdLst/>
              <a:ahLst/>
              <a:cxnLst/>
              <a:rect l="l" t="t" r="r" b="b"/>
              <a:pathLst>
                <a:path w="5594" h="10184" extrusionOk="0">
                  <a:moveTo>
                    <a:pt x="61" y="1"/>
                  </a:moveTo>
                  <a:cubicBezTo>
                    <a:pt x="31" y="1"/>
                    <a:pt x="31" y="31"/>
                    <a:pt x="0" y="31"/>
                  </a:cubicBezTo>
                  <a:cubicBezTo>
                    <a:pt x="730" y="2280"/>
                    <a:pt x="1429" y="4104"/>
                    <a:pt x="2280" y="5654"/>
                  </a:cubicBezTo>
                  <a:cubicBezTo>
                    <a:pt x="3192" y="7417"/>
                    <a:pt x="4256" y="8876"/>
                    <a:pt x="5441" y="10153"/>
                  </a:cubicBezTo>
                  <a:cubicBezTo>
                    <a:pt x="5471" y="10153"/>
                    <a:pt x="5502" y="10153"/>
                    <a:pt x="5593" y="10183"/>
                  </a:cubicBezTo>
                  <a:cubicBezTo>
                    <a:pt x="5441" y="10031"/>
                    <a:pt x="5289" y="9879"/>
                    <a:pt x="5137" y="9666"/>
                  </a:cubicBezTo>
                  <a:cubicBezTo>
                    <a:pt x="5137" y="9636"/>
                    <a:pt x="5076" y="9636"/>
                    <a:pt x="5076" y="9606"/>
                  </a:cubicBezTo>
                  <a:cubicBezTo>
                    <a:pt x="4073" y="8451"/>
                    <a:pt x="3161" y="7143"/>
                    <a:pt x="2341" y="5624"/>
                  </a:cubicBezTo>
                  <a:cubicBezTo>
                    <a:pt x="1520" y="4013"/>
                    <a:pt x="791" y="2219"/>
                    <a:pt x="61" y="1"/>
                  </a:cubicBezTo>
                  <a:close/>
                </a:path>
              </a:pathLst>
            </a:custGeom>
            <a:solidFill>
              <a:srgbClr val="D2C0CC"/>
            </a:solidFill>
            <a:ln>
              <a:noFill/>
            </a:ln>
          </p:spPr>
          <p:txBody>
            <a:bodyPr spcFirstLastPara="1" wrap="square" lIns="121900" tIns="121900" rIns="121900" bIns="121900" anchor="ctr" anchorCtr="0">
              <a:noAutofit/>
            </a:bodyPr>
            <a:lstStyle/>
            <a:p>
              <a:endParaRPr sz="2400"/>
            </a:p>
          </p:txBody>
        </p:sp>
        <p:sp>
          <p:nvSpPr>
            <p:cNvPr id="1051" name="Google Shape;10847;p74">
              <a:extLst>
                <a:ext uri="{FF2B5EF4-FFF2-40B4-BE49-F238E27FC236}">
                  <a16:creationId xmlns:a16="http://schemas.microsoft.com/office/drawing/2014/main" id="{B7A1FC2C-E903-7BAB-F749-9D6FF64EE4A9}"/>
                </a:ext>
              </a:extLst>
            </p:cNvPr>
            <p:cNvSpPr/>
            <p:nvPr/>
          </p:nvSpPr>
          <p:spPr>
            <a:xfrm>
              <a:off x="948600" y="3651550"/>
              <a:ext cx="22825" cy="163400"/>
            </a:xfrm>
            <a:custGeom>
              <a:avLst/>
              <a:gdLst/>
              <a:ahLst/>
              <a:cxnLst/>
              <a:rect l="l" t="t" r="r" b="b"/>
              <a:pathLst>
                <a:path w="913" h="6536" extrusionOk="0">
                  <a:moveTo>
                    <a:pt x="92" y="1"/>
                  </a:moveTo>
                  <a:lnTo>
                    <a:pt x="1" y="62"/>
                  </a:lnTo>
                  <a:cubicBezTo>
                    <a:pt x="639" y="2189"/>
                    <a:pt x="852" y="4499"/>
                    <a:pt x="457" y="6536"/>
                  </a:cubicBezTo>
                  <a:lnTo>
                    <a:pt x="548" y="6536"/>
                  </a:lnTo>
                  <a:cubicBezTo>
                    <a:pt x="913" y="4499"/>
                    <a:pt x="730" y="2189"/>
                    <a:pt x="92" y="1"/>
                  </a:cubicBezTo>
                  <a:close/>
                </a:path>
              </a:pathLst>
            </a:custGeom>
            <a:solidFill>
              <a:srgbClr val="D2C0CC"/>
            </a:solidFill>
            <a:ln>
              <a:noFill/>
            </a:ln>
          </p:spPr>
          <p:txBody>
            <a:bodyPr spcFirstLastPara="1" wrap="square" lIns="121900" tIns="121900" rIns="121900" bIns="121900" anchor="ctr" anchorCtr="0">
              <a:noAutofit/>
            </a:bodyPr>
            <a:lstStyle/>
            <a:p>
              <a:endParaRPr sz="2400"/>
            </a:p>
          </p:txBody>
        </p:sp>
        <p:sp>
          <p:nvSpPr>
            <p:cNvPr id="1052" name="Google Shape;10848;p74">
              <a:extLst>
                <a:ext uri="{FF2B5EF4-FFF2-40B4-BE49-F238E27FC236}">
                  <a16:creationId xmlns:a16="http://schemas.microsoft.com/office/drawing/2014/main" id="{25E256AF-2E98-BF7C-477F-E77CF7C86E0C}"/>
                </a:ext>
              </a:extLst>
            </p:cNvPr>
            <p:cNvSpPr/>
            <p:nvPr/>
          </p:nvSpPr>
          <p:spPr>
            <a:xfrm>
              <a:off x="770800" y="3634850"/>
              <a:ext cx="139075" cy="180100"/>
            </a:xfrm>
            <a:custGeom>
              <a:avLst/>
              <a:gdLst/>
              <a:ahLst/>
              <a:cxnLst/>
              <a:rect l="l" t="t" r="r" b="b"/>
              <a:pathLst>
                <a:path w="5563" h="7204" extrusionOk="0">
                  <a:moveTo>
                    <a:pt x="61" y="0"/>
                  </a:moveTo>
                  <a:cubicBezTo>
                    <a:pt x="61" y="31"/>
                    <a:pt x="0" y="61"/>
                    <a:pt x="0" y="122"/>
                  </a:cubicBezTo>
                  <a:cubicBezTo>
                    <a:pt x="517" y="1338"/>
                    <a:pt x="1155" y="2493"/>
                    <a:pt x="1946" y="3617"/>
                  </a:cubicBezTo>
                  <a:lnTo>
                    <a:pt x="1976" y="3648"/>
                  </a:lnTo>
                  <a:cubicBezTo>
                    <a:pt x="2949" y="4985"/>
                    <a:pt x="4073" y="6140"/>
                    <a:pt x="5350" y="7174"/>
                  </a:cubicBezTo>
                  <a:cubicBezTo>
                    <a:pt x="5441" y="7174"/>
                    <a:pt x="5472" y="7204"/>
                    <a:pt x="5563" y="7204"/>
                  </a:cubicBezTo>
                  <a:cubicBezTo>
                    <a:pt x="3131" y="5380"/>
                    <a:pt x="1186" y="2857"/>
                    <a:pt x="61" y="0"/>
                  </a:cubicBezTo>
                  <a:close/>
                </a:path>
              </a:pathLst>
            </a:custGeom>
            <a:solidFill>
              <a:srgbClr val="D2C0CC"/>
            </a:solidFill>
            <a:ln>
              <a:noFill/>
            </a:ln>
          </p:spPr>
          <p:txBody>
            <a:bodyPr spcFirstLastPara="1" wrap="square" lIns="121900" tIns="121900" rIns="121900" bIns="121900" anchor="ctr" anchorCtr="0">
              <a:noAutofit/>
            </a:bodyPr>
            <a:lstStyle/>
            <a:p>
              <a:endParaRPr sz="2400"/>
            </a:p>
          </p:txBody>
        </p:sp>
        <p:sp>
          <p:nvSpPr>
            <p:cNvPr id="1053" name="Google Shape;10849;p74">
              <a:extLst>
                <a:ext uri="{FF2B5EF4-FFF2-40B4-BE49-F238E27FC236}">
                  <a16:creationId xmlns:a16="http://schemas.microsoft.com/office/drawing/2014/main" id="{F5B34C66-1516-B0DC-B6C9-226DF7732808}"/>
                </a:ext>
              </a:extLst>
            </p:cNvPr>
            <p:cNvSpPr/>
            <p:nvPr/>
          </p:nvSpPr>
          <p:spPr>
            <a:xfrm>
              <a:off x="757875" y="3710825"/>
              <a:ext cx="62350" cy="16050"/>
            </a:xfrm>
            <a:custGeom>
              <a:avLst/>
              <a:gdLst/>
              <a:ahLst/>
              <a:cxnLst/>
              <a:rect l="l" t="t" r="r" b="b"/>
              <a:pathLst>
                <a:path w="2494" h="642" extrusionOk="0">
                  <a:moveTo>
                    <a:pt x="1" y="1"/>
                  </a:moveTo>
                  <a:lnTo>
                    <a:pt x="1" y="62"/>
                  </a:lnTo>
                  <a:cubicBezTo>
                    <a:pt x="746" y="406"/>
                    <a:pt x="1546" y="642"/>
                    <a:pt x="2349" y="642"/>
                  </a:cubicBezTo>
                  <a:cubicBezTo>
                    <a:pt x="2397" y="642"/>
                    <a:pt x="2445" y="641"/>
                    <a:pt x="2493" y="639"/>
                  </a:cubicBezTo>
                  <a:lnTo>
                    <a:pt x="2493" y="578"/>
                  </a:lnTo>
                  <a:lnTo>
                    <a:pt x="2463" y="578"/>
                  </a:lnTo>
                  <a:cubicBezTo>
                    <a:pt x="2418" y="580"/>
                    <a:pt x="2373" y="581"/>
                    <a:pt x="2328" y="581"/>
                  </a:cubicBezTo>
                  <a:cubicBezTo>
                    <a:pt x="1498" y="581"/>
                    <a:pt x="722" y="318"/>
                    <a:pt x="1" y="1"/>
                  </a:cubicBezTo>
                  <a:close/>
                </a:path>
              </a:pathLst>
            </a:custGeom>
            <a:solidFill>
              <a:srgbClr val="D2C0CC"/>
            </a:solidFill>
            <a:ln>
              <a:noFill/>
            </a:ln>
          </p:spPr>
          <p:txBody>
            <a:bodyPr spcFirstLastPara="1" wrap="square" lIns="121900" tIns="121900" rIns="121900" bIns="121900" anchor="ctr" anchorCtr="0">
              <a:noAutofit/>
            </a:bodyPr>
            <a:lstStyle/>
            <a:p>
              <a:endParaRPr sz="2400"/>
            </a:p>
          </p:txBody>
        </p:sp>
        <p:sp>
          <p:nvSpPr>
            <p:cNvPr id="1054" name="Google Shape;10850;p74">
              <a:extLst>
                <a:ext uri="{FF2B5EF4-FFF2-40B4-BE49-F238E27FC236}">
                  <a16:creationId xmlns:a16="http://schemas.microsoft.com/office/drawing/2014/main" id="{978F9277-5B73-0FB5-9DD5-CF903DA886DE}"/>
                </a:ext>
              </a:extLst>
            </p:cNvPr>
            <p:cNvSpPr/>
            <p:nvPr/>
          </p:nvSpPr>
          <p:spPr>
            <a:xfrm>
              <a:off x="626425" y="3712025"/>
              <a:ext cx="465075" cy="308100"/>
            </a:xfrm>
            <a:custGeom>
              <a:avLst/>
              <a:gdLst/>
              <a:ahLst/>
              <a:cxnLst/>
              <a:rect l="l" t="t" r="r" b="b"/>
              <a:pathLst>
                <a:path w="18603" h="12324" extrusionOk="0">
                  <a:moveTo>
                    <a:pt x="6230" y="0"/>
                  </a:moveTo>
                  <a:cubicBezTo>
                    <a:pt x="6018" y="0"/>
                    <a:pt x="5806" y="5"/>
                    <a:pt x="5593" y="14"/>
                  </a:cubicBezTo>
                  <a:cubicBezTo>
                    <a:pt x="4833" y="74"/>
                    <a:pt x="4043" y="166"/>
                    <a:pt x="3313" y="439"/>
                  </a:cubicBezTo>
                  <a:cubicBezTo>
                    <a:pt x="2705" y="713"/>
                    <a:pt x="2128" y="1077"/>
                    <a:pt x="1672" y="1533"/>
                  </a:cubicBezTo>
                  <a:lnTo>
                    <a:pt x="1611" y="1624"/>
                  </a:lnTo>
                  <a:cubicBezTo>
                    <a:pt x="1186" y="2050"/>
                    <a:pt x="851" y="2506"/>
                    <a:pt x="608" y="3023"/>
                  </a:cubicBezTo>
                  <a:cubicBezTo>
                    <a:pt x="608" y="3023"/>
                    <a:pt x="578" y="3053"/>
                    <a:pt x="578" y="3114"/>
                  </a:cubicBezTo>
                  <a:cubicBezTo>
                    <a:pt x="395" y="3479"/>
                    <a:pt x="274" y="3874"/>
                    <a:pt x="213" y="4239"/>
                  </a:cubicBezTo>
                  <a:cubicBezTo>
                    <a:pt x="0" y="5150"/>
                    <a:pt x="91" y="6062"/>
                    <a:pt x="304" y="6974"/>
                  </a:cubicBezTo>
                  <a:cubicBezTo>
                    <a:pt x="304" y="7005"/>
                    <a:pt x="365" y="7065"/>
                    <a:pt x="365" y="7096"/>
                  </a:cubicBezTo>
                  <a:cubicBezTo>
                    <a:pt x="547" y="7764"/>
                    <a:pt x="882" y="8463"/>
                    <a:pt x="1307" y="9071"/>
                  </a:cubicBezTo>
                  <a:cubicBezTo>
                    <a:pt x="1520" y="9375"/>
                    <a:pt x="1794" y="9710"/>
                    <a:pt x="2098" y="9983"/>
                  </a:cubicBezTo>
                  <a:lnTo>
                    <a:pt x="2189" y="10044"/>
                  </a:lnTo>
                  <a:cubicBezTo>
                    <a:pt x="3101" y="10926"/>
                    <a:pt x="5319" y="11959"/>
                    <a:pt x="6535" y="12324"/>
                  </a:cubicBezTo>
                  <a:cubicBezTo>
                    <a:pt x="7538" y="11989"/>
                    <a:pt x="7295" y="10956"/>
                    <a:pt x="8177" y="10409"/>
                  </a:cubicBezTo>
                  <a:cubicBezTo>
                    <a:pt x="8845" y="9953"/>
                    <a:pt x="9544" y="9497"/>
                    <a:pt x="10274" y="9071"/>
                  </a:cubicBezTo>
                  <a:cubicBezTo>
                    <a:pt x="10335" y="9041"/>
                    <a:pt x="10365" y="8980"/>
                    <a:pt x="10456" y="8950"/>
                  </a:cubicBezTo>
                  <a:cubicBezTo>
                    <a:pt x="11216" y="8494"/>
                    <a:pt x="12007" y="8038"/>
                    <a:pt x="12797" y="7612"/>
                  </a:cubicBezTo>
                  <a:cubicBezTo>
                    <a:pt x="12858" y="7582"/>
                    <a:pt x="12918" y="7582"/>
                    <a:pt x="12979" y="7552"/>
                  </a:cubicBezTo>
                  <a:cubicBezTo>
                    <a:pt x="14377" y="6822"/>
                    <a:pt x="15776" y="6184"/>
                    <a:pt x="17265" y="5606"/>
                  </a:cubicBezTo>
                  <a:cubicBezTo>
                    <a:pt x="17295" y="5606"/>
                    <a:pt x="17326" y="5576"/>
                    <a:pt x="17387" y="5576"/>
                  </a:cubicBezTo>
                  <a:cubicBezTo>
                    <a:pt x="17782" y="5424"/>
                    <a:pt x="18177" y="5302"/>
                    <a:pt x="18602" y="5150"/>
                  </a:cubicBezTo>
                  <a:cubicBezTo>
                    <a:pt x="16232" y="2901"/>
                    <a:pt x="13283" y="1199"/>
                    <a:pt x="10122" y="439"/>
                  </a:cubicBezTo>
                  <a:cubicBezTo>
                    <a:pt x="10031" y="439"/>
                    <a:pt x="9970" y="409"/>
                    <a:pt x="9879" y="409"/>
                  </a:cubicBezTo>
                  <a:cubicBezTo>
                    <a:pt x="8685" y="149"/>
                    <a:pt x="7468" y="0"/>
                    <a:pt x="6230" y="0"/>
                  </a:cubicBezTo>
                  <a:close/>
                </a:path>
              </a:pathLst>
            </a:custGeom>
            <a:solidFill>
              <a:srgbClr val="3D85C6">
                <a:alpha val="28950"/>
              </a:srgbClr>
            </a:solidFill>
            <a:ln>
              <a:noFill/>
            </a:ln>
          </p:spPr>
          <p:txBody>
            <a:bodyPr spcFirstLastPara="1" wrap="square" lIns="121900" tIns="121900" rIns="121900" bIns="121900" anchor="ctr" anchorCtr="0">
              <a:noAutofit/>
            </a:bodyPr>
            <a:lstStyle/>
            <a:p>
              <a:endParaRPr sz="2400"/>
            </a:p>
          </p:txBody>
        </p:sp>
        <p:sp>
          <p:nvSpPr>
            <p:cNvPr id="1055" name="Google Shape;10851;p74">
              <a:extLst>
                <a:ext uri="{FF2B5EF4-FFF2-40B4-BE49-F238E27FC236}">
                  <a16:creationId xmlns:a16="http://schemas.microsoft.com/office/drawing/2014/main" id="{98B8E330-3FC2-BCBC-DE19-A00249B6908A}"/>
                </a:ext>
              </a:extLst>
            </p:cNvPr>
            <p:cNvSpPr/>
            <p:nvPr/>
          </p:nvSpPr>
          <p:spPr>
            <a:xfrm>
              <a:off x="664400" y="3748825"/>
              <a:ext cx="395175" cy="102600"/>
            </a:xfrm>
            <a:custGeom>
              <a:avLst/>
              <a:gdLst/>
              <a:ahLst/>
              <a:cxnLst/>
              <a:rect l="l" t="t" r="r" b="b"/>
              <a:pathLst>
                <a:path w="15807" h="4104" extrusionOk="0">
                  <a:moveTo>
                    <a:pt x="92" y="1"/>
                  </a:moveTo>
                  <a:lnTo>
                    <a:pt x="1" y="61"/>
                  </a:lnTo>
                  <a:cubicBezTo>
                    <a:pt x="1065" y="335"/>
                    <a:pt x="2159" y="456"/>
                    <a:pt x="3284" y="578"/>
                  </a:cubicBezTo>
                  <a:cubicBezTo>
                    <a:pt x="3496" y="608"/>
                    <a:pt x="3740" y="608"/>
                    <a:pt x="3952" y="639"/>
                  </a:cubicBezTo>
                  <a:cubicBezTo>
                    <a:pt x="4439" y="700"/>
                    <a:pt x="4895" y="760"/>
                    <a:pt x="5411" y="821"/>
                  </a:cubicBezTo>
                  <a:cubicBezTo>
                    <a:pt x="5472" y="821"/>
                    <a:pt x="5563" y="882"/>
                    <a:pt x="5624" y="882"/>
                  </a:cubicBezTo>
                  <a:cubicBezTo>
                    <a:pt x="6384" y="973"/>
                    <a:pt x="7144" y="1095"/>
                    <a:pt x="7904" y="1247"/>
                  </a:cubicBezTo>
                  <a:cubicBezTo>
                    <a:pt x="9971" y="1642"/>
                    <a:pt x="11521" y="2098"/>
                    <a:pt x="12919" y="2645"/>
                  </a:cubicBezTo>
                  <a:cubicBezTo>
                    <a:pt x="12980" y="2645"/>
                    <a:pt x="12980" y="2706"/>
                    <a:pt x="13010" y="2706"/>
                  </a:cubicBezTo>
                  <a:cubicBezTo>
                    <a:pt x="13314" y="2797"/>
                    <a:pt x="13618" y="2918"/>
                    <a:pt x="13861" y="3070"/>
                  </a:cubicBezTo>
                  <a:cubicBezTo>
                    <a:pt x="14530" y="3374"/>
                    <a:pt x="15138" y="3770"/>
                    <a:pt x="15746" y="4104"/>
                  </a:cubicBezTo>
                  <a:cubicBezTo>
                    <a:pt x="15776" y="4104"/>
                    <a:pt x="15807" y="4074"/>
                    <a:pt x="15807" y="4074"/>
                  </a:cubicBezTo>
                  <a:cubicBezTo>
                    <a:pt x="15168" y="3678"/>
                    <a:pt x="14530" y="3314"/>
                    <a:pt x="13861" y="3010"/>
                  </a:cubicBezTo>
                  <a:cubicBezTo>
                    <a:pt x="13557" y="2858"/>
                    <a:pt x="13223" y="2736"/>
                    <a:pt x="12919" y="2584"/>
                  </a:cubicBezTo>
                  <a:cubicBezTo>
                    <a:pt x="12858" y="2523"/>
                    <a:pt x="12737" y="2493"/>
                    <a:pt x="12646" y="2463"/>
                  </a:cubicBezTo>
                  <a:cubicBezTo>
                    <a:pt x="11339" y="1946"/>
                    <a:pt x="9819" y="1520"/>
                    <a:pt x="7873" y="1125"/>
                  </a:cubicBezTo>
                  <a:cubicBezTo>
                    <a:pt x="7083" y="973"/>
                    <a:pt x="6232" y="821"/>
                    <a:pt x="5411" y="700"/>
                  </a:cubicBezTo>
                  <a:lnTo>
                    <a:pt x="5290" y="700"/>
                  </a:lnTo>
                  <a:cubicBezTo>
                    <a:pt x="4864" y="669"/>
                    <a:pt x="4408" y="608"/>
                    <a:pt x="3952" y="578"/>
                  </a:cubicBezTo>
                  <a:cubicBezTo>
                    <a:pt x="3740" y="517"/>
                    <a:pt x="3496" y="517"/>
                    <a:pt x="3284" y="487"/>
                  </a:cubicBezTo>
                  <a:cubicBezTo>
                    <a:pt x="2220" y="365"/>
                    <a:pt x="1126" y="244"/>
                    <a:pt x="92" y="1"/>
                  </a:cubicBezTo>
                  <a:close/>
                </a:path>
              </a:pathLst>
            </a:custGeom>
            <a:solidFill>
              <a:srgbClr val="D2C0CC"/>
            </a:solidFill>
            <a:ln>
              <a:noFill/>
            </a:ln>
          </p:spPr>
          <p:txBody>
            <a:bodyPr spcFirstLastPara="1" wrap="square" lIns="121900" tIns="121900" rIns="121900" bIns="121900" anchor="ctr" anchorCtr="0">
              <a:noAutofit/>
            </a:bodyPr>
            <a:lstStyle/>
            <a:p>
              <a:endParaRPr sz="2400"/>
            </a:p>
          </p:txBody>
        </p:sp>
        <p:sp>
          <p:nvSpPr>
            <p:cNvPr id="1056" name="Google Shape;10852;p74">
              <a:extLst>
                <a:ext uri="{FF2B5EF4-FFF2-40B4-BE49-F238E27FC236}">
                  <a16:creationId xmlns:a16="http://schemas.microsoft.com/office/drawing/2014/main" id="{3624FC30-E453-4B5A-9973-821F62DA8A2B}"/>
                </a:ext>
              </a:extLst>
            </p:cNvPr>
            <p:cNvSpPr/>
            <p:nvPr/>
          </p:nvSpPr>
          <p:spPr>
            <a:xfrm>
              <a:off x="872625" y="3721475"/>
              <a:ext cx="117800" cy="95000"/>
            </a:xfrm>
            <a:custGeom>
              <a:avLst/>
              <a:gdLst/>
              <a:ahLst/>
              <a:cxnLst/>
              <a:rect l="l" t="t" r="r" b="b"/>
              <a:pathLst>
                <a:path w="4712" h="3800" extrusionOk="0">
                  <a:moveTo>
                    <a:pt x="0" y="0"/>
                  </a:moveTo>
                  <a:cubicBezTo>
                    <a:pt x="1520" y="1034"/>
                    <a:pt x="3040" y="2280"/>
                    <a:pt x="4408" y="3557"/>
                  </a:cubicBezTo>
                  <a:cubicBezTo>
                    <a:pt x="4438" y="3617"/>
                    <a:pt x="4529" y="3678"/>
                    <a:pt x="4590" y="3739"/>
                  </a:cubicBezTo>
                  <a:cubicBezTo>
                    <a:pt x="4651" y="3739"/>
                    <a:pt x="4651" y="3739"/>
                    <a:pt x="4681" y="3800"/>
                  </a:cubicBezTo>
                  <a:lnTo>
                    <a:pt x="4712" y="3709"/>
                  </a:lnTo>
                  <a:lnTo>
                    <a:pt x="4621" y="3648"/>
                  </a:lnTo>
                  <a:cubicBezTo>
                    <a:pt x="3253" y="2341"/>
                    <a:pt x="1733" y="1125"/>
                    <a:pt x="213" y="31"/>
                  </a:cubicBezTo>
                  <a:cubicBezTo>
                    <a:pt x="152" y="31"/>
                    <a:pt x="92" y="0"/>
                    <a:pt x="0" y="0"/>
                  </a:cubicBezTo>
                  <a:close/>
                </a:path>
              </a:pathLst>
            </a:custGeom>
            <a:solidFill>
              <a:srgbClr val="D2C0CC"/>
            </a:solidFill>
            <a:ln>
              <a:noFill/>
            </a:ln>
          </p:spPr>
          <p:txBody>
            <a:bodyPr spcFirstLastPara="1" wrap="square" lIns="121900" tIns="121900" rIns="121900" bIns="121900" anchor="ctr" anchorCtr="0">
              <a:noAutofit/>
            </a:bodyPr>
            <a:lstStyle/>
            <a:p>
              <a:endParaRPr sz="2400"/>
            </a:p>
          </p:txBody>
        </p:sp>
        <p:sp>
          <p:nvSpPr>
            <p:cNvPr id="1057" name="Google Shape;10853;p74">
              <a:extLst>
                <a:ext uri="{FF2B5EF4-FFF2-40B4-BE49-F238E27FC236}">
                  <a16:creationId xmlns:a16="http://schemas.microsoft.com/office/drawing/2014/main" id="{CE44C390-EC34-CC1B-056A-A973F5D29B33}"/>
                </a:ext>
              </a:extLst>
            </p:cNvPr>
            <p:cNvSpPr/>
            <p:nvPr/>
          </p:nvSpPr>
          <p:spPr>
            <a:xfrm>
              <a:off x="640100" y="3786825"/>
              <a:ext cx="310825" cy="114775"/>
            </a:xfrm>
            <a:custGeom>
              <a:avLst/>
              <a:gdLst/>
              <a:ahLst/>
              <a:cxnLst/>
              <a:rect l="l" t="t" r="r" b="b"/>
              <a:pathLst>
                <a:path w="12433" h="4591" extrusionOk="0">
                  <a:moveTo>
                    <a:pt x="31" y="0"/>
                  </a:moveTo>
                  <a:cubicBezTo>
                    <a:pt x="31" y="0"/>
                    <a:pt x="0" y="31"/>
                    <a:pt x="0" y="61"/>
                  </a:cubicBezTo>
                  <a:cubicBezTo>
                    <a:pt x="2310" y="1429"/>
                    <a:pt x="4286" y="2432"/>
                    <a:pt x="6171" y="3161"/>
                  </a:cubicBezTo>
                  <a:cubicBezTo>
                    <a:pt x="8268" y="3952"/>
                    <a:pt x="10335" y="4408"/>
                    <a:pt x="12250" y="4590"/>
                  </a:cubicBezTo>
                  <a:cubicBezTo>
                    <a:pt x="12341" y="4560"/>
                    <a:pt x="12371" y="4560"/>
                    <a:pt x="12432" y="4529"/>
                  </a:cubicBezTo>
                  <a:cubicBezTo>
                    <a:pt x="12159" y="4529"/>
                    <a:pt x="11915" y="4468"/>
                    <a:pt x="11672" y="4438"/>
                  </a:cubicBezTo>
                  <a:lnTo>
                    <a:pt x="11581" y="4438"/>
                  </a:lnTo>
                  <a:cubicBezTo>
                    <a:pt x="9849" y="4225"/>
                    <a:pt x="8055" y="3769"/>
                    <a:pt x="6231" y="3070"/>
                  </a:cubicBezTo>
                  <a:cubicBezTo>
                    <a:pt x="4317" y="2341"/>
                    <a:pt x="2341" y="1368"/>
                    <a:pt x="31" y="0"/>
                  </a:cubicBezTo>
                  <a:close/>
                </a:path>
              </a:pathLst>
            </a:custGeom>
            <a:solidFill>
              <a:srgbClr val="D2C0CC"/>
            </a:solidFill>
            <a:ln>
              <a:noFill/>
            </a:ln>
          </p:spPr>
          <p:txBody>
            <a:bodyPr spcFirstLastPara="1" wrap="square" lIns="121900" tIns="121900" rIns="121900" bIns="121900" anchor="ctr" anchorCtr="0">
              <a:noAutofit/>
            </a:bodyPr>
            <a:lstStyle/>
            <a:p>
              <a:endParaRPr sz="2400"/>
            </a:p>
          </p:txBody>
        </p:sp>
        <p:sp>
          <p:nvSpPr>
            <p:cNvPr id="1058" name="Google Shape;10854;p74">
              <a:extLst>
                <a:ext uri="{FF2B5EF4-FFF2-40B4-BE49-F238E27FC236}">
                  <a16:creationId xmlns:a16="http://schemas.microsoft.com/office/drawing/2014/main" id="{BD66E349-E19F-AE35-810C-AE40A62D14D8}"/>
                </a:ext>
              </a:extLst>
            </p:cNvPr>
            <p:cNvSpPr/>
            <p:nvPr/>
          </p:nvSpPr>
          <p:spPr>
            <a:xfrm>
              <a:off x="797400" y="3765550"/>
              <a:ext cx="134525" cy="132250"/>
            </a:xfrm>
            <a:custGeom>
              <a:avLst/>
              <a:gdLst/>
              <a:ahLst/>
              <a:cxnLst/>
              <a:rect l="l" t="t" r="r" b="b"/>
              <a:pathLst>
                <a:path w="5381" h="5290" extrusionOk="0">
                  <a:moveTo>
                    <a:pt x="61" y="0"/>
                  </a:moveTo>
                  <a:lnTo>
                    <a:pt x="0" y="91"/>
                  </a:lnTo>
                  <a:cubicBezTo>
                    <a:pt x="2219" y="1459"/>
                    <a:pt x="4073" y="3313"/>
                    <a:pt x="5289" y="5289"/>
                  </a:cubicBezTo>
                  <a:lnTo>
                    <a:pt x="5380" y="5259"/>
                  </a:lnTo>
                  <a:cubicBezTo>
                    <a:pt x="4164" y="3253"/>
                    <a:pt x="2250" y="1368"/>
                    <a:pt x="61" y="0"/>
                  </a:cubicBezTo>
                  <a:close/>
                </a:path>
              </a:pathLst>
            </a:custGeom>
            <a:solidFill>
              <a:srgbClr val="3D85C6">
                <a:alpha val="28950"/>
              </a:srgbClr>
            </a:solidFill>
            <a:ln>
              <a:noFill/>
            </a:ln>
          </p:spPr>
          <p:txBody>
            <a:bodyPr spcFirstLastPara="1" wrap="square" lIns="121900" tIns="121900" rIns="121900" bIns="121900" anchor="ctr" anchorCtr="0">
              <a:noAutofit/>
            </a:bodyPr>
            <a:lstStyle/>
            <a:p>
              <a:endParaRPr sz="2400"/>
            </a:p>
          </p:txBody>
        </p:sp>
        <p:sp>
          <p:nvSpPr>
            <p:cNvPr id="1059" name="Google Shape;10855;p74">
              <a:extLst>
                <a:ext uri="{FF2B5EF4-FFF2-40B4-BE49-F238E27FC236}">
                  <a16:creationId xmlns:a16="http://schemas.microsoft.com/office/drawing/2014/main" id="{4193B5A2-AC28-77EB-DB2B-0F16898F09F2}"/>
                </a:ext>
              </a:extLst>
            </p:cNvPr>
            <p:cNvSpPr/>
            <p:nvPr/>
          </p:nvSpPr>
          <p:spPr>
            <a:xfrm>
              <a:off x="633250" y="3885600"/>
              <a:ext cx="253825" cy="54225"/>
            </a:xfrm>
            <a:custGeom>
              <a:avLst/>
              <a:gdLst/>
              <a:ahLst/>
              <a:cxnLst/>
              <a:rect l="l" t="t" r="r" b="b"/>
              <a:pathLst>
                <a:path w="10153" h="2169" extrusionOk="0">
                  <a:moveTo>
                    <a:pt x="1" y="1"/>
                  </a:moveTo>
                  <a:cubicBezTo>
                    <a:pt x="1" y="31"/>
                    <a:pt x="31" y="62"/>
                    <a:pt x="31" y="92"/>
                  </a:cubicBezTo>
                  <a:cubicBezTo>
                    <a:pt x="1399" y="791"/>
                    <a:pt x="2858" y="1338"/>
                    <a:pt x="4347" y="1672"/>
                  </a:cubicBezTo>
                  <a:lnTo>
                    <a:pt x="4408" y="1672"/>
                  </a:lnTo>
                  <a:cubicBezTo>
                    <a:pt x="5827" y="2003"/>
                    <a:pt x="7300" y="2169"/>
                    <a:pt x="8743" y="2169"/>
                  </a:cubicBezTo>
                  <a:cubicBezTo>
                    <a:pt x="9156" y="2169"/>
                    <a:pt x="9565" y="2155"/>
                    <a:pt x="9971" y="2128"/>
                  </a:cubicBezTo>
                  <a:cubicBezTo>
                    <a:pt x="10031" y="2068"/>
                    <a:pt x="10062" y="2037"/>
                    <a:pt x="10153" y="2007"/>
                  </a:cubicBezTo>
                  <a:lnTo>
                    <a:pt x="10153" y="2007"/>
                  </a:lnTo>
                  <a:cubicBezTo>
                    <a:pt x="9658" y="2046"/>
                    <a:pt x="9163" y="2065"/>
                    <a:pt x="8668" y="2065"/>
                  </a:cubicBezTo>
                  <a:cubicBezTo>
                    <a:pt x="5667" y="2065"/>
                    <a:pt x="2688" y="1358"/>
                    <a:pt x="1" y="1"/>
                  </a:cubicBezTo>
                  <a:close/>
                </a:path>
              </a:pathLst>
            </a:custGeom>
            <a:solidFill>
              <a:srgbClr val="D2C0CC"/>
            </a:solidFill>
            <a:ln>
              <a:noFill/>
            </a:ln>
          </p:spPr>
          <p:txBody>
            <a:bodyPr spcFirstLastPara="1" wrap="square" lIns="121900" tIns="121900" rIns="121900" bIns="121900" anchor="ctr" anchorCtr="0">
              <a:noAutofit/>
            </a:bodyPr>
            <a:lstStyle/>
            <a:p>
              <a:endParaRPr sz="2400"/>
            </a:p>
          </p:txBody>
        </p:sp>
        <p:sp>
          <p:nvSpPr>
            <p:cNvPr id="1060" name="Google Shape;10856;p74">
              <a:extLst>
                <a:ext uri="{FF2B5EF4-FFF2-40B4-BE49-F238E27FC236}">
                  <a16:creationId xmlns:a16="http://schemas.microsoft.com/office/drawing/2014/main" id="{6F1A1317-6909-06A2-767B-930EEA5C7734}"/>
                </a:ext>
              </a:extLst>
            </p:cNvPr>
            <p:cNvSpPr/>
            <p:nvPr/>
          </p:nvSpPr>
          <p:spPr>
            <a:xfrm>
              <a:off x="678850" y="3925875"/>
              <a:ext cx="66900" cy="37275"/>
            </a:xfrm>
            <a:custGeom>
              <a:avLst/>
              <a:gdLst/>
              <a:ahLst/>
              <a:cxnLst/>
              <a:rect l="l" t="t" r="r" b="b"/>
              <a:pathLst>
                <a:path w="2676" h="1491" extrusionOk="0">
                  <a:moveTo>
                    <a:pt x="2584" y="1"/>
                  </a:moveTo>
                  <a:cubicBezTo>
                    <a:pt x="2584" y="61"/>
                    <a:pt x="2554" y="61"/>
                    <a:pt x="2554" y="61"/>
                  </a:cubicBezTo>
                  <a:cubicBezTo>
                    <a:pt x="1824" y="730"/>
                    <a:pt x="912" y="1125"/>
                    <a:pt x="1" y="1429"/>
                  </a:cubicBezTo>
                  <a:lnTo>
                    <a:pt x="92" y="1490"/>
                  </a:lnTo>
                  <a:cubicBezTo>
                    <a:pt x="1004" y="1186"/>
                    <a:pt x="1915" y="791"/>
                    <a:pt x="2675" y="92"/>
                  </a:cubicBezTo>
                  <a:lnTo>
                    <a:pt x="2584" y="1"/>
                  </a:lnTo>
                  <a:close/>
                </a:path>
              </a:pathLst>
            </a:custGeom>
            <a:solidFill>
              <a:srgbClr val="D2C0CC"/>
            </a:solidFill>
            <a:ln>
              <a:noFill/>
            </a:ln>
          </p:spPr>
          <p:txBody>
            <a:bodyPr spcFirstLastPara="1" wrap="square" lIns="121900" tIns="121900" rIns="121900" bIns="121900" anchor="ctr" anchorCtr="0">
              <a:noAutofit/>
            </a:bodyPr>
            <a:lstStyle/>
            <a:p>
              <a:endParaRPr sz="2400"/>
            </a:p>
          </p:txBody>
        </p:sp>
        <p:sp>
          <p:nvSpPr>
            <p:cNvPr id="1061" name="Google Shape;10857;p74">
              <a:extLst>
                <a:ext uri="{FF2B5EF4-FFF2-40B4-BE49-F238E27FC236}">
                  <a16:creationId xmlns:a16="http://schemas.microsoft.com/office/drawing/2014/main" id="{4FEE0365-9EF7-B8EF-AC88-15E72A98E49E}"/>
                </a:ext>
              </a:extLst>
            </p:cNvPr>
            <p:cNvSpPr/>
            <p:nvPr/>
          </p:nvSpPr>
          <p:spPr>
            <a:xfrm>
              <a:off x="1335400" y="3712350"/>
              <a:ext cx="176325" cy="75250"/>
            </a:xfrm>
            <a:custGeom>
              <a:avLst/>
              <a:gdLst/>
              <a:ahLst/>
              <a:cxnLst/>
              <a:rect l="l" t="t" r="r" b="b"/>
              <a:pathLst>
                <a:path w="7053" h="3010" fill="none" extrusionOk="0">
                  <a:moveTo>
                    <a:pt x="0" y="3010"/>
                  </a:moveTo>
                  <a:cubicBezTo>
                    <a:pt x="1794" y="1064"/>
                    <a:pt x="4438" y="1"/>
                    <a:pt x="7052" y="153"/>
                  </a:cubicBezTo>
                </a:path>
              </a:pathLst>
            </a:custGeom>
            <a:noFill/>
            <a:ln w="6075" cap="rnd" cmpd="sng">
              <a:solidFill>
                <a:srgbClr val="211E1F"/>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062" name="Google Shape;10858;p74">
              <a:extLst>
                <a:ext uri="{FF2B5EF4-FFF2-40B4-BE49-F238E27FC236}">
                  <a16:creationId xmlns:a16="http://schemas.microsoft.com/office/drawing/2014/main" id="{D26865A3-19CA-D9DF-D054-A73AE5038143}"/>
                </a:ext>
              </a:extLst>
            </p:cNvPr>
            <p:cNvSpPr/>
            <p:nvPr/>
          </p:nvSpPr>
          <p:spPr>
            <a:xfrm>
              <a:off x="1472950" y="3702100"/>
              <a:ext cx="60800" cy="53575"/>
            </a:xfrm>
            <a:custGeom>
              <a:avLst/>
              <a:gdLst/>
              <a:ahLst/>
              <a:cxnLst/>
              <a:rect l="l" t="t" r="r" b="b"/>
              <a:pathLst>
                <a:path w="2432" h="2143" extrusionOk="0">
                  <a:moveTo>
                    <a:pt x="1206" y="1"/>
                  </a:moveTo>
                  <a:cubicBezTo>
                    <a:pt x="878" y="1"/>
                    <a:pt x="556" y="158"/>
                    <a:pt x="334" y="471"/>
                  </a:cubicBezTo>
                  <a:cubicBezTo>
                    <a:pt x="0" y="958"/>
                    <a:pt x="122" y="1596"/>
                    <a:pt x="608" y="1930"/>
                  </a:cubicBezTo>
                  <a:cubicBezTo>
                    <a:pt x="800" y="2074"/>
                    <a:pt x="1020" y="2142"/>
                    <a:pt x="1237" y="2142"/>
                  </a:cubicBezTo>
                  <a:cubicBezTo>
                    <a:pt x="1570" y="2142"/>
                    <a:pt x="1895" y="1982"/>
                    <a:pt x="2097" y="1687"/>
                  </a:cubicBezTo>
                  <a:cubicBezTo>
                    <a:pt x="2432" y="1170"/>
                    <a:pt x="2310" y="532"/>
                    <a:pt x="1824" y="198"/>
                  </a:cubicBezTo>
                  <a:cubicBezTo>
                    <a:pt x="1633" y="66"/>
                    <a:pt x="1418" y="1"/>
                    <a:pt x="1206"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063" name="Google Shape;10859;p74">
              <a:extLst>
                <a:ext uri="{FF2B5EF4-FFF2-40B4-BE49-F238E27FC236}">
                  <a16:creationId xmlns:a16="http://schemas.microsoft.com/office/drawing/2014/main" id="{20C00C1A-3A05-A893-70D9-A204C096667E}"/>
                </a:ext>
              </a:extLst>
            </p:cNvPr>
            <p:cNvSpPr/>
            <p:nvPr/>
          </p:nvSpPr>
          <p:spPr>
            <a:xfrm>
              <a:off x="861975" y="4276200"/>
              <a:ext cx="63875" cy="63075"/>
            </a:xfrm>
            <a:custGeom>
              <a:avLst/>
              <a:gdLst/>
              <a:ahLst/>
              <a:cxnLst/>
              <a:rect l="l" t="t" r="r" b="b"/>
              <a:pathLst>
                <a:path w="2555" h="2523" extrusionOk="0">
                  <a:moveTo>
                    <a:pt x="518" y="0"/>
                  </a:moveTo>
                  <a:cubicBezTo>
                    <a:pt x="305" y="821"/>
                    <a:pt x="122" y="1702"/>
                    <a:pt x="1" y="2523"/>
                  </a:cubicBezTo>
                  <a:cubicBezTo>
                    <a:pt x="852" y="2189"/>
                    <a:pt x="1733" y="1885"/>
                    <a:pt x="2554" y="1550"/>
                  </a:cubicBezTo>
                  <a:cubicBezTo>
                    <a:pt x="2524" y="1520"/>
                    <a:pt x="1156" y="547"/>
                    <a:pt x="518"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064" name="Google Shape;10860;p74">
              <a:extLst>
                <a:ext uri="{FF2B5EF4-FFF2-40B4-BE49-F238E27FC236}">
                  <a16:creationId xmlns:a16="http://schemas.microsoft.com/office/drawing/2014/main" id="{47CD59C5-6EF6-66DD-005B-82CA95ED531A}"/>
                </a:ext>
              </a:extLst>
            </p:cNvPr>
            <p:cNvSpPr/>
            <p:nvPr/>
          </p:nvSpPr>
          <p:spPr>
            <a:xfrm>
              <a:off x="773075" y="3668225"/>
              <a:ext cx="621625" cy="701475"/>
            </a:xfrm>
            <a:custGeom>
              <a:avLst/>
              <a:gdLst/>
              <a:ahLst/>
              <a:cxnLst/>
              <a:rect l="l" t="t" r="r" b="b"/>
              <a:pathLst>
                <a:path w="24865" h="28059" extrusionOk="0">
                  <a:moveTo>
                    <a:pt x="14587" y="1"/>
                  </a:moveTo>
                  <a:cubicBezTo>
                    <a:pt x="13141" y="1"/>
                    <a:pt x="11670" y="303"/>
                    <a:pt x="10274" y="945"/>
                  </a:cubicBezTo>
                  <a:cubicBezTo>
                    <a:pt x="7630" y="2161"/>
                    <a:pt x="5320" y="4440"/>
                    <a:pt x="3526" y="7054"/>
                  </a:cubicBezTo>
                  <a:cubicBezTo>
                    <a:pt x="3374" y="7237"/>
                    <a:pt x="3253" y="7480"/>
                    <a:pt x="3101" y="7662"/>
                  </a:cubicBezTo>
                  <a:cubicBezTo>
                    <a:pt x="2615" y="8422"/>
                    <a:pt x="2189" y="9212"/>
                    <a:pt x="1824" y="9972"/>
                  </a:cubicBezTo>
                  <a:cubicBezTo>
                    <a:pt x="1703" y="10246"/>
                    <a:pt x="1581" y="10519"/>
                    <a:pt x="1460" y="10732"/>
                  </a:cubicBezTo>
                  <a:cubicBezTo>
                    <a:pt x="1277" y="11188"/>
                    <a:pt x="1095" y="11705"/>
                    <a:pt x="943" y="12161"/>
                  </a:cubicBezTo>
                  <a:lnTo>
                    <a:pt x="912" y="12222"/>
                  </a:lnTo>
                  <a:cubicBezTo>
                    <a:pt x="760" y="12678"/>
                    <a:pt x="608" y="13133"/>
                    <a:pt x="487" y="13589"/>
                  </a:cubicBezTo>
                  <a:cubicBezTo>
                    <a:pt x="365" y="14045"/>
                    <a:pt x="274" y="14532"/>
                    <a:pt x="183" y="14988"/>
                  </a:cubicBezTo>
                  <a:cubicBezTo>
                    <a:pt x="61" y="15596"/>
                    <a:pt x="1" y="16264"/>
                    <a:pt x="1" y="16842"/>
                  </a:cubicBezTo>
                  <a:lnTo>
                    <a:pt x="1" y="17267"/>
                  </a:lnTo>
                  <a:cubicBezTo>
                    <a:pt x="1" y="18027"/>
                    <a:pt x="122" y="18757"/>
                    <a:pt x="305" y="19486"/>
                  </a:cubicBezTo>
                  <a:cubicBezTo>
                    <a:pt x="457" y="20003"/>
                    <a:pt x="608" y="20520"/>
                    <a:pt x="821" y="20945"/>
                  </a:cubicBezTo>
                  <a:cubicBezTo>
                    <a:pt x="2925" y="25423"/>
                    <a:pt x="8654" y="28059"/>
                    <a:pt x="13484" y="28059"/>
                  </a:cubicBezTo>
                  <a:cubicBezTo>
                    <a:pt x="13539" y="28059"/>
                    <a:pt x="13594" y="28058"/>
                    <a:pt x="13648" y="28058"/>
                  </a:cubicBezTo>
                  <a:lnTo>
                    <a:pt x="13952" y="28058"/>
                  </a:lnTo>
                  <a:cubicBezTo>
                    <a:pt x="14469" y="28027"/>
                    <a:pt x="14955" y="27936"/>
                    <a:pt x="15502" y="27845"/>
                  </a:cubicBezTo>
                  <a:cubicBezTo>
                    <a:pt x="16445" y="27602"/>
                    <a:pt x="17357" y="27176"/>
                    <a:pt x="18177" y="26629"/>
                  </a:cubicBezTo>
                  <a:cubicBezTo>
                    <a:pt x="18481" y="26416"/>
                    <a:pt x="18755" y="26204"/>
                    <a:pt x="19028" y="25960"/>
                  </a:cubicBezTo>
                  <a:cubicBezTo>
                    <a:pt x="19332" y="25717"/>
                    <a:pt x="19636" y="25413"/>
                    <a:pt x="19910" y="25109"/>
                  </a:cubicBezTo>
                  <a:cubicBezTo>
                    <a:pt x="19940" y="25018"/>
                    <a:pt x="20001" y="24988"/>
                    <a:pt x="20062" y="24897"/>
                  </a:cubicBezTo>
                  <a:cubicBezTo>
                    <a:pt x="20578" y="24289"/>
                    <a:pt x="21095" y="23620"/>
                    <a:pt x="21490" y="22890"/>
                  </a:cubicBezTo>
                  <a:lnTo>
                    <a:pt x="21855" y="22313"/>
                  </a:lnTo>
                  <a:cubicBezTo>
                    <a:pt x="22068" y="21857"/>
                    <a:pt x="22311" y="21401"/>
                    <a:pt x="22524" y="20915"/>
                  </a:cubicBezTo>
                  <a:cubicBezTo>
                    <a:pt x="22828" y="20185"/>
                    <a:pt x="23101" y="19486"/>
                    <a:pt x="23314" y="18757"/>
                  </a:cubicBezTo>
                  <a:cubicBezTo>
                    <a:pt x="23344" y="18726"/>
                    <a:pt x="23344" y="18665"/>
                    <a:pt x="23344" y="18605"/>
                  </a:cubicBezTo>
                  <a:cubicBezTo>
                    <a:pt x="23405" y="18483"/>
                    <a:pt x="23436" y="18362"/>
                    <a:pt x="23466" y="18301"/>
                  </a:cubicBezTo>
                  <a:lnTo>
                    <a:pt x="23466" y="18270"/>
                  </a:lnTo>
                  <a:cubicBezTo>
                    <a:pt x="23922" y="16751"/>
                    <a:pt x="24348" y="15140"/>
                    <a:pt x="24560" y="13498"/>
                  </a:cubicBezTo>
                  <a:cubicBezTo>
                    <a:pt x="24834" y="11583"/>
                    <a:pt x="24864" y="9608"/>
                    <a:pt x="24469" y="7723"/>
                  </a:cubicBezTo>
                  <a:cubicBezTo>
                    <a:pt x="24256" y="6872"/>
                    <a:pt x="23983" y="6021"/>
                    <a:pt x="23557" y="5261"/>
                  </a:cubicBezTo>
                  <a:cubicBezTo>
                    <a:pt x="21811" y="1964"/>
                    <a:pt x="18276" y="1"/>
                    <a:pt x="14587"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065" name="Google Shape;10861;p74">
              <a:extLst>
                <a:ext uri="{FF2B5EF4-FFF2-40B4-BE49-F238E27FC236}">
                  <a16:creationId xmlns:a16="http://schemas.microsoft.com/office/drawing/2014/main" id="{ADB9B791-B1BA-9A7A-5402-B3591E07678D}"/>
                </a:ext>
              </a:extLst>
            </p:cNvPr>
            <p:cNvSpPr/>
            <p:nvPr/>
          </p:nvSpPr>
          <p:spPr>
            <a:xfrm>
              <a:off x="1267000" y="3991225"/>
              <a:ext cx="119325" cy="135400"/>
            </a:xfrm>
            <a:custGeom>
              <a:avLst/>
              <a:gdLst/>
              <a:ahLst/>
              <a:cxnLst/>
              <a:rect l="l" t="t" r="r" b="b"/>
              <a:pathLst>
                <a:path w="4773" h="5416" extrusionOk="0">
                  <a:moveTo>
                    <a:pt x="3010" y="1"/>
                  </a:moveTo>
                  <a:cubicBezTo>
                    <a:pt x="2280" y="1"/>
                    <a:pt x="1581" y="335"/>
                    <a:pt x="1095" y="821"/>
                  </a:cubicBezTo>
                  <a:cubicBezTo>
                    <a:pt x="791" y="1156"/>
                    <a:pt x="609" y="1520"/>
                    <a:pt x="457" y="1916"/>
                  </a:cubicBezTo>
                  <a:cubicBezTo>
                    <a:pt x="1" y="3375"/>
                    <a:pt x="791" y="4894"/>
                    <a:pt x="2250" y="5320"/>
                  </a:cubicBezTo>
                  <a:cubicBezTo>
                    <a:pt x="2511" y="5385"/>
                    <a:pt x="2771" y="5415"/>
                    <a:pt x="3027" y="5415"/>
                  </a:cubicBezTo>
                  <a:cubicBezTo>
                    <a:pt x="3249" y="5415"/>
                    <a:pt x="3467" y="5393"/>
                    <a:pt x="3679" y="5350"/>
                  </a:cubicBezTo>
                  <a:cubicBezTo>
                    <a:pt x="4135" y="3831"/>
                    <a:pt x="4560" y="2220"/>
                    <a:pt x="4773" y="609"/>
                  </a:cubicBezTo>
                  <a:cubicBezTo>
                    <a:pt x="4530" y="365"/>
                    <a:pt x="4226" y="213"/>
                    <a:pt x="3861" y="92"/>
                  </a:cubicBezTo>
                  <a:cubicBezTo>
                    <a:pt x="3557" y="31"/>
                    <a:pt x="3314" y="1"/>
                    <a:pt x="3010"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066" name="Google Shape;10862;p74">
              <a:extLst>
                <a:ext uri="{FF2B5EF4-FFF2-40B4-BE49-F238E27FC236}">
                  <a16:creationId xmlns:a16="http://schemas.microsoft.com/office/drawing/2014/main" id="{5E6C4AB2-0B51-5EB9-4F22-944404B01210}"/>
                </a:ext>
              </a:extLst>
            </p:cNvPr>
            <p:cNvSpPr/>
            <p:nvPr/>
          </p:nvSpPr>
          <p:spPr>
            <a:xfrm>
              <a:off x="929625" y="3838375"/>
              <a:ext cx="152000" cy="135600"/>
            </a:xfrm>
            <a:custGeom>
              <a:avLst/>
              <a:gdLst/>
              <a:ahLst/>
              <a:cxnLst/>
              <a:rect l="l" t="t" r="r" b="b"/>
              <a:pathLst>
                <a:path w="6080" h="5424" extrusionOk="0">
                  <a:moveTo>
                    <a:pt x="3037" y="1"/>
                  </a:moveTo>
                  <a:cubicBezTo>
                    <a:pt x="1898" y="1"/>
                    <a:pt x="826" y="760"/>
                    <a:pt x="456" y="1920"/>
                  </a:cubicBezTo>
                  <a:cubicBezTo>
                    <a:pt x="0" y="3379"/>
                    <a:pt x="790" y="4899"/>
                    <a:pt x="2249" y="5294"/>
                  </a:cubicBezTo>
                  <a:cubicBezTo>
                    <a:pt x="2524" y="5382"/>
                    <a:pt x="2801" y="5423"/>
                    <a:pt x="3074" y="5423"/>
                  </a:cubicBezTo>
                  <a:cubicBezTo>
                    <a:pt x="4221" y="5423"/>
                    <a:pt x="5279" y="4686"/>
                    <a:pt x="5623" y="3531"/>
                  </a:cubicBezTo>
                  <a:cubicBezTo>
                    <a:pt x="6079" y="2072"/>
                    <a:pt x="5289" y="552"/>
                    <a:pt x="3830" y="127"/>
                  </a:cubicBezTo>
                  <a:cubicBezTo>
                    <a:pt x="3567" y="41"/>
                    <a:pt x="3300" y="1"/>
                    <a:pt x="3037"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067" name="Google Shape;10863;p74">
              <a:extLst>
                <a:ext uri="{FF2B5EF4-FFF2-40B4-BE49-F238E27FC236}">
                  <a16:creationId xmlns:a16="http://schemas.microsoft.com/office/drawing/2014/main" id="{E943D2A3-F6CF-4836-A274-C4B58C1AD1EE}"/>
                </a:ext>
              </a:extLst>
            </p:cNvPr>
            <p:cNvSpPr/>
            <p:nvPr/>
          </p:nvSpPr>
          <p:spPr>
            <a:xfrm>
              <a:off x="1270050" y="3935225"/>
              <a:ext cx="84375" cy="76325"/>
            </a:xfrm>
            <a:custGeom>
              <a:avLst/>
              <a:gdLst/>
              <a:ahLst/>
              <a:cxnLst/>
              <a:rect l="l" t="t" r="r" b="b"/>
              <a:pathLst>
                <a:path w="3375" h="3053" extrusionOk="0">
                  <a:moveTo>
                    <a:pt x="1720" y="0"/>
                  </a:moveTo>
                  <a:cubicBezTo>
                    <a:pt x="1042" y="0"/>
                    <a:pt x="416" y="427"/>
                    <a:pt x="213" y="1086"/>
                  </a:cubicBezTo>
                  <a:cubicBezTo>
                    <a:pt x="0" y="1876"/>
                    <a:pt x="456" y="2727"/>
                    <a:pt x="1247" y="3001"/>
                  </a:cubicBezTo>
                  <a:cubicBezTo>
                    <a:pt x="1378" y="3036"/>
                    <a:pt x="1511" y="3053"/>
                    <a:pt x="1642" y="3053"/>
                  </a:cubicBezTo>
                  <a:cubicBezTo>
                    <a:pt x="2303" y="3053"/>
                    <a:pt x="2928" y="2626"/>
                    <a:pt x="3131" y="1967"/>
                  </a:cubicBezTo>
                  <a:cubicBezTo>
                    <a:pt x="3374" y="1177"/>
                    <a:pt x="2918" y="326"/>
                    <a:pt x="2128" y="52"/>
                  </a:cubicBezTo>
                  <a:cubicBezTo>
                    <a:pt x="1992" y="17"/>
                    <a:pt x="1855" y="0"/>
                    <a:pt x="1720"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068" name="Google Shape;10864;p74">
              <a:extLst>
                <a:ext uri="{FF2B5EF4-FFF2-40B4-BE49-F238E27FC236}">
                  <a16:creationId xmlns:a16="http://schemas.microsoft.com/office/drawing/2014/main" id="{A4158A31-FD8B-8902-FAE4-1189C111F419}"/>
                </a:ext>
              </a:extLst>
            </p:cNvPr>
            <p:cNvSpPr/>
            <p:nvPr/>
          </p:nvSpPr>
          <p:spPr>
            <a:xfrm>
              <a:off x="1059550" y="3845225"/>
              <a:ext cx="85150" cy="75900"/>
            </a:xfrm>
            <a:custGeom>
              <a:avLst/>
              <a:gdLst/>
              <a:ahLst/>
              <a:cxnLst/>
              <a:rect l="l" t="t" r="r" b="b"/>
              <a:pathLst>
                <a:path w="3406" h="3036" extrusionOk="0">
                  <a:moveTo>
                    <a:pt x="1691" y="0"/>
                  </a:moveTo>
                  <a:cubicBezTo>
                    <a:pt x="1039" y="0"/>
                    <a:pt x="418" y="423"/>
                    <a:pt x="244" y="1069"/>
                  </a:cubicBezTo>
                  <a:cubicBezTo>
                    <a:pt x="1" y="1889"/>
                    <a:pt x="457" y="2710"/>
                    <a:pt x="1277" y="2984"/>
                  </a:cubicBezTo>
                  <a:cubicBezTo>
                    <a:pt x="1409" y="3019"/>
                    <a:pt x="1541" y="3036"/>
                    <a:pt x="1671" y="3036"/>
                  </a:cubicBezTo>
                  <a:cubicBezTo>
                    <a:pt x="2325" y="3036"/>
                    <a:pt x="2934" y="2609"/>
                    <a:pt x="3162" y="1950"/>
                  </a:cubicBezTo>
                  <a:cubicBezTo>
                    <a:pt x="3405" y="1160"/>
                    <a:pt x="2949" y="309"/>
                    <a:pt x="2128" y="66"/>
                  </a:cubicBezTo>
                  <a:cubicBezTo>
                    <a:pt x="1984" y="21"/>
                    <a:pt x="1837" y="0"/>
                    <a:pt x="1691"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069" name="Google Shape;10865;p74">
              <a:extLst>
                <a:ext uri="{FF2B5EF4-FFF2-40B4-BE49-F238E27FC236}">
                  <a16:creationId xmlns:a16="http://schemas.microsoft.com/office/drawing/2014/main" id="{3CF3231C-CF31-6B18-BAEA-EBC6A50E30BA}"/>
                </a:ext>
              </a:extLst>
            </p:cNvPr>
            <p:cNvSpPr/>
            <p:nvPr/>
          </p:nvSpPr>
          <p:spPr>
            <a:xfrm>
              <a:off x="1156075" y="3958550"/>
              <a:ext cx="65375" cy="45450"/>
            </a:xfrm>
            <a:custGeom>
              <a:avLst/>
              <a:gdLst/>
              <a:ahLst/>
              <a:cxnLst/>
              <a:rect l="l" t="t" r="r" b="b"/>
              <a:pathLst>
                <a:path w="2615" h="1818" extrusionOk="0">
                  <a:moveTo>
                    <a:pt x="365" y="1"/>
                  </a:moveTo>
                  <a:cubicBezTo>
                    <a:pt x="30" y="1"/>
                    <a:pt x="0" y="396"/>
                    <a:pt x="30" y="639"/>
                  </a:cubicBezTo>
                  <a:cubicBezTo>
                    <a:pt x="152" y="1217"/>
                    <a:pt x="547" y="1672"/>
                    <a:pt x="1125" y="1794"/>
                  </a:cubicBezTo>
                  <a:cubicBezTo>
                    <a:pt x="1211" y="1810"/>
                    <a:pt x="1299" y="1817"/>
                    <a:pt x="1388" y="1817"/>
                  </a:cubicBezTo>
                  <a:cubicBezTo>
                    <a:pt x="1643" y="1817"/>
                    <a:pt x="1902" y="1755"/>
                    <a:pt x="2128" y="1642"/>
                  </a:cubicBezTo>
                  <a:cubicBezTo>
                    <a:pt x="2280" y="1551"/>
                    <a:pt x="2614" y="1308"/>
                    <a:pt x="2584" y="1065"/>
                  </a:cubicBezTo>
                  <a:cubicBezTo>
                    <a:pt x="2584" y="1034"/>
                    <a:pt x="2523" y="943"/>
                    <a:pt x="2523" y="943"/>
                  </a:cubicBezTo>
                  <a:cubicBezTo>
                    <a:pt x="2432" y="882"/>
                    <a:pt x="2280" y="882"/>
                    <a:pt x="2158" y="882"/>
                  </a:cubicBezTo>
                  <a:cubicBezTo>
                    <a:pt x="1733" y="882"/>
                    <a:pt x="1398" y="791"/>
                    <a:pt x="1094" y="487"/>
                  </a:cubicBezTo>
                  <a:cubicBezTo>
                    <a:pt x="973" y="396"/>
                    <a:pt x="912" y="274"/>
                    <a:pt x="790" y="153"/>
                  </a:cubicBezTo>
                  <a:cubicBezTo>
                    <a:pt x="669" y="92"/>
                    <a:pt x="517" y="1"/>
                    <a:pt x="365"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070" name="Google Shape;10866;p74">
              <a:extLst>
                <a:ext uri="{FF2B5EF4-FFF2-40B4-BE49-F238E27FC236}">
                  <a16:creationId xmlns:a16="http://schemas.microsoft.com/office/drawing/2014/main" id="{E03C4969-31C3-2212-723C-F4E4E9015FFA}"/>
                </a:ext>
              </a:extLst>
            </p:cNvPr>
            <p:cNvSpPr/>
            <p:nvPr/>
          </p:nvSpPr>
          <p:spPr>
            <a:xfrm>
              <a:off x="818675" y="3859775"/>
              <a:ext cx="536500" cy="332850"/>
            </a:xfrm>
            <a:custGeom>
              <a:avLst/>
              <a:gdLst/>
              <a:ahLst/>
              <a:cxnLst/>
              <a:rect l="l" t="t" r="r" b="b"/>
              <a:pathLst>
                <a:path w="21460" h="13314" extrusionOk="0">
                  <a:moveTo>
                    <a:pt x="1216" y="0"/>
                  </a:moveTo>
                  <a:cubicBezTo>
                    <a:pt x="791" y="760"/>
                    <a:pt x="365" y="1550"/>
                    <a:pt x="0" y="2371"/>
                  </a:cubicBezTo>
                  <a:cubicBezTo>
                    <a:pt x="912" y="3648"/>
                    <a:pt x="2006" y="4894"/>
                    <a:pt x="3253" y="6019"/>
                  </a:cubicBezTo>
                  <a:cubicBezTo>
                    <a:pt x="5198" y="7690"/>
                    <a:pt x="7569" y="9149"/>
                    <a:pt x="10517" y="10517"/>
                  </a:cubicBezTo>
                  <a:cubicBezTo>
                    <a:pt x="11459" y="10943"/>
                    <a:pt x="12371" y="11368"/>
                    <a:pt x="13283" y="11672"/>
                  </a:cubicBezTo>
                  <a:cubicBezTo>
                    <a:pt x="15867" y="12614"/>
                    <a:pt x="18359" y="13192"/>
                    <a:pt x="20639" y="13314"/>
                  </a:cubicBezTo>
                  <a:cubicBezTo>
                    <a:pt x="20943" y="12584"/>
                    <a:pt x="21186" y="11855"/>
                    <a:pt x="21429" y="11125"/>
                  </a:cubicBezTo>
                  <a:cubicBezTo>
                    <a:pt x="21429" y="11095"/>
                    <a:pt x="21460" y="11064"/>
                    <a:pt x="21460" y="10973"/>
                  </a:cubicBezTo>
                  <a:cubicBezTo>
                    <a:pt x="18420" y="10943"/>
                    <a:pt x="15168" y="10061"/>
                    <a:pt x="11429" y="8359"/>
                  </a:cubicBezTo>
                  <a:cubicBezTo>
                    <a:pt x="8693" y="7113"/>
                    <a:pt x="6475" y="5745"/>
                    <a:pt x="4742" y="4225"/>
                  </a:cubicBezTo>
                  <a:cubicBezTo>
                    <a:pt x="3313" y="2979"/>
                    <a:pt x="2067" y="1520"/>
                    <a:pt x="1216"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071" name="Google Shape;10867;p74">
              <a:extLst>
                <a:ext uri="{FF2B5EF4-FFF2-40B4-BE49-F238E27FC236}">
                  <a16:creationId xmlns:a16="http://schemas.microsoft.com/office/drawing/2014/main" id="{15EC2637-037F-B6AF-E9E2-9DAF0E04A0E2}"/>
                </a:ext>
              </a:extLst>
            </p:cNvPr>
            <p:cNvSpPr/>
            <p:nvPr/>
          </p:nvSpPr>
          <p:spPr>
            <a:xfrm>
              <a:off x="776875" y="3973000"/>
              <a:ext cx="532700" cy="323725"/>
            </a:xfrm>
            <a:custGeom>
              <a:avLst/>
              <a:gdLst/>
              <a:ahLst/>
              <a:cxnLst/>
              <a:rect l="l" t="t" r="r" b="b"/>
              <a:pathLst>
                <a:path w="21308" h="12949" extrusionOk="0">
                  <a:moveTo>
                    <a:pt x="760" y="0"/>
                  </a:moveTo>
                  <a:lnTo>
                    <a:pt x="730" y="61"/>
                  </a:lnTo>
                  <a:cubicBezTo>
                    <a:pt x="578" y="517"/>
                    <a:pt x="456" y="942"/>
                    <a:pt x="305" y="1398"/>
                  </a:cubicBezTo>
                  <a:cubicBezTo>
                    <a:pt x="183" y="1854"/>
                    <a:pt x="61" y="2341"/>
                    <a:pt x="1" y="2797"/>
                  </a:cubicBezTo>
                  <a:cubicBezTo>
                    <a:pt x="1581" y="4590"/>
                    <a:pt x="3678" y="6262"/>
                    <a:pt x="6384" y="7903"/>
                  </a:cubicBezTo>
                  <a:cubicBezTo>
                    <a:pt x="8785" y="9332"/>
                    <a:pt x="11095" y="10487"/>
                    <a:pt x="13405" y="11368"/>
                  </a:cubicBezTo>
                  <a:cubicBezTo>
                    <a:pt x="15533" y="12158"/>
                    <a:pt x="17660" y="12675"/>
                    <a:pt x="19727" y="12949"/>
                  </a:cubicBezTo>
                  <a:cubicBezTo>
                    <a:pt x="19758" y="12888"/>
                    <a:pt x="19819" y="12827"/>
                    <a:pt x="19879" y="12766"/>
                  </a:cubicBezTo>
                  <a:cubicBezTo>
                    <a:pt x="20396" y="12158"/>
                    <a:pt x="20882" y="11459"/>
                    <a:pt x="21308" y="10730"/>
                  </a:cubicBezTo>
                  <a:cubicBezTo>
                    <a:pt x="16992" y="10426"/>
                    <a:pt x="12372" y="8815"/>
                    <a:pt x="7630" y="5867"/>
                  </a:cubicBezTo>
                  <a:cubicBezTo>
                    <a:pt x="4469" y="3982"/>
                    <a:pt x="2280" y="2098"/>
                    <a:pt x="760"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072" name="Google Shape;10868;p74">
              <a:extLst>
                <a:ext uri="{FF2B5EF4-FFF2-40B4-BE49-F238E27FC236}">
                  <a16:creationId xmlns:a16="http://schemas.microsoft.com/office/drawing/2014/main" id="{DE5FF1D8-420A-CCDC-8B4B-AF6CA867F291}"/>
                </a:ext>
              </a:extLst>
            </p:cNvPr>
            <p:cNvSpPr/>
            <p:nvPr/>
          </p:nvSpPr>
          <p:spPr>
            <a:xfrm>
              <a:off x="772325" y="4090025"/>
              <a:ext cx="454425" cy="278900"/>
            </a:xfrm>
            <a:custGeom>
              <a:avLst/>
              <a:gdLst/>
              <a:ahLst/>
              <a:cxnLst/>
              <a:rect l="l" t="t" r="r" b="b"/>
              <a:pathLst>
                <a:path w="18177" h="11156" extrusionOk="0">
                  <a:moveTo>
                    <a:pt x="0" y="0"/>
                  </a:moveTo>
                  <a:lnTo>
                    <a:pt x="0" y="395"/>
                  </a:lnTo>
                  <a:cubicBezTo>
                    <a:pt x="0" y="1155"/>
                    <a:pt x="91" y="1885"/>
                    <a:pt x="304" y="2614"/>
                  </a:cubicBezTo>
                  <a:cubicBezTo>
                    <a:pt x="456" y="3131"/>
                    <a:pt x="608" y="3648"/>
                    <a:pt x="821" y="4104"/>
                  </a:cubicBezTo>
                  <a:cubicBezTo>
                    <a:pt x="2037" y="5107"/>
                    <a:pt x="3435" y="6110"/>
                    <a:pt x="5046" y="7082"/>
                  </a:cubicBezTo>
                  <a:cubicBezTo>
                    <a:pt x="7447" y="8541"/>
                    <a:pt x="9757" y="9666"/>
                    <a:pt x="12067" y="10547"/>
                  </a:cubicBezTo>
                  <a:cubicBezTo>
                    <a:pt x="12675" y="10791"/>
                    <a:pt x="13313" y="10973"/>
                    <a:pt x="13921" y="11155"/>
                  </a:cubicBezTo>
                  <a:cubicBezTo>
                    <a:pt x="14469" y="11125"/>
                    <a:pt x="14955" y="11034"/>
                    <a:pt x="15502" y="10943"/>
                  </a:cubicBezTo>
                  <a:cubicBezTo>
                    <a:pt x="16444" y="10699"/>
                    <a:pt x="17356" y="10274"/>
                    <a:pt x="18177" y="9727"/>
                  </a:cubicBezTo>
                  <a:cubicBezTo>
                    <a:pt x="14377" y="9149"/>
                    <a:pt x="10396" y="7599"/>
                    <a:pt x="6262" y="5076"/>
                  </a:cubicBezTo>
                  <a:cubicBezTo>
                    <a:pt x="3526" y="3435"/>
                    <a:pt x="1459" y="1763"/>
                    <a:pt x="0"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073" name="Google Shape;10869;p74">
              <a:extLst>
                <a:ext uri="{FF2B5EF4-FFF2-40B4-BE49-F238E27FC236}">
                  <a16:creationId xmlns:a16="http://schemas.microsoft.com/office/drawing/2014/main" id="{768D0DE4-D3C8-E16A-7A8F-1F93F75C0874}"/>
                </a:ext>
              </a:extLst>
            </p:cNvPr>
            <p:cNvSpPr/>
            <p:nvPr/>
          </p:nvSpPr>
          <p:spPr>
            <a:xfrm>
              <a:off x="1141625" y="3517825"/>
              <a:ext cx="57775" cy="185425"/>
            </a:xfrm>
            <a:custGeom>
              <a:avLst/>
              <a:gdLst/>
              <a:ahLst/>
              <a:cxnLst/>
              <a:rect l="l" t="t" r="r" b="b"/>
              <a:pathLst>
                <a:path w="2311" h="7417" fill="none" extrusionOk="0">
                  <a:moveTo>
                    <a:pt x="1733" y="7417"/>
                  </a:moveTo>
                  <a:cubicBezTo>
                    <a:pt x="2311" y="4833"/>
                    <a:pt x="1642" y="2067"/>
                    <a:pt x="0" y="0"/>
                  </a:cubicBezTo>
                </a:path>
              </a:pathLst>
            </a:custGeom>
            <a:noFill/>
            <a:ln w="6075" cap="rnd" cmpd="sng">
              <a:solidFill>
                <a:srgbClr val="211E1F"/>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074" name="Google Shape;10870;p74">
              <a:extLst>
                <a:ext uri="{FF2B5EF4-FFF2-40B4-BE49-F238E27FC236}">
                  <a16:creationId xmlns:a16="http://schemas.microsoft.com/office/drawing/2014/main" id="{CE80C49B-F96E-903F-EFDE-E928CEB09A4A}"/>
                </a:ext>
              </a:extLst>
            </p:cNvPr>
            <p:cNvSpPr/>
            <p:nvPr/>
          </p:nvSpPr>
          <p:spPr>
            <a:xfrm>
              <a:off x="1107425" y="3504525"/>
              <a:ext cx="58550" cy="52800"/>
            </a:xfrm>
            <a:custGeom>
              <a:avLst/>
              <a:gdLst/>
              <a:ahLst/>
              <a:cxnLst/>
              <a:rect l="l" t="t" r="r" b="b"/>
              <a:pathLst>
                <a:path w="2342" h="2112" extrusionOk="0">
                  <a:moveTo>
                    <a:pt x="1134" y="0"/>
                  </a:moveTo>
                  <a:cubicBezTo>
                    <a:pt x="705" y="0"/>
                    <a:pt x="321" y="246"/>
                    <a:pt x="183" y="684"/>
                  </a:cubicBezTo>
                  <a:cubicBezTo>
                    <a:pt x="1" y="1201"/>
                    <a:pt x="274" y="1839"/>
                    <a:pt x="791" y="2052"/>
                  </a:cubicBezTo>
                  <a:cubicBezTo>
                    <a:pt x="912" y="2092"/>
                    <a:pt x="1036" y="2112"/>
                    <a:pt x="1158" y="2112"/>
                  </a:cubicBezTo>
                  <a:cubicBezTo>
                    <a:pt x="1588" y="2112"/>
                    <a:pt x="1993" y="1870"/>
                    <a:pt x="2159" y="1444"/>
                  </a:cubicBezTo>
                  <a:cubicBezTo>
                    <a:pt x="2341" y="927"/>
                    <a:pt x="2068" y="319"/>
                    <a:pt x="1551" y="76"/>
                  </a:cubicBezTo>
                  <a:cubicBezTo>
                    <a:pt x="1412" y="25"/>
                    <a:pt x="1271" y="0"/>
                    <a:pt x="1134"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grpSp>
      <p:grpSp>
        <p:nvGrpSpPr>
          <p:cNvPr id="1075" name="Google Shape;6578;p43">
            <a:extLst>
              <a:ext uri="{FF2B5EF4-FFF2-40B4-BE49-F238E27FC236}">
                <a16:creationId xmlns:a16="http://schemas.microsoft.com/office/drawing/2014/main" id="{10E91821-E4DA-741D-5FFA-CA3AC740CDE2}"/>
              </a:ext>
            </a:extLst>
          </p:cNvPr>
          <p:cNvGrpSpPr/>
          <p:nvPr/>
        </p:nvGrpSpPr>
        <p:grpSpPr>
          <a:xfrm>
            <a:off x="5425992" y="170491"/>
            <a:ext cx="827044" cy="1002105"/>
            <a:chOff x="7579250" y="4405875"/>
            <a:chExt cx="916750" cy="1110800"/>
          </a:xfrm>
        </p:grpSpPr>
        <p:sp>
          <p:nvSpPr>
            <p:cNvPr id="1076" name="Google Shape;6579;p43">
              <a:extLst>
                <a:ext uri="{FF2B5EF4-FFF2-40B4-BE49-F238E27FC236}">
                  <a16:creationId xmlns:a16="http://schemas.microsoft.com/office/drawing/2014/main" id="{C49C8EDC-8609-7881-E571-0F6CE29F5701}"/>
                </a:ext>
              </a:extLst>
            </p:cNvPr>
            <p:cNvSpPr/>
            <p:nvPr/>
          </p:nvSpPr>
          <p:spPr>
            <a:xfrm>
              <a:off x="7579250" y="4405875"/>
              <a:ext cx="916750" cy="1110800"/>
            </a:xfrm>
            <a:custGeom>
              <a:avLst/>
              <a:gdLst/>
              <a:ahLst/>
              <a:cxnLst/>
              <a:rect l="l" t="t" r="r" b="b"/>
              <a:pathLst>
                <a:path w="36670" h="44432" extrusionOk="0">
                  <a:moveTo>
                    <a:pt x="19326" y="1"/>
                  </a:moveTo>
                  <a:cubicBezTo>
                    <a:pt x="16944" y="1"/>
                    <a:pt x="15043" y="1928"/>
                    <a:pt x="15043" y="4283"/>
                  </a:cubicBezTo>
                  <a:cubicBezTo>
                    <a:pt x="15043" y="4738"/>
                    <a:pt x="15097" y="5220"/>
                    <a:pt x="15257" y="5675"/>
                  </a:cubicBezTo>
                  <a:cubicBezTo>
                    <a:pt x="15231" y="5755"/>
                    <a:pt x="15231" y="5809"/>
                    <a:pt x="15204" y="5836"/>
                  </a:cubicBezTo>
                  <a:lnTo>
                    <a:pt x="14535" y="5836"/>
                  </a:lnTo>
                  <a:cubicBezTo>
                    <a:pt x="14160" y="5836"/>
                    <a:pt x="13839" y="5836"/>
                    <a:pt x="13464" y="5889"/>
                  </a:cubicBezTo>
                  <a:cubicBezTo>
                    <a:pt x="13464" y="5836"/>
                    <a:pt x="13437" y="5809"/>
                    <a:pt x="13437" y="5782"/>
                  </a:cubicBezTo>
                  <a:cubicBezTo>
                    <a:pt x="13518" y="5407"/>
                    <a:pt x="13598" y="5006"/>
                    <a:pt x="13598" y="4604"/>
                  </a:cubicBezTo>
                  <a:cubicBezTo>
                    <a:pt x="13598" y="2222"/>
                    <a:pt x="11644" y="322"/>
                    <a:pt x="9315" y="322"/>
                  </a:cubicBezTo>
                  <a:cubicBezTo>
                    <a:pt x="6960" y="322"/>
                    <a:pt x="5033" y="2276"/>
                    <a:pt x="5033" y="4604"/>
                  </a:cubicBezTo>
                  <a:cubicBezTo>
                    <a:pt x="5033" y="5969"/>
                    <a:pt x="5702" y="7227"/>
                    <a:pt x="6692" y="8030"/>
                  </a:cubicBezTo>
                  <a:cubicBezTo>
                    <a:pt x="5809" y="8566"/>
                    <a:pt x="4953" y="9235"/>
                    <a:pt x="4230" y="9931"/>
                  </a:cubicBezTo>
                  <a:cubicBezTo>
                    <a:pt x="3668" y="10520"/>
                    <a:pt x="3132" y="11162"/>
                    <a:pt x="2677" y="11831"/>
                  </a:cubicBezTo>
                  <a:cubicBezTo>
                    <a:pt x="2249" y="12527"/>
                    <a:pt x="1848" y="13303"/>
                    <a:pt x="1553" y="14186"/>
                  </a:cubicBezTo>
                  <a:cubicBezTo>
                    <a:pt x="1045" y="15578"/>
                    <a:pt x="777" y="17024"/>
                    <a:pt x="590" y="18282"/>
                  </a:cubicBezTo>
                  <a:lnTo>
                    <a:pt x="509" y="18603"/>
                  </a:lnTo>
                  <a:cubicBezTo>
                    <a:pt x="456" y="18924"/>
                    <a:pt x="402" y="19218"/>
                    <a:pt x="349" y="19566"/>
                  </a:cubicBezTo>
                  <a:cubicBezTo>
                    <a:pt x="269" y="19888"/>
                    <a:pt x="215" y="20235"/>
                    <a:pt x="188" y="20530"/>
                  </a:cubicBezTo>
                  <a:cubicBezTo>
                    <a:pt x="81" y="21279"/>
                    <a:pt x="1" y="21895"/>
                    <a:pt x="1" y="22537"/>
                  </a:cubicBezTo>
                  <a:cubicBezTo>
                    <a:pt x="1" y="23287"/>
                    <a:pt x="81" y="23983"/>
                    <a:pt x="242" y="24625"/>
                  </a:cubicBezTo>
                  <a:cubicBezTo>
                    <a:pt x="402" y="25348"/>
                    <a:pt x="670" y="26044"/>
                    <a:pt x="1018" y="26686"/>
                  </a:cubicBezTo>
                  <a:cubicBezTo>
                    <a:pt x="1393" y="27355"/>
                    <a:pt x="1848" y="27998"/>
                    <a:pt x="2410" y="28560"/>
                  </a:cubicBezTo>
                  <a:cubicBezTo>
                    <a:pt x="2945" y="29095"/>
                    <a:pt x="3587" y="29603"/>
                    <a:pt x="4364" y="30058"/>
                  </a:cubicBezTo>
                  <a:cubicBezTo>
                    <a:pt x="4819" y="30326"/>
                    <a:pt x="5327" y="30594"/>
                    <a:pt x="5863" y="30861"/>
                  </a:cubicBezTo>
                  <a:cubicBezTo>
                    <a:pt x="5809" y="30968"/>
                    <a:pt x="5729" y="31076"/>
                    <a:pt x="5622" y="31156"/>
                  </a:cubicBezTo>
                  <a:cubicBezTo>
                    <a:pt x="5274" y="31718"/>
                    <a:pt x="4926" y="32200"/>
                    <a:pt x="4685" y="32708"/>
                  </a:cubicBezTo>
                  <a:cubicBezTo>
                    <a:pt x="4551" y="33003"/>
                    <a:pt x="4417" y="33324"/>
                    <a:pt x="4364" y="33592"/>
                  </a:cubicBezTo>
                  <a:cubicBezTo>
                    <a:pt x="4257" y="33913"/>
                    <a:pt x="4123" y="34394"/>
                    <a:pt x="4096" y="34876"/>
                  </a:cubicBezTo>
                  <a:cubicBezTo>
                    <a:pt x="4069" y="35412"/>
                    <a:pt x="4123" y="35920"/>
                    <a:pt x="4257" y="36348"/>
                  </a:cubicBezTo>
                  <a:cubicBezTo>
                    <a:pt x="4283" y="36455"/>
                    <a:pt x="4337" y="36563"/>
                    <a:pt x="4364" y="36616"/>
                  </a:cubicBezTo>
                  <a:lnTo>
                    <a:pt x="4364" y="36670"/>
                  </a:lnTo>
                  <a:cubicBezTo>
                    <a:pt x="4390" y="36723"/>
                    <a:pt x="4417" y="36830"/>
                    <a:pt x="4471" y="36884"/>
                  </a:cubicBezTo>
                  <a:cubicBezTo>
                    <a:pt x="4685" y="37365"/>
                    <a:pt x="5006" y="37767"/>
                    <a:pt x="5408" y="38088"/>
                  </a:cubicBezTo>
                  <a:cubicBezTo>
                    <a:pt x="5836" y="38463"/>
                    <a:pt x="6344" y="38704"/>
                    <a:pt x="6906" y="38864"/>
                  </a:cubicBezTo>
                  <a:lnTo>
                    <a:pt x="6960" y="38864"/>
                  </a:lnTo>
                  <a:cubicBezTo>
                    <a:pt x="7308" y="38945"/>
                    <a:pt x="7602" y="38998"/>
                    <a:pt x="7950" y="38998"/>
                  </a:cubicBezTo>
                  <a:cubicBezTo>
                    <a:pt x="8138" y="38998"/>
                    <a:pt x="8352" y="38998"/>
                    <a:pt x="8539" y="38971"/>
                  </a:cubicBezTo>
                  <a:lnTo>
                    <a:pt x="8619" y="38971"/>
                  </a:lnTo>
                  <a:cubicBezTo>
                    <a:pt x="9101" y="38891"/>
                    <a:pt x="9583" y="38731"/>
                    <a:pt x="10038" y="38490"/>
                  </a:cubicBezTo>
                  <a:cubicBezTo>
                    <a:pt x="10225" y="38757"/>
                    <a:pt x="10413" y="39025"/>
                    <a:pt x="10573" y="39266"/>
                  </a:cubicBezTo>
                  <a:cubicBezTo>
                    <a:pt x="11216" y="40096"/>
                    <a:pt x="11912" y="40845"/>
                    <a:pt x="12688" y="41487"/>
                  </a:cubicBezTo>
                  <a:cubicBezTo>
                    <a:pt x="13036" y="41755"/>
                    <a:pt x="13357" y="41969"/>
                    <a:pt x="13705" y="42210"/>
                  </a:cubicBezTo>
                  <a:cubicBezTo>
                    <a:pt x="13732" y="42237"/>
                    <a:pt x="13785" y="42290"/>
                    <a:pt x="13839" y="42317"/>
                  </a:cubicBezTo>
                  <a:cubicBezTo>
                    <a:pt x="13865" y="42344"/>
                    <a:pt x="13892" y="42344"/>
                    <a:pt x="13919" y="42371"/>
                  </a:cubicBezTo>
                  <a:cubicBezTo>
                    <a:pt x="14374" y="42638"/>
                    <a:pt x="14829" y="42879"/>
                    <a:pt x="15338" y="43120"/>
                  </a:cubicBezTo>
                  <a:cubicBezTo>
                    <a:pt x="15605" y="43227"/>
                    <a:pt x="15873" y="43307"/>
                    <a:pt x="16167" y="43415"/>
                  </a:cubicBezTo>
                  <a:cubicBezTo>
                    <a:pt x="16676" y="43977"/>
                    <a:pt x="17372" y="44325"/>
                    <a:pt x="18175" y="44325"/>
                  </a:cubicBezTo>
                  <a:cubicBezTo>
                    <a:pt x="18683" y="44325"/>
                    <a:pt x="19192" y="44191"/>
                    <a:pt x="19593" y="43923"/>
                  </a:cubicBezTo>
                  <a:cubicBezTo>
                    <a:pt x="19915" y="43923"/>
                    <a:pt x="20289" y="43870"/>
                    <a:pt x="20610" y="43843"/>
                  </a:cubicBezTo>
                  <a:cubicBezTo>
                    <a:pt x="21735" y="44244"/>
                    <a:pt x="22832" y="44432"/>
                    <a:pt x="23929" y="44432"/>
                  </a:cubicBezTo>
                  <a:lnTo>
                    <a:pt x="24063" y="44432"/>
                  </a:lnTo>
                  <a:cubicBezTo>
                    <a:pt x="24491" y="44432"/>
                    <a:pt x="24946" y="44378"/>
                    <a:pt x="25348" y="44325"/>
                  </a:cubicBezTo>
                  <a:cubicBezTo>
                    <a:pt x="25776" y="44244"/>
                    <a:pt x="26178" y="44137"/>
                    <a:pt x="26606" y="43977"/>
                  </a:cubicBezTo>
                  <a:cubicBezTo>
                    <a:pt x="27114" y="43816"/>
                    <a:pt x="27516" y="43602"/>
                    <a:pt x="27944" y="43388"/>
                  </a:cubicBezTo>
                  <a:cubicBezTo>
                    <a:pt x="28372" y="43120"/>
                    <a:pt x="28747" y="42772"/>
                    <a:pt x="29015" y="42451"/>
                  </a:cubicBezTo>
                  <a:cubicBezTo>
                    <a:pt x="29095" y="42371"/>
                    <a:pt x="29122" y="42317"/>
                    <a:pt x="29175" y="42237"/>
                  </a:cubicBezTo>
                  <a:cubicBezTo>
                    <a:pt x="29443" y="41835"/>
                    <a:pt x="29657" y="41380"/>
                    <a:pt x="29764" y="40872"/>
                  </a:cubicBezTo>
                  <a:lnTo>
                    <a:pt x="29764" y="40791"/>
                  </a:lnTo>
                  <a:cubicBezTo>
                    <a:pt x="29791" y="40631"/>
                    <a:pt x="29791" y="40497"/>
                    <a:pt x="29791" y="40336"/>
                  </a:cubicBezTo>
                  <a:cubicBezTo>
                    <a:pt x="30246" y="40122"/>
                    <a:pt x="30701" y="39855"/>
                    <a:pt x="31129" y="39560"/>
                  </a:cubicBezTo>
                  <a:cubicBezTo>
                    <a:pt x="31531" y="39266"/>
                    <a:pt x="31906" y="38971"/>
                    <a:pt x="32200" y="38597"/>
                  </a:cubicBezTo>
                  <a:cubicBezTo>
                    <a:pt x="32361" y="38383"/>
                    <a:pt x="32521" y="38168"/>
                    <a:pt x="32655" y="37901"/>
                  </a:cubicBezTo>
                  <a:cubicBezTo>
                    <a:pt x="32789" y="37633"/>
                    <a:pt x="32896" y="37312"/>
                    <a:pt x="32976" y="37018"/>
                  </a:cubicBezTo>
                  <a:cubicBezTo>
                    <a:pt x="33030" y="36750"/>
                    <a:pt x="33056" y="36482"/>
                    <a:pt x="33030" y="36215"/>
                  </a:cubicBezTo>
                  <a:cubicBezTo>
                    <a:pt x="33030" y="36054"/>
                    <a:pt x="33030" y="35920"/>
                    <a:pt x="33003" y="35760"/>
                  </a:cubicBezTo>
                  <a:cubicBezTo>
                    <a:pt x="32896" y="35224"/>
                    <a:pt x="32708" y="34716"/>
                    <a:pt x="32361" y="34234"/>
                  </a:cubicBezTo>
                  <a:lnTo>
                    <a:pt x="32361" y="34207"/>
                  </a:lnTo>
                  <a:cubicBezTo>
                    <a:pt x="32762" y="33351"/>
                    <a:pt x="32923" y="32307"/>
                    <a:pt x="32762" y="31290"/>
                  </a:cubicBezTo>
                  <a:cubicBezTo>
                    <a:pt x="32735" y="31022"/>
                    <a:pt x="32655" y="30754"/>
                    <a:pt x="32601" y="30540"/>
                  </a:cubicBezTo>
                  <a:cubicBezTo>
                    <a:pt x="32521" y="30273"/>
                    <a:pt x="32387" y="30005"/>
                    <a:pt x="32253" y="29737"/>
                  </a:cubicBezTo>
                  <a:cubicBezTo>
                    <a:pt x="32200" y="29603"/>
                    <a:pt x="32120" y="29470"/>
                    <a:pt x="32039" y="29336"/>
                  </a:cubicBezTo>
                  <a:cubicBezTo>
                    <a:pt x="32494" y="28934"/>
                    <a:pt x="32976" y="28533"/>
                    <a:pt x="33404" y="28078"/>
                  </a:cubicBezTo>
                  <a:cubicBezTo>
                    <a:pt x="33859" y="27623"/>
                    <a:pt x="34261" y="27114"/>
                    <a:pt x="34636" y="26659"/>
                  </a:cubicBezTo>
                  <a:cubicBezTo>
                    <a:pt x="35064" y="26070"/>
                    <a:pt x="35412" y="25508"/>
                    <a:pt x="35679" y="24946"/>
                  </a:cubicBezTo>
                  <a:cubicBezTo>
                    <a:pt x="36375" y="23581"/>
                    <a:pt x="36670" y="22136"/>
                    <a:pt x="36590" y="20798"/>
                  </a:cubicBezTo>
                  <a:cubicBezTo>
                    <a:pt x="36509" y="20021"/>
                    <a:pt x="36322" y="19272"/>
                    <a:pt x="36001" y="18522"/>
                  </a:cubicBezTo>
                  <a:cubicBezTo>
                    <a:pt x="35840" y="18121"/>
                    <a:pt x="35653" y="17800"/>
                    <a:pt x="35439" y="17452"/>
                  </a:cubicBezTo>
                  <a:cubicBezTo>
                    <a:pt x="35278" y="17157"/>
                    <a:pt x="35037" y="16890"/>
                    <a:pt x="34796" y="16595"/>
                  </a:cubicBezTo>
                  <a:cubicBezTo>
                    <a:pt x="34769" y="16542"/>
                    <a:pt x="34743" y="16488"/>
                    <a:pt x="34662" y="16462"/>
                  </a:cubicBezTo>
                  <a:cubicBezTo>
                    <a:pt x="34100" y="15819"/>
                    <a:pt x="33431" y="15257"/>
                    <a:pt x="32655" y="14775"/>
                  </a:cubicBezTo>
                  <a:cubicBezTo>
                    <a:pt x="31959" y="14374"/>
                    <a:pt x="31183" y="14053"/>
                    <a:pt x="30353" y="13865"/>
                  </a:cubicBezTo>
                  <a:cubicBezTo>
                    <a:pt x="29791" y="13731"/>
                    <a:pt x="29175" y="13678"/>
                    <a:pt x="28560" y="13678"/>
                  </a:cubicBezTo>
                  <a:cubicBezTo>
                    <a:pt x="28319" y="13678"/>
                    <a:pt x="28051" y="13678"/>
                    <a:pt x="27810" y="13705"/>
                  </a:cubicBezTo>
                  <a:cubicBezTo>
                    <a:pt x="27516" y="12928"/>
                    <a:pt x="27141" y="12259"/>
                    <a:pt x="26767" y="11644"/>
                  </a:cubicBezTo>
                  <a:cubicBezTo>
                    <a:pt x="26338" y="10975"/>
                    <a:pt x="25830" y="10332"/>
                    <a:pt x="25241" y="9717"/>
                  </a:cubicBezTo>
                  <a:cubicBezTo>
                    <a:pt x="24946" y="9449"/>
                    <a:pt x="24625" y="9181"/>
                    <a:pt x="24304" y="8914"/>
                  </a:cubicBezTo>
                  <a:cubicBezTo>
                    <a:pt x="23688" y="8432"/>
                    <a:pt x="23046" y="8057"/>
                    <a:pt x="22538" y="7763"/>
                  </a:cubicBezTo>
                  <a:cubicBezTo>
                    <a:pt x="22484" y="7709"/>
                    <a:pt x="22430" y="7709"/>
                    <a:pt x="22404" y="7682"/>
                  </a:cubicBezTo>
                  <a:cubicBezTo>
                    <a:pt x="22297" y="7629"/>
                    <a:pt x="22216" y="7575"/>
                    <a:pt x="22136" y="7522"/>
                  </a:cubicBezTo>
                  <a:cubicBezTo>
                    <a:pt x="23019" y="6719"/>
                    <a:pt x="23608" y="5568"/>
                    <a:pt x="23608" y="4283"/>
                  </a:cubicBezTo>
                  <a:cubicBezTo>
                    <a:pt x="23608" y="1901"/>
                    <a:pt x="21654" y="1"/>
                    <a:pt x="19326"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endParaRPr sz="2400"/>
            </a:p>
          </p:txBody>
        </p:sp>
        <p:sp>
          <p:nvSpPr>
            <p:cNvPr id="1077" name="Google Shape;6580;p43">
              <a:extLst>
                <a:ext uri="{FF2B5EF4-FFF2-40B4-BE49-F238E27FC236}">
                  <a16:creationId xmlns:a16="http://schemas.microsoft.com/office/drawing/2014/main" id="{FAFCE65F-6120-BBDE-7640-7397E31BEE93}"/>
                </a:ext>
              </a:extLst>
            </p:cNvPr>
            <p:cNvSpPr/>
            <p:nvPr/>
          </p:nvSpPr>
          <p:spPr>
            <a:xfrm>
              <a:off x="8034275" y="4821425"/>
              <a:ext cx="387450" cy="465725"/>
            </a:xfrm>
            <a:custGeom>
              <a:avLst/>
              <a:gdLst/>
              <a:ahLst/>
              <a:cxnLst/>
              <a:rect l="l" t="t" r="r" b="b"/>
              <a:pathLst>
                <a:path w="15498" h="18629" extrusionOk="0">
                  <a:moveTo>
                    <a:pt x="10091" y="0"/>
                  </a:moveTo>
                  <a:cubicBezTo>
                    <a:pt x="9422" y="0"/>
                    <a:pt x="8753" y="107"/>
                    <a:pt x="8084" y="321"/>
                  </a:cubicBezTo>
                  <a:cubicBezTo>
                    <a:pt x="7843" y="402"/>
                    <a:pt x="7575" y="535"/>
                    <a:pt x="7281" y="669"/>
                  </a:cubicBezTo>
                  <a:cubicBezTo>
                    <a:pt x="7013" y="803"/>
                    <a:pt x="6772" y="910"/>
                    <a:pt x="6531" y="1071"/>
                  </a:cubicBezTo>
                  <a:cubicBezTo>
                    <a:pt x="6076" y="1365"/>
                    <a:pt x="5621" y="1713"/>
                    <a:pt x="5193" y="2115"/>
                  </a:cubicBezTo>
                  <a:cubicBezTo>
                    <a:pt x="4899" y="2409"/>
                    <a:pt x="4604" y="2784"/>
                    <a:pt x="4283" y="3212"/>
                  </a:cubicBezTo>
                  <a:cubicBezTo>
                    <a:pt x="3989" y="3613"/>
                    <a:pt x="3721" y="4042"/>
                    <a:pt x="3453" y="4550"/>
                  </a:cubicBezTo>
                  <a:lnTo>
                    <a:pt x="3453" y="4577"/>
                  </a:lnTo>
                  <a:lnTo>
                    <a:pt x="3453" y="4604"/>
                  </a:lnTo>
                  <a:cubicBezTo>
                    <a:pt x="3159" y="5059"/>
                    <a:pt x="2864" y="5487"/>
                    <a:pt x="2597" y="5889"/>
                  </a:cubicBezTo>
                  <a:cubicBezTo>
                    <a:pt x="2088" y="6665"/>
                    <a:pt x="1687" y="7414"/>
                    <a:pt x="1312" y="8190"/>
                  </a:cubicBezTo>
                  <a:cubicBezTo>
                    <a:pt x="911" y="9020"/>
                    <a:pt x="616" y="9823"/>
                    <a:pt x="375" y="10626"/>
                  </a:cubicBezTo>
                  <a:cubicBezTo>
                    <a:pt x="134" y="11483"/>
                    <a:pt x="1" y="12286"/>
                    <a:pt x="1" y="13008"/>
                  </a:cubicBezTo>
                  <a:cubicBezTo>
                    <a:pt x="1" y="13784"/>
                    <a:pt x="134" y="14561"/>
                    <a:pt x="402" y="15176"/>
                  </a:cubicBezTo>
                  <a:cubicBezTo>
                    <a:pt x="589" y="15551"/>
                    <a:pt x="750" y="15899"/>
                    <a:pt x="991" y="16167"/>
                  </a:cubicBezTo>
                  <a:cubicBezTo>
                    <a:pt x="1205" y="16488"/>
                    <a:pt x="1526" y="16755"/>
                    <a:pt x="1821" y="17023"/>
                  </a:cubicBezTo>
                  <a:cubicBezTo>
                    <a:pt x="2490" y="17558"/>
                    <a:pt x="3346" y="17960"/>
                    <a:pt x="4390" y="18308"/>
                  </a:cubicBezTo>
                  <a:cubicBezTo>
                    <a:pt x="4818" y="18442"/>
                    <a:pt x="5273" y="18495"/>
                    <a:pt x="5621" y="18575"/>
                  </a:cubicBezTo>
                  <a:cubicBezTo>
                    <a:pt x="6023" y="18629"/>
                    <a:pt x="6478" y="18629"/>
                    <a:pt x="6906" y="18629"/>
                  </a:cubicBezTo>
                  <a:cubicBezTo>
                    <a:pt x="7361" y="18629"/>
                    <a:pt x="7816" y="18602"/>
                    <a:pt x="8244" y="18522"/>
                  </a:cubicBezTo>
                  <a:cubicBezTo>
                    <a:pt x="8753" y="18468"/>
                    <a:pt x="9181" y="18361"/>
                    <a:pt x="9583" y="18228"/>
                  </a:cubicBezTo>
                  <a:cubicBezTo>
                    <a:pt x="10252" y="17987"/>
                    <a:pt x="11081" y="17558"/>
                    <a:pt x="11483" y="16729"/>
                  </a:cubicBezTo>
                  <a:cubicBezTo>
                    <a:pt x="11697" y="16327"/>
                    <a:pt x="11751" y="15819"/>
                    <a:pt x="11697" y="15364"/>
                  </a:cubicBezTo>
                  <a:cubicBezTo>
                    <a:pt x="11644" y="15230"/>
                    <a:pt x="11644" y="15096"/>
                    <a:pt x="11590" y="14989"/>
                  </a:cubicBezTo>
                  <a:cubicBezTo>
                    <a:pt x="11563" y="14882"/>
                    <a:pt x="11483" y="14748"/>
                    <a:pt x="11429" y="14614"/>
                  </a:cubicBezTo>
                  <a:cubicBezTo>
                    <a:pt x="11322" y="14427"/>
                    <a:pt x="11189" y="14213"/>
                    <a:pt x="10974" y="14025"/>
                  </a:cubicBezTo>
                  <a:cubicBezTo>
                    <a:pt x="10814" y="13838"/>
                    <a:pt x="10626" y="13677"/>
                    <a:pt x="10386" y="13517"/>
                  </a:cubicBezTo>
                  <a:cubicBezTo>
                    <a:pt x="10171" y="13383"/>
                    <a:pt x="9957" y="13276"/>
                    <a:pt x="9690" y="13142"/>
                  </a:cubicBezTo>
                  <a:cubicBezTo>
                    <a:pt x="9422" y="13008"/>
                    <a:pt x="9101" y="12901"/>
                    <a:pt x="8780" y="12848"/>
                  </a:cubicBezTo>
                  <a:cubicBezTo>
                    <a:pt x="9368" y="12580"/>
                    <a:pt x="9984" y="12232"/>
                    <a:pt x="10573" y="11884"/>
                  </a:cubicBezTo>
                  <a:cubicBezTo>
                    <a:pt x="11483" y="11295"/>
                    <a:pt x="12286" y="10626"/>
                    <a:pt x="13035" y="9903"/>
                  </a:cubicBezTo>
                  <a:cubicBezTo>
                    <a:pt x="13383" y="9529"/>
                    <a:pt x="13731" y="9127"/>
                    <a:pt x="14026" y="8726"/>
                  </a:cubicBezTo>
                  <a:cubicBezTo>
                    <a:pt x="14374" y="8297"/>
                    <a:pt x="14641" y="7869"/>
                    <a:pt x="14829" y="7414"/>
                  </a:cubicBezTo>
                  <a:cubicBezTo>
                    <a:pt x="15310" y="6477"/>
                    <a:pt x="15498" y="5541"/>
                    <a:pt x="15444" y="4684"/>
                  </a:cubicBezTo>
                  <a:cubicBezTo>
                    <a:pt x="15391" y="4202"/>
                    <a:pt x="15257" y="3747"/>
                    <a:pt x="15070" y="3319"/>
                  </a:cubicBezTo>
                  <a:cubicBezTo>
                    <a:pt x="14963" y="3051"/>
                    <a:pt x="14829" y="2811"/>
                    <a:pt x="14695" y="2596"/>
                  </a:cubicBezTo>
                  <a:cubicBezTo>
                    <a:pt x="14561" y="2409"/>
                    <a:pt x="14400" y="2168"/>
                    <a:pt x="14160" y="1927"/>
                  </a:cubicBezTo>
                  <a:cubicBezTo>
                    <a:pt x="13758" y="1499"/>
                    <a:pt x="13330" y="1124"/>
                    <a:pt x="12794" y="803"/>
                  </a:cubicBezTo>
                  <a:cubicBezTo>
                    <a:pt x="12313" y="535"/>
                    <a:pt x="11831" y="321"/>
                    <a:pt x="11242" y="187"/>
                  </a:cubicBezTo>
                  <a:cubicBezTo>
                    <a:pt x="10894" y="27"/>
                    <a:pt x="10493" y="0"/>
                    <a:pt x="10091" y="0"/>
                  </a:cubicBezTo>
                  <a:close/>
                </a:path>
              </a:pathLst>
            </a:custGeom>
            <a:solidFill>
              <a:srgbClr val="3D85C6">
                <a:alpha val="28950"/>
              </a:srgbClr>
            </a:solidFill>
            <a:ln>
              <a:noFill/>
            </a:ln>
          </p:spPr>
          <p:txBody>
            <a:bodyPr spcFirstLastPara="1" wrap="square" lIns="121900" tIns="121900" rIns="121900" bIns="121900" anchor="ctr" anchorCtr="0">
              <a:noAutofit/>
            </a:bodyPr>
            <a:lstStyle/>
            <a:p>
              <a:endParaRPr sz="2400"/>
            </a:p>
          </p:txBody>
        </p:sp>
        <p:sp>
          <p:nvSpPr>
            <p:cNvPr id="1078" name="Google Shape;6581;p43">
              <a:extLst>
                <a:ext uri="{FF2B5EF4-FFF2-40B4-BE49-F238E27FC236}">
                  <a16:creationId xmlns:a16="http://schemas.microsoft.com/office/drawing/2014/main" id="{7239EE7E-02B1-6C77-61B6-ABB89741EC2E}"/>
                </a:ext>
              </a:extLst>
            </p:cNvPr>
            <p:cNvSpPr/>
            <p:nvPr/>
          </p:nvSpPr>
          <p:spPr>
            <a:xfrm>
              <a:off x="8193525" y="4870925"/>
              <a:ext cx="228200" cy="415575"/>
            </a:xfrm>
            <a:custGeom>
              <a:avLst/>
              <a:gdLst/>
              <a:ahLst/>
              <a:cxnLst/>
              <a:rect l="l" t="t" r="r" b="b"/>
              <a:pathLst>
                <a:path w="9128" h="16623" extrusionOk="0">
                  <a:moveTo>
                    <a:pt x="7897" y="1"/>
                  </a:moveTo>
                  <a:cubicBezTo>
                    <a:pt x="7950" y="135"/>
                    <a:pt x="8004" y="295"/>
                    <a:pt x="8057" y="456"/>
                  </a:cubicBezTo>
                  <a:cubicBezTo>
                    <a:pt x="8084" y="670"/>
                    <a:pt x="8137" y="857"/>
                    <a:pt x="8164" y="1018"/>
                  </a:cubicBezTo>
                  <a:cubicBezTo>
                    <a:pt x="8191" y="1232"/>
                    <a:pt x="8191" y="1419"/>
                    <a:pt x="8164" y="1633"/>
                  </a:cubicBezTo>
                  <a:cubicBezTo>
                    <a:pt x="8164" y="1821"/>
                    <a:pt x="8137" y="2062"/>
                    <a:pt x="8084" y="2276"/>
                  </a:cubicBezTo>
                  <a:cubicBezTo>
                    <a:pt x="8030" y="2704"/>
                    <a:pt x="7897" y="3132"/>
                    <a:pt x="7763" y="3534"/>
                  </a:cubicBezTo>
                  <a:cubicBezTo>
                    <a:pt x="7602" y="3962"/>
                    <a:pt x="7388" y="4417"/>
                    <a:pt x="7120" y="4819"/>
                  </a:cubicBezTo>
                  <a:cubicBezTo>
                    <a:pt x="6585" y="5702"/>
                    <a:pt x="5889" y="6478"/>
                    <a:pt x="5113" y="7227"/>
                  </a:cubicBezTo>
                  <a:cubicBezTo>
                    <a:pt x="4337" y="7923"/>
                    <a:pt x="3480" y="8566"/>
                    <a:pt x="2570" y="9155"/>
                  </a:cubicBezTo>
                  <a:cubicBezTo>
                    <a:pt x="1741" y="9717"/>
                    <a:pt x="857" y="10225"/>
                    <a:pt x="1" y="10734"/>
                  </a:cubicBezTo>
                  <a:cubicBezTo>
                    <a:pt x="402" y="10787"/>
                    <a:pt x="750" y="10921"/>
                    <a:pt x="1125" y="11109"/>
                  </a:cubicBezTo>
                  <a:cubicBezTo>
                    <a:pt x="1339" y="11189"/>
                    <a:pt x="1526" y="11296"/>
                    <a:pt x="1714" y="11430"/>
                  </a:cubicBezTo>
                  <a:lnTo>
                    <a:pt x="2196" y="11831"/>
                  </a:lnTo>
                  <a:cubicBezTo>
                    <a:pt x="2490" y="12126"/>
                    <a:pt x="2731" y="12474"/>
                    <a:pt x="2838" y="12875"/>
                  </a:cubicBezTo>
                  <a:cubicBezTo>
                    <a:pt x="2918" y="13062"/>
                    <a:pt x="2945" y="13277"/>
                    <a:pt x="2945" y="13517"/>
                  </a:cubicBezTo>
                  <a:cubicBezTo>
                    <a:pt x="2945" y="13705"/>
                    <a:pt x="2891" y="13946"/>
                    <a:pt x="2865" y="14133"/>
                  </a:cubicBezTo>
                  <a:cubicBezTo>
                    <a:pt x="2811" y="14481"/>
                    <a:pt x="2677" y="14802"/>
                    <a:pt x="2463" y="15070"/>
                  </a:cubicBezTo>
                  <a:cubicBezTo>
                    <a:pt x="2303" y="15337"/>
                    <a:pt x="2062" y="15605"/>
                    <a:pt x="1821" y="15846"/>
                  </a:cubicBezTo>
                  <a:cubicBezTo>
                    <a:pt x="1553" y="16087"/>
                    <a:pt x="1285" y="16274"/>
                    <a:pt x="991" y="16408"/>
                  </a:cubicBezTo>
                  <a:cubicBezTo>
                    <a:pt x="857" y="16488"/>
                    <a:pt x="697" y="16542"/>
                    <a:pt x="563" y="16622"/>
                  </a:cubicBezTo>
                  <a:cubicBezTo>
                    <a:pt x="991" y="16622"/>
                    <a:pt x="1473" y="16595"/>
                    <a:pt x="1874" y="16515"/>
                  </a:cubicBezTo>
                  <a:cubicBezTo>
                    <a:pt x="2356" y="16462"/>
                    <a:pt x="2838" y="16355"/>
                    <a:pt x="3213" y="16221"/>
                  </a:cubicBezTo>
                  <a:cubicBezTo>
                    <a:pt x="3882" y="15980"/>
                    <a:pt x="4711" y="15552"/>
                    <a:pt x="5113" y="14722"/>
                  </a:cubicBezTo>
                  <a:cubicBezTo>
                    <a:pt x="5300" y="14320"/>
                    <a:pt x="5381" y="13812"/>
                    <a:pt x="5300" y="13330"/>
                  </a:cubicBezTo>
                  <a:cubicBezTo>
                    <a:pt x="5274" y="13196"/>
                    <a:pt x="5274" y="13062"/>
                    <a:pt x="5220" y="12982"/>
                  </a:cubicBezTo>
                  <a:cubicBezTo>
                    <a:pt x="5167" y="12875"/>
                    <a:pt x="5113" y="12741"/>
                    <a:pt x="5059" y="12607"/>
                  </a:cubicBezTo>
                  <a:cubicBezTo>
                    <a:pt x="4952" y="12393"/>
                    <a:pt x="4819" y="12206"/>
                    <a:pt x="4604" y="11992"/>
                  </a:cubicBezTo>
                  <a:cubicBezTo>
                    <a:pt x="4444" y="11831"/>
                    <a:pt x="4256" y="11671"/>
                    <a:pt x="4016" y="11483"/>
                  </a:cubicBezTo>
                  <a:cubicBezTo>
                    <a:pt x="3801" y="11376"/>
                    <a:pt x="3587" y="11269"/>
                    <a:pt x="3320" y="11135"/>
                  </a:cubicBezTo>
                  <a:cubicBezTo>
                    <a:pt x="3052" y="11001"/>
                    <a:pt x="2731" y="10894"/>
                    <a:pt x="2410" y="10814"/>
                  </a:cubicBezTo>
                  <a:cubicBezTo>
                    <a:pt x="2972" y="10600"/>
                    <a:pt x="3614" y="10252"/>
                    <a:pt x="4203" y="9851"/>
                  </a:cubicBezTo>
                  <a:cubicBezTo>
                    <a:pt x="5113" y="9288"/>
                    <a:pt x="5916" y="8619"/>
                    <a:pt x="6639" y="7897"/>
                  </a:cubicBezTo>
                  <a:cubicBezTo>
                    <a:pt x="7013" y="7522"/>
                    <a:pt x="7361" y="7120"/>
                    <a:pt x="7656" y="6719"/>
                  </a:cubicBezTo>
                  <a:cubicBezTo>
                    <a:pt x="7977" y="6291"/>
                    <a:pt x="8245" y="5836"/>
                    <a:pt x="8459" y="5407"/>
                  </a:cubicBezTo>
                  <a:cubicBezTo>
                    <a:pt x="8914" y="4471"/>
                    <a:pt x="9128" y="3534"/>
                    <a:pt x="9048" y="2677"/>
                  </a:cubicBezTo>
                  <a:cubicBezTo>
                    <a:pt x="9021" y="2196"/>
                    <a:pt x="8887" y="1741"/>
                    <a:pt x="8700" y="1259"/>
                  </a:cubicBezTo>
                  <a:cubicBezTo>
                    <a:pt x="8593" y="991"/>
                    <a:pt x="8459" y="750"/>
                    <a:pt x="8325" y="563"/>
                  </a:cubicBezTo>
                  <a:cubicBezTo>
                    <a:pt x="8191" y="349"/>
                    <a:pt x="8057" y="188"/>
                    <a:pt x="7897" y="1"/>
                  </a:cubicBezTo>
                  <a:close/>
                </a:path>
              </a:pathLst>
            </a:custGeom>
            <a:solidFill>
              <a:srgbClr val="3D85C6">
                <a:alpha val="28950"/>
              </a:srgbClr>
            </a:solidFill>
            <a:ln>
              <a:noFill/>
            </a:ln>
          </p:spPr>
          <p:txBody>
            <a:bodyPr spcFirstLastPara="1" wrap="square" lIns="121900" tIns="121900" rIns="121900" bIns="121900" anchor="ctr" anchorCtr="0">
              <a:noAutofit/>
            </a:bodyPr>
            <a:lstStyle/>
            <a:p>
              <a:endParaRPr sz="2400"/>
            </a:p>
          </p:txBody>
        </p:sp>
        <p:sp>
          <p:nvSpPr>
            <p:cNvPr id="1079" name="Google Shape;6582;p43">
              <a:extLst>
                <a:ext uri="{FF2B5EF4-FFF2-40B4-BE49-F238E27FC236}">
                  <a16:creationId xmlns:a16="http://schemas.microsoft.com/office/drawing/2014/main" id="{172AE63C-2264-5C16-47AC-97ABBA6145D4}"/>
                </a:ext>
              </a:extLst>
            </p:cNvPr>
            <p:cNvSpPr/>
            <p:nvPr/>
          </p:nvSpPr>
          <p:spPr>
            <a:xfrm>
              <a:off x="8198225" y="4901575"/>
              <a:ext cx="177325" cy="197550"/>
            </a:xfrm>
            <a:custGeom>
              <a:avLst/>
              <a:gdLst/>
              <a:ahLst/>
              <a:cxnLst/>
              <a:rect l="l" t="t" r="r" b="b"/>
              <a:pathLst>
                <a:path w="7093" h="7902" extrusionOk="0">
                  <a:moveTo>
                    <a:pt x="5460" y="3004"/>
                  </a:moveTo>
                  <a:cubicBezTo>
                    <a:pt x="5460" y="3004"/>
                    <a:pt x="5460" y="3004"/>
                    <a:pt x="5460" y="3004"/>
                  </a:cubicBezTo>
                  <a:lnTo>
                    <a:pt x="5460" y="3004"/>
                  </a:lnTo>
                  <a:cubicBezTo>
                    <a:pt x="5460" y="3004"/>
                    <a:pt x="5460" y="3004"/>
                    <a:pt x="5460" y="3004"/>
                  </a:cubicBezTo>
                  <a:close/>
                  <a:moveTo>
                    <a:pt x="6711" y="1"/>
                  </a:moveTo>
                  <a:cubicBezTo>
                    <a:pt x="6578" y="1"/>
                    <a:pt x="6470" y="77"/>
                    <a:pt x="6424" y="193"/>
                  </a:cubicBezTo>
                  <a:cubicBezTo>
                    <a:pt x="6397" y="515"/>
                    <a:pt x="6344" y="809"/>
                    <a:pt x="6263" y="1077"/>
                  </a:cubicBezTo>
                  <a:cubicBezTo>
                    <a:pt x="6081" y="1753"/>
                    <a:pt x="5772" y="2379"/>
                    <a:pt x="5460" y="3004"/>
                  </a:cubicBezTo>
                  <a:lnTo>
                    <a:pt x="5460" y="3004"/>
                  </a:lnTo>
                  <a:cubicBezTo>
                    <a:pt x="5440" y="3004"/>
                    <a:pt x="5435" y="3034"/>
                    <a:pt x="5434" y="3049"/>
                  </a:cubicBezTo>
                  <a:lnTo>
                    <a:pt x="5434" y="3049"/>
                  </a:lnTo>
                  <a:cubicBezTo>
                    <a:pt x="5443" y="3034"/>
                    <a:pt x="5452" y="3019"/>
                    <a:pt x="5460" y="3004"/>
                  </a:cubicBezTo>
                  <a:lnTo>
                    <a:pt x="5460" y="3004"/>
                  </a:lnTo>
                  <a:cubicBezTo>
                    <a:pt x="5451" y="3022"/>
                    <a:pt x="5442" y="3039"/>
                    <a:pt x="5434" y="3057"/>
                  </a:cubicBezTo>
                  <a:cubicBezTo>
                    <a:pt x="5434" y="3057"/>
                    <a:pt x="5434" y="3054"/>
                    <a:pt x="5434" y="3049"/>
                  </a:cubicBezTo>
                  <a:lnTo>
                    <a:pt x="5434" y="3049"/>
                  </a:lnTo>
                  <a:cubicBezTo>
                    <a:pt x="4930" y="3915"/>
                    <a:pt x="4323" y="4702"/>
                    <a:pt x="3587" y="5386"/>
                  </a:cubicBezTo>
                  <a:cubicBezTo>
                    <a:pt x="3212" y="5734"/>
                    <a:pt x="2864" y="6055"/>
                    <a:pt x="2489" y="6349"/>
                  </a:cubicBezTo>
                  <a:cubicBezTo>
                    <a:pt x="2115" y="6644"/>
                    <a:pt x="1713" y="6912"/>
                    <a:pt x="1285" y="7152"/>
                  </a:cubicBezTo>
                  <a:cubicBezTo>
                    <a:pt x="910" y="7367"/>
                    <a:pt x="509" y="7554"/>
                    <a:pt x="80" y="7688"/>
                  </a:cubicBezTo>
                  <a:cubicBezTo>
                    <a:pt x="0" y="7741"/>
                    <a:pt x="0" y="7768"/>
                    <a:pt x="0" y="7822"/>
                  </a:cubicBezTo>
                  <a:cubicBezTo>
                    <a:pt x="54" y="7902"/>
                    <a:pt x="80" y="7902"/>
                    <a:pt x="134" y="7902"/>
                  </a:cubicBezTo>
                  <a:cubicBezTo>
                    <a:pt x="1071" y="7581"/>
                    <a:pt x="1954" y="7126"/>
                    <a:pt x="2757" y="6564"/>
                  </a:cubicBezTo>
                  <a:cubicBezTo>
                    <a:pt x="3185" y="6242"/>
                    <a:pt x="3587" y="5921"/>
                    <a:pt x="3988" y="5546"/>
                  </a:cubicBezTo>
                  <a:cubicBezTo>
                    <a:pt x="4390" y="5172"/>
                    <a:pt x="4764" y="4770"/>
                    <a:pt x="5086" y="4369"/>
                  </a:cubicBezTo>
                  <a:cubicBezTo>
                    <a:pt x="5594" y="3780"/>
                    <a:pt x="6022" y="3111"/>
                    <a:pt x="6370" y="2442"/>
                  </a:cubicBezTo>
                  <a:cubicBezTo>
                    <a:pt x="6531" y="2094"/>
                    <a:pt x="6665" y="1773"/>
                    <a:pt x="6799" y="1425"/>
                  </a:cubicBezTo>
                  <a:cubicBezTo>
                    <a:pt x="6932" y="1077"/>
                    <a:pt x="6986" y="702"/>
                    <a:pt x="7066" y="327"/>
                  </a:cubicBezTo>
                  <a:cubicBezTo>
                    <a:pt x="7093" y="167"/>
                    <a:pt x="6959" y="6"/>
                    <a:pt x="6799" y="6"/>
                  </a:cubicBezTo>
                  <a:lnTo>
                    <a:pt x="6772" y="6"/>
                  </a:lnTo>
                  <a:cubicBezTo>
                    <a:pt x="6751" y="3"/>
                    <a:pt x="6731" y="1"/>
                    <a:pt x="6711"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080" name="Google Shape;6583;p43">
              <a:extLst>
                <a:ext uri="{FF2B5EF4-FFF2-40B4-BE49-F238E27FC236}">
                  <a16:creationId xmlns:a16="http://schemas.microsoft.com/office/drawing/2014/main" id="{21402987-F6AD-9176-6020-2361FA9FD54B}"/>
                </a:ext>
              </a:extLst>
            </p:cNvPr>
            <p:cNvSpPr/>
            <p:nvPr/>
          </p:nvSpPr>
          <p:spPr>
            <a:xfrm>
              <a:off x="8269825" y="4858225"/>
              <a:ext cx="68925" cy="150175"/>
            </a:xfrm>
            <a:custGeom>
              <a:avLst/>
              <a:gdLst/>
              <a:ahLst/>
              <a:cxnLst/>
              <a:rect l="l" t="t" r="r" b="b"/>
              <a:pathLst>
                <a:path w="2757" h="6007" extrusionOk="0">
                  <a:moveTo>
                    <a:pt x="2302" y="0"/>
                  </a:moveTo>
                  <a:cubicBezTo>
                    <a:pt x="2329" y="107"/>
                    <a:pt x="2329" y="107"/>
                    <a:pt x="2302" y="107"/>
                  </a:cubicBezTo>
                  <a:cubicBezTo>
                    <a:pt x="2222" y="107"/>
                    <a:pt x="2141" y="134"/>
                    <a:pt x="2088" y="188"/>
                  </a:cubicBezTo>
                  <a:cubicBezTo>
                    <a:pt x="2061" y="241"/>
                    <a:pt x="2034" y="295"/>
                    <a:pt x="2034" y="321"/>
                  </a:cubicBezTo>
                  <a:cubicBezTo>
                    <a:pt x="2034" y="402"/>
                    <a:pt x="2034" y="428"/>
                    <a:pt x="2061" y="509"/>
                  </a:cubicBezTo>
                  <a:cubicBezTo>
                    <a:pt x="2168" y="857"/>
                    <a:pt x="2195" y="1231"/>
                    <a:pt x="2195" y="1606"/>
                  </a:cubicBezTo>
                  <a:cubicBezTo>
                    <a:pt x="2195" y="2034"/>
                    <a:pt x="2115" y="2463"/>
                    <a:pt x="2034" y="2864"/>
                  </a:cubicBezTo>
                  <a:cubicBezTo>
                    <a:pt x="1954" y="3105"/>
                    <a:pt x="1900" y="3346"/>
                    <a:pt x="1793" y="3587"/>
                  </a:cubicBezTo>
                  <a:cubicBezTo>
                    <a:pt x="1686" y="3801"/>
                    <a:pt x="1552" y="4042"/>
                    <a:pt x="1419" y="4283"/>
                  </a:cubicBezTo>
                  <a:lnTo>
                    <a:pt x="1445" y="4256"/>
                  </a:lnTo>
                  <a:lnTo>
                    <a:pt x="1445" y="4256"/>
                  </a:lnTo>
                  <a:cubicBezTo>
                    <a:pt x="1204" y="4684"/>
                    <a:pt x="857" y="5086"/>
                    <a:pt x="482" y="5460"/>
                  </a:cubicBezTo>
                  <a:cubicBezTo>
                    <a:pt x="348" y="5594"/>
                    <a:pt x="214" y="5728"/>
                    <a:pt x="54" y="5808"/>
                  </a:cubicBezTo>
                  <a:cubicBezTo>
                    <a:pt x="27" y="5862"/>
                    <a:pt x="0" y="5915"/>
                    <a:pt x="27" y="5942"/>
                  </a:cubicBezTo>
                  <a:cubicBezTo>
                    <a:pt x="46" y="5981"/>
                    <a:pt x="80" y="6006"/>
                    <a:pt x="118" y="6006"/>
                  </a:cubicBezTo>
                  <a:cubicBezTo>
                    <a:pt x="132" y="6006"/>
                    <a:pt x="146" y="6003"/>
                    <a:pt x="161" y="5996"/>
                  </a:cubicBezTo>
                  <a:cubicBezTo>
                    <a:pt x="964" y="5380"/>
                    <a:pt x="1633" y="4550"/>
                    <a:pt x="2088" y="3640"/>
                  </a:cubicBezTo>
                  <a:cubicBezTo>
                    <a:pt x="2222" y="3399"/>
                    <a:pt x="2329" y="3185"/>
                    <a:pt x="2382" y="2944"/>
                  </a:cubicBezTo>
                  <a:cubicBezTo>
                    <a:pt x="2489" y="2704"/>
                    <a:pt x="2570" y="2436"/>
                    <a:pt x="2623" y="2168"/>
                  </a:cubicBezTo>
                  <a:cubicBezTo>
                    <a:pt x="2730" y="1660"/>
                    <a:pt x="2757" y="1124"/>
                    <a:pt x="2703" y="643"/>
                  </a:cubicBezTo>
                  <a:cubicBezTo>
                    <a:pt x="2703" y="509"/>
                    <a:pt x="2677" y="402"/>
                    <a:pt x="2623" y="268"/>
                  </a:cubicBezTo>
                  <a:cubicBezTo>
                    <a:pt x="2623" y="241"/>
                    <a:pt x="2623" y="241"/>
                    <a:pt x="2596" y="188"/>
                  </a:cubicBezTo>
                  <a:cubicBezTo>
                    <a:pt x="2570" y="134"/>
                    <a:pt x="2516" y="107"/>
                    <a:pt x="2489" y="54"/>
                  </a:cubicBezTo>
                  <a:cubicBezTo>
                    <a:pt x="2436" y="27"/>
                    <a:pt x="2355" y="0"/>
                    <a:pt x="2302" y="0"/>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081" name="Google Shape;6584;p43">
              <a:extLst>
                <a:ext uri="{FF2B5EF4-FFF2-40B4-BE49-F238E27FC236}">
                  <a16:creationId xmlns:a16="http://schemas.microsoft.com/office/drawing/2014/main" id="{C6E65D4B-F579-4965-8094-A9D48C7FB316}"/>
                </a:ext>
              </a:extLst>
            </p:cNvPr>
            <p:cNvSpPr/>
            <p:nvPr/>
          </p:nvSpPr>
          <p:spPr>
            <a:xfrm>
              <a:off x="8203575" y="5154925"/>
              <a:ext cx="51550" cy="61975"/>
            </a:xfrm>
            <a:custGeom>
              <a:avLst/>
              <a:gdLst/>
              <a:ahLst/>
              <a:cxnLst/>
              <a:rect l="l" t="t" r="r" b="b"/>
              <a:pathLst>
                <a:path w="2062" h="2479" extrusionOk="0">
                  <a:moveTo>
                    <a:pt x="45" y="1"/>
                  </a:moveTo>
                  <a:cubicBezTo>
                    <a:pt x="37" y="1"/>
                    <a:pt x="27" y="27"/>
                    <a:pt x="27" y="43"/>
                  </a:cubicBezTo>
                  <a:cubicBezTo>
                    <a:pt x="0" y="70"/>
                    <a:pt x="27" y="150"/>
                    <a:pt x="54" y="177"/>
                  </a:cubicBezTo>
                  <a:cubicBezTo>
                    <a:pt x="241" y="230"/>
                    <a:pt x="375" y="311"/>
                    <a:pt x="509" y="418"/>
                  </a:cubicBezTo>
                  <a:cubicBezTo>
                    <a:pt x="669" y="525"/>
                    <a:pt x="830" y="685"/>
                    <a:pt x="964" y="792"/>
                  </a:cubicBezTo>
                  <a:cubicBezTo>
                    <a:pt x="1098" y="980"/>
                    <a:pt x="1231" y="1167"/>
                    <a:pt x="1339" y="1381"/>
                  </a:cubicBezTo>
                  <a:cubicBezTo>
                    <a:pt x="1419" y="1595"/>
                    <a:pt x="1526" y="1863"/>
                    <a:pt x="1606" y="2131"/>
                  </a:cubicBezTo>
                  <a:lnTo>
                    <a:pt x="1606" y="2238"/>
                  </a:lnTo>
                  <a:lnTo>
                    <a:pt x="1606" y="2318"/>
                  </a:lnTo>
                  <a:cubicBezTo>
                    <a:pt x="1606" y="2345"/>
                    <a:pt x="1633" y="2372"/>
                    <a:pt x="1660" y="2425"/>
                  </a:cubicBezTo>
                  <a:cubicBezTo>
                    <a:pt x="1713" y="2452"/>
                    <a:pt x="1767" y="2479"/>
                    <a:pt x="1847" y="2479"/>
                  </a:cubicBezTo>
                  <a:cubicBezTo>
                    <a:pt x="1901" y="2479"/>
                    <a:pt x="1981" y="2452"/>
                    <a:pt x="2008" y="2425"/>
                  </a:cubicBezTo>
                  <a:cubicBezTo>
                    <a:pt x="2034" y="2372"/>
                    <a:pt x="2061" y="2291"/>
                    <a:pt x="2061" y="2238"/>
                  </a:cubicBezTo>
                  <a:lnTo>
                    <a:pt x="1981" y="1836"/>
                  </a:lnTo>
                  <a:cubicBezTo>
                    <a:pt x="1927" y="1702"/>
                    <a:pt x="1874" y="1569"/>
                    <a:pt x="1794" y="1462"/>
                  </a:cubicBezTo>
                  <a:cubicBezTo>
                    <a:pt x="1713" y="1247"/>
                    <a:pt x="1526" y="1033"/>
                    <a:pt x="1339" y="873"/>
                  </a:cubicBezTo>
                  <a:lnTo>
                    <a:pt x="1071" y="605"/>
                  </a:lnTo>
                  <a:cubicBezTo>
                    <a:pt x="964" y="525"/>
                    <a:pt x="857" y="444"/>
                    <a:pt x="776" y="364"/>
                  </a:cubicBezTo>
                  <a:cubicBezTo>
                    <a:pt x="562" y="230"/>
                    <a:pt x="321" y="96"/>
                    <a:pt x="107" y="43"/>
                  </a:cubicBezTo>
                  <a:lnTo>
                    <a:pt x="54" y="43"/>
                  </a:lnTo>
                  <a:cubicBezTo>
                    <a:pt x="54" y="11"/>
                    <a:pt x="50" y="1"/>
                    <a:pt x="45"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082" name="Google Shape;6585;p43">
              <a:extLst>
                <a:ext uri="{FF2B5EF4-FFF2-40B4-BE49-F238E27FC236}">
                  <a16:creationId xmlns:a16="http://schemas.microsoft.com/office/drawing/2014/main" id="{8DBB37C9-70FE-FFBD-C387-9A61ED754644}"/>
                </a:ext>
              </a:extLst>
            </p:cNvPr>
            <p:cNvSpPr/>
            <p:nvPr/>
          </p:nvSpPr>
          <p:spPr>
            <a:xfrm>
              <a:off x="7739850" y="5160400"/>
              <a:ext cx="135200" cy="160875"/>
            </a:xfrm>
            <a:custGeom>
              <a:avLst/>
              <a:gdLst/>
              <a:ahLst/>
              <a:cxnLst/>
              <a:rect l="l" t="t" r="r" b="b"/>
              <a:pathLst>
                <a:path w="5408" h="6435" extrusionOk="0">
                  <a:moveTo>
                    <a:pt x="4363" y="1"/>
                  </a:moveTo>
                  <a:cubicBezTo>
                    <a:pt x="4353" y="1"/>
                    <a:pt x="4344" y="4"/>
                    <a:pt x="4337" y="11"/>
                  </a:cubicBezTo>
                  <a:cubicBezTo>
                    <a:pt x="3721" y="306"/>
                    <a:pt x="3186" y="680"/>
                    <a:pt x="2597" y="1189"/>
                  </a:cubicBezTo>
                  <a:cubicBezTo>
                    <a:pt x="1981" y="1724"/>
                    <a:pt x="1473" y="2286"/>
                    <a:pt x="1044" y="2875"/>
                  </a:cubicBezTo>
                  <a:cubicBezTo>
                    <a:pt x="777" y="3250"/>
                    <a:pt x="536" y="3598"/>
                    <a:pt x="375" y="3973"/>
                  </a:cubicBezTo>
                  <a:cubicBezTo>
                    <a:pt x="268" y="4160"/>
                    <a:pt x="215" y="4347"/>
                    <a:pt x="134" y="4508"/>
                  </a:cubicBezTo>
                  <a:cubicBezTo>
                    <a:pt x="81" y="4695"/>
                    <a:pt x="1" y="4909"/>
                    <a:pt x="1" y="5097"/>
                  </a:cubicBezTo>
                  <a:cubicBezTo>
                    <a:pt x="1" y="5311"/>
                    <a:pt x="54" y="5471"/>
                    <a:pt x="81" y="5632"/>
                  </a:cubicBezTo>
                  <a:cubicBezTo>
                    <a:pt x="81" y="5686"/>
                    <a:pt x="108" y="5686"/>
                    <a:pt x="108" y="5712"/>
                  </a:cubicBezTo>
                  <a:cubicBezTo>
                    <a:pt x="188" y="5873"/>
                    <a:pt x="268" y="6034"/>
                    <a:pt x="402" y="6141"/>
                  </a:cubicBezTo>
                  <a:cubicBezTo>
                    <a:pt x="611" y="6328"/>
                    <a:pt x="884" y="6435"/>
                    <a:pt x="1184" y="6435"/>
                  </a:cubicBezTo>
                  <a:cubicBezTo>
                    <a:pt x="1270" y="6435"/>
                    <a:pt x="1357" y="6426"/>
                    <a:pt x="1446" y="6408"/>
                  </a:cubicBezTo>
                  <a:cubicBezTo>
                    <a:pt x="1660" y="6382"/>
                    <a:pt x="1847" y="6301"/>
                    <a:pt x="2062" y="6221"/>
                  </a:cubicBezTo>
                  <a:lnTo>
                    <a:pt x="2650" y="5819"/>
                  </a:lnTo>
                  <a:cubicBezTo>
                    <a:pt x="3025" y="5552"/>
                    <a:pt x="3346" y="5204"/>
                    <a:pt x="3694" y="4776"/>
                  </a:cubicBezTo>
                  <a:cubicBezTo>
                    <a:pt x="4096" y="4267"/>
                    <a:pt x="4470" y="3705"/>
                    <a:pt x="4792" y="3170"/>
                  </a:cubicBezTo>
                  <a:cubicBezTo>
                    <a:pt x="4952" y="2902"/>
                    <a:pt x="5166" y="2634"/>
                    <a:pt x="5327" y="2367"/>
                  </a:cubicBezTo>
                  <a:cubicBezTo>
                    <a:pt x="5354" y="2367"/>
                    <a:pt x="5407" y="2340"/>
                    <a:pt x="5407" y="2286"/>
                  </a:cubicBezTo>
                  <a:lnTo>
                    <a:pt x="5407" y="2206"/>
                  </a:lnTo>
                  <a:cubicBezTo>
                    <a:pt x="5140" y="1751"/>
                    <a:pt x="4926" y="1296"/>
                    <a:pt x="4738" y="787"/>
                  </a:cubicBezTo>
                  <a:cubicBezTo>
                    <a:pt x="4658" y="600"/>
                    <a:pt x="4631" y="413"/>
                    <a:pt x="4551" y="225"/>
                  </a:cubicBezTo>
                  <a:lnTo>
                    <a:pt x="4551" y="199"/>
                  </a:lnTo>
                  <a:lnTo>
                    <a:pt x="4551" y="145"/>
                  </a:lnTo>
                  <a:cubicBezTo>
                    <a:pt x="4551" y="118"/>
                    <a:pt x="4551" y="118"/>
                    <a:pt x="4524" y="92"/>
                  </a:cubicBezTo>
                  <a:cubicBezTo>
                    <a:pt x="4524" y="65"/>
                    <a:pt x="4497" y="65"/>
                    <a:pt x="4470" y="65"/>
                  </a:cubicBezTo>
                  <a:cubicBezTo>
                    <a:pt x="4431" y="26"/>
                    <a:pt x="4392" y="1"/>
                    <a:pt x="4363"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083" name="Google Shape;6586;p43">
              <a:extLst>
                <a:ext uri="{FF2B5EF4-FFF2-40B4-BE49-F238E27FC236}">
                  <a16:creationId xmlns:a16="http://schemas.microsoft.com/office/drawing/2014/main" id="{ED5CD21C-3DED-3BB0-41B2-6BA398A134BF}"/>
                </a:ext>
              </a:extLst>
            </p:cNvPr>
            <p:cNvSpPr/>
            <p:nvPr/>
          </p:nvSpPr>
          <p:spPr>
            <a:xfrm>
              <a:off x="7743200" y="5206850"/>
              <a:ext cx="130500" cy="113775"/>
            </a:xfrm>
            <a:custGeom>
              <a:avLst/>
              <a:gdLst/>
              <a:ahLst/>
              <a:cxnLst/>
              <a:rect l="l" t="t" r="r" b="b"/>
              <a:pathLst>
                <a:path w="5220" h="4551" extrusionOk="0">
                  <a:moveTo>
                    <a:pt x="5059" y="0"/>
                  </a:moveTo>
                  <a:cubicBezTo>
                    <a:pt x="4899" y="375"/>
                    <a:pt x="4658" y="776"/>
                    <a:pt x="4417" y="1098"/>
                  </a:cubicBezTo>
                  <a:cubicBezTo>
                    <a:pt x="4122" y="1553"/>
                    <a:pt x="3801" y="1954"/>
                    <a:pt x="3426" y="2302"/>
                  </a:cubicBezTo>
                  <a:cubicBezTo>
                    <a:pt x="3052" y="2677"/>
                    <a:pt x="2650" y="2971"/>
                    <a:pt x="2195" y="3292"/>
                  </a:cubicBezTo>
                  <a:cubicBezTo>
                    <a:pt x="2008" y="3373"/>
                    <a:pt x="1821" y="3480"/>
                    <a:pt x="1606" y="3587"/>
                  </a:cubicBezTo>
                  <a:cubicBezTo>
                    <a:pt x="1419" y="3694"/>
                    <a:pt x="1178" y="3774"/>
                    <a:pt x="937" y="3854"/>
                  </a:cubicBezTo>
                  <a:cubicBezTo>
                    <a:pt x="803" y="3881"/>
                    <a:pt x="696" y="3908"/>
                    <a:pt x="563" y="3961"/>
                  </a:cubicBezTo>
                  <a:cubicBezTo>
                    <a:pt x="482" y="3961"/>
                    <a:pt x="375" y="3988"/>
                    <a:pt x="268" y="3988"/>
                  </a:cubicBezTo>
                  <a:cubicBezTo>
                    <a:pt x="188" y="3988"/>
                    <a:pt x="81" y="3988"/>
                    <a:pt x="0" y="3961"/>
                  </a:cubicBezTo>
                  <a:lnTo>
                    <a:pt x="0" y="3961"/>
                  </a:lnTo>
                  <a:cubicBezTo>
                    <a:pt x="81" y="4068"/>
                    <a:pt x="188" y="4229"/>
                    <a:pt x="268" y="4283"/>
                  </a:cubicBezTo>
                  <a:cubicBezTo>
                    <a:pt x="482" y="4443"/>
                    <a:pt x="777" y="4550"/>
                    <a:pt x="1071" y="4550"/>
                  </a:cubicBezTo>
                  <a:lnTo>
                    <a:pt x="1312" y="4550"/>
                  </a:lnTo>
                  <a:cubicBezTo>
                    <a:pt x="1526" y="4524"/>
                    <a:pt x="1713" y="4443"/>
                    <a:pt x="1901" y="4363"/>
                  </a:cubicBezTo>
                  <a:cubicBezTo>
                    <a:pt x="2115" y="4256"/>
                    <a:pt x="2329" y="4122"/>
                    <a:pt x="2516" y="3961"/>
                  </a:cubicBezTo>
                  <a:cubicBezTo>
                    <a:pt x="2891" y="3694"/>
                    <a:pt x="3212" y="3346"/>
                    <a:pt x="3560" y="2918"/>
                  </a:cubicBezTo>
                  <a:cubicBezTo>
                    <a:pt x="3962" y="2409"/>
                    <a:pt x="4310" y="1847"/>
                    <a:pt x="4658" y="1312"/>
                  </a:cubicBezTo>
                  <a:lnTo>
                    <a:pt x="4684" y="1231"/>
                  </a:lnTo>
                  <a:cubicBezTo>
                    <a:pt x="4845" y="1017"/>
                    <a:pt x="5032" y="723"/>
                    <a:pt x="5166" y="509"/>
                  </a:cubicBezTo>
                  <a:cubicBezTo>
                    <a:pt x="5193" y="509"/>
                    <a:pt x="5220" y="455"/>
                    <a:pt x="5220" y="428"/>
                  </a:cubicBezTo>
                  <a:lnTo>
                    <a:pt x="5220" y="348"/>
                  </a:lnTo>
                  <a:cubicBezTo>
                    <a:pt x="5166" y="241"/>
                    <a:pt x="5086" y="107"/>
                    <a:pt x="5059" y="0"/>
                  </a:cubicBezTo>
                  <a:close/>
                </a:path>
              </a:pathLst>
            </a:custGeom>
            <a:solidFill>
              <a:srgbClr val="272727"/>
            </a:solidFill>
            <a:ln>
              <a:noFill/>
            </a:ln>
          </p:spPr>
          <p:txBody>
            <a:bodyPr spcFirstLastPara="1" wrap="square" lIns="121900" tIns="121900" rIns="121900" bIns="121900" anchor="ctr" anchorCtr="0">
              <a:noAutofit/>
            </a:bodyPr>
            <a:lstStyle/>
            <a:p>
              <a:endParaRPr sz="2400"/>
            </a:p>
          </p:txBody>
        </p:sp>
        <p:sp>
          <p:nvSpPr>
            <p:cNvPr id="1084" name="Google Shape;6587;p43">
              <a:extLst>
                <a:ext uri="{FF2B5EF4-FFF2-40B4-BE49-F238E27FC236}">
                  <a16:creationId xmlns:a16="http://schemas.microsoft.com/office/drawing/2014/main" id="{8AA0BA34-EF9A-28B4-820C-4DEC7661EFB4}"/>
                </a:ext>
              </a:extLst>
            </p:cNvPr>
            <p:cNvSpPr/>
            <p:nvPr/>
          </p:nvSpPr>
          <p:spPr>
            <a:xfrm>
              <a:off x="8083125" y="5275750"/>
              <a:ext cx="250950" cy="180700"/>
            </a:xfrm>
            <a:custGeom>
              <a:avLst/>
              <a:gdLst/>
              <a:ahLst/>
              <a:cxnLst/>
              <a:rect l="l" t="t" r="r" b="b"/>
              <a:pathLst>
                <a:path w="10038" h="7228" extrusionOk="0">
                  <a:moveTo>
                    <a:pt x="5862" y="1"/>
                  </a:moveTo>
                  <a:cubicBezTo>
                    <a:pt x="5621" y="55"/>
                    <a:pt x="5461" y="135"/>
                    <a:pt x="5327" y="215"/>
                  </a:cubicBezTo>
                  <a:cubicBezTo>
                    <a:pt x="5193" y="322"/>
                    <a:pt x="5059" y="429"/>
                    <a:pt x="4899" y="590"/>
                  </a:cubicBezTo>
                  <a:cubicBezTo>
                    <a:pt x="4818" y="724"/>
                    <a:pt x="4711" y="857"/>
                    <a:pt x="4604" y="1072"/>
                  </a:cubicBezTo>
                  <a:lnTo>
                    <a:pt x="4417" y="1553"/>
                  </a:lnTo>
                  <a:cubicBezTo>
                    <a:pt x="4310" y="1928"/>
                    <a:pt x="4283" y="2330"/>
                    <a:pt x="4310" y="2704"/>
                  </a:cubicBezTo>
                  <a:cubicBezTo>
                    <a:pt x="4336" y="3025"/>
                    <a:pt x="4444" y="3320"/>
                    <a:pt x="4604" y="3614"/>
                  </a:cubicBezTo>
                  <a:cubicBezTo>
                    <a:pt x="4524" y="3614"/>
                    <a:pt x="4417" y="3561"/>
                    <a:pt x="4310" y="3561"/>
                  </a:cubicBezTo>
                  <a:cubicBezTo>
                    <a:pt x="4203" y="3561"/>
                    <a:pt x="4149" y="3641"/>
                    <a:pt x="4149" y="3695"/>
                  </a:cubicBezTo>
                  <a:cubicBezTo>
                    <a:pt x="4149" y="3775"/>
                    <a:pt x="4176" y="3828"/>
                    <a:pt x="4229" y="3855"/>
                  </a:cubicBezTo>
                  <a:cubicBezTo>
                    <a:pt x="4149" y="3828"/>
                    <a:pt x="4069" y="3802"/>
                    <a:pt x="3988" y="3775"/>
                  </a:cubicBezTo>
                  <a:lnTo>
                    <a:pt x="3908" y="3775"/>
                  </a:lnTo>
                  <a:cubicBezTo>
                    <a:pt x="3828" y="3775"/>
                    <a:pt x="3774" y="3802"/>
                    <a:pt x="3774" y="3855"/>
                  </a:cubicBezTo>
                  <a:lnTo>
                    <a:pt x="3774" y="3936"/>
                  </a:lnTo>
                  <a:cubicBezTo>
                    <a:pt x="3560" y="3962"/>
                    <a:pt x="3373" y="3989"/>
                    <a:pt x="3132" y="4043"/>
                  </a:cubicBezTo>
                  <a:cubicBezTo>
                    <a:pt x="2731" y="4123"/>
                    <a:pt x="2383" y="4310"/>
                    <a:pt x="2008" y="4471"/>
                  </a:cubicBezTo>
                  <a:cubicBezTo>
                    <a:pt x="1633" y="4658"/>
                    <a:pt x="1312" y="4899"/>
                    <a:pt x="991" y="5167"/>
                  </a:cubicBezTo>
                  <a:cubicBezTo>
                    <a:pt x="696" y="5461"/>
                    <a:pt x="455" y="5782"/>
                    <a:pt x="322" y="6104"/>
                  </a:cubicBezTo>
                  <a:lnTo>
                    <a:pt x="161" y="6104"/>
                  </a:lnTo>
                  <a:cubicBezTo>
                    <a:pt x="81" y="6104"/>
                    <a:pt x="27" y="6157"/>
                    <a:pt x="27" y="6211"/>
                  </a:cubicBezTo>
                  <a:cubicBezTo>
                    <a:pt x="0" y="6291"/>
                    <a:pt x="27" y="6371"/>
                    <a:pt x="134" y="6425"/>
                  </a:cubicBezTo>
                  <a:cubicBezTo>
                    <a:pt x="1258" y="6960"/>
                    <a:pt x="2409" y="7228"/>
                    <a:pt x="3480" y="7228"/>
                  </a:cubicBezTo>
                  <a:lnTo>
                    <a:pt x="3560" y="7228"/>
                  </a:lnTo>
                  <a:cubicBezTo>
                    <a:pt x="3881" y="7228"/>
                    <a:pt x="4176" y="7174"/>
                    <a:pt x="4470" y="7147"/>
                  </a:cubicBezTo>
                  <a:cubicBezTo>
                    <a:pt x="4738" y="7121"/>
                    <a:pt x="5032" y="7014"/>
                    <a:pt x="5354" y="6907"/>
                  </a:cubicBezTo>
                  <a:cubicBezTo>
                    <a:pt x="5648" y="6826"/>
                    <a:pt x="5889" y="6719"/>
                    <a:pt x="6076" y="6585"/>
                  </a:cubicBezTo>
                  <a:cubicBezTo>
                    <a:pt x="6290" y="6451"/>
                    <a:pt x="6424" y="6344"/>
                    <a:pt x="6504" y="6184"/>
                  </a:cubicBezTo>
                  <a:cubicBezTo>
                    <a:pt x="6585" y="6077"/>
                    <a:pt x="6638" y="5943"/>
                    <a:pt x="6638" y="5836"/>
                  </a:cubicBezTo>
                  <a:cubicBezTo>
                    <a:pt x="6692" y="5756"/>
                    <a:pt x="6638" y="5622"/>
                    <a:pt x="6612" y="5488"/>
                  </a:cubicBezTo>
                  <a:cubicBezTo>
                    <a:pt x="6504" y="5220"/>
                    <a:pt x="6290" y="4979"/>
                    <a:pt x="6103" y="4846"/>
                  </a:cubicBezTo>
                  <a:cubicBezTo>
                    <a:pt x="5889" y="4631"/>
                    <a:pt x="5648" y="4498"/>
                    <a:pt x="5273" y="4310"/>
                  </a:cubicBezTo>
                  <a:cubicBezTo>
                    <a:pt x="5113" y="4203"/>
                    <a:pt x="4899" y="4150"/>
                    <a:pt x="4738" y="4069"/>
                  </a:cubicBezTo>
                  <a:cubicBezTo>
                    <a:pt x="4577" y="4016"/>
                    <a:pt x="4417" y="3936"/>
                    <a:pt x="4283" y="3909"/>
                  </a:cubicBezTo>
                  <a:lnTo>
                    <a:pt x="4283" y="3909"/>
                  </a:lnTo>
                  <a:cubicBezTo>
                    <a:pt x="4577" y="3936"/>
                    <a:pt x="4872" y="3936"/>
                    <a:pt x="5166" y="3936"/>
                  </a:cubicBezTo>
                  <a:cubicBezTo>
                    <a:pt x="5434" y="3936"/>
                    <a:pt x="5675" y="3936"/>
                    <a:pt x="5942" y="3909"/>
                  </a:cubicBezTo>
                  <a:cubicBezTo>
                    <a:pt x="6504" y="3882"/>
                    <a:pt x="7093" y="3748"/>
                    <a:pt x="7629" y="3561"/>
                  </a:cubicBezTo>
                  <a:cubicBezTo>
                    <a:pt x="8164" y="3400"/>
                    <a:pt x="8699" y="3133"/>
                    <a:pt x="9154" y="2811"/>
                  </a:cubicBezTo>
                  <a:cubicBezTo>
                    <a:pt x="9395" y="2624"/>
                    <a:pt x="9556" y="2463"/>
                    <a:pt x="9690" y="2303"/>
                  </a:cubicBezTo>
                  <a:cubicBezTo>
                    <a:pt x="9770" y="2223"/>
                    <a:pt x="9797" y="2169"/>
                    <a:pt x="9850" y="2062"/>
                  </a:cubicBezTo>
                  <a:cubicBezTo>
                    <a:pt x="9904" y="2008"/>
                    <a:pt x="9930" y="1928"/>
                    <a:pt x="9957" y="1821"/>
                  </a:cubicBezTo>
                  <a:cubicBezTo>
                    <a:pt x="10038" y="1607"/>
                    <a:pt x="9930" y="1339"/>
                    <a:pt x="9716" y="1125"/>
                  </a:cubicBezTo>
                  <a:cubicBezTo>
                    <a:pt x="9636" y="1018"/>
                    <a:pt x="9529" y="965"/>
                    <a:pt x="9395" y="857"/>
                  </a:cubicBezTo>
                  <a:cubicBezTo>
                    <a:pt x="9261" y="804"/>
                    <a:pt x="9101" y="697"/>
                    <a:pt x="8887" y="617"/>
                  </a:cubicBezTo>
                  <a:cubicBezTo>
                    <a:pt x="8726" y="563"/>
                    <a:pt x="8565" y="536"/>
                    <a:pt x="8325" y="456"/>
                  </a:cubicBezTo>
                  <a:cubicBezTo>
                    <a:pt x="8164" y="429"/>
                    <a:pt x="7950" y="402"/>
                    <a:pt x="7789" y="349"/>
                  </a:cubicBezTo>
                  <a:lnTo>
                    <a:pt x="7575" y="322"/>
                  </a:lnTo>
                  <a:cubicBezTo>
                    <a:pt x="7120" y="215"/>
                    <a:pt x="6612" y="162"/>
                    <a:pt x="6183" y="55"/>
                  </a:cubicBezTo>
                  <a:lnTo>
                    <a:pt x="6023" y="28"/>
                  </a:lnTo>
                  <a:cubicBezTo>
                    <a:pt x="5942" y="28"/>
                    <a:pt x="5916" y="1"/>
                    <a:pt x="5862"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085" name="Google Shape;6588;p43">
              <a:extLst>
                <a:ext uri="{FF2B5EF4-FFF2-40B4-BE49-F238E27FC236}">
                  <a16:creationId xmlns:a16="http://schemas.microsoft.com/office/drawing/2014/main" id="{3B2EE800-55ED-2A97-B4F0-C54DDDD2E352}"/>
                </a:ext>
              </a:extLst>
            </p:cNvPr>
            <p:cNvSpPr/>
            <p:nvPr/>
          </p:nvSpPr>
          <p:spPr>
            <a:xfrm>
              <a:off x="8204225" y="5275750"/>
              <a:ext cx="127850" cy="38850"/>
            </a:xfrm>
            <a:custGeom>
              <a:avLst/>
              <a:gdLst/>
              <a:ahLst/>
              <a:cxnLst/>
              <a:rect l="l" t="t" r="r" b="b"/>
              <a:pathLst>
                <a:path w="5114" h="1554" extrusionOk="0">
                  <a:moveTo>
                    <a:pt x="965" y="1"/>
                  </a:moveTo>
                  <a:cubicBezTo>
                    <a:pt x="777" y="28"/>
                    <a:pt x="617" y="135"/>
                    <a:pt x="483" y="215"/>
                  </a:cubicBezTo>
                  <a:cubicBezTo>
                    <a:pt x="349" y="322"/>
                    <a:pt x="215" y="429"/>
                    <a:pt x="55" y="590"/>
                  </a:cubicBezTo>
                  <a:cubicBezTo>
                    <a:pt x="28" y="617"/>
                    <a:pt x="28" y="670"/>
                    <a:pt x="1" y="670"/>
                  </a:cubicBezTo>
                  <a:cubicBezTo>
                    <a:pt x="108" y="670"/>
                    <a:pt x="162" y="697"/>
                    <a:pt x="269" y="697"/>
                  </a:cubicBezTo>
                  <a:cubicBezTo>
                    <a:pt x="643" y="750"/>
                    <a:pt x="965" y="804"/>
                    <a:pt x="1339" y="831"/>
                  </a:cubicBezTo>
                  <a:cubicBezTo>
                    <a:pt x="1848" y="857"/>
                    <a:pt x="2303" y="884"/>
                    <a:pt x="2811" y="938"/>
                  </a:cubicBezTo>
                  <a:cubicBezTo>
                    <a:pt x="3186" y="965"/>
                    <a:pt x="3534" y="965"/>
                    <a:pt x="3909" y="1072"/>
                  </a:cubicBezTo>
                  <a:cubicBezTo>
                    <a:pt x="4069" y="1098"/>
                    <a:pt x="4283" y="1125"/>
                    <a:pt x="4444" y="1205"/>
                  </a:cubicBezTo>
                  <a:cubicBezTo>
                    <a:pt x="4605" y="1259"/>
                    <a:pt x="4739" y="1312"/>
                    <a:pt x="4872" y="1393"/>
                  </a:cubicBezTo>
                  <a:cubicBezTo>
                    <a:pt x="4953" y="1473"/>
                    <a:pt x="5060" y="1500"/>
                    <a:pt x="5113" y="1553"/>
                  </a:cubicBezTo>
                  <a:cubicBezTo>
                    <a:pt x="5086" y="1393"/>
                    <a:pt x="5006" y="1259"/>
                    <a:pt x="4872" y="1125"/>
                  </a:cubicBezTo>
                  <a:cubicBezTo>
                    <a:pt x="4792" y="1018"/>
                    <a:pt x="4685" y="965"/>
                    <a:pt x="4551" y="857"/>
                  </a:cubicBezTo>
                  <a:cubicBezTo>
                    <a:pt x="4417" y="804"/>
                    <a:pt x="4257" y="697"/>
                    <a:pt x="4043" y="617"/>
                  </a:cubicBezTo>
                  <a:cubicBezTo>
                    <a:pt x="3882" y="563"/>
                    <a:pt x="3721" y="536"/>
                    <a:pt x="3481" y="456"/>
                  </a:cubicBezTo>
                  <a:cubicBezTo>
                    <a:pt x="3320" y="429"/>
                    <a:pt x="3133" y="402"/>
                    <a:pt x="2945" y="349"/>
                  </a:cubicBezTo>
                  <a:lnTo>
                    <a:pt x="2731" y="322"/>
                  </a:lnTo>
                  <a:cubicBezTo>
                    <a:pt x="2276" y="269"/>
                    <a:pt x="1794" y="162"/>
                    <a:pt x="1339" y="55"/>
                  </a:cubicBezTo>
                  <a:lnTo>
                    <a:pt x="1179" y="28"/>
                  </a:lnTo>
                  <a:cubicBezTo>
                    <a:pt x="1098" y="28"/>
                    <a:pt x="1072" y="1"/>
                    <a:pt x="965" y="1"/>
                  </a:cubicBezTo>
                  <a:close/>
                </a:path>
              </a:pathLst>
            </a:custGeom>
            <a:solidFill>
              <a:srgbClr val="272727"/>
            </a:solidFill>
            <a:ln>
              <a:noFill/>
            </a:ln>
          </p:spPr>
          <p:txBody>
            <a:bodyPr spcFirstLastPara="1" wrap="square" lIns="121900" tIns="121900" rIns="121900" bIns="121900" anchor="ctr" anchorCtr="0">
              <a:noAutofit/>
            </a:bodyPr>
            <a:lstStyle/>
            <a:p>
              <a:endParaRPr sz="2400"/>
            </a:p>
          </p:txBody>
        </p:sp>
        <p:sp>
          <p:nvSpPr>
            <p:cNvPr id="1086" name="Google Shape;6589;p43">
              <a:extLst>
                <a:ext uri="{FF2B5EF4-FFF2-40B4-BE49-F238E27FC236}">
                  <a16:creationId xmlns:a16="http://schemas.microsoft.com/office/drawing/2014/main" id="{753968D6-8AD2-9657-4583-053425BFC78B}"/>
                </a:ext>
              </a:extLst>
            </p:cNvPr>
            <p:cNvSpPr/>
            <p:nvPr/>
          </p:nvSpPr>
          <p:spPr>
            <a:xfrm>
              <a:off x="7826175" y="5058950"/>
              <a:ext cx="417575" cy="384800"/>
            </a:xfrm>
            <a:custGeom>
              <a:avLst/>
              <a:gdLst/>
              <a:ahLst/>
              <a:cxnLst/>
              <a:rect l="l" t="t" r="r" b="b"/>
              <a:pathLst>
                <a:path w="16703" h="15392" extrusionOk="0">
                  <a:moveTo>
                    <a:pt x="6317" y="1"/>
                  </a:moveTo>
                  <a:cubicBezTo>
                    <a:pt x="5862" y="1"/>
                    <a:pt x="5327" y="28"/>
                    <a:pt x="4818" y="135"/>
                  </a:cubicBezTo>
                  <a:cubicBezTo>
                    <a:pt x="4042" y="269"/>
                    <a:pt x="3319" y="456"/>
                    <a:pt x="2650" y="804"/>
                  </a:cubicBezTo>
                  <a:cubicBezTo>
                    <a:pt x="2035" y="1072"/>
                    <a:pt x="1499" y="1419"/>
                    <a:pt x="1098" y="1794"/>
                  </a:cubicBezTo>
                  <a:cubicBezTo>
                    <a:pt x="830" y="2062"/>
                    <a:pt x="562" y="2356"/>
                    <a:pt x="402" y="2677"/>
                  </a:cubicBezTo>
                  <a:cubicBezTo>
                    <a:pt x="402" y="2624"/>
                    <a:pt x="429" y="2570"/>
                    <a:pt x="429" y="2544"/>
                  </a:cubicBezTo>
                  <a:lnTo>
                    <a:pt x="429" y="2570"/>
                  </a:lnTo>
                  <a:cubicBezTo>
                    <a:pt x="429" y="2517"/>
                    <a:pt x="482" y="2437"/>
                    <a:pt x="482" y="2383"/>
                  </a:cubicBezTo>
                  <a:lnTo>
                    <a:pt x="482" y="2249"/>
                  </a:lnTo>
                  <a:cubicBezTo>
                    <a:pt x="429" y="2196"/>
                    <a:pt x="402" y="2169"/>
                    <a:pt x="375" y="2169"/>
                  </a:cubicBezTo>
                  <a:lnTo>
                    <a:pt x="348" y="2169"/>
                  </a:lnTo>
                  <a:cubicBezTo>
                    <a:pt x="295" y="2169"/>
                    <a:pt x="295" y="2169"/>
                    <a:pt x="268" y="2196"/>
                  </a:cubicBezTo>
                  <a:cubicBezTo>
                    <a:pt x="241" y="2249"/>
                    <a:pt x="215" y="2276"/>
                    <a:pt x="215" y="2303"/>
                  </a:cubicBezTo>
                  <a:cubicBezTo>
                    <a:pt x="27" y="3106"/>
                    <a:pt x="0" y="3935"/>
                    <a:pt x="27" y="4792"/>
                  </a:cubicBezTo>
                  <a:cubicBezTo>
                    <a:pt x="81" y="5622"/>
                    <a:pt x="215" y="6451"/>
                    <a:pt x="402" y="7281"/>
                  </a:cubicBezTo>
                  <a:cubicBezTo>
                    <a:pt x="803" y="8941"/>
                    <a:pt x="1580" y="10493"/>
                    <a:pt x="2570" y="11805"/>
                  </a:cubicBezTo>
                  <a:cubicBezTo>
                    <a:pt x="3078" y="12474"/>
                    <a:pt x="3641" y="13036"/>
                    <a:pt x="4256" y="13544"/>
                  </a:cubicBezTo>
                  <a:cubicBezTo>
                    <a:pt x="4577" y="13812"/>
                    <a:pt x="4899" y="14053"/>
                    <a:pt x="5220" y="14240"/>
                  </a:cubicBezTo>
                  <a:cubicBezTo>
                    <a:pt x="5568" y="14454"/>
                    <a:pt x="5889" y="14615"/>
                    <a:pt x="6290" y="14776"/>
                  </a:cubicBezTo>
                  <a:cubicBezTo>
                    <a:pt x="7040" y="15097"/>
                    <a:pt x="7789" y="15284"/>
                    <a:pt x="8565" y="15364"/>
                  </a:cubicBezTo>
                  <a:cubicBezTo>
                    <a:pt x="8780" y="15391"/>
                    <a:pt x="8967" y="15391"/>
                    <a:pt x="9154" y="15391"/>
                  </a:cubicBezTo>
                  <a:cubicBezTo>
                    <a:pt x="9797" y="15391"/>
                    <a:pt x="10439" y="15311"/>
                    <a:pt x="11081" y="15150"/>
                  </a:cubicBezTo>
                  <a:cubicBezTo>
                    <a:pt x="11510" y="15043"/>
                    <a:pt x="11938" y="14883"/>
                    <a:pt x="12420" y="14722"/>
                  </a:cubicBezTo>
                  <a:cubicBezTo>
                    <a:pt x="12848" y="14561"/>
                    <a:pt x="13276" y="14321"/>
                    <a:pt x="13651" y="14080"/>
                  </a:cubicBezTo>
                  <a:cubicBezTo>
                    <a:pt x="14052" y="13839"/>
                    <a:pt x="14400" y="13571"/>
                    <a:pt x="14722" y="13277"/>
                  </a:cubicBezTo>
                  <a:cubicBezTo>
                    <a:pt x="15069" y="12982"/>
                    <a:pt x="15337" y="12688"/>
                    <a:pt x="15605" y="12313"/>
                  </a:cubicBezTo>
                  <a:cubicBezTo>
                    <a:pt x="16087" y="11617"/>
                    <a:pt x="16461" y="10814"/>
                    <a:pt x="16595" y="9958"/>
                  </a:cubicBezTo>
                  <a:cubicBezTo>
                    <a:pt x="16675" y="9529"/>
                    <a:pt x="16702" y="9074"/>
                    <a:pt x="16702" y="8593"/>
                  </a:cubicBezTo>
                  <a:cubicBezTo>
                    <a:pt x="16702" y="8352"/>
                    <a:pt x="16675" y="8138"/>
                    <a:pt x="16622" y="7870"/>
                  </a:cubicBezTo>
                  <a:cubicBezTo>
                    <a:pt x="16595" y="7602"/>
                    <a:pt x="16568" y="7388"/>
                    <a:pt x="16488" y="7147"/>
                  </a:cubicBezTo>
                  <a:cubicBezTo>
                    <a:pt x="16408" y="6746"/>
                    <a:pt x="16194" y="6344"/>
                    <a:pt x="16006" y="5996"/>
                  </a:cubicBezTo>
                  <a:cubicBezTo>
                    <a:pt x="15792" y="5648"/>
                    <a:pt x="15524" y="5354"/>
                    <a:pt x="15230" y="5086"/>
                  </a:cubicBezTo>
                  <a:cubicBezTo>
                    <a:pt x="14614" y="4524"/>
                    <a:pt x="13919" y="4069"/>
                    <a:pt x="13249" y="3668"/>
                  </a:cubicBezTo>
                  <a:lnTo>
                    <a:pt x="12875" y="3480"/>
                  </a:lnTo>
                  <a:cubicBezTo>
                    <a:pt x="12206" y="3106"/>
                    <a:pt x="11536" y="2704"/>
                    <a:pt x="10921" y="2196"/>
                  </a:cubicBezTo>
                  <a:lnTo>
                    <a:pt x="10867" y="2196"/>
                  </a:lnTo>
                  <a:cubicBezTo>
                    <a:pt x="10814" y="2169"/>
                    <a:pt x="10787" y="2142"/>
                    <a:pt x="10733" y="2062"/>
                  </a:cubicBezTo>
                  <a:lnTo>
                    <a:pt x="10733" y="2035"/>
                  </a:lnTo>
                  <a:lnTo>
                    <a:pt x="10733" y="1901"/>
                  </a:lnTo>
                  <a:lnTo>
                    <a:pt x="10439" y="1500"/>
                  </a:lnTo>
                  <a:cubicBezTo>
                    <a:pt x="10332" y="1393"/>
                    <a:pt x="10198" y="1259"/>
                    <a:pt x="10064" y="1179"/>
                  </a:cubicBezTo>
                  <a:cubicBezTo>
                    <a:pt x="10011" y="1098"/>
                    <a:pt x="9930" y="1072"/>
                    <a:pt x="9877" y="991"/>
                  </a:cubicBezTo>
                  <a:lnTo>
                    <a:pt x="9770" y="831"/>
                  </a:lnTo>
                  <a:cubicBezTo>
                    <a:pt x="9716" y="724"/>
                    <a:pt x="9636" y="670"/>
                    <a:pt x="9609" y="563"/>
                  </a:cubicBezTo>
                  <a:cubicBezTo>
                    <a:pt x="9583" y="536"/>
                    <a:pt x="9583" y="509"/>
                    <a:pt x="9502" y="509"/>
                  </a:cubicBezTo>
                  <a:lnTo>
                    <a:pt x="9475" y="509"/>
                  </a:lnTo>
                  <a:cubicBezTo>
                    <a:pt x="9449" y="509"/>
                    <a:pt x="9395" y="509"/>
                    <a:pt x="9395" y="536"/>
                  </a:cubicBezTo>
                  <a:cubicBezTo>
                    <a:pt x="9368" y="563"/>
                    <a:pt x="9342" y="590"/>
                    <a:pt x="9342" y="643"/>
                  </a:cubicBezTo>
                  <a:lnTo>
                    <a:pt x="9342" y="697"/>
                  </a:lnTo>
                  <a:lnTo>
                    <a:pt x="9315" y="670"/>
                  </a:lnTo>
                  <a:lnTo>
                    <a:pt x="9261" y="643"/>
                  </a:lnTo>
                  <a:cubicBezTo>
                    <a:pt x="8672" y="322"/>
                    <a:pt x="7977" y="162"/>
                    <a:pt x="7200" y="54"/>
                  </a:cubicBezTo>
                  <a:cubicBezTo>
                    <a:pt x="6852" y="1"/>
                    <a:pt x="6585" y="1"/>
                    <a:pt x="6317"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087" name="Google Shape;6590;p43">
              <a:extLst>
                <a:ext uri="{FF2B5EF4-FFF2-40B4-BE49-F238E27FC236}">
                  <a16:creationId xmlns:a16="http://schemas.microsoft.com/office/drawing/2014/main" id="{AE644765-F1A3-E7C9-4676-A753156C4966}"/>
                </a:ext>
              </a:extLst>
            </p:cNvPr>
            <p:cNvSpPr/>
            <p:nvPr/>
          </p:nvSpPr>
          <p:spPr>
            <a:xfrm>
              <a:off x="7832875" y="5129225"/>
              <a:ext cx="368050" cy="281050"/>
            </a:xfrm>
            <a:custGeom>
              <a:avLst/>
              <a:gdLst/>
              <a:ahLst/>
              <a:cxnLst/>
              <a:rect l="l" t="t" r="r" b="b"/>
              <a:pathLst>
                <a:path w="14722" h="11242" extrusionOk="0">
                  <a:moveTo>
                    <a:pt x="11616" y="0"/>
                  </a:moveTo>
                  <a:cubicBezTo>
                    <a:pt x="11375" y="536"/>
                    <a:pt x="11001" y="991"/>
                    <a:pt x="10599" y="1392"/>
                  </a:cubicBezTo>
                  <a:cubicBezTo>
                    <a:pt x="10037" y="2008"/>
                    <a:pt x="9368" y="2516"/>
                    <a:pt x="8672" y="2918"/>
                  </a:cubicBezTo>
                  <a:cubicBezTo>
                    <a:pt x="7923" y="3346"/>
                    <a:pt x="7120" y="3721"/>
                    <a:pt x="6317" y="3935"/>
                  </a:cubicBezTo>
                  <a:cubicBezTo>
                    <a:pt x="5487" y="4203"/>
                    <a:pt x="4657" y="4390"/>
                    <a:pt x="3828" y="4470"/>
                  </a:cubicBezTo>
                  <a:cubicBezTo>
                    <a:pt x="3454" y="4505"/>
                    <a:pt x="3085" y="4525"/>
                    <a:pt x="2719" y="4525"/>
                  </a:cubicBezTo>
                  <a:cubicBezTo>
                    <a:pt x="2247" y="4525"/>
                    <a:pt x="1779" y="4492"/>
                    <a:pt x="1312" y="4417"/>
                  </a:cubicBezTo>
                  <a:cubicBezTo>
                    <a:pt x="910" y="4336"/>
                    <a:pt x="535" y="4283"/>
                    <a:pt x="134" y="4149"/>
                  </a:cubicBezTo>
                  <a:cubicBezTo>
                    <a:pt x="107" y="4149"/>
                    <a:pt x="80" y="4122"/>
                    <a:pt x="0" y="4122"/>
                  </a:cubicBezTo>
                  <a:cubicBezTo>
                    <a:pt x="27" y="4203"/>
                    <a:pt x="27" y="4310"/>
                    <a:pt x="80" y="4417"/>
                  </a:cubicBezTo>
                  <a:cubicBezTo>
                    <a:pt x="482" y="6049"/>
                    <a:pt x="1231" y="7629"/>
                    <a:pt x="2248" y="8940"/>
                  </a:cubicBezTo>
                  <a:cubicBezTo>
                    <a:pt x="2757" y="9609"/>
                    <a:pt x="3319" y="10171"/>
                    <a:pt x="3908" y="10680"/>
                  </a:cubicBezTo>
                  <a:cubicBezTo>
                    <a:pt x="4175" y="10867"/>
                    <a:pt x="4443" y="11081"/>
                    <a:pt x="4684" y="11242"/>
                  </a:cubicBezTo>
                  <a:cubicBezTo>
                    <a:pt x="4818" y="11242"/>
                    <a:pt x="4952" y="11188"/>
                    <a:pt x="5086" y="11188"/>
                  </a:cubicBezTo>
                  <a:cubicBezTo>
                    <a:pt x="5648" y="11135"/>
                    <a:pt x="6236" y="11081"/>
                    <a:pt x="6772" y="10921"/>
                  </a:cubicBezTo>
                  <a:cubicBezTo>
                    <a:pt x="7307" y="10814"/>
                    <a:pt x="7842" y="10626"/>
                    <a:pt x="8324" y="10439"/>
                  </a:cubicBezTo>
                  <a:cubicBezTo>
                    <a:pt x="8806" y="10225"/>
                    <a:pt x="9315" y="10037"/>
                    <a:pt x="9743" y="9797"/>
                  </a:cubicBezTo>
                  <a:cubicBezTo>
                    <a:pt x="10171" y="9556"/>
                    <a:pt x="10599" y="9288"/>
                    <a:pt x="11001" y="8994"/>
                  </a:cubicBezTo>
                  <a:lnTo>
                    <a:pt x="12018" y="8191"/>
                  </a:lnTo>
                  <a:cubicBezTo>
                    <a:pt x="12312" y="7896"/>
                    <a:pt x="12607" y="7602"/>
                    <a:pt x="12874" y="7254"/>
                  </a:cubicBezTo>
                  <a:cubicBezTo>
                    <a:pt x="13115" y="6959"/>
                    <a:pt x="13329" y="6665"/>
                    <a:pt x="13517" y="6344"/>
                  </a:cubicBezTo>
                  <a:cubicBezTo>
                    <a:pt x="13731" y="6049"/>
                    <a:pt x="13891" y="5728"/>
                    <a:pt x="14025" y="5380"/>
                  </a:cubicBezTo>
                  <a:cubicBezTo>
                    <a:pt x="14159" y="5059"/>
                    <a:pt x="14293" y="4711"/>
                    <a:pt x="14400" y="4390"/>
                  </a:cubicBezTo>
                  <a:cubicBezTo>
                    <a:pt x="14480" y="4042"/>
                    <a:pt x="14587" y="3721"/>
                    <a:pt x="14614" y="3346"/>
                  </a:cubicBezTo>
                  <a:cubicBezTo>
                    <a:pt x="14694" y="2998"/>
                    <a:pt x="14721" y="2704"/>
                    <a:pt x="14721" y="2382"/>
                  </a:cubicBezTo>
                  <a:lnTo>
                    <a:pt x="14721" y="2008"/>
                  </a:lnTo>
                  <a:cubicBezTo>
                    <a:pt x="14159" y="1499"/>
                    <a:pt x="13490" y="1098"/>
                    <a:pt x="12874" y="723"/>
                  </a:cubicBezTo>
                  <a:lnTo>
                    <a:pt x="12526" y="536"/>
                  </a:lnTo>
                  <a:cubicBezTo>
                    <a:pt x="12205" y="375"/>
                    <a:pt x="11911" y="188"/>
                    <a:pt x="11616"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088" name="Google Shape;6591;p43">
              <a:extLst>
                <a:ext uri="{FF2B5EF4-FFF2-40B4-BE49-F238E27FC236}">
                  <a16:creationId xmlns:a16="http://schemas.microsoft.com/office/drawing/2014/main" id="{18BAA2DA-2B5E-C83D-7279-5BCF330A1AF0}"/>
                </a:ext>
              </a:extLst>
            </p:cNvPr>
            <p:cNvSpPr/>
            <p:nvPr/>
          </p:nvSpPr>
          <p:spPr>
            <a:xfrm>
              <a:off x="8100525" y="5130550"/>
              <a:ext cx="99725" cy="112450"/>
            </a:xfrm>
            <a:custGeom>
              <a:avLst/>
              <a:gdLst/>
              <a:ahLst/>
              <a:cxnLst/>
              <a:rect l="l" t="t" r="r" b="b"/>
              <a:pathLst>
                <a:path w="3989" h="4498" extrusionOk="0">
                  <a:moveTo>
                    <a:pt x="964" y="1"/>
                  </a:moveTo>
                  <a:cubicBezTo>
                    <a:pt x="696" y="483"/>
                    <a:pt x="375" y="884"/>
                    <a:pt x="0" y="1286"/>
                  </a:cubicBezTo>
                  <a:cubicBezTo>
                    <a:pt x="429" y="1580"/>
                    <a:pt x="884" y="1874"/>
                    <a:pt x="1285" y="2196"/>
                  </a:cubicBezTo>
                  <a:cubicBezTo>
                    <a:pt x="1446" y="2329"/>
                    <a:pt x="1633" y="2463"/>
                    <a:pt x="1820" y="2597"/>
                  </a:cubicBezTo>
                  <a:cubicBezTo>
                    <a:pt x="2008" y="2731"/>
                    <a:pt x="2222" y="2892"/>
                    <a:pt x="2382" y="3025"/>
                  </a:cubicBezTo>
                  <a:cubicBezTo>
                    <a:pt x="2784" y="3347"/>
                    <a:pt x="3105" y="3721"/>
                    <a:pt x="3426" y="4150"/>
                  </a:cubicBezTo>
                  <a:cubicBezTo>
                    <a:pt x="3480" y="4257"/>
                    <a:pt x="3560" y="4390"/>
                    <a:pt x="3614" y="4497"/>
                  </a:cubicBezTo>
                  <a:cubicBezTo>
                    <a:pt x="3614" y="4444"/>
                    <a:pt x="3640" y="4417"/>
                    <a:pt x="3640" y="4390"/>
                  </a:cubicBezTo>
                  <a:cubicBezTo>
                    <a:pt x="3748" y="4069"/>
                    <a:pt x="3855" y="3694"/>
                    <a:pt x="3881" y="3347"/>
                  </a:cubicBezTo>
                  <a:cubicBezTo>
                    <a:pt x="3962" y="3052"/>
                    <a:pt x="3988" y="2731"/>
                    <a:pt x="3988" y="2383"/>
                  </a:cubicBezTo>
                  <a:lnTo>
                    <a:pt x="3988" y="2008"/>
                  </a:lnTo>
                  <a:cubicBezTo>
                    <a:pt x="3426" y="1473"/>
                    <a:pt x="2704" y="1071"/>
                    <a:pt x="2115" y="750"/>
                  </a:cubicBezTo>
                  <a:lnTo>
                    <a:pt x="1740" y="536"/>
                  </a:lnTo>
                  <a:cubicBezTo>
                    <a:pt x="1553" y="349"/>
                    <a:pt x="1285" y="188"/>
                    <a:pt x="964" y="1"/>
                  </a:cubicBezTo>
                  <a:close/>
                </a:path>
              </a:pathLst>
            </a:custGeom>
            <a:solidFill>
              <a:srgbClr val="FDC75F"/>
            </a:solidFill>
            <a:ln>
              <a:noFill/>
            </a:ln>
          </p:spPr>
          <p:txBody>
            <a:bodyPr spcFirstLastPara="1" wrap="square" lIns="121900" tIns="121900" rIns="121900" bIns="121900" anchor="ctr" anchorCtr="0">
              <a:noAutofit/>
            </a:bodyPr>
            <a:lstStyle/>
            <a:p>
              <a:endParaRPr sz="2400"/>
            </a:p>
          </p:txBody>
        </p:sp>
        <p:sp>
          <p:nvSpPr>
            <p:cNvPr id="1089" name="Google Shape;6592;p43">
              <a:extLst>
                <a:ext uri="{FF2B5EF4-FFF2-40B4-BE49-F238E27FC236}">
                  <a16:creationId xmlns:a16="http://schemas.microsoft.com/office/drawing/2014/main" id="{1269ADC5-5F9C-E0C3-C8B7-6E76A5640526}"/>
                </a:ext>
              </a:extLst>
            </p:cNvPr>
            <p:cNvSpPr/>
            <p:nvPr/>
          </p:nvSpPr>
          <p:spPr>
            <a:xfrm>
              <a:off x="8002150" y="5056950"/>
              <a:ext cx="122475" cy="105075"/>
            </a:xfrm>
            <a:custGeom>
              <a:avLst/>
              <a:gdLst/>
              <a:ahLst/>
              <a:cxnLst/>
              <a:rect l="l" t="t" r="r" b="b"/>
              <a:pathLst>
                <a:path w="4899" h="4203" extrusionOk="0">
                  <a:moveTo>
                    <a:pt x="1" y="1"/>
                  </a:moveTo>
                  <a:cubicBezTo>
                    <a:pt x="1" y="242"/>
                    <a:pt x="54" y="402"/>
                    <a:pt x="161" y="536"/>
                  </a:cubicBezTo>
                  <a:cubicBezTo>
                    <a:pt x="322" y="804"/>
                    <a:pt x="483" y="1044"/>
                    <a:pt x="670" y="1285"/>
                  </a:cubicBezTo>
                  <a:cubicBezTo>
                    <a:pt x="1286" y="2115"/>
                    <a:pt x="2088" y="2784"/>
                    <a:pt x="2891" y="3427"/>
                  </a:cubicBezTo>
                  <a:cubicBezTo>
                    <a:pt x="3239" y="3694"/>
                    <a:pt x="3614" y="3935"/>
                    <a:pt x="3935" y="4203"/>
                  </a:cubicBezTo>
                  <a:cubicBezTo>
                    <a:pt x="4310" y="3801"/>
                    <a:pt x="4631" y="3400"/>
                    <a:pt x="4899" y="2918"/>
                  </a:cubicBezTo>
                  <a:cubicBezTo>
                    <a:pt x="4471" y="2650"/>
                    <a:pt x="4149" y="2410"/>
                    <a:pt x="3882" y="2195"/>
                  </a:cubicBezTo>
                  <a:lnTo>
                    <a:pt x="3828" y="2195"/>
                  </a:lnTo>
                  <a:lnTo>
                    <a:pt x="3801" y="2142"/>
                  </a:lnTo>
                  <a:lnTo>
                    <a:pt x="3694" y="2035"/>
                  </a:lnTo>
                  <a:lnTo>
                    <a:pt x="3694" y="2008"/>
                  </a:lnTo>
                  <a:lnTo>
                    <a:pt x="3694" y="1874"/>
                  </a:lnTo>
                  <a:cubicBezTo>
                    <a:pt x="3614" y="1714"/>
                    <a:pt x="3507" y="1607"/>
                    <a:pt x="3400" y="1473"/>
                  </a:cubicBezTo>
                  <a:cubicBezTo>
                    <a:pt x="3293" y="1366"/>
                    <a:pt x="3159" y="1259"/>
                    <a:pt x="3025" y="1152"/>
                  </a:cubicBezTo>
                  <a:cubicBezTo>
                    <a:pt x="2972" y="1071"/>
                    <a:pt x="2891" y="1044"/>
                    <a:pt x="2838" y="991"/>
                  </a:cubicBezTo>
                  <a:lnTo>
                    <a:pt x="2731" y="804"/>
                  </a:lnTo>
                  <a:lnTo>
                    <a:pt x="2704" y="750"/>
                  </a:lnTo>
                  <a:lnTo>
                    <a:pt x="2677" y="670"/>
                  </a:lnTo>
                  <a:cubicBezTo>
                    <a:pt x="2624" y="616"/>
                    <a:pt x="2597" y="589"/>
                    <a:pt x="2570" y="509"/>
                  </a:cubicBezTo>
                  <a:cubicBezTo>
                    <a:pt x="2544" y="482"/>
                    <a:pt x="2544" y="456"/>
                    <a:pt x="2463" y="456"/>
                  </a:cubicBezTo>
                  <a:lnTo>
                    <a:pt x="2436" y="456"/>
                  </a:lnTo>
                  <a:cubicBezTo>
                    <a:pt x="2410" y="456"/>
                    <a:pt x="2356" y="456"/>
                    <a:pt x="2356" y="482"/>
                  </a:cubicBezTo>
                  <a:cubicBezTo>
                    <a:pt x="2329" y="509"/>
                    <a:pt x="2303" y="536"/>
                    <a:pt x="2303" y="589"/>
                  </a:cubicBezTo>
                  <a:lnTo>
                    <a:pt x="2303" y="643"/>
                  </a:lnTo>
                  <a:lnTo>
                    <a:pt x="2276" y="616"/>
                  </a:lnTo>
                  <a:lnTo>
                    <a:pt x="2222" y="589"/>
                  </a:lnTo>
                  <a:cubicBezTo>
                    <a:pt x="1633" y="268"/>
                    <a:pt x="938" y="108"/>
                    <a:pt x="161" y="1"/>
                  </a:cubicBezTo>
                  <a:close/>
                </a:path>
              </a:pathLst>
            </a:custGeom>
            <a:solidFill>
              <a:srgbClr val="272727"/>
            </a:solidFill>
            <a:ln>
              <a:noFill/>
            </a:ln>
          </p:spPr>
          <p:txBody>
            <a:bodyPr spcFirstLastPara="1" wrap="square" lIns="121900" tIns="121900" rIns="121900" bIns="121900" anchor="ctr" anchorCtr="0">
              <a:noAutofit/>
            </a:bodyPr>
            <a:lstStyle/>
            <a:p>
              <a:endParaRPr sz="2400"/>
            </a:p>
          </p:txBody>
        </p:sp>
        <p:sp>
          <p:nvSpPr>
            <p:cNvPr id="1090" name="Google Shape;6593;p43">
              <a:extLst>
                <a:ext uri="{FF2B5EF4-FFF2-40B4-BE49-F238E27FC236}">
                  <a16:creationId xmlns:a16="http://schemas.microsoft.com/office/drawing/2014/main" id="{39EDF875-780D-1190-F16C-4878CF1A9CEB}"/>
                </a:ext>
              </a:extLst>
            </p:cNvPr>
            <p:cNvSpPr/>
            <p:nvPr/>
          </p:nvSpPr>
          <p:spPr>
            <a:xfrm>
              <a:off x="8033600" y="5180750"/>
              <a:ext cx="210150" cy="262325"/>
            </a:xfrm>
            <a:custGeom>
              <a:avLst/>
              <a:gdLst/>
              <a:ahLst/>
              <a:cxnLst/>
              <a:rect l="l" t="t" r="r" b="b"/>
              <a:pathLst>
                <a:path w="8406" h="10493" extrusionOk="0">
                  <a:moveTo>
                    <a:pt x="6772" y="0"/>
                  </a:moveTo>
                  <a:lnTo>
                    <a:pt x="6772" y="375"/>
                  </a:lnTo>
                  <a:cubicBezTo>
                    <a:pt x="6719" y="723"/>
                    <a:pt x="6692" y="1017"/>
                    <a:pt x="6665" y="1339"/>
                  </a:cubicBezTo>
                  <a:cubicBezTo>
                    <a:pt x="6585" y="1686"/>
                    <a:pt x="6532" y="2061"/>
                    <a:pt x="6425" y="2382"/>
                  </a:cubicBezTo>
                  <a:cubicBezTo>
                    <a:pt x="6425" y="2409"/>
                    <a:pt x="6398" y="2463"/>
                    <a:pt x="6398" y="2489"/>
                  </a:cubicBezTo>
                  <a:cubicBezTo>
                    <a:pt x="6558" y="2784"/>
                    <a:pt x="6719" y="3132"/>
                    <a:pt x="6826" y="3453"/>
                  </a:cubicBezTo>
                  <a:cubicBezTo>
                    <a:pt x="6960" y="3935"/>
                    <a:pt x="7067" y="4390"/>
                    <a:pt x="7040" y="4872"/>
                  </a:cubicBezTo>
                  <a:cubicBezTo>
                    <a:pt x="7040" y="5353"/>
                    <a:pt x="6906" y="5862"/>
                    <a:pt x="6719" y="6344"/>
                  </a:cubicBezTo>
                  <a:cubicBezTo>
                    <a:pt x="6639" y="6558"/>
                    <a:pt x="6532" y="6825"/>
                    <a:pt x="6398" y="7040"/>
                  </a:cubicBezTo>
                  <a:cubicBezTo>
                    <a:pt x="6264" y="7227"/>
                    <a:pt x="6157" y="7441"/>
                    <a:pt x="5996" y="7628"/>
                  </a:cubicBezTo>
                  <a:cubicBezTo>
                    <a:pt x="5729" y="8003"/>
                    <a:pt x="5381" y="8351"/>
                    <a:pt x="5059" y="8646"/>
                  </a:cubicBezTo>
                  <a:cubicBezTo>
                    <a:pt x="4712" y="8940"/>
                    <a:pt x="4364" y="9208"/>
                    <a:pt x="3962" y="9422"/>
                  </a:cubicBezTo>
                  <a:cubicBezTo>
                    <a:pt x="3159" y="9850"/>
                    <a:pt x="2276" y="10144"/>
                    <a:pt x="1366" y="10278"/>
                  </a:cubicBezTo>
                  <a:cubicBezTo>
                    <a:pt x="911" y="10359"/>
                    <a:pt x="483" y="10385"/>
                    <a:pt x="1" y="10412"/>
                  </a:cubicBezTo>
                  <a:cubicBezTo>
                    <a:pt x="108" y="10412"/>
                    <a:pt x="161" y="10439"/>
                    <a:pt x="268" y="10439"/>
                  </a:cubicBezTo>
                  <a:cubicBezTo>
                    <a:pt x="483" y="10492"/>
                    <a:pt x="670" y="10492"/>
                    <a:pt x="857" y="10492"/>
                  </a:cubicBezTo>
                  <a:cubicBezTo>
                    <a:pt x="1500" y="10492"/>
                    <a:pt x="2142" y="10412"/>
                    <a:pt x="2784" y="10251"/>
                  </a:cubicBezTo>
                  <a:cubicBezTo>
                    <a:pt x="3213" y="10144"/>
                    <a:pt x="3641" y="9984"/>
                    <a:pt x="4123" y="9823"/>
                  </a:cubicBezTo>
                  <a:cubicBezTo>
                    <a:pt x="4551" y="9636"/>
                    <a:pt x="4979" y="9422"/>
                    <a:pt x="5354" y="9181"/>
                  </a:cubicBezTo>
                  <a:cubicBezTo>
                    <a:pt x="5729" y="8940"/>
                    <a:pt x="6103" y="8672"/>
                    <a:pt x="6425" y="8378"/>
                  </a:cubicBezTo>
                  <a:cubicBezTo>
                    <a:pt x="6719" y="8083"/>
                    <a:pt x="7040" y="7762"/>
                    <a:pt x="7308" y="7414"/>
                  </a:cubicBezTo>
                  <a:cubicBezTo>
                    <a:pt x="7790" y="6692"/>
                    <a:pt x="8164" y="5889"/>
                    <a:pt x="8298" y="5059"/>
                  </a:cubicBezTo>
                  <a:cubicBezTo>
                    <a:pt x="8378" y="4631"/>
                    <a:pt x="8405" y="4149"/>
                    <a:pt x="8405" y="3694"/>
                  </a:cubicBezTo>
                  <a:cubicBezTo>
                    <a:pt x="8405" y="3453"/>
                    <a:pt x="8378" y="3185"/>
                    <a:pt x="8325" y="2944"/>
                  </a:cubicBezTo>
                  <a:cubicBezTo>
                    <a:pt x="8298" y="2677"/>
                    <a:pt x="8245" y="2489"/>
                    <a:pt x="8191" y="2249"/>
                  </a:cubicBezTo>
                  <a:cubicBezTo>
                    <a:pt x="8111" y="1847"/>
                    <a:pt x="7897" y="1446"/>
                    <a:pt x="7709" y="1071"/>
                  </a:cubicBezTo>
                  <a:cubicBezTo>
                    <a:pt x="7495" y="750"/>
                    <a:pt x="7227" y="455"/>
                    <a:pt x="6933" y="188"/>
                  </a:cubicBezTo>
                  <a:cubicBezTo>
                    <a:pt x="6853" y="81"/>
                    <a:pt x="6826" y="54"/>
                    <a:pt x="6772" y="0"/>
                  </a:cubicBezTo>
                  <a:close/>
                </a:path>
              </a:pathLst>
            </a:custGeom>
            <a:solidFill>
              <a:srgbClr val="272727"/>
            </a:solidFill>
            <a:ln>
              <a:noFill/>
            </a:ln>
          </p:spPr>
          <p:txBody>
            <a:bodyPr spcFirstLastPara="1" wrap="square" lIns="121900" tIns="121900" rIns="121900" bIns="121900" anchor="ctr" anchorCtr="0">
              <a:noAutofit/>
            </a:bodyPr>
            <a:lstStyle/>
            <a:p>
              <a:endParaRPr sz="2400"/>
            </a:p>
          </p:txBody>
        </p:sp>
        <p:sp>
          <p:nvSpPr>
            <p:cNvPr id="1091" name="Google Shape;6594;p43">
              <a:extLst>
                <a:ext uri="{FF2B5EF4-FFF2-40B4-BE49-F238E27FC236}">
                  <a16:creationId xmlns:a16="http://schemas.microsoft.com/office/drawing/2014/main" id="{6848E3EE-AB69-1C77-D17F-E8D709CB18CE}"/>
                </a:ext>
              </a:extLst>
            </p:cNvPr>
            <p:cNvSpPr/>
            <p:nvPr/>
          </p:nvSpPr>
          <p:spPr>
            <a:xfrm>
              <a:off x="7928550" y="5178725"/>
              <a:ext cx="141875" cy="168000"/>
            </a:xfrm>
            <a:custGeom>
              <a:avLst/>
              <a:gdLst/>
              <a:ahLst/>
              <a:cxnLst/>
              <a:rect l="l" t="t" r="r" b="b"/>
              <a:pathLst>
                <a:path w="5675" h="6720" extrusionOk="0">
                  <a:moveTo>
                    <a:pt x="3105" y="1"/>
                  </a:moveTo>
                  <a:cubicBezTo>
                    <a:pt x="3079" y="1"/>
                    <a:pt x="3025" y="28"/>
                    <a:pt x="2998" y="28"/>
                  </a:cubicBezTo>
                  <a:cubicBezTo>
                    <a:pt x="2972" y="54"/>
                    <a:pt x="2972" y="81"/>
                    <a:pt x="2945" y="135"/>
                  </a:cubicBezTo>
                  <a:cubicBezTo>
                    <a:pt x="2731" y="402"/>
                    <a:pt x="2490" y="670"/>
                    <a:pt x="2276" y="965"/>
                  </a:cubicBezTo>
                  <a:cubicBezTo>
                    <a:pt x="1821" y="1500"/>
                    <a:pt x="1366" y="2062"/>
                    <a:pt x="964" y="2678"/>
                  </a:cubicBezTo>
                  <a:cubicBezTo>
                    <a:pt x="616" y="3159"/>
                    <a:pt x="402" y="3641"/>
                    <a:pt x="215" y="4096"/>
                  </a:cubicBezTo>
                  <a:cubicBezTo>
                    <a:pt x="134" y="4337"/>
                    <a:pt x="54" y="4605"/>
                    <a:pt x="27" y="4872"/>
                  </a:cubicBezTo>
                  <a:cubicBezTo>
                    <a:pt x="1" y="5113"/>
                    <a:pt x="1" y="5354"/>
                    <a:pt x="27" y="5568"/>
                  </a:cubicBezTo>
                  <a:cubicBezTo>
                    <a:pt x="81" y="6023"/>
                    <a:pt x="322" y="6344"/>
                    <a:pt x="670" y="6559"/>
                  </a:cubicBezTo>
                  <a:cubicBezTo>
                    <a:pt x="830" y="6639"/>
                    <a:pt x="1018" y="6719"/>
                    <a:pt x="1232" y="6719"/>
                  </a:cubicBezTo>
                  <a:lnTo>
                    <a:pt x="1285" y="6719"/>
                  </a:lnTo>
                  <a:cubicBezTo>
                    <a:pt x="1473" y="6719"/>
                    <a:pt x="1660" y="6692"/>
                    <a:pt x="1874" y="6585"/>
                  </a:cubicBezTo>
                  <a:cubicBezTo>
                    <a:pt x="2062" y="6505"/>
                    <a:pt x="2276" y="6344"/>
                    <a:pt x="2463" y="6237"/>
                  </a:cubicBezTo>
                  <a:cubicBezTo>
                    <a:pt x="2624" y="6157"/>
                    <a:pt x="2757" y="6023"/>
                    <a:pt x="2972" y="5836"/>
                  </a:cubicBezTo>
                  <a:cubicBezTo>
                    <a:pt x="3266" y="5541"/>
                    <a:pt x="3560" y="5220"/>
                    <a:pt x="3882" y="4765"/>
                  </a:cubicBezTo>
                  <a:cubicBezTo>
                    <a:pt x="4337" y="4150"/>
                    <a:pt x="4738" y="3400"/>
                    <a:pt x="5086" y="2570"/>
                  </a:cubicBezTo>
                  <a:cubicBezTo>
                    <a:pt x="5407" y="1767"/>
                    <a:pt x="5621" y="1072"/>
                    <a:pt x="5675" y="349"/>
                  </a:cubicBezTo>
                  <a:cubicBezTo>
                    <a:pt x="5675" y="295"/>
                    <a:pt x="5648" y="269"/>
                    <a:pt x="5621" y="215"/>
                  </a:cubicBezTo>
                  <a:cubicBezTo>
                    <a:pt x="5621" y="188"/>
                    <a:pt x="5568" y="162"/>
                    <a:pt x="5541" y="162"/>
                  </a:cubicBezTo>
                  <a:cubicBezTo>
                    <a:pt x="5514" y="135"/>
                    <a:pt x="5488" y="135"/>
                    <a:pt x="5434" y="135"/>
                  </a:cubicBezTo>
                  <a:lnTo>
                    <a:pt x="4711" y="135"/>
                  </a:lnTo>
                  <a:cubicBezTo>
                    <a:pt x="4176" y="135"/>
                    <a:pt x="3614" y="81"/>
                    <a:pt x="3105"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092" name="Google Shape;6595;p43">
              <a:extLst>
                <a:ext uri="{FF2B5EF4-FFF2-40B4-BE49-F238E27FC236}">
                  <a16:creationId xmlns:a16="http://schemas.microsoft.com/office/drawing/2014/main" id="{E69C4B04-752B-0A88-CF13-D07F2DE693D4}"/>
                </a:ext>
              </a:extLst>
            </p:cNvPr>
            <p:cNvSpPr/>
            <p:nvPr/>
          </p:nvSpPr>
          <p:spPr>
            <a:xfrm>
              <a:off x="7937925" y="5184750"/>
              <a:ext cx="132500" cy="161975"/>
            </a:xfrm>
            <a:custGeom>
              <a:avLst/>
              <a:gdLst/>
              <a:ahLst/>
              <a:cxnLst/>
              <a:rect l="l" t="t" r="r" b="b"/>
              <a:pathLst>
                <a:path w="5300" h="6479" extrusionOk="0">
                  <a:moveTo>
                    <a:pt x="5273" y="1"/>
                  </a:moveTo>
                  <a:lnTo>
                    <a:pt x="5273" y="161"/>
                  </a:lnTo>
                  <a:cubicBezTo>
                    <a:pt x="5193" y="429"/>
                    <a:pt x="5113" y="697"/>
                    <a:pt x="4979" y="938"/>
                  </a:cubicBezTo>
                  <a:cubicBezTo>
                    <a:pt x="4872" y="1232"/>
                    <a:pt x="4738" y="1446"/>
                    <a:pt x="4604" y="1687"/>
                  </a:cubicBezTo>
                  <a:lnTo>
                    <a:pt x="4202" y="2383"/>
                  </a:lnTo>
                  <a:cubicBezTo>
                    <a:pt x="3908" y="2892"/>
                    <a:pt x="3533" y="3400"/>
                    <a:pt x="3159" y="3855"/>
                  </a:cubicBezTo>
                  <a:cubicBezTo>
                    <a:pt x="2864" y="4230"/>
                    <a:pt x="2516" y="4605"/>
                    <a:pt x="2142" y="4926"/>
                  </a:cubicBezTo>
                  <a:lnTo>
                    <a:pt x="1553" y="5434"/>
                  </a:lnTo>
                  <a:cubicBezTo>
                    <a:pt x="1339" y="5568"/>
                    <a:pt x="1151" y="5702"/>
                    <a:pt x="910" y="5836"/>
                  </a:cubicBezTo>
                  <a:cubicBezTo>
                    <a:pt x="723" y="5943"/>
                    <a:pt x="482" y="6023"/>
                    <a:pt x="241" y="6077"/>
                  </a:cubicBezTo>
                  <a:cubicBezTo>
                    <a:pt x="188" y="6077"/>
                    <a:pt x="107" y="6103"/>
                    <a:pt x="0" y="6103"/>
                  </a:cubicBezTo>
                  <a:cubicBezTo>
                    <a:pt x="81" y="6157"/>
                    <a:pt x="188" y="6264"/>
                    <a:pt x="268" y="6291"/>
                  </a:cubicBezTo>
                  <a:cubicBezTo>
                    <a:pt x="455" y="6398"/>
                    <a:pt x="643" y="6478"/>
                    <a:pt x="857" y="6478"/>
                  </a:cubicBezTo>
                  <a:lnTo>
                    <a:pt x="910" y="6478"/>
                  </a:lnTo>
                  <a:cubicBezTo>
                    <a:pt x="1098" y="6478"/>
                    <a:pt x="1285" y="6425"/>
                    <a:pt x="1499" y="6344"/>
                  </a:cubicBezTo>
                  <a:cubicBezTo>
                    <a:pt x="1687" y="6264"/>
                    <a:pt x="1901" y="6130"/>
                    <a:pt x="2088" y="5996"/>
                  </a:cubicBezTo>
                  <a:cubicBezTo>
                    <a:pt x="2249" y="5916"/>
                    <a:pt x="2382" y="5782"/>
                    <a:pt x="2597" y="5595"/>
                  </a:cubicBezTo>
                  <a:cubicBezTo>
                    <a:pt x="2891" y="5300"/>
                    <a:pt x="3185" y="4979"/>
                    <a:pt x="3507" y="4524"/>
                  </a:cubicBezTo>
                  <a:cubicBezTo>
                    <a:pt x="3962" y="3909"/>
                    <a:pt x="4363" y="3159"/>
                    <a:pt x="4711" y="2329"/>
                  </a:cubicBezTo>
                  <a:cubicBezTo>
                    <a:pt x="5032" y="1526"/>
                    <a:pt x="5246" y="831"/>
                    <a:pt x="5300" y="108"/>
                  </a:cubicBezTo>
                  <a:cubicBezTo>
                    <a:pt x="5300" y="81"/>
                    <a:pt x="5300" y="54"/>
                    <a:pt x="5273" y="1"/>
                  </a:cubicBezTo>
                  <a:close/>
                </a:path>
              </a:pathLst>
            </a:custGeom>
            <a:solidFill>
              <a:srgbClr val="272727"/>
            </a:solidFill>
            <a:ln>
              <a:noFill/>
            </a:ln>
          </p:spPr>
          <p:txBody>
            <a:bodyPr spcFirstLastPara="1" wrap="square" lIns="121900" tIns="121900" rIns="121900" bIns="121900" anchor="ctr" anchorCtr="0">
              <a:noAutofit/>
            </a:bodyPr>
            <a:lstStyle/>
            <a:p>
              <a:endParaRPr sz="2400"/>
            </a:p>
          </p:txBody>
        </p:sp>
        <p:sp>
          <p:nvSpPr>
            <p:cNvPr id="1093" name="Google Shape;6596;p43">
              <a:extLst>
                <a:ext uri="{FF2B5EF4-FFF2-40B4-BE49-F238E27FC236}">
                  <a16:creationId xmlns:a16="http://schemas.microsoft.com/office/drawing/2014/main" id="{0E240741-2007-AFF6-B302-94420B55F09B}"/>
                </a:ext>
              </a:extLst>
            </p:cNvPr>
            <p:cNvSpPr/>
            <p:nvPr/>
          </p:nvSpPr>
          <p:spPr>
            <a:xfrm>
              <a:off x="7935250" y="5179400"/>
              <a:ext cx="71625" cy="104425"/>
            </a:xfrm>
            <a:custGeom>
              <a:avLst/>
              <a:gdLst/>
              <a:ahLst/>
              <a:cxnLst/>
              <a:rect l="l" t="t" r="r" b="b"/>
              <a:pathLst>
                <a:path w="2865" h="4177" extrusionOk="0">
                  <a:moveTo>
                    <a:pt x="2757" y="1"/>
                  </a:moveTo>
                  <a:cubicBezTo>
                    <a:pt x="2222" y="643"/>
                    <a:pt x="1660" y="1232"/>
                    <a:pt x="1205" y="1901"/>
                  </a:cubicBezTo>
                  <a:cubicBezTo>
                    <a:pt x="964" y="2249"/>
                    <a:pt x="723" y="2570"/>
                    <a:pt x="536" y="2918"/>
                  </a:cubicBezTo>
                  <a:cubicBezTo>
                    <a:pt x="428" y="3079"/>
                    <a:pt x="348" y="3266"/>
                    <a:pt x="268" y="3453"/>
                  </a:cubicBezTo>
                  <a:cubicBezTo>
                    <a:pt x="161" y="3641"/>
                    <a:pt x="54" y="3882"/>
                    <a:pt x="0" y="4123"/>
                  </a:cubicBezTo>
                  <a:cubicBezTo>
                    <a:pt x="0" y="4149"/>
                    <a:pt x="0" y="4176"/>
                    <a:pt x="27" y="4176"/>
                  </a:cubicBezTo>
                  <a:cubicBezTo>
                    <a:pt x="54" y="4176"/>
                    <a:pt x="80" y="4176"/>
                    <a:pt x="80" y="4149"/>
                  </a:cubicBezTo>
                  <a:cubicBezTo>
                    <a:pt x="161" y="3989"/>
                    <a:pt x="214" y="3855"/>
                    <a:pt x="295" y="3668"/>
                  </a:cubicBezTo>
                  <a:cubicBezTo>
                    <a:pt x="348" y="3507"/>
                    <a:pt x="455" y="3346"/>
                    <a:pt x="536" y="3186"/>
                  </a:cubicBezTo>
                  <a:cubicBezTo>
                    <a:pt x="616" y="2998"/>
                    <a:pt x="696" y="2865"/>
                    <a:pt x="803" y="2704"/>
                  </a:cubicBezTo>
                  <a:cubicBezTo>
                    <a:pt x="991" y="2410"/>
                    <a:pt x="1205" y="2115"/>
                    <a:pt x="1419" y="1794"/>
                  </a:cubicBezTo>
                  <a:cubicBezTo>
                    <a:pt x="1874" y="1205"/>
                    <a:pt x="2329" y="670"/>
                    <a:pt x="2837" y="108"/>
                  </a:cubicBezTo>
                  <a:cubicBezTo>
                    <a:pt x="2864" y="54"/>
                    <a:pt x="2837" y="27"/>
                    <a:pt x="2837" y="27"/>
                  </a:cubicBezTo>
                  <a:cubicBezTo>
                    <a:pt x="2811" y="1"/>
                    <a:pt x="2757" y="1"/>
                    <a:pt x="2757" y="1"/>
                  </a:cubicBezTo>
                  <a:close/>
                </a:path>
              </a:pathLst>
            </a:custGeom>
            <a:solidFill>
              <a:srgbClr val="272727"/>
            </a:solidFill>
            <a:ln>
              <a:noFill/>
            </a:ln>
          </p:spPr>
          <p:txBody>
            <a:bodyPr spcFirstLastPara="1" wrap="square" lIns="121900" tIns="121900" rIns="121900" bIns="121900" anchor="ctr" anchorCtr="0">
              <a:noAutofit/>
            </a:bodyPr>
            <a:lstStyle/>
            <a:p>
              <a:endParaRPr sz="2400"/>
            </a:p>
          </p:txBody>
        </p:sp>
        <p:sp>
          <p:nvSpPr>
            <p:cNvPr id="1094" name="Google Shape;6597;p43">
              <a:extLst>
                <a:ext uri="{FF2B5EF4-FFF2-40B4-BE49-F238E27FC236}">
                  <a16:creationId xmlns:a16="http://schemas.microsoft.com/office/drawing/2014/main" id="{1B603D1E-0C58-7C33-1BCF-B70D90938060}"/>
                </a:ext>
              </a:extLst>
            </p:cNvPr>
            <p:cNvSpPr/>
            <p:nvPr/>
          </p:nvSpPr>
          <p:spPr>
            <a:xfrm>
              <a:off x="7811450" y="4539875"/>
              <a:ext cx="50875" cy="120300"/>
            </a:xfrm>
            <a:custGeom>
              <a:avLst/>
              <a:gdLst/>
              <a:ahLst/>
              <a:cxnLst/>
              <a:rect l="l" t="t" r="r" b="b"/>
              <a:pathLst>
                <a:path w="2035" h="4812" extrusionOk="0">
                  <a:moveTo>
                    <a:pt x="168" y="0"/>
                  </a:moveTo>
                  <a:cubicBezTo>
                    <a:pt x="161" y="0"/>
                    <a:pt x="148" y="7"/>
                    <a:pt x="134" y="21"/>
                  </a:cubicBezTo>
                  <a:cubicBezTo>
                    <a:pt x="27" y="74"/>
                    <a:pt x="1" y="208"/>
                    <a:pt x="54" y="288"/>
                  </a:cubicBezTo>
                  <a:cubicBezTo>
                    <a:pt x="295" y="609"/>
                    <a:pt x="482" y="984"/>
                    <a:pt x="643" y="1359"/>
                  </a:cubicBezTo>
                  <a:cubicBezTo>
                    <a:pt x="777" y="1734"/>
                    <a:pt x="911" y="2055"/>
                    <a:pt x="991" y="2456"/>
                  </a:cubicBezTo>
                  <a:lnTo>
                    <a:pt x="1098" y="3072"/>
                  </a:lnTo>
                  <a:cubicBezTo>
                    <a:pt x="1125" y="3259"/>
                    <a:pt x="1151" y="3473"/>
                    <a:pt x="1178" y="3687"/>
                  </a:cubicBezTo>
                  <a:cubicBezTo>
                    <a:pt x="1232" y="3928"/>
                    <a:pt x="1259" y="4169"/>
                    <a:pt x="1259" y="4437"/>
                  </a:cubicBezTo>
                  <a:cubicBezTo>
                    <a:pt x="1259" y="4544"/>
                    <a:pt x="1285" y="4624"/>
                    <a:pt x="1366" y="4705"/>
                  </a:cubicBezTo>
                  <a:cubicBezTo>
                    <a:pt x="1419" y="4758"/>
                    <a:pt x="1526" y="4812"/>
                    <a:pt x="1633" y="4812"/>
                  </a:cubicBezTo>
                  <a:cubicBezTo>
                    <a:pt x="1714" y="4812"/>
                    <a:pt x="1821" y="4758"/>
                    <a:pt x="1901" y="4705"/>
                  </a:cubicBezTo>
                  <a:cubicBezTo>
                    <a:pt x="1954" y="4624"/>
                    <a:pt x="2035" y="4544"/>
                    <a:pt x="1981" y="4437"/>
                  </a:cubicBezTo>
                  <a:cubicBezTo>
                    <a:pt x="1928" y="4035"/>
                    <a:pt x="1901" y="3661"/>
                    <a:pt x="1794" y="3286"/>
                  </a:cubicBezTo>
                  <a:cubicBezTo>
                    <a:pt x="1767" y="3099"/>
                    <a:pt x="1687" y="2938"/>
                    <a:pt x="1633" y="2724"/>
                  </a:cubicBezTo>
                  <a:cubicBezTo>
                    <a:pt x="1553" y="2537"/>
                    <a:pt x="1499" y="2349"/>
                    <a:pt x="1419" y="2162"/>
                  </a:cubicBezTo>
                  <a:cubicBezTo>
                    <a:pt x="1125" y="1466"/>
                    <a:pt x="777" y="743"/>
                    <a:pt x="322" y="128"/>
                  </a:cubicBezTo>
                  <a:cubicBezTo>
                    <a:pt x="295" y="47"/>
                    <a:pt x="215" y="21"/>
                    <a:pt x="161" y="21"/>
                  </a:cubicBezTo>
                  <a:cubicBezTo>
                    <a:pt x="175" y="7"/>
                    <a:pt x="175" y="0"/>
                    <a:pt x="168"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095" name="Google Shape;6598;p43">
              <a:extLst>
                <a:ext uri="{FF2B5EF4-FFF2-40B4-BE49-F238E27FC236}">
                  <a16:creationId xmlns:a16="http://schemas.microsoft.com/office/drawing/2014/main" id="{8ECC5A7C-8460-8352-15A2-EDA9B7191BDB}"/>
                </a:ext>
              </a:extLst>
            </p:cNvPr>
            <p:cNvSpPr/>
            <p:nvPr/>
          </p:nvSpPr>
          <p:spPr>
            <a:xfrm>
              <a:off x="8005500" y="4532350"/>
              <a:ext cx="42175" cy="123150"/>
            </a:xfrm>
            <a:custGeom>
              <a:avLst/>
              <a:gdLst/>
              <a:ahLst/>
              <a:cxnLst/>
              <a:rect l="l" t="t" r="r" b="b"/>
              <a:pathLst>
                <a:path w="1687" h="4926" extrusionOk="0">
                  <a:moveTo>
                    <a:pt x="1499" y="0"/>
                  </a:moveTo>
                  <a:cubicBezTo>
                    <a:pt x="1419" y="27"/>
                    <a:pt x="1392" y="27"/>
                    <a:pt x="1366" y="81"/>
                  </a:cubicBezTo>
                  <a:cubicBezTo>
                    <a:pt x="1259" y="241"/>
                    <a:pt x="1152" y="429"/>
                    <a:pt x="1071" y="562"/>
                  </a:cubicBezTo>
                  <a:cubicBezTo>
                    <a:pt x="964" y="723"/>
                    <a:pt x="857" y="884"/>
                    <a:pt x="804" y="1044"/>
                  </a:cubicBezTo>
                  <a:cubicBezTo>
                    <a:pt x="589" y="1419"/>
                    <a:pt x="429" y="1794"/>
                    <a:pt x="295" y="2195"/>
                  </a:cubicBezTo>
                  <a:cubicBezTo>
                    <a:pt x="161" y="2597"/>
                    <a:pt x="81" y="2998"/>
                    <a:pt x="27" y="3426"/>
                  </a:cubicBezTo>
                  <a:cubicBezTo>
                    <a:pt x="1" y="3828"/>
                    <a:pt x="1" y="4256"/>
                    <a:pt x="134" y="4658"/>
                  </a:cubicBezTo>
                  <a:cubicBezTo>
                    <a:pt x="161" y="4818"/>
                    <a:pt x="322" y="4925"/>
                    <a:pt x="482" y="4925"/>
                  </a:cubicBezTo>
                  <a:cubicBezTo>
                    <a:pt x="589" y="4925"/>
                    <a:pt x="697" y="4898"/>
                    <a:pt x="750" y="4818"/>
                  </a:cubicBezTo>
                  <a:cubicBezTo>
                    <a:pt x="830" y="4765"/>
                    <a:pt x="857" y="4658"/>
                    <a:pt x="857" y="4551"/>
                  </a:cubicBezTo>
                  <a:cubicBezTo>
                    <a:pt x="884" y="4256"/>
                    <a:pt x="884" y="3962"/>
                    <a:pt x="884" y="3667"/>
                  </a:cubicBezTo>
                  <a:cubicBezTo>
                    <a:pt x="884" y="3346"/>
                    <a:pt x="937" y="3025"/>
                    <a:pt x="991" y="2730"/>
                  </a:cubicBezTo>
                  <a:cubicBezTo>
                    <a:pt x="1098" y="1981"/>
                    <a:pt x="1259" y="1258"/>
                    <a:pt x="1526" y="536"/>
                  </a:cubicBezTo>
                  <a:cubicBezTo>
                    <a:pt x="1553" y="455"/>
                    <a:pt x="1633" y="348"/>
                    <a:pt x="1660" y="268"/>
                  </a:cubicBezTo>
                  <a:cubicBezTo>
                    <a:pt x="1687" y="188"/>
                    <a:pt x="1687" y="81"/>
                    <a:pt x="1607" y="54"/>
                  </a:cubicBezTo>
                  <a:cubicBezTo>
                    <a:pt x="1553" y="54"/>
                    <a:pt x="1526" y="0"/>
                    <a:pt x="1499"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096" name="Google Shape;6599;p43">
              <a:extLst>
                <a:ext uri="{FF2B5EF4-FFF2-40B4-BE49-F238E27FC236}">
                  <a16:creationId xmlns:a16="http://schemas.microsoft.com/office/drawing/2014/main" id="{6F4F1174-BDEE-4364-6B8C-C0516CDB11F8}"/>
                </a:ext>
              </a:extLst>
            </p:cNvPr>
            <p:cNvSpPr/>
            <p:nvPr/>
          </p:nvSpPr>
          <p:spPr>
            <a:xfrm>
              <a:off x="7762600" y="4488175"/>
              <a:ext cx="80325" cy="80325"/>
            </a:xfrm>
            <a:custGeom>
              <a:avLst/>
              <a:gdLst/>
              <a:ahLst/>
              <a:cxnLst/>
              <a:rect l="l" t="t" r="r" b="b"/>
              <a:pathLst>
                <a:path w="3213" h="3213" extrusionOk="0">
                  <a:moveTo>
                    <a:pt x="1607" y="1"/>
                  </a:moveTo>
                  <a:cubicBezTo>
                    <a:pt x="750" y="1"/>
                    <a:pt x="1" y="724"/>
                    <a:pt x="1" y="1607"/>
                  </a:cubicBezTo>
                  <a:cubicBezTo>
                    <a:pt x="1" y="2490"/>
                    <a:pt x="750" y="3213"/>
                    <a:pt x="1607" y="3213"/>
                  </a:cubicBezTo>
                  <a:cubicBezTo>
                    <a:pt x="2463" y="3213"/>
                    <a:pt x="3213" y="2490"/>
                    <a:pt x="3213" y="1607"/>
                  </a:cubicBezTo>
                  <a:cubicBezTo>
                    <a:pt x="3213" y="750"/>
                    <a:pt x="2463" y="1"/>
                    <a:pt x="1607"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097" name="Google Shape;6600;p43">
              <a:extLst>
                <a:ext uri="{FF2B5EF4-FFF2-40B4-BE49-F238E27FC236}">
                  <a16:creationId xmlns:a16="http://schemas.microsoft.com/office/drawing/2014/main" id="{D5E7ED76-EF69-87E5-989C-6AA0098B6BBD}"/>
                </a:ext>
              </a:extLst>
            </p:cNvPr>
            <p:cNvSpPr/>
            <p:nvPr/>
          </p:nvSpPr>
          <p:spPr>
            <a:xfrm>
              <a:off x="8014200" y="4480125"/>
              <a:ext cx="80325" cy="80350"/>
            </a:xfrm>
            <a:custGeom>
              <a:avLst/>
              <a:gdLst/>
              <a:ahLst/>
              <a:cxnLst/>
              <a:rect l="l" t="t" r="r" b="b"/>
              <a:pathLst>
                <a:path w="3213" h="3214" extrusionOk="0">
                  <a:moveTo>
                    <a:pt x="1560" y="1"/>
                  </a:moveTo>
                  <a:cubicBezTo>
                    <a:pt x="723" y="1"/>
                    <a:pt x="1" y="714"/>
                    <a:pt x="1" y="1608"/>
                  </a:cubicBezTo>
                  <a:cubicBezTo>
                    <a:pt x="1" y="2464"/>
                    <a:pt x="750" y="3214"/>
                    <a:pt x="1606" y="3214"/>
                  </a:cubicBezTo>
                  <a:cubicBezTo>
                    <a:pt x="2490" y="3214"/>
                    <a:pt x="3212" y="2464"/>
                    <a:pt x="3212" y="1608"/>
                  </a:cubicBezTo>
                  <a:cubicBezTo>
                    <a:pt x="3212" y="724"/>
                    <a:pt x="2490" y="2"/>
                    <a:pt x="1606" y="2"/>
                  </a:cubicBezTo>
                  <a:cubicBezTo>
                    <a:pt x="1591" y="1"/>
                    <a:pt x="1576" y="1"/>
                    <a:pt x="1560"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098" name="Google Shape;6601;p43">
              <a:extLst>
                <a:ext uri="{FF2B5EF4-FFF2-40B4-BE49-F238E27FC236}">
                  <a16:creationId xmlns:a16="http://schemas.microsoft.com/office/drawing/2014/main" id="{DED90300-C943-9539-DDC2-08577407D83E}"/>
                </a:ext>
              </a:extLst>
            </p:cNvPr>
            <p:cNvSpPr/>
            <p:nvPr/>
          </p:nvSpPr>
          <p:spPr>
            <a:xfrm>
              <a:off x="7636800" y="4625350"/>
              <a:ext cx="591550" cy="530650"/>
            </a:xfrm>
            <a:custGeom>
              <a:avLst/>
              <a:gdLst/>
              <a:ahLst/>
              <a:cxnLst/>
              <a:rect l="l" t="t" r="r" b="b"/>
              <a:pathLst>
                <a:path w="23662" h="21226" extrusionOk="0">
                  <a:moveTo>
                    <a:pt x="12527" y="1"/>
                  </a:moveTo>
                  <a:lnTo>
                    <a:pt x="12474" y="54"/>
                  </a:lnTo>
                  <a:lnTo>
                    <a:pt x="11885" y="54"/>
                  </a:lnTo>
                  <a:cubicBezTo>
                    <a:pt x="11189" y="54"/>
                    <a:pt x="10493" y="108"/>
                    <a:pt x="9743" y="215"/>
                  </a:cubicBezTo>
                  <a:cubicBezTo>
                    <a:pt x="8539" y="402"/>
                    <a:pt x="7415" y="777"/>
                    <a:pt x="6344" y="1312"/>
                  </a:cubicBezTo>
                  <a:cubicBezTo>
                    <a:pt x="5247" y="1848"/>
                    <a:pt x="4256" y="2517"/>
                    <a:pt x="3453" y="3320"/>
                  </a:cubicBezTo>
                  <a:cubicBezTo>
                    <a:pt x="3025" y="3748"/>
                    <a:pt x="2624" y="4257"/>
                    <a:pt x="2276" y="4765"/>
                  </a:cubicBezTo>
                  <a:cubicBezTo>
                    <a:pt x="1955" y="5300"/>
                    <a:pt x="1660" y="5889"/>
                    <a:pt x="1419" y="6612"/>
                  </a:cubicBezTo>
                  <a:cubicBezTo>
                    <a:pt x="991" y="7763"/>
                    <a:pt x="777" y="9048"/>
                    <a:pt x="536" y="10252"/>
                  </a:cubicBezTo>
                  <a:lnTo>
                    <a:pt x="483" y="10546"/>
                  </a:lnTo>
                  <a:lnTo>
                    <a:pt x="268" y="11564"/>
                  </a:lnTo>
                  <a:cubicBezTo>
                    <a:pt x="215" y="11858"/>
                    <a:pt x="188" y="12152"/>
                    <a:pt x="135" y="12420"/>
                  </a:cubicBezTo>
                  <a:cubicBezTo>
                    <a:pt x="54" y="13036"/>
                    <a:pt x="1" y="13571"/>
                    <a:pt x="1" y="14026"/>
                  </a:cubicBezTo>
                  <a:cubicBezTo>
                    <a:pt x="1" y="14561"/>
                    <a:pt x="81" y="15070"/>
                    <a:pt x="188" y="15525"/>
                  </a:cubicBezTo>
                  <a:cubicBezTo>
                    <a:pt x="268" y="16033"/>
                    <a:pt x="456" y="16462"/>
                    <a:pt x="670" y="16917"/>
                  </a:cubicBezTo>
                  <a:cubicBezTo>
                    <a:pt x="911" y="17345"/>
                    <a:pt x="1259" y="17773"/>
                    <a:pt x="1607" y="18148"/>
                  </a:cubicBezTo>
                  <a:cubicBezTo>
                    <a:pt x="2008" y="18549"/>
                    <a:pt x="2490" y="18924"/>
                    <a:pt x="3052" y="19245"/>
                  </a:cubicBezTo>
                  <a:cubicBezTo>
                    <a:pt x="4149" y="19914"/>
                    <a:pt x="5434" y="20423"/>
                    <a:pt x="6799" y="20744"/>
                  </a:cubicBezTo>
                  <a:cubicBezTo>
                    <a:pt x="8084" y="21065"/>
                    <a:pt x="9449" y="21226"/>
                    <a:pt x="10841" y="21226"/>
                  </a:cubicBezTo>
                  <a:cubicBezTo>
                    <a:pt x="11456" y="21226"/>
                    <a:pt x="12099" y="21199"/>
                    <a:pt x="12795" y="21119"/>
                  </a:cubicBezTo>
                  <a:cubicBezTo>
                    <a:pt x="13357" y="21065"/>
                    <a:pt x="13919" y="20985"/>
                    <a:pt x="14508" y="20878"/>
                  </a:cubicBezTo>
                  <a:cubicBezTo>
                    <a:pt x="15712" y="20691"/>
                    <a:pt x="16810" y="20343"/>
                    <a:pt x="17800" y="19941"/>
                  </a:cubicBezTo>
                  <a:cubicBezTo>
                    <a:pt x="18924" y="19486"/>
                    <a:pt x="19888" y="18924"/>
                    <a:pt x="20691" y="18175"/>
                  </a:cubicBezTo>
                  <a:cubicBezTo>
                    <a:pt x="21119" y="17800"/>
                    <a:pt x="21494" y="17372"/>
                    <a:pt x="21868" y="16917"/>
                  </a:cubicBezTo>
                  <a:cubicBezTo>
                    <a:pt x="22189" y="16435"/>
                    <a:pt x="22537" y="15900"/>
                    <a:pt x="22752" y="15364"/>
                  </a:cubicBezTo>
                  <a:cubicBezTo>
                    <a:pt x="23260" y="14294"/>
                    <a:pt x="23528" y="13089"/>
                    <a:pt x="23608" y="11724"/>
                  </a:cubicBezTo>
                  <a:cubicBezTo>
                    <a:pt x="23662" y="10493"/>
                    <a:pt x="23528" y="9181"/>
                    <a:pt x="23233" y="7897"/>
                  </a:cubicBezTo>
                  <a:cubicBezTo>
                    <a:pt x="23099" y="7308"/>
                    <a:pt x="22885" y="6692"/>
                    <a:pt x="22671" y="6103"/>
                  </a:cubicBezTo>
                  <a:cubicBezTo>
                    <a:pt x="22404" y="5461"/>
                    <a:pt x="22136" y="4926"/>
                    <a:pt x="21815" y="4471"/>
                  </a:cubicBezTo>
                  <a:cubicBezTo>
                    <a:pt x="21520" y="3962"/>
                    <a:pt x="21119" y="3480"/>
                    <a:pt x="20691" y="3052"/>
                  </a:cubicBezTo>
                  <a:cubicBezTo>
                    <a:pt x="20450" y="2811"/>
                    <a:pt x="20209" y="2624"/>
                    <a:pt x="19941" y="2410"/>
                  </a:cubicBezTo>
                  <a:cubicBezTo>
                    <a:pt x="19513" y="2062"/>
                    <a:pt x="19004" y="1741"/>
                    <a:pt x="18549" y="1473"/>
                  </a:cubicBezTo>
                  <a:cubicBezTo>
                    <a:pt x="18549" y="1473"/>
                    <a:pt x="18523" y="1473"/>
                    <a:pt x="18523" y="1446"/>
                  </a:cubicBezTo>
                  <a:cubicBezTo>
                    <a:pt x="18282" y="1312"/>
                    <a:pt x="18041" y="1178"/>
                    <a:pt x="17773" y="1071"/>
                  </a:cubicBezTo>
                  <a:cubicBezTo>
                    <a:pt x="17746" y="1045"/>
                    <a:pt x="17720" y="1045"/>
                    <a:pt x="17666" y="1045"/>
                  </a:cubicBezTo>
                  <a:cubicBezTo>
                    <a:pt x="17452" y="911"/>
                    <a:pt x="17184" y="804"/>
                    <a:pt x="16943" y="750"/>
                  </a:cubicBezTo>
                  <a:cubicBezTo>
                    <a:pt x="16729" y="670"/>
                    <a:pt x="16542" y="616"/>
                    <a:pt x="16328" y="590"/>
                  </a:cubicBezTo>
                  <a:cubicBezTo>
                    <a:pt x="16194" y="536"/>
                    <a:pt x="16114" y="509"/>
                    <a:pt x="16007" y="483"/>
                  </a:cubicBezTo>
                  <a:cubicBezTo>
                    <a:pt x="15873" y="456"/>
                    <a:pt x="15712" y="402"/>
                    <a:pt x="15525" y="376"/>
                  </a:cubicBezTo>
                  <a:cubicBezTo>
                    <a:pt x="15043" y="242"/>
                    <a:pt x="14508" y="135"/>
                    <a:pt x="13892" y="108"/>
                  </a:cubicBezTo>
                  <a:cubicBezTo>
                    <a:pt x="13517" y="54"/>
                    <a:pt x="13169" y="1"/>
                    <a:pt x="12661"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099" name="Google Shape;6602;p43">
              <a:extLst>
                <a:ext uri="{FF2B5EF4-FFF2-40B4-BE49-F238E27FC236}">
                  <a16:creationId xmlns:a16="http://schemas.microsoft.com/office/drawing/2014/main" id="{9164B452-6547-AF3C-ABA4-DFF5292895DF}"/>
                </a:ext>
              </a:extLst>
            </p:cNvPr>
            <p:cNvSpPr/>
            <p:nvPr/>
          </p:nvSpPr>
          <p:spPr>
            <a:xfrm>
              <a:off x="7761925" y="4643425"/>
              <a:ext cx="469100" cy="513250"/>
            </a:xfrm>
            <a:custGeom>
              <a:avLst/>
              <a:gdLst/>
              <a:ahLst/>
              <a:cxnLst/>
              <a:rect l="l" t="t" r="r" b="b"/>
              <a:pathLst>
                <a:path w="18764" h="20530" extrusionOk="0">
                  <a:moveTo>
                    <a:pt x="11858" y="0"/>
                  </a:moveTo>
                  <a:cubicBezTo>
                    <a:pt x="12099" y="161"/>
                    <a:pt x="12367" y="322"/>
                    <a:pt x="12608" y="455"/>
                  </a:cubicBezTo>
                  <a:cubicBezTo>
                    <a:pt x="13491" y="1018"/>
                    <a:pt x="14294" y="1660"/>
                    <a:pt x="14990" y="2409"/>
                  </a:cubicBezTo>
                  <a:cubicBezTo>
                    <a:pt x="15686" y="3132"/>
                    <a:pt x="16328" y="3962"/>
                    <a:pt x="16836" y="4872"/>
                  </a:cubicBezTo>
                  <a:cubicBezTo>
                    <a:pt x="17318" y="5782"/>
                    <a:pt x="17693" y="6745"/>
                    <a:pt x="17934" y="7762"/>
                  </a:cubicBezTo>
                  <a:cubicBezTo>
                    <a:pt x="18041" y="8244"/>
                    <a:pt x="18121" y="8780"/>
                    <a:pt x="18175" y="9288"/>
                  </a:cubicBezTo>
                  <a:cubicBezTo>
                    <a:pt x="18202" y="9823"/>
                    <a:pt x="18202" y="10386"/>
                    <a:pt x="18175" y="10921"/>
                  </a:cubicBezTo>
                  <a:cubicBezTo>
                    <a:pt x="18121" y="11429"/>
                    <a:pt x="18041" y="11965"/>
                    <a:pt x="17934" y="12473"/>
                  </a:cubicBezTo>
                  <a:cubicBezTo>
                    <a:pt x="17800" y="12982"/>
                    <a:pt x="17666" y="13437"/>
                    <a:pt x="17425" y="13919"/>
                  </a:cubicBezTo>
                  <a:cubicBezTo>
                    <a:pt x="17238" y="14374"/>
                    <a:pt x="16997" y="14802"/>
                    <a:pt x="16703" y="15257"/>
                  </a:cubicBezTo>
                  <a:cubicBezTo>
                    <a:pt x="16435" y="15685"/>
                    <a:pt x="16087" y="16060"/>
                    <a:pt x="15766" y="16408"/>
                  </a:cubicBezTo>
                  <a:cubicBezTo>
                    <a:pt x="15016" y="17184"/>
                    <a:pt x="14187" y="17853"/>
                    <a:pt x="13250" y="18362"/>
                  </a:cubicBezTo>
                  <a:cubicBezTo>
                    <a:pt x="12153" y="18951"/>
                    <a:pt x="10975" y="19406"/>
                    <a:pt x="9770" y="19700"/>
                  </a:cubicBezTo>
                  <a:cubicBezTo>
                    <a:pt x="8566" y="19994"/>
                    <a:pt x="7335" y="20155"/>
                    <a:pt x="6077" y="20155"/>
                  </a:cubicBezTo>
                  <a:cubicBezTo>
                    <a:pt x="5859" y="20164"/>
                    <a:pt x="5640" y="20169"/>
                    <a:pt x="5420" y="20169"/>
                  </a:cubicBezTo>
                  <a:cubicBezTo>
                    <a:pt x="4400" y="20169"/>
                    <a:pt x="3365" y="20073"/>
                    <a:pt x="2330" y="19941"/>
                  </a:cubicBezTo>
                  <a:cubicBezTo>
                    <a:pt x="1527" y="19834"/>
                    <a:pt x="777" y="19673"/>
                    <a:pt x="1" y="19459"/>
                  </a:cubicBezTo>
                  <a:lnTo>
                    <a:pt x="1" y="19459"/>
                  </a:lnTo>
                  <a:cubicBezTo>
                    <a:pt x="590" y="19700"/>
                    <a:pt x="1232" y="19887"/>
                    <a:pt x="1874" y="20075"/>
                  </a:cubicBezTo>
                  <a:cubicBezTo>
                    <a:pt x="3132" y="20369"/>
                    <a:pt x="4524" y="20530"/>
                    <a:pt x="5916" y="20530"/>
                  </a:cubicBezTo>
                  <a:cubicBezTo>
                    <a:pt x="6532" y="20530"/>
                    <a:pt x="7147" y="20503"/>
                    <a:pt x="7870" y="20423"/>
                  </a:cubicBezTo>
                  <a:cubicBezTo>
                    <a:pt x="8432" y="20369"/>
                    <a:pt x="8994" y="20289"/>
                    <a:pt x="9556" y="20209"/>
                  </a:cubicBezTo>
                  <a:cubicBezTo>
                    <a:pt x="10761" y="19994"/>
                    <a:pt x="11912" y="19673"/>
                    <a:pt x="12875" y="19272"/>
                  </a:cubicBezTo>
                  <a:cubicBezTo>
                    <a:pt x="13973" y="18790"/>
                    <a:pt x="14963" y="18228"/>
                    <a:pt x="15766" y="17478"/>
                  </a:cubicBezTo>
                  <a:cubicBezTo>
                    <a:pt x="16194" y="17130"/>
                    <a:pt x="16569" y="16675"/>
                    <a:pt x="16917" y="16220"/>
                  </a:cubicBezTo>
                  <a:cubicBezTo>
                    <a:pt x="17292" y="15739"/>
                    <a:pt x="17586" y="15203"/>
                    <a:pt x="17854" y="14668"/>
                  </a:cubicBezTo>
                  <a:cubicBezTo>
                    <a:pt x="18362" y="13597"/>
                    <a:pt x="18630" y="12366"/>
                    <a:pt x="18710" y="11028"/>
                  </a:cubicBezTo>
                  <a:cubicBezTo>
                    <a:pt x="18764" y="9797"/>
                    <a:pt x="18630" y="8485"/>
                    <a:pt x="18335" y="7227"/>
                  </a:cubicBezTo>
                  <a:cubicBezTo>
                    <a:pt x="18202" y="6612"/>
                    <a:pt x="17987" y="6023"/>
                    <a:pt x="17747" y="5407"/>
                  </a:cubicBezTo>
                  <a:cubicBezTo>
                    <a:pt x="17532" y="4765"/>
                    <a:pt x="17211" y="4229"/>
                    <a:pt x="16917" y="3774"/>
                  </a:cubicBezTo>
                  <a:cubicBezTo>
                    <a:pt x="16596" y="3266"/>
                    <a:pt x="16221" y="2811"/>
                    <a:pt x="15793" y="2356"/>
                  </a:cubicBezTo>
                  <a:cubicBezTo>
                    <a:pt x="15552" y="2142"/>
                    <a:pt x="15311" y="1928"/>
                    <a:pt x="15043" y="1740"/>
                  </a:cubicBezTo>
                  <a:cubicBezTo>
                    <a:pt x="14615" y="1366"/>
                    <a:pt x="14106" y="1071"/>
                    <a:pt x="13651" y="803"/>
                  </a:cubicBezTo>
                  <a:cubicBezTo>
                    <a:pt x="13651" y="803"/>
                    <a:pt x="13598" y="803"/>
                    <a:pt x="13598" y="750"/>
                  </a:cubicBezTo>
                  <a:cubicBezTo>
                    <a:pt x="13384" y="616"/>
                    <a:pt x="13143" y="482"/>
                    <a:pt x="12875" y="402"/>
                  </a:cubicBezTo>
                  <a:lnTo>
                    <a:pt x="12768" y="348"/>
                  </a:lnTo>
                  <a:cubicBezTo>
                    <a:pt x="12527" y="215"/>
                    <a:pt x="12260" y="134"/>
                    <a:pt x="12045" y="54"/>
                  </a:cubicBezTo>
                  <a:cubicBezTo>
                    <a:pt x="11965" y="27"/>
                    <a:pt x="11912" y="27"/>
                    <a:pt x="11858"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100" name="Google Shape;6603;p43">
              <a:extLst>
                <a:ext uri="{FF2B5EF4-FFF2-40B4-BE49-F238E27FC236}">
                  <a16:creationId xmlns:a16="http://schemas.microsoft.com/office/drawing/2014/main" id="{A11EDBB1-7735-A855-7035-F2D3A889D773}"/>
                </a:ext>
              </a:extLst>
            </p:cNvPr>
            <p:cNvSpPr/>
            <p:nvPr/>
          </p:nvSpPr>
          <p:spPr>
            <a:xfrm>
              <a:off x="8189525" y="4785275"/>
              <a:ext cx="25" cy="25"/>
            </a:xfrm>
            <a:custGeom>
              <a:avLst/>
              <a:gdLst/>
              <a:ahLst/>
              <a:cxnLst/>
              <a:rect l="l" t="t" r="r" b="b"/>
              <a:pathLst>
                <a:path w="1" h="1" extrusionOk="0">
                  <a:moveTo>
                    <a:pt x="0" y="1"/>
                  </a:moveTo>
                  <a:lnTo>
                    <a:pt x="0" y="1"/>
                  </a:lnTo>
                  <a:lnTo>
                    <a:pt x="0" y="1"/>
                  </a:lnTo>
                  <a:lnTo>
                    <a:pt x="0" y="1"/>
                  </a:lnTo>
                  <a:lnTo>
                    <a:pt x="0" y="1"/>
                  </a:lnTo>
                  <a:close/>
                </a:path>
              </a:pathLst>
            </a:custGeom>
            <a:solidFill>
              <a:srgbClr val="272727"/>
            </a:solidFill>
            <a:ln>
              <a:noFill/>
            </a:ln>
          </p:spPr>
          <p:txBody>
            <a:bodyPr spcFirstLastPara="1" wrap="square" lIns="121900" tIns="121900" rIns="121900" bIns="121900" anchor="ctr" anchorCtr="0">
              <a:noAutofit/>
            </a:bodyPr>
            <a:lstStyle/>
            <a:p>
              <a:endParaRPr sz="2400"/>
            </a:p>
          </p:txBody>
        </p:sp>
        <p:sp>
          <p:nvSpPr>
            <p:cNvPr id="1101" name="Google Shape;6604;p43">
              <a:extLst>
                <a:ext uri="{FF2B5EF4-FFF2-40B4-BE49-F238E27FC236}">
                  <a16:creationId xmlns:a16="http://schemas.microsoft.com/office/drawing/2014/main" id="{40B9DDE5-23F8-0844-B192-DD918C7EF1F0}"/>
                </a:ext>
              </a:extLst>
            </p:cNvPr>
            <p:cNvSpPr/>
            <p:nvPr/>
          </p:nvSpPr>
          <p:spPr>
            <a:xfrm>
              <a:off x="7665575" y="4655475"/>
              <a:ext cx="531325" cy="475100"/>
            </a:xfrm>
            <a:custGeom>
              <a:avLst/>
              <a:gdLst/>
              <a:ahLst/>
              <a:cxnLst/>
              <a:rect l="l" t="t" r="r" b="b"/>
              <a:pathLst>
                <a:path w="21253" h="19004" extrusionOk="0">
                  <a:moveTo>
                    <a:pt x="10600" y="0"/>
                  </a:moveTo>
                  <a:cubicBezTo>
                    <a:pt x="9984" y="0"/>
                    <a:pt x="9342" y="81"/>
                    <a:pt x="8699" y="188"/>
                  </a:cubicBezTo>
                  <a:cubicBezTo>
                    <a:pt x="7629" y="348"/>
                    <a:pt x="6585" y="669"/>
                    <a:pt x="5621" y="1151"/>
                  </a:cubicBezTo>
                  <a:cubicBezTo>
                    <a:pt x="4631" y="1606"/>
                    <a:pt x="3748" y="2249"/>
                    <a:pt x="3052" y="2944"/>
                  </a:cubicBezTo>
                  <a:cubicBezTo>
                    <a:pt x="2650" y="3346"/>
                    <a:pt x="2302" y="3774"/>
                    <a:pt x="2008" y="4256"/>
                  </a:cubicBezTo>
                  <a:cubicBezTo>
                    <a:pt x="1714" y="4711"/>
                    <a:pt x="1446" y="5300"/>
                    <a:pt x="1205" y="5889"/>
                  </a:cubicBezTo>
                  <a:cubicBezTo>
                    <a:pt x="830" y="6959"/>
                    <a:pt x="643" y="8057"/>
                    <a:pt x="429" y="9181"/>
                  </a:cubicBezTo>
                  <a:lnTo>
                    <a:pt x="402" y="9449"/>
                  </a:lnTo>
                  <a:cubicBezTo>
                    <a:pt x="322" y="9743"/>
                    <a:pt x="295" y="10037"/>
                    <a:pt x="242" y="10332"/>
                  </a:cubicBezTo>
                  <a:cubicBezTo>
                    <a:pt x="161" y="10599"/>
                    <a:pt x="134" y="10867"/>
                    <a:pt x="108" y="11108"/>
                  </a:cubicBezTo>
                  <a:cubicBezTo>
                    <a:pt x="27" y="11643"/>
                    <a:pt x="1" y="12125"/>
                    <a:pt x="1" y="12553"/>
                  </a:cubicBezTo>
                  <a:cubicBezTo>
                    <a:pt x="1" y="13008"/>
                    <a:pt x="27" y="13490"/>
                    <a:pt x="134" y="13892"/>
                  </a:cubicBezTo>
                  <a:cubicBezTo>
                    <a:pt x="242" y="14320"/>
                    <a:pt x="402" y="14721"/>
                    <a:pt x="616" y="15123"/>
                  </a:cubicBezTo>
                  <a:cubicBezTo>
                    <a:pt x="804" y="15524"/>
                    <a:pt x="1098" y="15899"/>
                    <a:pt x="1446" y="16220"/>
                  </a:cubicBezTo>
                  <a:cubicBezTo>
                    <a:pt x="1821" y="16595"/>
                    <a:pt x="2195" y="16889"/>
                    <a:pt x="2758" y="17237"/>
                  </a:cubicBezTo>
                  <a:cubicBezTo>
                    <a:pt x="3721" y="17826"/>
                    <a:pt x="4845" y="18281"/>
                    <a:pt x="6130" y="18602"/>
                  </a:cubicBezTo>
                  <a:cubicBezTo>
                    <a:pt x="7254" y="18870"/>
                    <a:pt x="8512" y="19004"/>
                    <a:pt x="9743" y="19004"/>
                  </a:cubicBezTo>
                  <a:cubicBezTo>
                    <a:pt x="10279" y="19004"/>
                    <a:pt x="10841" y="18977"/>
                    <a:pt x="11456" y="18897"/>
                  </a:cubicBezTo>
                  <a:cubicBezTo>
                    <a:pt x="11938" y="18870"/>
                    <a:pt x="12473" y="18763"/>
                    <a:pt x="12982" y="18709"/>
                  </a:cubicBezTo>
                  <a:cubicBezTo>
                    <a:pt x="14053" y="18495"/>
                    <a:pt x="15070" y="18228"/>
                    <a:pt x="15953" y="17880"/>
                  </a:cubicBezTo>
                  <a:cubicBezTo>
                    <a:pt x="16917" y="17478"/>
                    <a:pt x="17800" y="16943"/>
                    <a:pt x="18549" y="16301"/>
                  </a:cubicBezTo>
                  <a:cubicBezTo>
                    <a:pt x="18897" y="15953"/>
                    <a:pt x="19272" y="15605"/>
                    <a:pt x="19566" y="15150"/>
                  </a:cubicBezTo>
                  <a:cubicBezTo>
                    <a:pt x="19888" y="14748"/>
                    <a:pt x="20182" y="14293"/>
                    <a:pt x="20423" y="13785"/>
                  </a:cubicBezTo>
                  <a:cubicBezTo>
                    <a:pt x="20851" y="12848"/>
                    <a:pt x="21119" y="11750"/>
                    <a:pt x="21172" y="10546"/>
                  </a:cubicBezTo>
                  <a:cubicBezTo>
                    <a:pt x="21253" y="9449"/>
                    <a:pt x="21119" y="8271"/>
                    <a:pt x="20851" y="7120"/>
                  </a:cubicBezTo>
                  <a:cubicBezTo>
                    <a:pt x="20717" y="6585"/>
                    <a:pt x="20557" y="6049"/>
                    <a:pt x="20316" y="5514"/>
                  </a:cubicBezTo>
                  <a:cubicBezTo>
                    <a:pt x="20075" y="4952"/>
                    <a:pt x="19834" y="4497"/>
                    <a:pt x="19566" y="4042"/>
                  </a:cubicBezTo>
                  <a:cubicBezTo>
                    <a:pt x="19272" y="3587"/>
                    <a:pt x="18924" y="3185"/>
                    <a:pt x="18576" y="2811"/>
                  </a:cubicBezTo>
                  <a:cubicBezTo>
                    <a:pt x="18201" y="2436"/>
                    <a:pt x="17800" y="2141"/>
                    <a:pt x="17318" y="1847"/>
                  </a:cubicBezTo>
                  <a:cubicBezTo>
                    <a:pt x="16515" y="1339"/>
                    <a:pt x="15578" y="910"/>
                    <a:pt x="14427" y="589"/>
                  </a:cubicBezTo>
                  <a:cubicBezTo>
                    <a:pt x="14186" y="509"/>
                    <a:pt x="13946" y="455"/>
                    <a:pt x="13651" y="375"/>
                  </a:cubicBezTo>
                  <a:cubicBezTo>
                    <a:pt x="13276" y="268"/>
                    <a:pt x="13009" y="241"/>
                    <a:pt x="12741" y="214"/>
                  </a:cubicBezTo>
                  <a:cubicBezTo>
                    <a:pt x="12447" y="161"/>
                    <a:pt x="12179" y="134"/>
                    <a:pt x="11831" y="107"/>
                  </a:cubicBezTo>
                  <a:cubicBezTo>
                    <a:pt x="11456" y="0"/>
                    <a:pt x="11055" y="0"/>
                    <a:pt x="10600"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102" name="Google Shape;6605;p43">
              <a:extLst>
                <a:ext uri="{FF2B5EF4-FFF2-40B4-BE49-F238E27FC236}">
                  <a16:creationId xmlns:a16="http://schemas.microsoft.com/office/drawing/2014/main" id="{0472E0A6-2DE9-B0AD-14A8-82B30643A46F}"/>
                </a:ext>
              </a:extLst>
            </p:cNvPr>
            <p:cNvSpPr/>
            <p:nvPr/>
          </p:nvSpPr>
          <p:spPr>
            <a:xfrm>
              <a:off x="7949975" y="4655475"/>
              <a:ext cx="56225" cy="16075"/>
            </a:xfrm>
            <a:custGeom>
              <a:avLst/>
              <a:gdLst/>
              <a:ahLst/>
              <a:cxnLst/>
              <a:rect l="l" t="t" r="r" b="b"/>
              <a:pathLst>
                <a:path w="2249" h="643" extrusionOk="0">
                  <a:moveTo>
                    <a:pt x="134" y="0"/>
                  </a:moveTo>
                  <a:cubicBezTo>
                    <a:pt x="134" y="54"/>
                    <a:pt x="107" y="54"/>
                    <a:pt x="80" y="54"/>
                  </a:cubicBezTo>
                  <a:cubicBezTo>
                    <a:pt x="27" y="81"/>
                    <a:pt x="0" y="107"/>
                    <a:pt x="0" y="134"/>
                  </a:cubicBezTo>
                  <a:cubicBezTo>
                    <a:pt x="0" y="188"/>
                    <a:pt x="0" y="214"/>
                    <a:pt x="27" y="241"/>
                  </a:cubicBezTo>
                  <a:cubicBezTo>
                    <a:pt x="80" y="268"/>
                    <a:pt x="107" y="321"/>
                    <a:pt x="134" y="321"/>
                  </a:cubicBezTo>
                  <a:cubicBezTo>
                    <a:pt x="803" y="348"/>
                    <a:pt x="1445" y="455"/>
                    <a:pt x="2088" y="643"/>
                  </a:cubicBezTo>
                  <a:cubicBezTo>
                    <a:pt x="2115" y="643"/>
                    <a:pt x="2141" y="643"/>
                    <a:pt x="2168" y="616"/>
                  </a:cubicBezTo>
                  <a:cubicBezTo>
                    <a:pt x="2195" y="589"/>
                    <a:pt x="2248" y="536"/>
                    <a:pt x="2248" y="509"/>
                  </a:cubicBezTo>
                  <a:cubicBezTo>
                    <a:pt x="2248" y="482"/>
                    <a:pt x="2248" y="455"/>
                    <a:pt x="2195" y="402"/>
                  </a:cubicBezTo>
                  <a:cubicBezTo>
                    <a:pt x="2168" y="375"/>
                    <a:pt x="2141" y="348"/>
                    <a:pt x="2115" y="348"/>
                  </a:cubicBezTo>
                  <a:cubicBezTo>
                    <a:pt x="1472" y="134"/>
                    <a:pt x="803" y="54"/>
                    <a:pt x="161"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03" name="Google Shape;6606;p43">
              <a:extLst>
                <a:ext uri="{FF2B5EF4-FFF2-40B4-BE49-F238E27FC236}">
                  <a16:creationId xmlns:a16="http://schemas.microsoft.com/office/drawing/2014/main" id="{222F9483-9E27-4640-E4D7-537EBF83E485}"/>
                </a:ext>
              </a:extLst>
            </p:cNvPr>
            <p:cNvSpPr/>
            <p:nvPr/>
          </p:nvSpPr>
          <p:spPr>
            <a:xfrm>
              <a:off x="7933900" y="4655475"/>
              <a:ext cx="59575" cy="13825"/>
            </a:xfrm>
            <a:custGeom>
              <a:avLst/>
              <a:gdLst/>
              <a:ahLst/>
              <a:cxnLst/>
              <a:rect l="l" t="t" r="r" b="b"/>
              <a:pathLst>
                <a:path w="2383" h="553" extrusionOk="0">
                  <a:moveTo>
                    <a:pt x="108" y="0"/>
                  </a:moveTo>
                  <a:cubicBezTo>
                    <a:pt x="81" y="0"/>
                    <a:pt x="1" y="107"/>
                    <a:pt x="54" y="188"/>
                  </a:cubicBezTo>
                  <a:cubicBezTo>
                    <a:pt x="54" y="214"/>
                    <a:pt x="81" y="241"/>
                    <a:pt x="81" y="268"/>
                  </a:cubicBezTo>
                  <a:cubicBezTo>
                    <a:pt x="108" y="321"/>
                    <a:pt x="134" y="321"/>
                    <a:pt x="188" y="321"/>
                  </a:cubicBezTo>
                  <a:cubicBezTo>
                    <a:pt x="456" y="321"/>
                    <a:pt x="750" y="321"/>
                    <a:pt x="1018" y="348"/>
                  </a:cubicBezTo>
                  <a:lnTo>
                    <a:pt x="991" y="348"/>
                  </a:lnTo>
                  <a:cubicBezTo>
                    <a:pt x="1392" y="375"/>
                    <a:pt x="1821" y="455"/>
                    <a:pt x="2222" y="536"/>
                  </a:cubicBezTo>
                  <a:cubicBezTo>
                    <a:pt x="2234" y="547"/>
                    <a:pt x="2248" y="553"/>
                    <a:pt x="2263" y="553"/>
                  </a:cubicBezTo>
                  <a:cubicBezTo>
                    <a:pt x="2318" y="553"/>
                    <a:pt x="2383" y="485"/>
                    <a:pt x="2383" y="402"/>
                  </a:cubicBezTo>
                  <a:cubicBezTo>
                    <a:pt x="2383" y="375"/>
                    <a:pt x="2383" y="348"/>
                    <a:pt x="2356" y="321"/>
                  </a:cubicBezTo>
                  <a:cubicBezTo>
                    <a:pt x="2329" y="268"/>
                    <a:pt x="2276" y="241"/>
                    <a:pt x="2249" y="241"/>
                  </a:cubicBezTo>
                  <a:cubicBezTo>
                    <a:pt x="1553" y="54"/>
                    <a:pt x="857" y="0"/>
                    <a:pt x="108"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04" name="Google Shape;6607;p43">
              <a:extLst>
                <a:ext uri="{FF2B5EF4-FFF2-40B4-BE49-F238E27FC236}">
                  <a16:creationId xmlns:a16="http://schemas.microsoft.com/office/drawing/2014/main" id="{A4511C2C-3323-3783-14A8-418E8878CEB9}"/>
                </a:ext>
              </a:extLst>
            </p:cNvPr>
            <p:cNvSpPr/>
            <p:nvPr/>
          </p:nvSpPr>
          <p:spPr>
            <a:xfrm>
              <a:off x="7929900" y="4655475"/>
              <a:ext cx="62925" cy="13825"/>
            </a:xfrm>
            <a:custGeom>
              <a:avLst/>
              <a:gdLst/>
              <a:ahLst/>
              <a:cxnLst/>
              <a:rect l="l" t="t" r="r" b="b"/>
              <a:pathLst>
                <a:path w="2517" h="553" extrusionOk="0">
                  <a:moveTo>
                    <a:pt x="134" y="0"/>
                  </a:moveTo>
                  <a:cubicBezTo>
                    <a:pt x="80" y="0"/>
                    <a:pt x="0" y="81"/>
                    <a:pt x="0" y="188"/>
                  </a:cubicBezTo>
                  <a:cubicBezTo>
                    <a:pt x="0" y="268"/>
                    <a:pt x="80" y="321"/>
                    <a:pt x="161" y="321"/>
                  </a:cubicBezTo>
                  <a:cubicBezTo>
                    <a:pt x="509" y="321"/>
                    <a:pt x="830" y="321"/>
                    <a:pt x="1178" y="348"/>
                  </a:cubicBezTo>
                  <a:cubicBezTo>
                    <a:pt x="1579" y="375"/>
                    <a:pt x="1954" y="455"/>
                    <a:pt x="2355" y="536"/>
                  </a:cubicBezTo>
                  <a:cubicBezTo>
                    <a:pt x="2367" y="547"/>
                    <a:pt x="2381" y="553"/>
                    <a:pt x="2397" y="553"/>
                  </a:cubicBezTo>
                  <a:cubicBezTo>
                    <a:pt x="2451" y="553"/>
                    <a:pt x="2516" y="485"/>
                    <a:pt x="2516" y="402"/>
                  </a:cubicBezTo>
                  <a:cubicBezTo>
                    <a:pt x="2516" y="375"/>
                    <a:pt x="2516" y="348"/>
                    <a:pt x="2489" y="321"/>
                  </a:cubicBezTo>
                  <a:cubicBezTo>
                    <a:pt x="2436" y="268"/>
                    <a:pt x="2409" y="241"/>
                    <a:pt x="2382" y="241"/>
                  </a:cubicBezTo>
                  <a:cubicBezTo>
                    <a:pt x="1713" y="54"/>
                    <a:pt x="1044" y="0"/>
                    <a:pt x="348"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05" name="Google Shape;6608;p43">
              <a:extLst>
                <a:ext uri="{FF2B5EF4-FFF2-40B4-BE49-F238E27FC236}">
                  <a16:creationId xmlns:a16="http://schemas.microsoft.com/office/drawing/2014/main" id="{54A629D3-C7A7-8A74-ABF5-7565DD6F5C54}"/>
                </a:ext>
              </a:extLst>
            </p:cNvPr>
            <p:cNvSpPr/>
            <p:nvPr/>
          </p:nvSpPr>
          <p:spPr>
            <a:xfrm>
              <a:off x="7929900" y="4655475"/>
              <a:ext cx="57550" cy="12900"/>
            </a:xfrm>
            <a:custGeom>
              <a:avLst/>
              <a:gdLst/>
              <a:ahLst/>
              <a:cxnLst/>
              <a:rect l="l" t="t" r="r" b="b"/>
              <a:pathLst>
                <a:path w="2302" h="516" extrusionOk="0">
                  <a:moveTo>
                    <a:pt x="80" y="0"/>
                  </a:moveTo>
                  <a:cubicBezTo>
                    <a:pt x="80" y="0"/>
                    <a:pt x="0" y="107"/>
                    <a:pt x="0" y="188"/>
                  </a:cubicBezTo>
                  <a:cubicBezTo>
                    <a:pt x="0" y="214"/>
                    <a:pt x="27" y="241"/>
                    <a:pt x="27" y="268"/>
                  </a:cubicBezTo>
                  <a:cubicBezTo>
                    <a:pt x="80" y="321"/>
                    <a:pt x="107" y="321"/>
                    <a:pt x="134" y="321"/>
                  </a:cubicBezTo>
                  <a:cubicBezTo>
                    <a:pt x="509" y="321"/>
                    <a:pt x="830" y="321"/>
                    <a:pt x="1205" y="348"/>
                  </a:cubicBezTo>
                  <a:lnTo>
                    <a:pt x="1178" y="348"/>
                  </a:lnTo>
                  <a:cubicBezTo>
                    <a:pt x="1499" y="375"/>
                    <a:pt x="1820" y="402"/>
                    <a:pt x="2115" y="509"/>
                  </a:cubicBezTo>
                  <a:cubicBezTo>
                    <a:pt x="2124" y="513"/>
                    <a:pt x="2135" y="516"/>
                    <a:pt x="2146" y="516"/>
                  </a:cubicBezTo>
                  <a:cubicBezTo>
                    <a:pt x="2202" y="516"/>
                    <a:pt x="2275" y="464"/>
                    <a:pt x="2275" y="375"/>
                  </a:cubicBezTo>
                  <a:cubicBezTo>
                    <a:pt x="2302" y="268"/>
                    <a:pt x="2248" y="214"/>
                    <a:pt x="2141" y="214"/>
                  </a:cubicBezTo>
                  <a:cubicBezTo>
                    <a:pt x="1472" y="54"/>
                    <a:pt x="776" y="54"/>
                    <a:pt x="80"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06" name="Google Shape;6609;p43">
              <a:extLst>
                <a:ext uri="{FF2B5EF4-FFF2-40B4-BE49-F238E27FC236}">
                  <a16:creationId xmlns:a16="http://schemas.microsoft.com/office/drawing/2014/main" id="{5DFDAC2C-BB6E-8984-9ADC-69E4522F2EE6}"/>
                </a:ext>
              </a:extLst>
            </p:cNvPr>
            <p:cNvSpPr/>
            <p:nvPr/>
          </p:nvSpPr>
          <p:spPr>
            <a:xfrm>
              <a:off x="7937250" y="4654800"/>
              <a:ext cx="63600" cy="16375"/>
            </a:xfrm>
            <a:custGeom>
              <a:avLst/>
              <a:gdLst/>
              <a:ahLst/>
              <a:cxnLst/>
              <a:rect l="l" t="t" r="r" b="b"/>
              <a:pathLst>
                <a:path w="2544" h="655" extrusionOk="0">
                  <a:moveTo>
                    <a:pt x="215" y="0"/>
                  </a:moveTo>
                  <a:cubicBezTo>
                    <a:pt x="81" y="0"/>
                    <a:pt x="54" y="27"/>
                    <a:pt x="54" y="81"/>
                  </a:cubicBezTo>
                  <a:cubicBezTo>
                    <a:pt x="0" y="108"/>
                    <a:pt x="0" y="134"/>
                    <a:pt x="0" y="161"/>
                  </a:cubicBezTo>
                  <a:cubicBezTo>
                    <a:pt x="0" y="215"/>
                    <a:pt x="54" y="241"/>
                    <a:pt x="54" y="268"/>
                  </a:cubicBezTo>
                  <a:cubicBezTo>
                    <a:pt x="81" y="295"/>
                    <a:pt x="108" y="295"/>
                    <a:pt x="134" y="295"/>
                  </a:cubicBezTo>
                  <a:cubicBezTo>
                    <a:pt x="375" y="295"/>
                    <a:pt x="589" y="348"/>
                    <a:pt x="803" y="348"/>
                  </a:cubicBezTo>
                  <a:lnTo>
                    <a:pt x="777" y="348"/>
                  </a:lnTo>
                  <a:cubicBezTo>
                    <a:pt x="1258" y="375"/>
                    <a:pt x="1740" y="429"/>
                    <a:pt x="2222" y="616"/>
                  </a:cubicBezTo>
                  <a:cubicBezTo>
                    <a:pt x="2249" y="616"/>
                    <a:pt x="2249" y="616"/>
                    <a:pt x="2276" y="643"/>
                  </a:cubicBezTo>
                  <a:cubicBezTo>
                    <a:pt x="2311" y="643"/>
                    <a:pt x="2335" y="655"/>
                    <a:pt x="2363" y="655"/>
                  </a:cubicBezTo>
                  <a:cubicBezTo>
                    <a:pt x="2377" y="655"/>
                    <a:pt x="2392" y="652"/>
                    <a:pt x="2409" y="643"/>
                  </a:cubicBezTo>
                  <a:cubicBezTo>
                    <a:pt x="2463" y="643"/>
                    <a:pt x="2490" y="616"/>
                    <a:pt x="2516" y="563"/>
                  </a:cubicBezTo>
                  <a:cubicBezTo>
                    <a:pt x="2543" y="536"/>
                    <a:pt x="2543" y="509"/>
                    <a:pt x="2516" y="429"/>
                  </a:cubicBezTo>
                  <a:cubicBezTo>
                    <a:pt x="2516" y="402"/>
                    <a:pt x="2490" y="375"/>
                    <a:pt x="2436" y="348"/>
                  </a:cubicBezTo>
                  <a:cubicBezTo>
                    <a:pt x="2276" y="268"/>
                    <a:pt x="2088" y="215"/>
                    <a:pt x="1901" y="161"/>
                  </a:cubicBezTo>
                  <a:cubicBezTo>
                    <a:pt x="1714" y="134"/>
                    <a:pt x="1499" y="108"/>
                    <a:pt x="1339" y="81"/>
                  </a:cubicBezTo>
                  <a:cubicBezTo>
                    <a:pt x="964" y="27"/>
                    <a:pt x="563" y="0"/>
                    <a:pt x="215"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07" name="Google Shape;6610;p43">
              <a:extLst>
                <a:ext uri="{FF2B5EF4-FFF2-40B4-BE49-F238E27FC236}">
                  <a16:creationId xmlns:a16="http://schemas.microsoft.com/office/drawing/2014/main" id="{91C50F6A-C8A2-2765-9BE8-60EECFF79A0D}"/>
                </a:ext>
              </a:extLst>
            </p:cNvPr>
            <p:cNvSpPr/>
            <p:nvPr/>
          </p:nvSpPr>
          <p:spPr>
            <a:xfrm>
              <a:off x="7938600" y="4655475"/>
              <a:ext cx="56225" cy="14000"/>
            </a:xfrm>
            <a:custGeom>
              <a:avLst/>
              <a:gdLst/>
              <a:ahLst/>
              <a:cxnLst/>
              <a:rect l="l" t="t" r="r" b="b"/>
              <a:pathLst>
                <a:path w="2249" h="560" extrusionOk="0">
                  <a:moveTo>
                    <a:pt x="134" y="0"/>
                  </a:moveTo>
                  <a:cubicBezTo>
                    <a:pt x="54" y="0"/>
                    <a:pt x="0" y="81"/>
                    <a:pt x="0" y="188"/>
                  </a:cubicBezTo>
                  <a:cubicBezTo>
                    <a:pt x="0" y="268"/>
                    <a:pt x="54" y="321"/>
                    <a:pt x="161" y="321"/>
                  </a:cubicBezTo>
                  <a:cubicBezTo>
                    <a:pt x="428" y="321"/>
                    <a:pt x="696" y="321"/>
                    <a:pt x="937" y="348"/>
                  </a:cubicBezTo>
                  <a:lnTo>
                    <a:pt x="883" y="348"/>
                  </a:lnTo>
                  <a:cubicBezTo>
                    <a:pt x="1285" y="375"/>
                    <a:pt x="1660" y="455"/>
                    <a:pt x="2034" y="536"/>
                  </a:cubicBezTo>
                  <a:cubicBezTo>
                    <a:pt x="2052" y="536"/>
                    <a:pt x="2070" y="559"/>
                    <a:pt x="2088" y="559"/>
                  </a:cubicBezTo>
                  <a:cubicBezTo>
                    <a:pt x="2097" y="559"/>
                    <a:pt x="2106" y="553"/>
                    <a:pt x="2115" y="536"/>
                  </a:cubicBezTo>
                  <a:cubicBezTo>
                    <a:pt x="2168" y="536"/>
                    <a:pt x="2195" y="509"/>
                    <a:pt x="2222" y="482"/>
                  </a:cubicBezTo>
                  <a:cubicBezTo>
                    <a:pt x="2248" y="455"/>
                    <a:pt x="2248" y="402"/>
                    <a:pt x="2222" y="348"/>
                  </a:cubicBezTo>
                  <a:cubicBezTo>
                    <a:pt x="2222" y="321"/>
                    <a:pt x="2195" y="268"/>
                    <a:pt x="2168" y="241"/>
                  </a:cubicBezTo>
                  <a:cubicBezTo>
                    <a:pt x="1981" y="188"/>
                    <a:pt x="1820" y="134"/>
                    <a:pt x="1660" y="107"/>
                  </a:cubicBezTo>
                  <a:cubicBezTo>
                    <a:pt x="1499" y="81"/>
                    <a:pt x="1312" y="54"/>
                    <a:pt x="1151" y="54"/>
                  </a:cubicBezTo>
                  <a:cubicBezTo>
                    <a:pt x="830" y="0"/>
                    <a:pt x="509" y="0"/>
                    <a:pt x="187"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08" name="Google Shape;6611;p43">
              <a:extLst>
                <a:ext uri="{FF2B5EF4-FFF2-40B4-BE49-F238E27FC236}">
                  <a16:creationId xmlns:a16="http://schemas.microsoft.com/office/drawing/2014/main" id="{CD68D80F-8A3F-E3C4-482D-E8EA39542972}"/>
                </a:ext>
              </a:extLst>
            </p:cNvPr>
            <p:cNvSpPr/>
            <p:nvPr/>
          </p:nvSpPr>
          <p:spPr>
            <a:xfrm>
              <a:off x="7925200" y="4654800"/>
              <a:ext cx="60925" cy="11825"/>
            </a:xfrm>
            <a:custGeom>
              <a:avLst/>
              <a:gdLst/>
              <a:ahLst/>
              <a:cxnLst/>
              <a:rect l="l" t="t" r="r" b="b"/>
              <a:pathLst>
                <a:path w="2437" h="473" extrusionOk="0">
                  <a:moveTo>
                    <a:pt x="938" y="0"/>
                  </a:moveTo>
                  <a:cubicBezTo>
                    <a:pt x="616" y="0"/>
                    <a:pt x="349" y="27"/>
                    <a:pt x="135" y="81"/>
                  </a:cubicBezTo>
                  <a:cubicBezTo>
                    <a:pt x="54" y="81"/>
                    <a:pt x="1" y="134"/>
                    <a:pt x="1" y="241"/>
                  </a:cubicBezTo>
                  <a:cubicBezTo>
                    <a:pt x="1" y="289"/>
                    <a:pt x="43" y="379"/>
                    <a:pt x="128" y="379"/>
                  </a:cubicBezTo>
                  <a:cubicBezTo>
                    <a:pt x="139" y="379"/>
                    <a:pt x="150" y="378"/>
                    <a:pt x="161" y="375"/>
                  </a:cubicBezTo>
                  <a:cubicBezTo>
                    <a:pt x="438" y="357"/>
                    <a:pt x="715" y="326"/>
                    <a:pt x="992" y="326"/>
                  </a:cubicBezTo>
                  <a:cubicBezTo>
                    <a:pt x="1117" y="326"/>
                    <a:pt x="1241" y="332"/>
                    <a:pt x="1366" y="348"/>
                  </a:cubicBezTo>
                  <a:lnTo>
                    <a:pt x="1339" y="348"/>
                  </a:lnTo>
                  <a:cubicBezTo>
                    <a:pt x="1633" y="375"/>
                    <a:pt x="1928" y="402"/>
                    <a:pt x="2222" y="455"/>
                  </a:cubicBezTo>
                  <a:cubicBezTo>
                    <a:pt x="2240" y="468"/>
                    <a:pt x="2260" y="473"/>
                    <a:pt x="2279" y="473"/>
                  </a:cubicBezTo>
                  <a:cubicBezTo>
                    <a:pt x="2345" y="473"/>
                    <a:pt x="2410" y="411"/>
                    <a:pt x="2410" y="348"/>
                  </a:cubicBezTo>
                  <a:cubicBezTo>
                    <a:pt x="2436" y="241"/>
                    <a:pt x="2356" y="161"/>
                    <a:pt x="2276" y="161"/>
                  </a:cubicBezTo>
                  <a:cubicBezTo>
                    <a:pt x="1928" y="54"/>
                    <a:pt x="1553" y="27"/>
                    <a:pt x="1232"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09" name="Google Shape;6612;p43">
              <a:extLst>
                <a:ext uri="{FF2B5EF4-FFF2-40B4-BE49-F238E27FC236}">
                  <a16:creationId xmlns:a16="http://schemas.microsoft.com/office/drawing/2014/main" id="{6CC803C0-0869-2B6A-396D-371372FE6CCA}"/>
                </a:ext>
              </a:extLst>
            </p:cNvPr>
            <p:cNvSpPr/>
            <p:nvPr/>
          </p:nvSpPr>
          <p:spPr>
            <a:xfrm>
              <a:off x="8042975" y="4677550"/>
              <a:ext cx="28125" cy="15300"/>
            </a:xfrm>
            <a:custGeom>
              <a:avLst/>
              <a:gdLst/>
              <a:ahLst/>
              <a:cxnLst/>
              <a:rect l="l" t="t" r="r" b="b"/>
              <a:pathLst>
                <a:path w="1125" h="612" extrusionOk="0">
                  <a:moveTo>
                    <a:pt x="161" y="1"/>
                  </a:moveTo>
                  <a:cubicBezTo>
                    <a:pt x="134" y="1"/>
                    <a:pt x="108" y="27"/>
                    <a:pt x="54" y="27"/>
                  </a:cubicBezTo>
                  <a:cubicBezTo>
                    <a:pt x="27" y="54"/>
                    <a:pt x="0" y="108"/>
                    <a:pt x="0" y="134"/>
                  </a:cubicBezTo>
                  <a:cubicBezTo>
                    <a:pt x="0" y="161"/>
                    <a:pt x="0" y="188"/>
                    <a:pt x="27" y="241"/>
                  </a:cubicBezTo>
                  <a:cubicBezTo>
                    <a:pt x="54" y="268"/>
                    <a:pt x="108" y="295"/>
                    <a:pt x="134" y="295"/>
                  </a:cubicBezTo>
                  <a:cubicBezTo>
                    <a:pt x="161" y="322"/>
                    <a:pt x="215" y="322"/>
                    <a:pt x="268" y="375"/>
                  </a:cubicBezTo>
                  <a:cubicBezTo>
                    <a:pt x="455" y="429"/>
                    <a:pt x="696" y="536"/>
                    <a:pt x="884" y="589"/>
                  </a:cubicBezTo>
                  <a:cubicBezTo>
                    <a:pt x="907" y="605"/>
                    <a:pt x="933" y="612"/>
                    <a:pt x="958" y="612"/>
                  </a:cubicBezTo>
                  <a:cubicBezTo>
                    <a:pt x="1020" y="612"/>
                    <a:pt x="1079" y="574"/>
                    <a:pt x="1098" y="536"/>
                  </a:cubicBezTo>
                  <a:cubicBezTo>
                    <a:pt x="1125" y="456"/>
                    <a:pt x="1098" y="375"/>
                    <a:pt x="1018" y="322"/>
                  </a:cubicBezTo>
                  <a:cubicBezTo>
                    <a:pt x="750" y="188"/>
                    <a:pt x="455" y="108"/>
                    <a:pt x="188"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10" name="Google Shape;6613;p43">
              <a:extLst>
                <a:ext uri="{FF2B5EF4-FFF2-40B4-BE49-F238E27FC236}">
                  <a16:creationId xmlns:a16="http://schemas.microsoft.com/office/drawing/2014/main" id="{9F6BD13B-B26C-D534-C9F0-0320CCA22D8B}"/>
                </a:ext>
              </a:extLst>
            </p:cNvPr>
            <p:cNvSpPr/>
            <p:nvPr/>
          </p:nvSpPr>
          <p:spPr>
            <a:xfrm>
              <a:off x="8033600" y="4674200"/>
              <a:ext cx="44200" cy="21275"/>
            </a:xfrm>
            <a:custGeom>
              <a:avLst/>
              <a:gdLst/>
              <a:ahLst/>
              <a:cxnLst/>
              <a:rect l="l" t="t" r="r" b="b"/>
              <a:pathLst>
                <a:path w="1768" h="851" extrusionOk="0">
                  <a:moveTo>
                    <a:pt x="242" y="1"/>
                  </a:moveTo>
                  <a:cubicBezTo>
                    <a:pt x="135" y="1"/>
                    <a:pt x="81" y="54"/>
                    <a:pt x="28" y="135"/>
                  </a:cubicBezTo>
                  <a:cubicBezTo>
                    <a:pt x="1" y="242"/>
                    <a:pt x="81" y="295"/>
                    <a:pt x="161" y="295"/>
                  </a:cubicBezTo>
                  <a:cubicBezTo>
                    <a:pt x="402" y="375"/>
                    <a:pt x="616" y="402"/>
                    <a:pt x="830" y="509"/>
                  </a:cubicBezTo>
                  <a:cubicBezTo>
                    <a:pt x="1071" y="590"/>
                    <a:pt x="1312" y="697"/>
                    <a:pt x="1500" y="830"/>
                  </a:cubicBezTo>
                  <a:cubicBezTo>
                    <a:pt x="1526" y="844"/>
                    <a:pt x="1546" y="850"/>
                    <a:pt x="1567" y="850"/>
                  </a:cubicBezTo>
                  <a:cubicBezTo>
                    <a:pt x="1587" y="850"/>
                    <a:pt x="1607" y="844"/>
                    <a:pt x="1633" y="830"/>
                  </a:cubicBezTo>
                  <a:cubicBezTo>
                    <a:pt x="1687" y="830"/>
                    <a:pt x="1714" y="804"/>
                    <a:pt x="1741" y="777"/>
                  </a:cubicBezTo>
                  <a:cubicBezTo>
                    <a:pt x="1767" y="723"/>
                    <a:pt x="1767" y="697"/>
                    <a:pt x="1741" y="643"/>
                  </a:cubicBezTo>
                  <a:cubicBezTo>
                    <a:pt x="1741" y="590"/>
                    <a:pt x="1714" y="563"/>
                    <a:pt x="1660" y="536"/>
                  </a:cubicBezTo>
                  <a:cubicBezTo>
                    <a:pt x="1232" y="268"/>
                    <a:pt x="777" y="108"/>
                    <a:pt x="268"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11" name="Google Shape;6614;p43">
              <a:extLst>
                <a:ext uri="{FF2B5EF4-FFF2-40B4-BE49-F238E27FC236}">
                  <a16:creationId xmlns:a16="http://schemas.microsoft.com/office/drawing/2014/main" id="{4226A385-07BD-83D1-5B63-B8057B7188F1}"/>
                </a:ext>
              </a:extLst>
            </p:cNvPr>
            <p:cNvSpPr/>
            <p:nvPr/>
          </p:nvSpPr>
          <p:spPr>
            <a:xfrm>
              <a:off x="8030925" y="4672200"/>
              <a:ext cx="48875" cy="22600"/>
            </a:xfrm>
            <a:custGeom>
              <a:avLst/>
              <a:gdLst/>
              <a:ahLst/>
              <a:cxnLst/>
              <a:rect l="l" t="t" r="r" b="b"/>
              <a:pathLst>
                <a:path w="1955" h="904" extrusionOk="0">
                  <a:moveTo>
                    <a:pt x="215" y="0"/>
                  </a:moveTo>
                  <a:cubicBezTo>
                    <a:pt x="81" y="54"/>
                    <a:pt x="1" y="81"/>
                    <a:pt x="1" y="134"/>
                  </a:cubicBezTo>
                  <a:cubicBezTo>
                    <a:pt x="1" y="215"/>
                    <a:pt x="54" y="322"/>
                    <a:pt x="135" y="322"/>
                  </a:cubicBezTo>
                  <a:cubicBezTo>
                    <a:pt x="456" y="375"/>
                    <a:pt x="750" y="455"/>
                    <a:pt x="1018" y="536"/>
                  </a:cubicBezTo>
                  <a:cubicBezTo>
                    <a:pt x="1259" y="616"/>
                    <a:pt x="1473" y="750"/>
                    <a:pt x="1687" y="884"/>
                  </a:cubicBezTo>
                  <a:cubicBezTo>
                    <a:pt x="1700" y="897"/>
                    <a:pt x="1714" y="904"/>
                    <a:pt x="1734" y="904"/>
                  </a:cubicBezTo>
                  <a:cubicBezTo>
                    <a:pt x="1754" y="904"/>
                    <a:pt x="1781" y="897"/>
                    <a:pt x="1821" y="884"/>
                  </a:cubicBezTo>
                  <a:cubicBezTo>
                    <a:pt x="1848" y="884"/>
                    <a:pt x="1874" y="857"/>
                    <a:pt x="1928" y="803"/>
                  </a:cubicBezTo>
                  <a:cubicBezTo>
                    <a:pt x="1955" y="777"/>
                    <a:pt x="1955" y="750"/>
                    <a:pt x="1928" y="670"/>
                  </a:cubicBezTo>
                  <a:cubicBezTo>
                    <a:pt x="1928" y="643"/>
                    <a:pt x="1874" y="616"/>
                    <a:pt x="1848" y="589"/>
                  </a:cubicBezTo>
                  <a:cubicBezTo>
                    <a:pt x="1393" y="268"/>
                    <a:pt x="777" y="107"/>
                    <a:pt x="242"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12" name="Google Shape;6615;p43">
              <a:extLst>
                <a:ext uri="{FF2B5EF4-FFF2-40B4-BE49-F238E27FC236}">
                  <a16:creationId xmlns:a16="http://schemas.microsoft.com/office/drawing/2014/main" id="{0FC5F3F4-E9E2-B66D-4A25-1895270F0D17}"/>
                </a:ext>
              </a:extLst>
            </p:cNvPr>
            <p:cNvSpPr/>
            <p:nvPr/>
          </p:nvSpPr>
          <p:spPr>
            <a:xfrm>
              <a:off x="8012200" y="4667525"/>
              <a:ext cx="64250" cy="25325"/>
            </a:xfrm>
            <a:custGeom>
              <a:avLst/>
              <a:gdLst/>
              <a:ahLst/>
              <a:cxnLst/>
              <a:rect l="l" t="t" r="r" b="b"/>
              <a:pathLst>
                <a:path w="2570" h="1013" extrusionOk="0">
                  <a:moveTo>
                    <a:pt x="188" y="0"/>
                  </a:moveTo>
                  <a:cubicBezTo>
                    <a:pt x="54" y="0"/>
                    <a:pt x="0" y="54"/>
                    <a:pt x="0" y="134"/>
                  </a:cubicBezTo>
                  <a:cubicBezTo>
                    <a:pt x="0" y="187"/>
                    <a:pt x="27" y="294"/>
                    <a:pt x="134" y="294"/>
                  </a:cubicBezTo>
                  <a:cubicBezTo>
                    <a:pt x="589" y="402"/>
                    <a:pt x="1044" y="509"/>
                    <a:pt x="1499" y="642"/>
                  </a:cubicBezTo>
                  <a:lnTo>
                    <a:pt x="1526" y="642"/>
                  </a:lnTo>
                  <a:cubicBezTo>
                    <a:pt x="1794" y="723"/>
                    <a:pt x="2061" y="857"/>
                    <a:pt x="2329" y="990"/>
                  </a:cubicBezTo>
                  <a:cubicBezTo>
                    <a:pt x="2352" y="1006"/>
                    <a:pt x="2376" y="1013"/>
                    <a:pt x="2399" y="1013"/>
                  </a:cubicBezTo>
                  <a:cubicBezTo>
                    <a:pt x="2454" y="1013"/>
                    <a:pt x="2505" y="975"/>
                    <a:pt x="2543" y="937"/>
                  </a:cubicBezTo>
                  <a:cubicBezTo>
                    <a:pt x="2570" y="857"/>
                    <a:pt x="2543" y="776"/>
                    <a:pt x="2463" y="723"/>
                  </a:cubicBezTo>
                  <a:cubicBezTo>
                    <a:pt x="1767" y="321"/>
                    <a:pt x="991" y="134"/>
                    <a:pt x="214"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13" name="Google Shape;6616;p43">
              <a:extLst>
                <a:ext uri="{FF2B5EF4-FFF2-40B4-BE49-F238E27FC236}">
                  <a16:creationId xmlns:a16="http://schemas.microsoft.com/office/drawing/2014/main" id="{B1BDF562-43A0-4ACF-D205-25C52627A717}"/>
                </a:ext>
              </a:extLst>
            </p:cNvPr>
            <p:cNvSpPr/>
            <p:nvPr/>
          </p:nvSpPr>
          <p:spPr>
            <a:xfrm>
              <a:off x="8000150" y="4663500"/>
              <a:ext cx="64250" cy="24375"/>
            </a:xfrm>
            <a:custGeom>
              <a:avLst/>
              <a:gdLst/>
              <a:ahLst/>
              <a:cxnLst/>
              <a:rect l="l" t="t" r="r" b="b"/>
              <a:pathLst>
                <a:path w="2570" h="975" extrusionOk="0">
                  <a:moveTo>
                    <a:pt x="134" y="0"/>
                  </a:moveTo>
                  <a:cubicBezTo>
                    <a:pt x="81" y="0"/>
                    <a:pt x="0" y="54"/>
                    <a:pt x="0" y="134"/>
                  </a:cubicBezTo>
                  <a:cubicBezTo>
                    <a:pt x="0" y="188"/>
                    <a:pt x="27" y="295"/>
                    <a:pt x="134" y="295"/>
                  </a:cubicBezTo>
                  <a:cubicBezTo>
                    <a:pt x="643" y="348"/>
                    <a:pt x="1151" y="455"/>
                    <a:pt x="1606" y="616"/>
                  </a:cubicBezTo>
                  <a:cubicBezTo>
                    <a:pt x="1874" y="723"/>
                    <a:pt x="2115" y="830"/>
                    <a:pt x="2356" y="964"/>
                  </a:cubicBezTo>
                  <a:cubicBezTo>
                    <a:pt x="2369" y="971"/>
                    <a:pt x="2386" y="974"/>
                    <a:pt x="2404" y="974"/>
                  </a:cubicBezTo>
                  <a:cubicBezTo>
                    <a:pt x="2458" y="974"/>
                    <a:pt x="2523" y="944"/>
                    <a:pt x="2543" y="884"/>
                  </a:cubicBezTo>
                  <a:cubicBezTo>
                    <a:pt x="2570" y="857"/>
                    <a:pt x="2570" y="830"/>
                    <a:pt x="2543" y="803"/>
                  </a:cubicBezTo>
                  <a:cubicBezTo>
                    <a:pt x="2543" y="750"/>
                    <a:pt x="2516" y="723"/>
                    <a:pt x="2490" y="696"/>
                  </a:cubicBezTo>
                  <a:cubicBezTo>
                    <a:pt x="2142" y="482"/>
                    <a:pt x="1767" y="322"/>
                    <a:pt x="1366" y="215"/>
                  </a:cubicBezTo>
                  <a:cubicBezTo>
                    <a:pt x="964" y="134"/>
                    <a:pt x="563" y="27"/>
                    <a:pt x="161"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14" name="Google Shape;6617;p43">
              <a:extLst>
                <a:ext uri="{FF2B5EF4-FFF2-40B4-BE49-F238E27FC236}">
                  <a16:creationId xmlns:a16="http://schemas.microsoft.com/office/drawing/2014/main" id="{25D5163E-8CA6-75B5-00A2-5E8C48E54CD4}"/>
                </a:ext>
              </a:extLst>
            </p:cNvPr>
            <p:cNvSpPr/>
            <p:nvPr/>
          </p:nvSpPr>
          <p:spPr>
            <a:xfrm>
              <a:off x="7976725" y="4660150"/>
              <a:ext cx="87025" cy="27725"/>
            </a:xfrm>
            <a:custGeom>
              <a:avLst/>
              <a:gdLst/>
              <a:ahLst/>
              <a:cxnLst/>
              <a:rect l="l" t="t" r="r" b="b"/>
              <a:pathLst>
                <a:path w="3481" h="1109" extrusionOk="0">
                  <a:moveTo>
                    <a:pt x="161" y="1"/>
                  </a:moveTo>
                  <a:cubicBezTo>
                    <a:pt x="81" y="1"/>
                    <a:pt x="1" y="27"/>
                    <a:pt x="1" y="81"/>
                  </a:cubicBezTo>
                  <a:cubicBezTo>
                    <a:pt x="1" y="161"/>
                    <a:pt x="27" y="268"/>
                    <a:pt x="135" y="268"/>
                  </a:cubicBezTo>
                  <a:cubicBezTo>
                    <a:pt x="964" y="402"/>
                    <a:pt x="1821" y="563"/>
                    <a:pt x="2624" y="830"/>
                  </a:cubicBezTo>
                  <a:cubicBezTo>
                    <a:pt x="2811" y="884"/>
                    <a:pt x="3052" y="991"/>
                    <a:pt x="3239" y="1098"/>
                  </a:cubicBezTo>
                  <a:cubicBezTo>
                    <a:pt x="3259" y="1105"/>
                    <a:pt x="3281" y="1108"/>
                    <a:pt x="3303" y="1108"/>
                  </a:cubicBezTo>
                  <a:cubicBezTo>
                    <a:pt x="3368" y="1108"/>
                    <a:pt x="3433" y="1078"/>
                    <a:pt x="3453" y="1018"/>
                  </a:cubicBezTo>
                  <a:cubicBezTo>
                    <a:pt x="3480" y="964"/>
                    <a:pt x="3453" y="857"/>
                    <a:pt x="3373" y="830"/>
                  </a:cubicBezTo>
                  <a:cubicBezTo>
                    <a:pt x="2891" y="589"/>
                    <a:pt x="2383" y="429"/>
                    <a:pt x="1848" y="295"/>
                  </a:cubicBezTo>
                  <a:cubicBezTo>
                    <a:pt x="1312" y="161"/>
                    <a:pt x="750" y="54"/>
                    <a:pt x="215"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15" name="Google Shape;6618;p43">
              <a:extLst>
                <a:ext uri="{FF2B5EF4-FFF2-40B4-BE49-F238E27FC236}">
                  <a16:creationId xmlns:a16="http://schemas.microsoft.com/office/drawing/2014/main" id="{5C7D5CDB-A3D1-9232-1874-3159211599F6}"/>
                </a:ext>
              </a:extLst>
            </p:cNvPr>
            <p:cNvSpPr/>
            <p:nvPr/>
          </p:nvSpPr>
          <p:spPr>
            <a:xfrm>
              <a:off x="7968700" y="4658150"/>
              <a:ext cx="71625" cy="22350"/>
            </a:xfrm>
            <a:custGeom>
              <a:avLst/>
              <a:gdLst/>
              <a:ahLst/>
              <a:cxnLst/>
              <a:rect l="l" t="t" r="r" b="b"/>
              <a:pathLst>
                <a:path w="2865" h="894" extrusionOk="0">
                  <a:moveTo>
                    <a:pt x="108" y="0"/>
                  </a:moveTo>
                  <a:cubicBezTo>
                    <a:pt x="81" y="27"/>
                    <a:pt x="81" y="27"/>
                    <a:pt x="54" y="27"/>
                  </a:cubicBezTo>
                  <a:cubicBezTo>
                    <a:pt x="27" y="81"/>
                    <a:pt x="0" y="107"/>
                    <a:pt x="0" y="134"/>
                  </a:cubicBezTo>
                  <a:cubicBezTo>
                    <a:pt x="0" y="161"/>
                    <a:pt x="0" y="214"/>
                    <a:pt x="27" y="241"/>
                  </a:cubicBezTo>
                  <a:cubicBezTo>
                    <a:pt x="54" y="268"/>
                    <a:pt x="81" y="295"/>
                    <a:pt x="108" y="295"/>
                  </a:cubicBezTo>
                  <a:cubicBezTo>
                    <a:pt x="830" y="375"/>
                    <a:pt x="1526" y="482"/>
                    <a:pt x="2195" y="696"/>
                  </a:cubicBezTo>
                  <a:cubicBezTo>
                    <a:pt x="2356" y="777"/>
                    <a:pt x="2490" y="803"/>
                    <a:pt x="2624" y="884"/>
                  </a:cubicBezTo>
                  <a:cubicBezTo>
                    <a:pt x="2644" y="890"/>
                    <a:pt x="2664" y="894"/>
                    <a:pt x="2683" y="894"/>
                  </a:cubicBezTo>
                  <a:cubicBezTo>
                    <a:pt x="2742" y="894"/>
                    <a:pt x="2797" y="863"/>
                    <a:pt x="2838" y="803"/>
                  </a:cubicBezTo>
                  <a:cubicBezTo>
                    <a:pt x="2864" y="750"/>
                    <a:pt x="2838" y="643"/>
                    <a:pt x="2757" y="616"/>
                  </a:cubicBezTo>
                  <a:cubicBezTo>
                    <a:pt x="1954" y="241"/>
                    <a:pt x="1044" y="81"/>
                    <a:pt x="161"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16" name="Google Shape;6619;p43">
              <a:extLst>
                <a:ext uri="{FF2B5EF4-FFF2-40B4-BE49-F238E27FC236}">
                  <a16:creationId xmlns:a16="http://schemas.microsoft.com/office/drawing/2014/main" id="{6B93D4F9-DB5F-1B86-8605-E66F661D810D}"/>
                </a:ext>
              </a:extLst>
            </p:cNvPr>
            <p:cNvSpPr/>
            <p:nvPr/>
          </p:nvSpPr>
          <p:spPr>
            <a:xfrm>
              <a:off x="7959325" y="4656800"/>
              <a:ext cx="75650" cy="21750"/>
            </a:xfrm>
            <a:custGeom>
              <a:avLst/>
              <a:gdLst/>
              <a:ahLst/>
              <a:cxnLst/>
              <a:rect l="l" t="t" r="r" b="b"/>
              <a:pathLst>
                <a:path w="3026" h="870" extrusionOk="0">
                  <a:moveTo>
                    <a:pt x="188" y="1"/>
                  </a:moveTo>
                  <a:cubicBezTo>
                    <a:pt x="108" y="28"/>
                    <a:pt x="54" y="28"/>
                    <a:pt x="54" y="54"/>
                  </a:cubicBezTo>
                  <a:cubicBezTo>
                    <a:pt x="28" y="81"/>
                    <a:pt x="1" y="135"/>
                    <a:pt x="1" y="161"/>
                  </a:cubicBezTo>
                  <a:cubicBezTo>
                    <a:pt x="1" y="188"/>
                    <a:pt x="1" y="215"/>
                    <a:pt x="28" y="268"/>
                  </a:cubicBezTo>
                  <a:cubicBezTo>
                    <a:pt x="54" y="295"/>
                    <a:pt x="108" y="322"/>
                    <a:pt x="135" y="322"/>
                  </a:cubicBezTo>
                  <a:cubicBezTo>
                    <a:pt x="938" y="402"/>
                    <a:pt x="1714" y="536"/>
                    <a:pt x="2463" y="750"/>
                  </a:cubicBezTo>
                  <a:lnTo>
                    <a:pt x="2758" y="857"/>
                  </a:lnTo>
                  <a:cubicBezTo>
                    <a:pt x="2793" y="857"/>
                    <a:pt x="2817" y="869"/>
                    <a:pt x="2845" y="869"/>
                  </a:cubicBezTo>
                  <a:cubicBezTo>
                    <a:pt x="2859" y="869"/>
                    <a:pt x="2874" y="866"/>
                    <a:pt x="2891" y="857"/>
                  </a:cubicBezTo>
                  <a:cubicBezTo>
                    <a:pt x="2945" y="857"/>
                    <a:pt x="2972" y="831"/>
                    <a:pt x="2999" y="804"/>
                  </a:cubicBezTo>
                  <a:cubicBezTo>
                    <a:pt x="3025" y="723"/>
                    <a:pt x="2999" y="616"/>
                    <a:pt x="2945" y="590"/>
                  </a:cubicBezTo>
                  <a:cubicBezTo>
                    <a:pt x="2490" y="429"/>
                    <a:pt x="2062" y="295"/>
                    <a:pt x="1633" y="188"/>
                  </a:cubicBezTo>
                  <a:cubicBezTo>
                    <a:pt x="1152" y="81"/>
                    <a:pt x="697" y="54"/>
                    <a:pt x="215"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17" name="Google Shape;6620;p43">
              <a:extLst>
                <a:ext uri="{FF2B5EF4-FFF2-40B4-BE49-F238E27FC236}">
                  <a16:creationId xmlns:a16="http://schemas.microsoft.com/office/drawing/2014/main" id="{B1DF51E0-F3EA-A5E9-F077-0F866863A95C}"/>
                </a:ext>
              </a:extLst>
            </p:cNvPr>
            <p:cNvSpPr/>
            <p:nvPr/>
          </p:nvSpPr>
          <p:spPr>
            <a:xfrm>
              <a:off x="7959325" y="4657650"/>
              <a:ext cx="76325" cy="21825"/>
            </a:xfrm>
            <a:custGeom>
              <a:avLst/>
              <a:gdLst/>
              <a:ahLst/>
              <a:cxnLst/>
              <a:rect l="l" t="t" r="r" b="b"/>
              <a:pathLst>
                <a:path w="3053" h="873" extrusionOk="0">
                  <a:moveTo>
                    <a:pt x="115" y="0"/>
                  </a:moveTo>
                  <a:cubicBezTo>
                    <a:pt x="101" y="0"/>
                    <a:pt x="81" y="7"/>
                    <a:pt x="54" y="20"/>
                  </a:cubicBezTo>
                  <a:cubicBezTo>
                    <a:pt x="28" y="47"/>
                    <a:pt x="1" y="101"/>
                    <a:pt x="1" y="127"/>
                  </a:cubicBezTo>
                  <a:cubicBezTo>
                    <a:pt x="1" y="154"/>
                    <a:pt x="1" y="181"/>
                    <a:pt x="28" y="234"/>
                  </a:cubicBezTo>
                  <a:cubicBezTo>
                    <a:pt x="54" y="261"/>
                    <a:pt x="108" y="288"/>
                    <a:pt x="135" y="288"/>
                  </a:cubicBezTo>
                  <a:cubicBezTo>
                    <a:pt x="938" y="395"/>
                    <a:pt x="1741" y="449"/>
                    <a:pt x="2463" y="716"/>
                  </a:cubicBezTo>
                  <a:cubicBezTo>
                    <a:pt x="2570" y="770"/>
                    <a:pt x="2704" y="823"/>
                    <a:pt x="2811" y="850"/>
                  </a:cubicBezTo>
                  <a:cubicBezTo>
                    <a:pt x="2827" y="866"/>
                    <a:pt x="2847" y="872"/>
                    <a:pt x="2869" y="872"/>
                  </a:cubicBezTo>
                  <a:cubicBezTo>
                    <a:pt x="2921" y="872"/>
                    <a:pt x="2980" y="834"/>
                    <a:pt x="2999" y="797"/>
                  </a:cubicBezTo>
                  <a:cubicBezTo>
                    <a:pt x="3052" y="716"/>
                    <a:pt x="2999" y="636"/>
                    <a:pt x="2945" y="582"/>
                  </a:cubicBezTo>
                  <a:cubicBezTo>
                    <a:pt x="2490" y="395"/>
                    <a:pt x="2035" y="261"/>
                    <a:pt x="1553" y="181"/>
                  </a:cubicBezTo>
                  <a:cubicBezTo>
                    <a:pt x="1098" y="101"/>
                    <a:pt x="616" y="47"/>
                    <a:pt x="161" y="20"/>
                  </a:cubicBezTo>
                  <a:lnTo>
                    <a:pt x="135" y="20"/>
                  </a:lnTo>
                  <a:cubicBezTo>
                    <a:pt x="135" y="7"/>
                    <a:pt x="128" y="0"/>
                    <a:pt x="115"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18" name="Google Shape;6621;p43">
              <a:extLst>
                <a:ext uri="{FF2B5EF4-FFF2-40B4-BE49-F238E27FC236}">
                  <a16:creationId xmlns:a16="http://schemas.microsoft.com/office/drawing/2014/main" id="{19D50E7C-B8CD-47C9-E9CD-6F13ABFB21BE}"/>
                </a:ext>
              </a:extLst>
            </p:cNvPr>
            <p:cNvSpPr/>
            <p:nvPr/>
          </p:nvSpPr>
          <p:spPr>
            <a:xfrm>
              <a:off x="7959325" y="4656800"/>
              <a:ext cx="81000" cy="22675"/>
            </a:xfrm>
            <a:custGeom>
              <a:avLst/>
              <a:gdLst/>
              <a:ahLst/>
              <a:cxnLst/>
              <a:rect l="l" t="t" r="r" b="b"/>
              <a:pathLst>
                <a:path w="3240" h="907" extrusionOk="0">
                  <a:moveTo>
                    <a:pt x="161" y="1"/>
                  </a:moveTo>
                  <a:cubicBezTo>
                    <a:pt x="54" y="28"/>
                    <a:pt x="1" y="81"/>
                    <a:pt x="1" y="161"/>
                  </a:cubicBezTo>
                  <a:cubicBezTo>
                    <a:pt x="1" y="188"/>
                    <a:pt x="28" y="215"/>
                    <a:pt x="54" y="268"/>
                  </a:cubicBezTo>
                  <a:cubicBezTo>
                    <a:pt x="108" y="295"/>
                    <a:pt x="135" y="295"/>
                    <a:pt x="161" y="295"/>
                  </a:cubicBezTo>
                  <a:cubicBezTo>
                    <a:pt x="295" y="295"/>
                    <a:pt x="456" y="295"/>
                    <a:pt x="643" y="322"/>
                  </a:cubicBezTo>
                  <a:lnTo>
                    <a:pt x="590" y="322"/>
                  </a:lnTo>
                  <a:cubicBezTo>
                    <a:pt x="1232" y="349"/>
                    <a:pt x="1874" y="483"/>
                    <a:pt x="2463" y="697"/>
                  </a:cubicBezTo>
                  <a:lnTo>
                    <a:pt x="2517" y="697"/>
                  </a:lnTo>
                  <a:lnTo>
                    <a:pt x="2999" y="884"/>
                  </a:lnTo>
                  <a:cubicBezTo>
                    <a:pt x="3022" y="900"/>
                    <a:pt x="3048" y="906"/>
                    <a:pt x="3073" y="906"/>
                  </a:cubicBezTo>
                  <a:cubicBezTo>
                    <a:pt x="3135" y="906"/>
                    <a:pt x="3194" y="868"/>
                    <a:pt x="3213" y="831"/>
                  </a:cubicBezTo>
                  <a:cubicBezTo>
                    <a:pt x="3239" y="750"/>
                    <a:pt x="3213" y="670"/>
                    <a:pt x="3132" y="616"/>
                  </a:cubicBezTo>
                  <a:cubicBezTo>
                    <a:pt x="2196" y="188"/>
                    <a:pt x="1205" y="28"/>
                    <a:pt x="161"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19" name="Google Shape;6622;p43">
              <a:extLst>
                <a:ext uri="{FF2B5EF4-FFF2-40B4-BE49-F238E27FC236}">
                  <a16:creationId xmlns:a16="http://schemas.microsoft.com/office/drawing/2014/main" id="{B79D164B-B3B5-E473-223E-D718B43A846B}"/>
                </a:ext>
              </a:extLst>
            </p:cNvPr>
            <p:cNvSpPr/>
            <p:nvPr/>
          </p:nvSpPr>
          <p:spPr>
            <a:xfrm>
              <a:off x="7976725" y="4658825"/>
              <a:ext cx="63600" cy="20675"/>
            </a:xfrm>
            <a:custGeom>
              <a:avLst/>
              <a:gdLst/>
              <a:ahLst/>
              <a:cxnLst/>
              <a:rect l="l" t="t" r="r" b="b"/>
              <a:pathLst>
                <a:path w="2544" h="827" extrusionOk="0">
                  <a:moveTo>
                    <a:pt x="135" y="0"/>
                  </a:moveTo>
                  <a:cubicBezTo>
                    <a:pt x="108" y="80"/>
                    <a:pt x="81" y="80"/>
                    <a:pt x="27" y="107"/>
                  </a:cubicBezTo>
                  <a:cubicBezTo>
                    <a:pt x="1" y="134"/>
                    <a:pt x="1" y="187"/>
                    <a:pt x="1" y="214"/>
                  </a:cubicBezTo>
                  <a:cubicBezTo>
                    <a:pt x="1" y="241"/>
                    <a:pt x="27" y="268"/>
                    <a:pt x="27" y="321"/>
                  </a:cubicBezTo>
                  <a:cubicBezTo>
                    <a:pt x="81" y="348"/>
                    <a:pt x="108" y="348"/>
                    <a:pt x="135" y="348"/>
                  </a:cubicBezTo>
                  <a:cubicBezTo>
                    <a:pt x="804" y="375"/>
                    <a:pt x="1473" y="509"/>
                    <a:pt x="2115" y="750"/>
                  </a:cubicBezTo>
                  <a:cubicBezTo>
                    <a:pt x="2169" y="776"/>
                    <a:pt x="2195" y="776"/>
                    <a:pt x="2276" y="803"/>
                  </a:cubicBezTo>
                  <a:cubicBezTo>
                    <a:pt x="2294" y="803"/>
                    <a:pt x="2323" y="827"/>
                    <a:pt x="2357" y="827"/>
                  </a:cubicBezTo>
                  <a:cubicBezTo>
                    <a:pt x="2374" y="827"/>
                    <a:pt x="2392" y="821"/>
                    <a:pt x="2410" y="803"/>
                  </a:cubicBezTo>
                  <a:cubicBezTo>
                    <a:pt x="2436" y="803"/>
                    <a:pt x="2463" y="776"/>
                    <a:pt x="2517" y="750"/>
                  </a:cubicBezTo>
                  <a:cubicBezTo>
                    <a:pt x="2543" y="723"/>
                    <a:pt x="2543" y="669"/>
                    <a:pt x="2517" y="616"/>
                  </a:cubicBezTo>
                  <a:cubicBezTo>
                    <a:pt x="2517" y="589"/>
                    <a:pt x="2463" y="535"/>
                    <a:pt x="2436" y="509"/>
                  </a:cubicBezTo>
                  <a:cubicBezTo>
                    <a:pt x="2062" y="375"/>
                    <a:pt x="1714" y="268"/>
                    <a:pt x="1312" y="187"/>
                  </a:cubicBezTo>
                  <a:cubicBezTo>
                    <a:pt x="937" y="107"/>
                    <a:pt x="536" y="54"/>
                    <a:pt x="135"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20" name="Google Shape;6623;p43">
              <a:extLst>
                <a:ext uri="{FF2B5EF4-FFF2-40B4-BE49-F238E27FC236}">
                  <a16:creationId xmlns:a16="http://schemas.microsoft.com/office/drawing/2014/main" id="{C4B10608-8CDA-E104-7C16-CF8C9825D8CB}"/>
                </a:ext>
              </a:extLst>
            </p:cNvPr>
            <p:cNvSpPr/>
            <p:nvPr/>
          </p:nvSpPr>
          <p:spPr>
            <a:xfrm>
              <a:off x="7996125" y="4662150"/>
              <a:ext cx="54225" cy="20675"/>
            </a:xfrm>
            <a:custGeom>
              <a:avLst/>
              <a:gdLst/>
              <a:ahLst/>
              <a:cxnLst/>
              <a:rect l="l" t="t" r="r" b="b"/>
              <a:pathLst>
                <a:path w="2169" h="827" extrusionOk="0">
                  <a:moveTo>
                    <a:pt x="54" y="1"/>
                  </a:moveTo>
                  <a:cubicBezTo>
                    <a:pt x="28" y="54"/>
                    <a:pt x="1" y="81"/>
                    <a:pt x="1" y="108"/>
                  </a:cubicBezTo>
                  <a:cubicBezTo>
                    <a:pt x="1" y="135"/>
                    <a:pt x="1" y="188"/>
                    <a:pt x="28" y="215"/>
                  </a:cubicBezTo>
                  <a:cubicBezTo>
                    <a:pt x="54" y="242"/>
                    <a:pt x="108" y="269"/>
                    <a:pt x="135" y="269"/>
                  </a:cubicBezTo>
                  <a:cubicBezTo>
                    <a:pt x="536" y="322"/>
                    <a:pt x="938" y="402"/>
                    <a:pt x="1339" y="536"/>
                  </a:cubicBezTo>
                  <a:cubicBezTo>
                    <a:pt x="1527" y="617"/>
                    <a:pt x="1741" y="724"/>
                    <a:pt x="1928" y="804"/>
                  </a:cubicBezTo>
                  <a:cubicBezTo>
                    <a:pt x="1952" y="820"/>
                    <a:pt x="1977" y="826"/>
                    <a:pt x="2003" y="826"/>
                  </a:cubicBezTo>
                  <a:cubicBezTo>
                    <a:pt x="2064" y="826"/>
                    <a:pt x="2123" y="788"/>
                    <a:pt x="2142" y="750"/>
                  </a:cubicBezTo>
                  <a:cubicBezTo>
                    <a:pt x="2169" y="670"/>
                    <a:pt x="2142" y="590"/>
                    <a:pt x="2062" y="536"/>
                  </a:cubicBezTo>
                  <a:cubicBezTo>
                    <a:pt x="1767" y="376"/>
                    <a:pt x="1473" y="269"/>
                    <a:pt x="1152" y="188"/>
                  </a:cubicBezTo>
                  <a:cubicBezTo>
                    <a:pt x="857" y="81"/>
                    <a:pt x="536" y="54"/>
                    <a:pt x="188"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21" name="Google Shape;6624;p43">
              <a:extLst>
                <a:ext uri="{FF2B5EF4-FFF2-40B4-BE49-F238E27FC236}">
                  <a16:creationId xmlns:a16="http://schemas.microsoft.com/office/drawing/2014/main" id="{EE752145-3BE7-469F-D9AF-65865D55640C}"/>
                </a:ext>
              </a:extLst>
            </p:cNvPr>
            <p:cNvSpPr/>
            <p:nvPr/>
          </p:nvSpPr>
          <p:spPr>
            <a:xfrm>
              <a:off x="7995475" y="4660825"/>
              <a:ext cx="54225" cy="19675"/>
            </a:xfrm>
            <a:custGeom>
              <a:avLst/>
              <a:gdLst/>
              <a:ahLst/>
              <a:cxnLst/>
              <a:rect l="l" t="t" r="r" b="b"/>
              <a:pathLst>
                <a:path w="2169" h="787" extrusionOk="0">
                  <a:moveTo>
                    <a:pt x="161" y="0"/>
                  </a:moveTo>
                  <a:cubicBezTo>
                    <a:pt x="54" y="27"/>
                    <a:pt x="0" y="54"/>
                    <a:pt x="0" y="134"/>
                  </a:cubicBezTo>
                  <a:cubicBezTo>
                    <a:pt x="0" y="188"/>
                    <a:pt x="27" y="295"/>
                    <a:pt x="134" y="295"/>
                  </a:cubicBezTo>
                  <a:cubicBezTo>
                    <a:pt x="589" y="375"/>
                    <a:pt x="1098" y="455"/>
                    <a:pt x="1553" y="643"/>
                  </a:cubicBezTo>
                  <a:cubicBezTo>
                    <a:pt x="1686" y="670"/>
                    <a:pt x="1793" y="723"/>
                    <a:pt x="1927" y="777"/>
                  </a:cubicBezTo>
                  <a:cubicBezTo>
                    <a:pt x="1947" y="783"/>
                    <a:pt x="1967" y="787"/>
                    <a:pt x="1987" y="787"/>
                  </a:cubicBezTo>
                  <a:cubicBezTo>
                    <a:pt x="2046" y="787"/>
                    <a:pt x="2101" y="756"/>
                    <a:pt x="2141" y="696"/>
                  </a:cubicBezTo>
                  <a:cubicBezTo>
                    <a:pt x="2168" y="643"/>
                    <a:pt x="2141" y="536"/>
                    <a:pt x="2061" y="482"/>
                  </a:cubicBezTo>
                  <a:cubicBezTo>
                    <a:pt x="1472" y="214"/>
                    <a:pt x="830" y="107"/>
                    <a:pt x="187"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22" name="Google Shape;6625;p43">
              <a:extLst>
                <a:ext uri="{FF2B5EF4-FFF2-40B4-BE49-F238E27FC236}">
                  <a16:creationId xmlns:a16="http://schemas.microsoft.com/office/drawing/2014/main" id="{8B4B874C-3C7D-64EE-26AC-45F125C4B363}"/>
                </a:ext>
              </a:extLst>
            </p:cNvPr>
            <p:cNvSpPr/>
            <p:nvPr/>
          </p:nvSpPr>
          <p:spPr>
            <a:xfrm>
              <a:off x="7962675" y="4656800"/>
              <a:ext cx="78325" cy="22675"/>
            </a:xfrm>
            <a:custGeom>
              <a:avLst/>
              <a:gdLst/>
              <a:ahLst/>
              <a:cxnLst/>
              <a:rect l="l" t="t" r="r" b="b"/>
              <a:pathLst>
                <a:path w="3133" h="907" extrusionOk="0">
                  <a:moveTo>
                    <a:pt x="134" y="1"/>
                  </a:moveTo>
                  <a:lnTo>
                    <a:pt x="27" y="81"/>
                  </a:lnTo>
                  <a:cubicBezTo>
                    <a:pt x="1" y="135"/>
                    <a:pt x="1" y="161"/>
                    <a:pt x="1" y="188"/>
                  </a:cubicBezTo>
                  <a:cubicBezTo>
                    <a:pt x="1" y="215"/>
                    <a:pt x="27" y="268"/>
                    <a:pt x="27" y="295"/>
                  </a:cubicBezTo>
                  <a:cubicBezTo>
                    <a:pt x="54" y="322"/>
                    <a:pt x="108" y="322"/>
                    <a:pt x="134" y="322"/>
                  </a:cubicBezTo>
                  <a:cubicBezTo>
                    <a:pt x="937" y="402"/>
                    <a:pt x="1714" y="483"/>
                    <a:pt x="2463" y="723"/>
                  </a:cubicBezTo>
                  <a:cubicBezTo>
                    <a:pt x="2597" y="804"/>
                    <a:pt x="2784" y="831"/>
                    <a:pt x="2918" y="884"/>
                  </a:cubicBezTo>
                  <a:cubicBezTo>
                    <a:pt x="2934" y="900"/>
                    <a:pt x="2954" y="906"/>
                    <a:pt x="2975" y="906"/>
                  </a:cubicBezTo>
                  <a:cubicBezTo>
                    <a:pt x="3027" y="906"/>
                    <a:pt x="3086" y="868"/>
                    <a:pt x="3105" y="831"/>
                  </a:cubicBezTo>
                  <a:cubicBezTo>
                    <a:pt x="3132" y="750"/>
                    <a:pt x="3105" y="670"/>
                    <a:pt x="3025" y="616"/>
                  </a:cubicBezTo>
                  <a:cubicBezTo>
                    <a:pt x="2142" y="188"/>
                    <a:pt x="1098" y="81"/>
                    <a:pt x="134"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23" name="Google Shape;6626;p43">
              <a:extLst>
                <a:ext uri="{FF2B5EF4-FFF2-40B4-BE49-F238E27FC236}">
                  <a16:creationId xmlns:a16="http://schemas.microsoft.com/office/drawing/2014/main" id="{992A1AE2-AB40-F410-F461-1E56C7963411}"/>
                </a:ext>
              </a:extLst>
            </p:cNvPr>
            <p:cNvSpPr/>
            <p:nvPr/>
          </p:nvSpPr>
          <p:spPr>
            <a:xfrm>
              <a:off x="7943275" y="4655475"/>
              <a:ext cx="70275" cy="18325"/>
            </a:xfrm>
            <a:custGeom>
              <a:avLst/>
              <a:gdLst/>
              <a:ahLst/>
              <a:cxnLst/>
              <a:rect l="l" t="t" r="r" b="b"/>
              <a:pathLst>
                <a:path w="2811" h="733" extrusionOk="0">
                  <a:moveTo>
                    <a:pt x="107" y="0"/>
                  </a:moveTo>
                  <a:cubicBezTo>
                    <a:pt x="107" y="0"/>
                    <a:pt x="27" y="54"/>
                    <a:pt x="27" y="81"/>
                  </a:cubicBezTo>
                  <a:cubicBezTo>
                    <a:pt x="0" y="107"/>
                    <a:pt x="0" y="134"/>
                    <a:pt x="0" y="188"/>
                  </a:cubicBezTo>
                  <a:cubicBezTo>
                    <a:pt x="0" y="214"/>
                    <a:pt x="27" y="241"/>
                    <a:pt x="27" y="268"/>
                  </a:cubicBezTo>
                  <a:cubicBezTo>
                    <a:pt x="81" y="321"/>
                    <a:pt x="107" y="321"/>
                    <a:pt x="134" y="321"/>
                  </a:cubicBezTo>
                  <a:cubicBezTo>
                    <a:pt x="402" y="321"/>
                    <a:pt x="670" y="348"/>
                    <a:pt x="910" y="348"/>
                  </a:cubicBezTo>
                  <a:lnTo>
                    <a:pt x="857" y="348"/>
                  </a:lnTo>
                  <a:cubicBezTo>
                    <a:pt x="1365" y="375"/>
                    <a:pt x="1847" y="455"/>
                    <a:pt x="2329" y="616"/>
                  </a:cubicBezTo>
                  <a:cubicBezTo>
                    <a:pt x="2409" y="643"/>
                    <a:pt x="2516" y="669"/>
                    <a:pt x="2570" y="723"/>
                  </a:cubicBezTo>
                  <a:cubicBezTo>
                    <a:pt x="2590" y="730"/>
                    <a:pt x="2610" y="733"/>
                    <a:pt x="2630" y="733"/>
                  </a:cubicBezTo>
                  <a:cubicBezTo>
                    <a:pt x="2689" y="733"/>
                    <a:pt x="2744" y="703"/>
                    <a:pt x="2784" y="643"/>
                  </a:cubicBezTo>
                  <a:cubicBezTo>
                    <a:pt x="2811" y="589"/>
                    <a:pt x="2784" y="482"/>
                    <a:pt x="2704" y="455"/>
                  </a:cubicBezTo>
                  <a:cubicBezTo>
                    <a:pt x="1901" y="81"/>
                    <a:pt x="964" y="54"/>
                    <a:pt x="107"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24" name="Google Shape;6627;p43">
              <a:extLst>
                <a:ext uri="{FF2B5EF4-FFF2-40B4-BE49-F238E27FC236}">
                  <a16:creationId xmlns:a16="http://schemas.microsoft.com/office/drawing/2014/main" id="{F50EC459-05AB-367E-4400-87BDDBA4BE94}"/>
                </a:ext>
              </a:extLst>
            </p:cNvPr>
            <p:cNvSpPr/>
            <p:nvPr/>
          </p:nvSpPr>
          <p:spPr>
            <a:xfrm>
              <a:off x="7931900" y="4655475"/>
              <a:ext cx="68950" cy="15400"/>
            </a:xfrm>
            <a:custGeom>
              <a:avLst/>
              <a:gdLst/>
              <a:ahLst/>
              <a:cxnLst/>
              <a:rect l="l" t="t" r="r" b="b"/>
              <a:pathLst>
                <a:path w="2758" h="616" extrusionOk="0">
                  <a:moveTo>
                    <a:pt x="134" y="0"/>
                  </a:moveTo>
                  <a:cubicBezTo>
                    <a:pt x="54" y="0"/>
                    <a:pt x="0" y="81"/>
                    <a:pt x="0" y="188"/>
                  </a:cubicBezTo>
                  <a:cubicBezTo>
                    <a:pt x="0" y="268"/>
                    <a:pt x="54" y="321"/>
                    <a:pt x="161" y="321"/>
                  </a:cubicBezTo>
                  <a:cubicBezTo>
                    <a:pt x="482" y="321"/>
                    <a:pt x="830" y="321"/>
                    <a:pt x="1125" y="348"/>
                  </a:cubicBezTo>
                  <a:lnTo>
                    <a:pt x="1098" y="348"/>
                  </a:lnTo>
                  <a:cubicBezTo>
                    <a:pt x="1606" y="375"/>
                    <a:pt x="2142" y="482"/>
                    <a:pt x="2597" y="616"/>
                  </a:cubicBezTo>
                  <a:cubicBezTo>
                    <a:pt x="2623" y="616"/>
                    <a:pt x="2704" y="616"/>
                    <a:pt x="2704" y="589"/>
                  </a:cubicBezTo>
                  <a:cubicBezTo>
                    <a:pt x="2730" y="536"/>
                    <a:pt x="2757" y="509"/>
                    <a:pt x="2757" y="482"/>
                  </a:cubicBezTo>
                  <a:cubicBezTo>
                    <a:pt x="2757" y="428"/>
                    <a:pt x="2757" y="402"/>
                    <a:pt x="2730" y="375"/>
                  </a:cubicBezTo>
                  <a:cubicBezTo>
                    <a:pt x="2704" y="348"/>
                    <a:pt x="2677" y="321"/>
                    <a:pt x="2623" y="321"/>
                  </a:cubicBezTo>
                  <a:cubicBezTo>
                    <a:pt x="1901" y="81"/>
                    <a:pt x="1151" y="0"/>
                    <a:pt x="402"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25" name="Google Shape;6628;p43">
              <a:extLst>
                <a:ext uri="{FF2B5EF4-FFF2-40B4-BE49-F238E27FC236}">
                  <a16:creationId xmlns:a16="http://schemas.microsoft.com/office/drawing/2014/main" id="{4A8FAE96-FFAB-6BBC-8D53-9DB72A07C0A5}"/>
                </a:ext>
              </a:extLst>
            </p:cNvPr>
            <p:cNvSpPr/>
            <p:nvPr/>
          </p:nvSpPr>
          <p:spPr>
            <a:xfrm>
              <a:off x="7931900" y="4655175"/>
              <a:ext cx="68275" cy="15700"/>
            </a:xfrm>
            <a:custGeom>
              <a:avLst/>
              <a:gdLst/>
              <a:ahLst/>
              <a:cxnLst/>
              <a:rect l="l" t="t" r="r" b="b"/>
              <a:pathLst>
                <a:path w="2731" h="628" extrusionOk="0">
                  <a:moveTo>
                    <a:pt x="342" y="0"/>
                  </a:moveTo>
                  <a:cubicBezTo>
                    <a:pt x="265" y="0"/>
                    <a:pt x="188" y="12"/>
                    <a:pt x="134" y="12"/>
                  </a:cubicBezTo>
                  <a:cubicBezTo>
                    <a:pt x="54" y="12"/>
                    <a:pt x="0" y="93"/>
                    <a:pt x="0" y="200"/>
                  </a:cubicBezTo>
                  <a:cubicBezTo>
                    <a:pt x="0" y="280"/>
                    <a:pt x="54" y="333"/>
                    <a:pt x="161" y="333"/>
                  </a:cubicBezTo>
                  <a:cubicBezTo>
                    <a:pt x="482" y="333"/>
                    <a:pt x="857" y="333"/>
                    <a:pt x="1205" y="360"/>
                  </a:cubicBezTo>
                  <a:lnTo>
                    <a:pt x="1151" y="360"/>
                  </a:lnTo>
                  <a:cubicBezTo>
                    <a:pt x="1633" y="387"/>
                    <a:pt x="2142" y="467"/>
                    <a:pt x="2570" y="628"/>
                  </a:cubicBezTo>
                  <a:cubicBezTo>
                    <a:pt x="2597" y="628"/>
                    <a:pt x="2677" y="628"/>
                    <a:pt x="2677" y="601"/>
                  </a:cubicBezTo>
                  <a:cubicBezTo>
                    <a:pt x="2704" y="548"/>
                    <a:pt x="2730" y="521"/>
                    <a:pt x="2730" y="494"/>
                  </a:cubicBezTo>
                  <a:cubicBezTo>
                    <a:pt x="2730" y="440"/>
                    <a:pt x="2730" y="414"/>
                    <a:pt x="2704" y="387"/>
                  </a:cubicBezTo>
                  <a:cubicBezTo>
                    <a:pt x="2677" y="360"/>
                    <a:pt x="2623" y="333"/>
                    <a:pt x="2597" y="333"/>
                  </a:cubicBezTo>
                  <a:cubicBezTo>
                    <a:pt x="1928" y="93"/>
                    <a:pt x="1205" y="12"/>
                    <a:pt x="455" y="12"/>
                  </a:cubicBezTo>
                  <a:cubicBezTo>
                    <a:pt x="420" y="3"/>
                    <a:pt x="381" y="0"/>
                    <a:pt x="342"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26" name="Google Shape;6629;p43">
              <a:extLst>
                <a:ext uri="{FF2B5EF4-FFF2-40B4-BE49-F238E27FC236}">
                  <a16:creationId xmlns:a16="http://schemas.microsoft.com/office/drawing/2014/main" id="{D3D930C5-8632-148B-0636-29D4BA9E48D7}"/>
                </a:ext>
              </a:extLst>
            </p:cNvPr>
            <p:cNvSpPr/>
            <p:nvPr/>
          </p:nvSpPr>
          <p:spPr>
            <a:xfrm>
              <a:off x="7933900" y="4655475"/>
              <a:ext cx="63600" cy="13825"/>
            </a:xfrm>
            <a:custGeom>
              <a:avLst/>
              <a:gdLst/>
              <a:ahLst/>
              <a:cxnLst/>
              <a:rect l="l" t="t" r="r" b="b"/>
              <a:pathLst>
                <a:path w="2544" h="553" extrusionOk="0">
                  <a:moveTo>
                    <a:pt x="134" y="0"/>
                  </a:moveTo>
                  <a:cubicBezTo>
                    <a:pt x="81" y="0"/>
                    <a:pt x="1" y="81"/>
                    <a:pt x="1" y="188"/>
                  </a:cubicBezTo>
                  <a:cubicBezTo>
                    <a:pt x="1" y="268"/>
                    <a:pt x="81" y="321"/>
                    <a:pt x="188" y="321"/>
                  </a:cubicBezTo>
                  <a:lnTo>
                    <a:pt x="1045" y="321"/>
                  </a:lnTo>
                  <a:cubicBezTo>
                    <a:pt x="1473" y="348"/>
                    <a:pt x="1955" y="402"/>
                    <a:pt x="2383" y="536"/>
                  </a:cubicBezTo>
                  <a:cubicBezTo>
                    <a:pt x="2400" y="547"/>
                    <a:pt x="2418" y="553"/>
                    <a:pt x="2435" y="553"/>
                  </a:cubicBezTo>
                  <a:cubicBezTo>
                    <a:pt x="2494" y="553"/>
                    <a:pt x="2543" y="485"/>
                    <a:pt x="2543" y="402"/>
                  </a:cubicBezTo>
                  <a:cubicBezTo>
                    <a:pt x="2543" y="375"/>
                    <a:pt x="2543" y="348"/>
                    <a:pt x="2517" y="321"/>
                  </a:cubicBezTo>
                  <a:cubicBezTo>
                    <a:pt x="2490" y="268"/>
                    <a:pt x="2463" y="241"/>
                    <a:pt x="2410" y="241"/>
                  </a:cubicBezTo>
                  <a:cubicBezTo>
                    <a:pt x="1794" y="27"/>
                    <a:pt x="1125" y="0"/>
                    <a:pt x="482"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27" name="Google Shape;6630;p43">
              <a:extLst>
                <a:ext uri="{FF2B5EF4-FFF2-40B4-BE49-F238E27FC236}">
                  <a16:creationId xmlns:a16="http://schemas.microsoft.com/office/drawing/2014/main" id="{242D6C6C-C7D0-5C65-68D0-C54D98968F82}"/>
                </a:ext>
              </a:extLst>
            </p:cNvPr>
            <p:cNvSpPr/>
            <p:nvPr/>
          </p:nvSpPr>
          <p:spPr>
            <a:xfrm>
              <a:off x="7933900" y="4655175"/>
              <a:ext cx="61600" cy="13700"/>
            </a:xfrm>
            <a:custGeom>
              <a:avLst/>
              <a:gdLst/>
              <a:ahLst/>
              <a:cxnLst/>
              <a:rect l="l" t="t" r="r" b="b"/>
              <a:pathLst>
                <a:path w="2464" h="548" extrusionOk="0">
                  <a:moveTo>
                    <a:pt x="368" y="0"/>
                  </a:moveTo>
                  <a:cubicBezTo>
                    <a:pt x="289" y="0"/>
                    <a:pt x="206" y="12"/>
                    <a:pt x="134" y="12"/>
                  </a:cubicBezTo>
                  <a:cubicBezTo>
                    <a:pt x="81" y="12"/>
                    <a:pt x="1" y="93"/>
                    <a:pt x="1" y="200"/>
                  </a:cubicBezTo>
                  <a:cubicBezTo>
                    <a:pt x="1" y="280"/>
                    <a:pt x="81" y="333"/>
                    <a:pt x="188" y="333"/>
                  </a:cubicBezTo>
                  <a:lnTo>
                    <a:pt x="1152" y="333"/>
                  </a:lnTo>
                  <a:cubicBezTo>
                    <a:pt x="1526" y="360"/>
                    <a:pt x="1928" y="414"/>
                    <a:pt x="2276" y="548"/>
                  </a:cubicBezTo>
                  <a:cubicBezTo>
                    <a:pt x="2329" y="548"/>
                    <a:pt x="2383" y="548"/>
                    <a:pt x="2383" y="521"/>
                  </a:cubicBezTo>
                  <a:cubicBezTo>
                    <a:pt x="2410" y="494"/>
                    <a:pt x="2463" y="440"/>
                    <a:pt x="2463" y="414"/>
                  </a:cubicBezTo>
                  <a:cubicBezTo>
                    <a:pt x="2463" y="387"/>
                    <a:pt x="2463" y="360"/>
                    <a:pt x="2410" y="307"/>
                  </a:cubicBezTo>
                  <a:cubicBezTo>
                    <a:pt x="2383" y="280"/>
                    <a:pt x="2356" y="253"/>
                    <a:pt x="2329" y="253"/>
                  </a:cubicBezTo>
                  <a:cubicBezTo>
                    <a:pt x="1714" y="39"/>
                    <a:pt x="1125" y="12"/>
                    <a:pt x="482" y="12"/>
                  </a:cubicBezTo>
                  <a:cubicBezTo>
                    <a:pt x="447" y="3"/>
                    <a:pt x="408" y="0"/>
                    <a:pt x="368"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28" name="Google Shape;6631;p43">
              <a:extLst>
                <a:ext uri="{FF2B5EF4-FFF2-40B4-BE49-F238E27FC236}">
                  <a16:creationId xmlns:a16="http://schemas.microsoft.com/office/drawing/2014/main" id="{407D564D-6C86-F909-04F9-B112AF2FA162}"/>
                </a:ext>
              </a:extLst>
            </p:cNvPr>
            <p:cNvSpPr/>
            <p:nvPr/>
          </p:nvSpPr>
          <p:spPr>
            <a:xfrm>
              <a:off x="7918525" y="4655475"/>
              <a:ext cx="75625" cy="12900"/>
            </a:xfrm>
            <a:custGeom>
              <a:avLst/>
              <a:gdLst/>
              <a:ahLst/>
              <a:cxnLst/>
              <a:rect l="l" t="t" r="r" b="b"/>
              <a:pathLst>
                <a:path w="3025" h="516" extrusionOk="0">
                  <a:moveTo>
                    <a:pt x="990" y="0"/>
                  </a:moveTo>
                  <a:cubicBezTo>
                    <a:pt x="696" y="0"/>
                    <a:pt x="402" y="0"/>
                    <a:pt x="134" y="54"/>
                  </a:cubicBezTo>
                  <a:cubicBezTo>
                    <a:pt x="54" y="54"/>
                    <a:pt x="0" y="107"/>
                    <a:pt x="0" y="214"/>
                  </a:cubicBezTo>
                  <a:cubicBezTo>
                    <a:pt x="0" y="321"/>
                    <a:pt x="54" y="348"/>
                    <a:pt x="161" y="348"/>
                  </a:cubicBezTo>
                  <a:cubicBezTo>
                    <a:pt x="415" y="335"/>
                    <a:pt x="676" y="328"/>
                    <a:pt x="934" y="328"/>
                  </a:cubicBezTo>
                  <a:cubicBezTo>
                    <a:pt x="1191" y="328"/>
                    <a:pt x="1445" y="335"/>
                    <a:pt x="1686" y="348"/>
                  </a:cubicBezTo>
                  <a:cubicBezTo>
                    <a:pt x="2088" y="375"/>
                    <a:pt x="2463" y="455"/>
                    <a:pt x="2837" y="509"/>
                  </a:cubicBezTo>
                  <a:cubicBezTo>
                    <a:pt x="2846" y="513"/>
                    <a:pt x="2857" y="516"/>
                    <a:pt x="2869" y="516"/>
                  </a:cubicBezTo>
                  <a:cubicBezTo>
                    <a:pt x="2924" y="516"/>
                    <a:pt x="2998" y="464"/>
                    <a:pt x="2998" y="375"/>
                  </a:cubicBezTo>
                  <a:cubicBezTo>
                    <a:pt x="3025" y="268"/>
                    <a:pt x="2971" y="214"/>
                    <a:pt x="2864" y="214"/>
                  </a:cubicBezTo>
                  <a:cubicBezTo>
                    <a:pt x="2275" y="54"/>
                    <a:pt x="1633" y="0"/>
                    <a:pt x="990"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29" name="Google Shape;6632;p43">
              <a:extLst>
                <a:ext uri="{FF2B5EF4-FFF2-40B4-BE49-F238E27FC236}">
                  <a16:creationId xmlns:a16="http://schemas.microsoft.com/office/drawing/2014/main" id="{81C80524-ECB6-0CBE-F10D-F17A2F4319F7}"/>
                </a:ext>
              </a:extLst>
            </p:cNvPr>
            <p:cNvSpPr/>
            <p:nvPr/>
          </p:nvSpPr>
          <p:spPr>
            <a:xfrm>
              <a:off x="7895775" y="4654800"/>
              <a:ext cx="77625" cy="11150"/>
            </a:xfrm>
            <a:custGeom>
              <a:avLst/>
              <a:gdLst/>
              <a:ahLst/>
              <a:cxnLst/>
              <a:rect l="l" t="t" r="r" b="b"/>
              <a:pathLst>
                <a:path w="3105" h="446" extrusionOk="0">
                  <a:moveTo>
                    <a:pt x="1713" y="0"/>
                  </a:moveTo>
                  <a:cubicBezTo>
                    <a:pt x="1178" y="27"/>
                    <a:pt x="669" y="81"/>
                    <a:pt x="134" y="134"/>
                  </a:cubicBezTo>
                  <a:cubicBezTo>
                    <a:pt x="54" y="134"/>
                    <a:pt x="0" y="215"/>
                    <a:pt x="0" y="295"/>
                  </a:cubicBezTo>
                  <a:cubicBezTo>
                    <a:pt x="0" y="360"/>
                    <a:pt x="35" y="443"/>
                    <a:pt x="106" y="443"/>
                  </a:cubicBezTo>
                  <a:cubicBezTo>
                    <a:pt x="122" y="443"/>
                    <a:pt x="141" y="439"/>
                    <a:pt x="161" y="429"/>
                  </a:cubicBezTo>
                  <a:cubicBezTo>
                    <a:pt x="634" y="372"/>
                    <a:pt x="1107" y="315"/>
                    <a:pt x="1580" y="315"/>
                  </a:cubicBezTo>
                  <a:cubicBezTo>
                    <a:pt x="1776" y="315"/>
                    <a:pt x="1972" y="325"/>
                    <a:pt x="2168" y="348"/>
                  </a:cubicBezTo>
                  <a:lnTo>
                    <a:pt x="2141" y="348"/>
                  </a:lnTo>
                  <a:lnTo>
                    <a:pt x="2944" y="429"/>
                  </a:lnTo>
                  <a:cubicBezTo>
                    <a:pt x="2956" y="440"/>
                    <a:pt x="2970" y="446"/>
                    <a:pt x="2985" y="446"/>
                  </a:cubicBezTo>
                  <a:cubicBezTo>
                    <a:pt x="3040" y="446"/>
                    <a:pt x="3105" y="378"/>
                    <a:pt x="3105" y="295"/>
                  </a:cubicBezTo>
                  <a:cubicBezTo>
                    <a:pt x="3105" y="241"/>
                    <a:pt x="3078" y="134"/>
                    <a:pt x="2971" y="134"/>
                  </a:cubicBezTo>
                  <a:cubicBezTo>
                    <a:pt x="2543" y="27"/>
                    <a:pt x="2115" y="0"/>
                    <a:pt x="1713"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30" name="Google Shape;6633;p43">
              <a:extLst>
                <a:ext uri="{FF2B5EF4-FFF2-40B4-BE49-F238E27FC236}">
                  <a16:creationId xmlns:a16="http://schemas.microsoft.com/office/drawing/2014/main" id="{CE4CC0CB-1851-D1EB-4011-D0BD9973B70F}"/>
                </a:ext>
              </a:extLst>
            </p:cNvPr>
            <p:cNvSpPr/>
            <p:nvPr/>
          </p:nvSpPr>
          <p:spPr>
            <a:xfrm>
              <a:off x="7895100" y="4654800"/>
              <a:ext cx="68950" cy="12175"/>
            </a:xfrm>
            <a:custGeom>
              <a:avLst/>
              <a:gdLst/>
              <a:ahLst/>
              <a:cxnLst/>
              <a:rect l="l" t="t" r="r" b="b"/>
              <a:pathLst>
                <a:path w="2758" h="487" extrusionOk="0">
                  <a:moveTo>
                    <a:pt x="1713" y="0"/>
                  </a:moveTo>
                  <a:cubicBezTo>
                    <a:pt x="1205" y="27"/>
                    <a:pt x="669" y="108"/>
                    <a:pt x="134" y="215"/>
                  </a:cubicBezTo>
                  <a:cubicBezTo>
                    <a:pt x="81" y="215"/>
                    <a:pt x="54" y="241"/>
                    <a:pt x="27" y="241"/>
                  </a:cubicBezTo>
                  <a:cubicBezTo>
                    <a:pt x="0" y="268"/>
                    <a:pt x="0" y="295"/>
                    <a:pt x="0" y="348"/>
                  </a:cubicBezTo>
                  <a:cubicBezTo>
                    <a:pt x="0" y="396"/>
                    <a:pt x="43" y="486"/>
                    <a:pt x="128" y="486"/>
                  </a:cubicBezTo>
                  <a:cubicBezTo>
                    <a:pt x="138" y="486"/>
                    <a:pt x="149" y="485"/>
                    <a:pt x="161" y="482"/>
                  </a:cubicBezTo>
                  <a:cubicBezTo>
                    <a:pt x="662" y="399"/>
                    <a:pt x="1148" y="331"/>
                    <a:pt x="1655" y="331"/>
                  </a:cubicBezTo>
                  <a:cubicBezTo>
                    <a:pt x="1797" y="331"/>
                    <a:pt x="1941" y="337"/>
                    <a:pt x="2088" y="348"/>
                  </a:cubicBezTo>
                  <a:lnTo>
                    <a:pt x="2061" y="348"/>
                  </a:lnTo>
                  <a:cubicBezTo>
                    <a:pt x="2222" y="348"/>
                    <a:pt x="2382" y="375"/>
                    <a:pt x="2597" y="402"/>
                  </a:cubicBezTo>
                  <a:cubicBezTo>
                    <a:pt x="2677" y="402"/>
                    <a:pt x="2757" y="375"/>
                    <a:pt x="2757" y="268"/>
                  </a:cubicBezTo>
                  <a:cubicBezTo>
                    <a:pt x="2757" y="215"/>
                    <a:pt x="2730" y="108"/>
                    <a:pt x="2623" y="108"/>
                  </a:cubicBezTo>
                  <a:cubicBezTo>
                    <a:pt x="2329" y="27"/>
                    <a:pt x="2034" y="0"/>
                    <a:pt x="1713"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31" name="Google Shape;6634;p43">
              <a:extLst>
                <a:ext uri="{FF2B5EF4-FFF2-40B4-BE49-F238E27FC236}">
                  <a16:creationId xmlns:a16="http://schemas.microsoft.com/office/drawing/2014/main" id="{3DAC5933-B392-2CEE-6281-470A63C593C4}"/>
                </a:ext>
              </a:extLst>
            </p:cNvPr>
            <p:cNvSpPr/>
            <p:nvPr/>
          </p:nvSpPr>
          <p:spPr>
            <a:xfrm>
              <a:off x="8047000" y="4680225"/>
              <a:ext cx="46850" cy="26000"/>
            </a:xfrm>
            <a:custGeom>
              <a:avLst/>
              <a:gdLst/>
              <a:ahLst/>
              <a:cxnLst/>
              <a:rect l="l" t="t" r="r" b="b"/>
              <a:pathLst>
                <a:path w="1874" h="1040" extrusionOk="0">
                  <a:moveTo>
                    <a:pt x="134" y="1"/>
                  </a:moveTo>
                  <a:cubicBezTo>
                    <a:pt x="107" y="1"/>
                    <a:pt x="80" y="27"/>
                    <a:pt x="27" y="54"/>
                  </a:cubicBezTo>
                  <a:cubicBezTo>
                    <a:pt x="0" y="81"/>
                    <a:pt x="0" y="134"/>
                    <a:pt x="27" y="188"/>
                  </a:cubicBezTo>
                  <a:cubicBezTo>
                    <a:pt x="27" y="215"/>
                    <a:pt x="80" y="268"/>
                    <a:pt x="107" y="295"/>
                  </a:cubicBezTo>
                  <a:cubicBezTo>
                    <a:pt x="642" y="482"/>
                    <a:pt x="1151" y="723"/>
                    <a:pt x="1633" y="1018"/>
                  </a:cubicBezTo>
                  <a:cubicBezTo>
                    <a:pt x="1656" y="1033"/>
                    <a:pt x="1682" y="1040"/>
                    <a:pt x="1708" y="1040"/>
                  </a:cubicBezTo>
                  <a:cubicBezTo>
                    <a:pt x="1769" y="1040"/>
                    <a:pt x="1828" y="1002"/>
                    <a:pt x="1847" y="964"/>
                  </a:cubicBezTo>
                  <a:cubicBezTo>
                    <a:pt x="1874" y="884"/>
                    <a:pt x="1847" y="804"/>
                    <a:pt x="1767" y="750"/>
                  </a:cubicBezTo>
                  <a:cubicBezTo>
                    <a:pt x="1285" y="456"/>
                    <a:pt x="776" y="215"/>
                    <a:pt x="241" y="27"/>
                  </a:cubicBezTo>
                  <a:lnTo>
                    <a:pt x="161" y="27"/>
                  </a:lnTo>
                  <a:lnTo>
                    <a:pt x="134" y="1"/>
                  </a:ln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32" name="Google Shape;6635;p43">
              <a:extLst>
                <a:ext uri="{FF2B5EF4-FFF2-40B4-BE49-F238E27FC236}">
                  <a16:creationId xmlns:a16="http://schemas.microsoft.com/office/drawing/2014/main" id="{2C68816C-CFB1-765E-B09C-6B17218B9A64}"/>
                </a:ext>
              </a:extLst>
            </p:cNvPr>
            <p:cNvSpPr/>
            <p:nvPr/>
          </p:nvSpPr>
          <p:spPr>
            <a:xfrm>
              <a:off x="8039625" y="4676450"/>
              <a:ext cx="53550" cy="28150"/>
            </a:xfrm>
            <a:custGeom>
              <a:avLst/>
              <a:gdLst/>
              <a:ahLst/>
              <a:cxnLst/>
              <a:rect l="l" t="t" r="r" b="b"/>
              <a:pathLst>
                <a:path w="2142" h="1126" extrusionOk="0">
                  <a:moveTo>
                    <a:pt x="159" y="0"/>
                  </a:moveTo>
                  <a:cubicBezTo>
                    <a:pt x="156" y="0"/>
                    <a:pt x="150" y="18"/>
                    <a:pt x="134" y="18"/>
                  </a:cubicBezTo>
                  <a:cubicBezTo>
                    <a:pt x="108" y="18"/>
                    <a:pt x="54" y="45"/>
                    <a:pt x="27" y="71"/>
                  </a:cubicBezTo>
                  <a:cubicBezTo>
                    <a:pt x="1" y="98"/>
                    <a:pt x="1" y="152"/>
                    <a:pt x="27" y="205"/>
                  </a:cubicBezTo>
                  <a:cubicBezTo>
                    <a:pt x="27" y="232"/>
                    <a:pt x="54" y="259"/>
                    <a:pt x="108" y="312"/>
                  </a:cubicBezTo>
                  <a:cubicBezTo>
                    <a:pt x="723" y="526"/>
                    <a:pt x="1339" y="767"/>
                    <a:pt x="1901" y="1115"/>
                  </a:cubicBezTo>
                  <a:cubicBezTo>
                    <a:pt x="1921" y="1122"/>
                    <a:pt x="1941" y="1125"/>
                    <a:pt x="1961" y="1125"/>
                  </a:cubicBezTo>
                  <a:cubicBezTo>
                    <a:pt x="2020" y="1125"/>
                    <a:pt x="2075" y="1095"/>
                    <a:pt x="2115" y="1035"/>
                  </a:cubicBezTo>
                  <a:cubicBezTo>
                    <a:pt x="2142" y="981"/>
                    <a:pt x="2115" y="874"/>
                    <a:pt x="2035" y="847"/>
                  </a:cubicBezTo>
                  <a:cubicBezTo>
                    <a:pt x="1473" y="500"/>
                    <a:pt x="857" y="232"/>
                    <a:pt x="242" y="45"/>
                  </a:cubicBezTo>
                  <a:lnTo>
                    <a:pt x="161" y="45"/>
                  </a:lnTo>
                  <a:cubicBezTo>
                    <a:pt x="161" y="10"/>
                    <a:pt x="161" y="0"/>
                    <a:pt x="159"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33" name="Google Shape;6636;p43">
              <a:extLst>
                <a:ext uri="{FF2B5EF4-FFF2-40B4-BE49-F238E27FC236}">
                  <a16:creationId xmlns:a16="http://schemas.microsoft.com/office/drawing/2014/main" id="{E3918A9E-6CD9-E2AC-9B48-C8DC84FED1D0}"/>
                </a:ext>
              </a:extLst>
            </p:cNvPr>
            <p:cNvSpPr/>
            <p:nvPr/>
          </p:nvSpPr>
          <p:spPr>
            <a:xfrm>
              <a:off x="8037625" y="4673525"/>
              <a:ext cx="56900" cy="29800"/>
            </a:xfrm>
            <a:custGeom>
              <a:avLst/>
              <a:gdLst/>
              <a:ahLst/>
              <a:cxnLst/>
              <a:rect l="l" t="t" r="r" b="b"/>
              <a:pathLst>
                <a:path w="2276" h="1192" extrusionOk="0">
                  <a:moveTo>
                    <a:pt x="214" y="1"/>
                  </a:moveTo>
                  <a:cubicBezTo>
                    <a:pt x="107" y="54"/>
                    <a:pt x="81" y="54"/>
                    <a:pt x="81" y="54"/>
                  </a:cubicBezTo>
                  <a:cubicBezTo>
                    <a:pt x="54" y="81"/>
                    <a:pt x="0" y="135"/>
                    <a:pt x="0" y="162"/>
                  </a:cubicBezTo>
                  <a:cubicBezTo>
                    <a:pt x="0" y="188"/>
                    <a:pt x="0" y="215"/>
                    <a:pt x="54" y="269"/>
                  </a:cubicBezTo>
                  <a:cubicBezTo>
                    <a:pt x="81" y="295"/>
                    <a:pt x="107" y="322"/>
                    <a:pt x="134" y="322"/>
                  </a:cubicBezTo>
                  <a:lnTo>
                    <a:pt x="455" y="429"/>
                  </a:lnTo>
                  <a:lnTo>
                    <a:pt x="482" y="429"/>
                  </a:lnTo>
                  <a:cubicBezTo>
                    <a:pt x="1017" y="617"/>
                    <a:pt x="1526" y="857"/>
                    <a:pt x="2008" y="1152"/>
                  </a:cubicBezTo>
                  <a:cubicBezTo>
                    <a:pt x="2035" y="1179"/>
                    <a:pt x="2055" y="1192"/>
                    <a:pt x="2075" y="1192"/>
                  </a:cubicBezTo>
                  <a:cubicBezTo>
                    <a:pt x="2095" y="1192"/>
                    <a:pt x="2115" y="1179"/>
                    <a:pt x="2142" y="1152"/>
                  </a:cubicBezTo>
                  <a:cubicBezTo>
                    <a:pt x="2195" y="1152"/>
                    <a:pt x="2222" y="1125"/>
                    <a:pt x="2249" y="1098"/>
                  </a:cubicBezTo>
                  <a:cubicBezTo>
                    <a:pt x="2275" y="1072"/>
                    <a:pt x="2275" y="1018"/>
                    <a:pt x="2249" y="964"/>
                  </a:cubicBezTo>
                  <a:cubicBezTo>
                    <a:pt x="2249" y="938"/>
                    <a:pt x="2222" y="884"/>
                    <a:pt x="2168" y="857"/>
                  </a:cubicBezTo>
                  <a:cubicBezTo>
                    <a:pt x="1580" y="456"/>
                    <a:pt x="910" y="188"/>
                    <a:pt x="241"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34" name="Google Shape;6637;p43">
              <a:extLst>
                <a:ext uri="{FF2B5EF4-FFF2-40B4-BE49-F238E27FC236}">
                  <a16:creationId xmlns:a16="http://schemas.microsoft.com/office/drawing/2014/main" id="{C3412160-A394-96A6-E5E3-02610F564101}"/>
                </a:ext>
              </a:extLst>
            </p:cNvPr>
            <p:cNvSpPr/>
            <p:nvPr/>
          </p:nvSpPr>
          <p:spPr>
            <a:xfrm>
              <a:off x="8033600" y="4673100"/>
              <a:ext cx="58925" cy="32250"/>
            </a:xfrm>
            <a:custGeom>
              <a:avLst/>
              <a:gdLst/>
              <a:ahLst/>
              <a:cxnLst/>
              <a:rect l="l" t="t" r="r" b="b"/>
              <a:pathLst>
                <a:path w="2357" h="1290" extrusionOk="0">
                  <a:moveTo>
                    <a:pt x="127" y="0"/>
                  </a:moveTo>
                  <a:cubicBezTo>
                    <a:pt x="112" y="0"/>
                    <a:pt x="96" y="18"/>
                    <a:pt x="81" y="18"/>
                  </a:cubicBezTo>
                  <a:cubicBezTo>
                    <a:pt x="28" y="45"/>
                    <a:pt x="1" y="71"/>
                    <a:pt x="1" y="98"/>
                  </a:cubicBezTo>
                  <a:cubicBezTo>
                    <a:pt x="1" y="152"/>
                    <a:pt x="1" y="179"/>
                    <a:pt x="28" y="205"/>
                  </a:cubicBezTo>
                  <a:cubicBezTo>
                    <a:pt x="81" y="232"/>
                    <a:pt x="108" y="286"/>
                    <a:pt x="135" y="286"/>
                  </a:cubicBezTo>
                  <a:cubicBezTo>
                    <a:pt x="349" y="339"/>
                    <a:pt x="509" y="419"/>
                    <a:pt x="697" y="473"/>
                  </a:cubicBezTo>
                  <a:cubicBezTo>
                    <a:pt x="1071" y="607"/>
                    <a:pt x="1473" y="767"/>
                    <a:pt x="1821" y="1008"/>
                  </a:cubicBezTo>
                  <a:cubicBezTo>
                    <a:pt x="1901" y="1089"/>
                    <a:pt x="2008" y="1142"/>
                    <a:pt x="2088" y="1249"/>
                  </a:cubicBezTo>
                  <a:cubicBezTo>
                    <a:pt x="2115" y="1276"/>
                    <a:pt x="2155" y="1289"/>
                    <a:pt x="2192" y="1289"/>
                  </a:cubicBezTo>
                  <a:cubicBezTo>
                    <a:pt x="2229" y="1289"/>
                    <a:pt x="2262" y="1276"/>
                    <a:pt x="2276" y="1249"/>
                  </a:cubicBezTo>
                  <a:cubicBezTo>
                    <a:pt x="2356" y="1169"/>
                    <a:pt x="2356" y="1089"/>
                    <a:pt x="2276" y="1035"/>
                  </a:cubicBezTo>
                  <a:cubicBezTo>
                    <a:pt x="1981" y="767"/>
                    <a:pt x="1633" y="607"/>
                    <a:pt x="1312" y="446"/>
                  </a:cubicBezTo>
                  <a:cubicBezTo>
                    <a:pt x="938" y="286"/>
                    <a:pt x="563" y="179"/>
                    <a:pt x="215" y="45"/>
                  </a:cubicBezTo>
                  <a:lnTo>
                    <a:pt x="161" y="45"/>
                  </a:lnTo>
                  <a:cubicBezTo>
                    <a:pt x="150" y="10"/>
                    <a:pt x="138" y="0"/>
                    <a:pt x="127"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35" name="Google Shape;6638;p43">
              <a:extLst>
                <a:ext uri="{FF2B5EF4-FFF2-40B4-BE49-F238E27FC236}">
                  <a16:creationId xmlns:a16="http://schemas.microsoft.com/office/drawing/2014/main" id="{E05AD764-4319-EA4A-97C0-7609DC27EDFC}"/>
                </a:ext>
              </a:extLst>
            </p:cNvPr>
            <p:cNvSpPr/>
            <p:nvPr/>
          </p:nvSpPr>
          <p:spPr>
            <a:xfrm>
              <a:off x="8032275" y="4670850"/>
              <a:ext cx="62250" cy="33500"/>
            </a:xfrm>
            <a:custGeom>
              <a:avLst/>
              <a:gdLst/>
              <a:ahLst/>
              <a:cxnLst/>
              <a:rect l="l" t="t" r="r" b="b"/>
              <a:pathLst>
                <a:path w="2490" h="1340" extrusionOk="0">
                  <a:moveTo>
                    <a:pt x="107" y="1"/>
                  </a:moveTo>
                  <a:cubicBezTo>
                    <a:pt x="134" y="28"/>
                    <a:pt x="81" y="28"/>
                    <a:pt x="54" y="28"/>
                  </a:cubicBezTo>
                  <a:cubicBezTo>
                    <a:pt x="27" y="54"/>
                    <a:pt x="0" y="108"/>
                    <a:pt x="0" y="135"/>
                  </a:cubicBezTo>
                  <a:cubicBezTo>
                    <a:pt x="0" y="161"/>
                    <a:pt x="0" y="188"/>
                    <a:pt x="27" y="242"/>
                  </a:cubicBezTo>
                  <a:cubicBezTo>
                    <a:pt x="54" y="269"/>
                    <a:pt x="81" y="295"/>
                    <a:pt x="134" y="295"/>
                  </a:cubicBezTo>
                  <a:cubicBezTo>
                    <a:pt x="214" y="322"/>
                    <a:pt x="348" y="376"/>
                    <a:pt x="455" y="402"/>
                  </a:cubicBezTo>
                  <a:cubicBezTo>
                    <a:pt x="1044" y="590"/>
                    <a:pt x="1633" y="857"/>
                    <a:pt x="2141" y="1205"/>
                  </a:cubicBezTo>
                  <a:cubicBezTo>
                    <a:pt x="2168" y="1232"/>
                    <a:pt x="2222" y="1259"/>
                    <a:pt x="2249" y="1312"/>
                  </a:cubicBezTo>
                  <a:cubicBezTo>
                    <a:pt x="2302" y="1339"/>
                    <a:pt x="2329" y="1339"/>
                    <a:pt x="2356" y="1339"/>
                  </a:cubicBezTo>
                  <a:cubicBezTo>
                    <a:pt x="2382" y="1339"/>
                    <a:pt x="2436" y="1312"/>
                    <a:pt x="2463" y="1312"/>
                  </a:cubicBezTo>
                  <a:cubicBezTo>
                    <a:pt x="2489" y="1259"/>
                    <a:pt x="2489" y="1232"/>
                    <a:pt x="2489" y="1205"/>
                  </a:cubicBezTo>
                  <a:cubicBezTo>
                    <a:pt x="2489" y="1179"/>
                    <a:pt x="2463" y="1125"/>
                    <a:pt x="2436" y="1098"/>
                  </a:cubicBezTo>
                  <a:cubicBezTo>
                    <a:pt x="2088" y="857"/>
                    <a:pt x="1713" y="643"/>
                    <a:pt x="1365" y="456"/>
                  </a:cubicBezTo>
                  <a:cubicBezTo>
                    <a:pt x="964" y="295"/>
                    <a:pt x="562" y="135"/>
                    <a:pt x="161"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36" name="Google Shape;6639;p43">
              <a:extLst>
                <a:ext uri="{FF2B5EF4-FFF2-40B4-BE49-F238E27FC236}">
                  <a16:creationId xmlns:a16="http://schemas.microsoft.com/office/drawing/2014/main" id="{28E4416E-B6D6-A63B-8F01-BA59D85EB062}"/>
                </a:ext>
              </a:extLst>
            </p:cNvPr>
            <p:cNvSpPr/>
            <p:nvPr/>
          </p:nvSpPr>
          <p:spPr>
            <a:xfrm>
              <a:off x="8026250" y="4670200"/>
              <a:ext cx="66275" cy="31975"/>
            </a:xfrm>
            <a:custGeom>
              <a:avLst/>
              <a:gdLst/>
              <a:ahLst/>
              <a:cxnLst/>
              <a:rect l="l" t="t" r="r" b="b"/>
              <a:pathLst>
                <a:path w="2651" h="1279" extrusionOk="0">
                  <a:moveTo>
                    <a:pt x="214" y="0"/>
                  </a:moveTo>
                  <a:cubicBezTo>
                    <a:pt x="134" y="27"/>
                    <a:pt x="54" y="80"/>
                    <a:pt x="27" y="161"/>
                  </a:cubicBezTo>
                  <a:cubicBezTo>
                    <a:pt x="0" y="268"/>
                    <a:pt x="54" y="321"/>
                    <a:pt x="161" y="321"/>
                  </a:cubicBezTo>
                  <a:lnTo>
                    <a:pt x="857" y="535"/>
                  </a:lnTo>
                  <a:cubicBezTo>
                    <a:pt x="1392" y="723"/>
                    <a:pt x="1901" y="964"/>
                    <a:pt x="2382" y="1258"/>
                  </a:cubicBezTo>
                  <a:cubicBezTo>
                    <a:pt x="2396" y="1271"/>
                    <a:pt x="2409" y="1278"/>
                    <a:pt x="2429" y="1278"/>
                  </a:cubicBezTo>
                  <a:cubicBezTo>
                    <a:pt x="2449" y="1278"/>
                    <a:pt x="2476" y="1271"/>
                    <a:pt x="2516" y="1258"/>
                  </a:cubicBezTo>
                  <a:cubicBezTo>
                    <a:pt x="2543" y="1258"/>
                    <a:pt x="2570" y="1231"/>
                    <a:pt x="2597" y="1205"/>
                  </a:cubicBezTo>
                  <a:cubicBezTo>
                    <a:pt x="2650" y="1151"/>
                    <a:pt x="2650" y="1124"/>
                    <a:pt x="2597" y="1071"/>
                  </a:cubicBezTo>
                  <a:cubicBezTo>
                    <a:pt x="2597" y="1017"/>
                    <a:pt x="2570" y="990"/>
                    <a:pt x="2543" y="964"/>
                  </a:cubicBezTo>
                  <a:cubicBezTo>
                    <a:pt x="2195" y="723"/>
                    <a:pt x="1820" y="535"/>
                    <a:pt x="1472" y="402"/>
                  </a:cubicBezTo>
                  <a:cubicBezTo>
                    <a:pt x="1071" y="214"/>
                    <a:pt x="669" y="80"/>
                    <a:pt x="268"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37" name="Google Shape;6640;p43">
              <a:extLst>
                <a:ext uri="{FF2B5EF4-FFF2-40B4-BE49-F238E27FC236}">
                  <a16:creationId xmlns:a16="http://schemas.microsoft.com/office/drawing/2014/main" id="{98263285-CC51-3176-58E2-8EB30F50EA38}"/>
                </a:ext>
              </a:extLst>
            </p:cNvPr>
            <p:cNvSpPr/>
            <p:nvPr/>
          </p:nvSpPr>
          <p:spPr>
            <a:xfrm>
              <a:off x="8029600" y="4671525"/>
              <a:ext cx="56225" cy="28975"/>
            </a:xfrm>
            <a:custGeom>
              <a:avLst/>
              <a:gdLst/>
              <a:ahLst/>
              <a:cxnLst/>
              <a:rect l="l" t="t" r="r" b="b"/>
              <a:pathLst>
                <a:path w="2249" h="1159" extrusionOk="0">
                  <a:moveTo>
                    <a:pt x="134" y="1"/>
                  </a:moveTo>
                  <a:cubicBezTo>
                    <a:pt x="54" y="1"/>
                    <a:pt x="0" y="27"/>
                    <a:pt x="0" y="108"/>
                  </a:cubicBezTo>
                  <a:cubicBezTo>
                    <a:pt x="0" y="161"/>
                    <a:pt x="27" y="268"/>
                    <a:pt x="134" y="268"/>
                  </a:cubicBezTo>
                  <a:cubicBezTo>
                    <a:pt x="375" y="295"/>
                    <a:pt x="562" y="375"/>
                    <a:pt x="776" y="429"/>
                  </a:cubicBezTo>
                  <a:cubicBezTo>
                    <a:pt x="1098" y="563"/>
                    <a:pt x="1446" y="697"/>
                    <a:pt x="1740" y="937"/>
                  </a:cubicBezTo>
                  <a:cubicBezTo>
                    <a:pt x="1793" y="1018"/>
                    <a:pt x="1901" y="1044"/>
                    <a:pt x="1981" y="1098"/>
                  </a:cubicBezTo>
                  <a:cubicBezTo>
                    <a:pt x="2008" y="1138"/>
                    <a:pt x="2048" y="1158"/>
                    <a:pt x="2085" y="1158"/>
                  </a:cubicBezTo>
                  <a:cubicBezTo>
                    <a:pt x="2121" y="1158"/>
                    <a:pt x="2155" y="1138"/>
                    <a:pt x="2168" y="1098"/>
                  </a:cubicBezTo>
                  <a:cubicBezTo>
                    <a:pt x="2248" y="1044"/>
                    <a:pt x="2248" y="937"/>
                    <a:pt x="2168" y="911"/>
                  </a:cubicBezTo>
                  <a:cubicBezTo>
                    <a:pt x="1874" y="670"/>
                    <a:pt x="1579" y="456"/>
                    <a:pt x="1231" y="349"/>
                  </a:cubicBezTo>
                  <a:cubicBezTo>
                    <a:pt x="910" y="161"/>
                    <a:pt x="535" y="54"/>
                    <a:pt x="161"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38" name="Google Shape;6641;p43">
              <a:extLst>
                <a:ext uri="{FF2B5EF4-FFF2-40B4-BE49-F238E27FC236}">
                  <a16:creationId xmlns:a16="http://schemas.microsoft.com/office/drawing/2014/main" id="{E2F8B348-DBAF-E388-0EB8-EDD074123E62}"/>
                </a:ext>
              </a:extLst>
            </p:cNvPr>
            <p:cNvSpPr/>
            <p:nvPr/>
          </p:nvSpPr>
          <p:spPr>
            <a:xfrm>
              <a:off x="8044325" y="4677550"/>
              <a:ext cx="58225" cy="32475"/>
            </a:xfrm>
            <a:custGeom>
              <a:avLst/>
              <a:gdLst/>
              <a:ahLst/>
              <a:cxnLst/>
              <a:rect l="l" t="t" r="r" b="b"/>
              <a:pathLst>
                <a:path w="2329" h="1299" extrusionOk="0">
                  <a:moveTo>
                    <a:pt x="134" y="1"/>
                  </a:moveTo>
                  <a:cubicBezTo>
                    <a:pt x="107" y="1"/>
                    <a:pt x="80" y="27"/>
                    <a:pt x="54" y="54"/>
                  </a:cubicBezTo>
                  <a:cubicBezTo>
                    <a:pt x="0" y="108"/>
                    <a:pt x="0" y="134"/>
                    <a:pt x="54" y="188"/>
                  </a:cubicBezTo>
                  <a:cubicBezTo>
                    <a:pt x="54" y="241"/>
                    <a:pt x="80" y="268"/>
                    <a:pt x="107" y="295"/>
                  </a:cubicBezTo>
                  <a:cubicBezTo>
                    <a:pt x="803" y="536"/>
                    <a:pt x="1445" y="857"/>
                    <a:pt x="2061" y="1258"/>
                  </a:cubicBezTo>
                  <a:cubicBezTo>
                    <a:pt x="2074" y="1285"/>
                    <a:pt x="2088" y="1299"/>
                    <a:pt x="2108" y="1299"/>
                  </a:cubicBezTo>
                  <a:cubicBezTo>
                    <a:pt x="2128" y="1299"/>
                    <a:pt x="2155" y="1285"/>
                    <a:pt x="2195" y="1258"/>
                  </a:cubicBezTo>
                  <a:cubicBezTo>
                    <a:pt x="2222" y="1258"/>
                    <a:pt x="2248" y="1232"/>
                    <a:pt x="2275" y="1205"/>
                  </a:cubicBezTo>
                  <a:cubicBezTo>
                    <a:pt x="2329" y="1151"/>
                    <a:pt x="2329" y="1125"/>
                    <a:pt x="2275" y="1071"/>
                  </a:cubicBezTo>
                  <a:cubicBezTo>
                    <a:pt x="2275" y="1044"/>
                    <a:pt x="2248" y="991"/>
                    <a:pt x="2222" y="964"/>
                  </a:cubicBezTo>
                  <a:cubicBezTo>
                    <a:pt x="1606" y="563"/>
                    <a:pt x="937" y="241"/>
                    <a:pt x="268"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39" name="Google Shape;6642;p43">
              <a:extLst>
                <a:ext uri="{FF2B5EF4-FFF2-40B4-BE49-F238E27FC236}">
                  <a16:creationId xmlns:a16="http://schemas.microsoft.com/office/drawing/2014/main" id="{708124A0-B77E-D857-A1F4-BF00E158D927}"/>
                </a:ext>
              </a:extLst>
            </p:cNvPr>
            <p:cNvSpPr/>
            <p:nvPr/>
          </p:nvSpPr>
          <p:spPr>
            <a:xfrm>
              <a:off x="8054350" y="4680225"/>
              <a:ext cx="48875" cy="27975"/>
            </a:xfrm>
            <a:custGeom>
              <a:avLst/>
              <a:gdLst/>
              <a:ahLst/>
              <a:cxnLst/>
              <a:rect l="l" t="t" r="r" b="b"/>
              <a:pathLst>
                <a:path w="1955" h="1119" extrusionOk="0">
                  <a:moveTo>
                    <a:pt x="215" y="1"/>
                  </a:moveTo>
                  <a:cubicBezTo>
                    <a:pt x="134" y="27"/>
                    <a:pt x="108" y="27"/>
                    <a:pt x="81" y="54"/>
                  </a:cubicBezTo>
                  <a:cubicBezTo>
                    <a:pt x="54" y="81"/>
                    <a:pt x="0" y="134"/>
                    <a:pt x="0" y="161"/>
                  </a:cubicBezTo>
                  <a:cubicBezTo>
                    <a:pt x="0" y="188"/>
                    <a:pt x="0" y="215"/>
                    <a:pt x="54" y="268"/>
                  </a:cubicBezTo>
                  <a:cubicBezTo>
                    <a:pt x="81" y="295"/>
                    <a:pt x="108" y="322"/>
                    <a:pt x="134" y="322"/>
                  </a:cubicBezTo>
                  <a:lnTo>
                    <a:pt x="188" y="322"/>
                  </a:lnTo>
                  <a:cubicBezTo>
                    <a:pt x="723" y="536"/>
                    <a:pt x="1205" y="804"/>
                    <a:pt x="1687" y="1098"/>
                  </a:cubicBezTo>
                  <a:cubicBezTo>
                    <a:pt x="1700" y="1111"/>
                    <a:pt x="1713" y="1118"/>
                    <a:pt x="1734" y="1118"/>
                  </a:cubicBezTo>
                  <a:cubicBezTo>
                    <a:pt x="1754" y="1118"/>
                    <a:pt x="1780" y="1111"/>
                    <a:pt x="1821" y="1098"/>
                  </a:cubicBezTo>
                  <a:cubicBezTo>
                    <a:pt x="1847" y="1098"/>
                    <a:pt x="1874" y="1071"/>
                    <a:pt x="1928" y="1018"/>
                  </a:cubicBezTo>
                  <a:cubicBezTo>
                    <a:pt x="1954" y="991"/>
                    <a:pt x="1954" y="964"/>
                    <a:pt x="1928" y="937"/>
                  </a:cubicBezTo>
                  <a:cubicBezTo>
                    <a:pt x="1928" y="884"/>
                    <a:pt x="1874" y="857"/>
                    <a:pt x="1847" y="830"/>
                  </a:cubicBezTo>
                  <a:cubicBezTo>
                    <a:pt x="1580" y="670"/>
                    <a:pt x="1339" y="482"/>
                    <a:pt x="1071" y="349"/>
                  </a:cubicBezTo>
                  <a:cubicBezTo>
                    <a:pt x="803" y="215"/>
                    <a:pt x="536" y="81"/>
                    <a:pt x="241"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40" name="Google Shape;6643;p43">
              <a:extLst>
                <a:ext uri="{FF2B5EF4-FFF2-40B4-BE49-F238E27FC236}">
                  <a16:creationId xmlns:a16="http://schemas.microsoft.com/office/drawing/2014/main" id="{FEF2CAF5-5EC2-7D02-A0C9-5F6712ADB75E}"/>
                </a:ext>
              </a:extLst>
            </p:cNvPr>
            <p:cNvSpPr/>
            <p:nvPr/>
          </p:nvSpPr>
          <p:spPr>
            <a:xfrm>
              <a:off x="8034275" y="4671525"/>
              <a:ext cx="63600" cy="33475"/>
            </a:xfrm>
            <a:custGeom>
              <a:avLst/>
              <a:gdLst/>
              <a:ahLst/>
              <a:cxnLst/>
              <a:rect l="l" t="t" r="r" b="b"/>
              <a:pathLst>
                <a:path w="2544" h="1339" extrusionOk="0">
                  <a:moveTo>
                    <a:pt x="2169" y="1205"/>
                  </a:moveTo>
                  <a:cubicBezTo>
                    <a:pt x="2169" y="1224"/>
                    <a:pt x="2195" y="1229"/>
                    <a:pt x="2211" y="1231"/>
                  </a:cubicBezTo>
                  <a:lnTo>
                    <a:pt x="2211" y="1231"/>
                  </a:lnTo>
                  <a:cubicBezTo>
                    <a:pt x="2197" y="1221"/>
                    <a:pt x="2183" y="1212"/>
                    <a:pt x="2169" y="1205"/>
                  </a:cubicBezTo>
                  <a:close/>
                  <a:moveTo>
                    <a:pt x="134" y="1"/>
                  </a:moveTo>
                  <a:cubicBezTo>
                    <a:pt x="134" y="81"/>
                    <a:pt x="108" y="81"/>
                    <a:pt x="81" y="81"/>
                  </a:cubicBezTo>
                  <a:cubicBezTo>
                    <a:pt x="54" y="108"/>
                    <a:pt x="1" y="134"/>
                    <a:pt x="1" y="161"/>
                  </a:cubicBezTo>
                  <a:cubicBezTo>
                    <a:pt x="1" y="215"/>
                    <a:pt x="1" y="242"/>
                    <a:pt x="54" y="268"/>
                  </a:cubicBezTo>
                  <a:cubicBezTo>
                    <a:pt x="81" y="295"/>
                    <a:pt x="108" y="349"/>
                    <a:pt x="134" y="349"/>
                  </a:cubicBezTo>
                  <a:cubicBezTo>
                    <a:pt x="268" y="375"/>
                    <a:pt x="429" y="429"/>
                    <a:pt x="563" y="482"/>
                  </a:cubicBezTo>
                  <a:lnTo>
                    <a:pt x="616" y="482"/>
                  </a:lnTo>
                  <a:cubicBezTo>
                    <a:pt x="1178" y="670"/>
                    <a:pt x="1714" y="911"/>
                    <a:pt x="2222" y="1232"/>
                  </a:cubicBezTo>
                  <a:cubicBezTo>
                    <a:pt x="2222" y="1232"/>
                    <a:pt x="2217" y="1232"/>
                    <a:pt x="2211" y="1231"/>
                  </a:cubicBezTo>
                  <a:lnTo>
                    <a:pt x="2211" y="1231"/>
                  </a:lnTo>
                  <a:cubicBezTo>
                    <a:pt x="2249" y="1258"/>
                    <a:pt x="2283" y="1292"/>
                    <a:pt x="2302" y="1312"/>
                  </a:cubicBezTo>
                  <a:cubicBezTo>
                    <a:pt x="2356" y="1339"/>
                    <a:pt x="2383" y="1339"/>
                    <a:pt x="2409" y="1339"/>
                  </a:cubicBezTo>
                  <a:cubicBezTo>
                    <a:pt x="2436" y="1339"/>
                    <a:pt x="2490" y="1312"/>
                    <a:pt x="2516" y="1285"/>
                  </a:cubicBezTo>
                  <a:cubicBezTo>
                    <a:pt x="2543" y="1232"/>
                    <a:pt x="2543" y="1205"/>
                    <a:pt x="2543" y="1178"/>
                  </a:cubicBezTo>
                  <a:cubicBezTo>
                    <a:pt x="2543" y="1152"/>
                    <a:pt x="2516" y="1098"/>
                    <a:pt x="2490" y="1071"/>
                  </a:cubicBezTo>
                  <a:cubicBezTo>
                    <a:pt x="2142" y="830"/>
                    <a:pt x="1767" y="616"/>
                    <a:pt x="1366" y="429"/>
                  </a:cubicBezTo>
                  <a:cubicBezTo>
                    <a:pt x="964" y="268"/>
                    <a:pt x="563" y="108"/>
                    <a:pt x="161"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41" name="Google Shape;6644;p43">
              <a:extLst>
                <a:ext uri="{FF2B5EF4-FFF2-40B4-BE49-F238E27FC236}">
                  <a16:creationId xmlns:a16="http://schemas.microsoft.com/office/drawing/2014/main" id="{2AF78BC7-69DD-D6D8-6518-D553FC152903}"/>
                </a:ext>
              </a:extLst>
            </p:cNvPr>
            <p:cNvSpPr/>
            <p:nvPr/>
          </p:nvSpPr>
          <p:spPr>
            <a:xfrm>
              <a:off x="8032275" y="4672725"/>
              <a:ext cx="65600" cy="33300"/>
            </a:xfrm>
            <a:custGeom>
              <a:avLst/>
              <a:gdLst/>
              <a:ahLst/>
              <a:cxnLst/>
              <a:rect l="l" t="t" r="r" b="b"/>
              <a:pathLst>
                <a:path w="2624" h="1332" extrusionOk="0">
                  <a:moveTo>
                    <a:pt x="120" y="1"/>
                  </a:moveTo>
                  <a:cubicBezTo>
                    <a:pt x="40" y="1"/>
                    <a:pt x="0" y="67"/>
                    <a:pt x="0" y="113"/>
                  </a:cubicBezTo>
                  <a:cubicBezTo>
                    <a:pt x="0" y="167"/>
                    <a:pt x="0" y="194"/>
                    <a:pt x="27" y="220"/>
                  </a:cubicBezTo>
                  <a:cubicBezTo>
                    <a:pt x="54" y="247"/>
                    <a:pt x="81" y="301"/>
                    <a:pt x="134" y="301"/>
                  </a:cubicBezTo>
                  <a:cubicBezTo>
                    <a:pt x="348" y="354"/>
                    <a:pt x="616" y="434"/>
                    <a:pt x="857" y="515"/>
                  </a:cubicBezTo>
                  <a:cubicBezTo>
                    <a:pt x="1339" y="702"/>
                    <a:pt x="1767" y="889"/>
                    <a:pt x="2168" y="1157"/>
                  </a:cubicBezTo>
                  <a:lnTo>
                    <a:pt x="2195" y="1157"/>
                  </a:lnTo>
                  <a:cubicBezTo>
                    <a:pt x="2275" y="1184"/>
                    <a:pt x="2329" y="1264"/>
                    <a:pt x="2356" y="1291"/>
                  </a:cubicBezTo>
                  <a:cubicBezTo>
                    <a:pt x="2396" y="1318"/>
                    <a:pt x="2443" y="1331"/>
                    <a:pt x="2483" y="1331"/>
                  </a:cubicBezTo>
                  <a:cubicBezTo>
                    <a:pt x="2523" y="1331"/>
                    <a:pt x="2556" y="1318"/>
                    <a:pt x="2570" y="1291"/>
                  </a:cubicBezTo>
                  <a:cubicBezTo>
                    <a:pt x="2623" y="1237"/>
                    <a:pt x="2623" y="1130"/>
                    <a:pt x="2570" y="1077"/>
                  </a:cubicBezTo>
                  <a:cubicBezTo>
                    <a:pt x="2222" y="809"/>
                    <a:pt x="1874" y="622"/>
                    <a:pt x="1472" y="461"/>
                  </a:cubicBezTo>
                  <a:cubicBezTo>
                    <a:pt x="1071" y="301"/>
                    <a:pt x="616" y="167"/>
                    <a:pt x="188" y="6"/>
                  </a:cubicBezTo>
                  <a:lnTo>
                    <a:pt x="161" y="6"/>
                  </a:lnTo>
                  <a:cubicBezTo>
                    <a:pt x="146" y="2"/>
                    <a:pt x="133" y="1"/>
                    <a:pt x="120"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42" name="Google Shape;6645;p43">
              <a:extLst>
                <a:ext uri="{FF2B5EF4-FFF2-40B4-BE49-F238E27FC236}">
                  <a16:creationId xmlns:a16="http://schemas.microsoft.com/office/drawing/2014/main" id="{42DB70B7-8F59-1408-17C9-17B32A5DAEA2}"/>
                </a:ext>
              </a:extLst>
            </p:cNvPr>
            <p:cNvSpPr/>
            <p:nvPr/>
          </p:nvSpPr>
          <p:spPr>
            <a:xfrm>
              <a:off x="8029600" y="4671525"/>
              <a:ext cx="64925" cy="32325"/>
            </a:xfrm>
            <a:custGeom>
              <a:avLst/>
              <a:gdLst/>
              <a:ahLst/>
              <a:cxnLst/>
              <a:rect l="l" t="t" r="r" b="b"/>
              <a:pathLst>
                <a:path w="2597" h="1293" extrusionOk="0">
                  <a:moveTo>
                    <a:pt x="188" y="1"/>
                  </a:moveTo>
                  <a:cubicBezTo>
                    <a:pt x="107" y="1"/>
                    <a:pt x="27" y="27"/>
                    <a:pt x="27" y="108"/>
                  </a:cubicBezTo>
                  <a:cubicBezTo>
                    <a:pt x="0" y="161"/>
                    <a:pt x="54" y="268"/>
                    <a:pt x="161" y="268"/>
                  </a:cubicBezTo>
                  <a:cubicBezTo>
                    <a:pt x="428" y="349"/>
                    <a:pt x="696" y="402"/>
                    <a:pt x="964" y="509"/>
                  </a:cubicBezTo>
                  <a:cubicBezTo>
                    <a:pt x="1365" y="643"/>
                    <a:pt x="1740" y="804"/>
                    <a:pt x="2061" y="1044"/>
                  </a:cubicBezTo>
                  <a:cubicBezTo>
                    <a:pt x="2168" y="1098"/>
                    <a:pt x="2248" y="1178"/>
                    <a:pt x="2329" y="1232"/>
                  </a:cubicBezTo>
                  <a:cubicBezTo>
                    <a:pt x="2369" y="1272"/>
                    <a:pt x="2409" y="1292"/>
                    <a:pt x="2446" y="1292"/>
                  </a:cubicBezTo>
                  <a:cubicBezTo>
                    <a:pt x="2483" y="1292"/>
                    <a:pt x="2516" y="1272"/>
                    <a:pt x="2543" y="1232"/>
                  </a:cubicBezTo>
                  <a:cubicBezTo>
                    <a:pt x="2596" y="1178"/>
                    <a:pt x="2596" y="1071"/>
                    <a:pt x="2543" y="1044"/>
                  </a:cubicBezTo>
                  <a:cubicBezTo>
                    <a:pt x="1874" y="509"/>
                    <a:pt x="1071" y="161"/>
                    <a:pt x="241"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43" name="Google Shape;6646;p43">
              <a:extLst>
                <a:ext uri="{FF2B5EF4-FFF2-40B4-BE49-F238E27FC236}">
                  <a16:creationId xmlns:a16="http://schemas.microsoft.com/office/drawing/2014/main" id="{BA501FE4-D79C-2E22-66B1-C382B1F39D28}"/>
                </a:ext>
              </a:extLst>
            </p:cNvPr>
            <p:cNvSpPr/>
            <p:nvPr/>
          </p:nvSpPr>
          <p:spPr>
            <a:xfrm>
              <a:off x="8032275" y="4671525"/>
              <a:ext cx="63575" cy="33150"/>
            </a:xfrm>
            <a:custGeom>
              <a:avLst/>
              <a:gdLst/>
              <a:ahLst/>
              <a:cxnLst/>
              <a:rect l="l" t="t" r="r" b="b"/>
              <a:pathLst>
                <a:path w="2543" h="1326" extrusionOk="0">
                  <a:moveTo>
                    <a:pt x="2034" y="1152"/>
                  </a:moveTo>
                  <a:cubicBezTo>
                    <a:pt x="2034" y="1165"/>
                    <a:pt x="2041" y="1172"/>
                    <a:pt x="2044" y="1172"/>
                  </a:cubicBezTo>
                  <a:cubicBezTo>
                    <a:pt x="2048" y="1172"/>
                    <a:pt x="2048" y="1165"/>
                    <a:pt x="2034" y="1152"/>
                  </a:cubicBezTo>
                  <a:close/>
                  <a:moveTo>
                    <a:pt x="161" y="1"/>
                  </a:moveTo>
                  <a:cubicBezTo>
                    <a:pt x="54" y="1"/>
                    <a:pt x="0" y="27"/>
                    <a:pt x="0" y="108"/>
                  </a:cubicBezTo>
                  <a:cubicBezTo>
                    <a:pt x="0" y="134"/>
                    <a:pt x="0" y="161"/>
                    <a:pt x="27" y="215"/>
                  </a:cubicBezTo>
                  <a:cubicBezTo>
                    <a:pt x="54" y="242"/>
                    <a:pt x="81" y="268"/>
                    <a:pt x="134" y="268"/>
                  </a:cubicBezTo>
                  <a:cubicBezTo>
                    <a:pt x="295" y="349"/>
                    <a:pt x="455" y="375"/>
                    <a:pt x="616" y="429"/>
                  </a:cubicBezTo>
                  <a:cubicBezTo>
                    <a:pt x="1124" y="616"/>
                    <a:pt x="1633" y="830"/>
                    <a:pt x="2061" y="1152"/>
                  </a:cubicBezTo>
                  <a:cubicBezTo>
                    <a:pt x="2141" y="1178"/>
                    <a:pt x="2195" y="1232"/>
                    <a:pt x="2249" y="1285"/>
                  </a:cubicBezTo>
                  <a:cubicBezTo>
                    <a:pt x="2289" y="1312"/>
                    <a:pt x="2336" y="1326"/>
                    <a:pt x="2376" y="1326"/>
                  </a:cubicBezTo>
                  <a:cubicBezTo>
                    <a:pt x="2416" y="1326"/>
                    <a:pt x="2449" y="1312"/>
                    <a:pt x="2463" y="1285"/>
                  </a:cubicBezTo>
                  <a:cubicBezTo>
                    <a:pt x="2543" y="1205"/>
                    <a:pt x="2543" y="1098"/>
                    <a:pt x="2463" y="1071"/>
                  </a:cubicBezTo>
                  <a:cubicBezTo>
                    <a:pt x="2141" y="804"/>
                    <a:pt x="1767" y="616"/>
                    <a:pt x="1392" y="429"/>
                  </a:cubicBezTo>
                  <a:cubicBezTo>
                    <a:pt x="1017" y="268"/>
                    <a:pt x="616" y="134"/>
                    <a:pt x="188"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44" name="Google Shape;6647;p43">
              <a:extLst>
                <a:ext uri="{FF2B5EF4-FFF2-40B4-BE49-F238E27FC236}">
                  <a16:creationId xmlns:a16="http://schemas.microsoft.com/office/drawing/2014/main" id="{D4D71C9B-451C-09DC-83A9-7B3FF194FD8A}"/>
                </a:ext>
              </a:extLst>
            </p:cNvPr>
            <p:cNvSpPr/>
            <p:nvPr/>
          </p:nvSpPr>
          <p:spPr>
            <a:xfrm>
              <a:off x="8007500" y="4664825"/>
              <a:ext cx="69625" cy="29825"/>
            </a:xfrm>
            <a:custGeom>
              <a:avLst/>
              <a:gdLst/>
              <a:ahLst/>
              <a:cxnLst/>
              <a:rect l="l" t="t" r="r" b="b"/>
              <a:pathLst>
                <a:path w="2785" h="1193" extrusionOk="0">
                  <a:moveTo>
                    <a:pt x="188" y="1"/>
                  </a:moveTo>
                  <a:cubicBezTo>
                    <a:pt x="108" y="1"/>
                    <a:pt x="54" y="28"/>
                    <a:pt x="1" y="108"/>
                  </a:cubicBezTo>
                  <a:cubicBezTo>
                    <a:pt x="1" y="162"/>
                    <a:pt x="54" y="269"/>
                    <a:pt x="135" y="269"/>
                  </a:cubicBezTo>
                  <a:cubicBezTo>
                    <a:pt x="617" y="349"/>
                    <a:pt x="1045" y="429"/>
                    <a:pt x="1473" y="617"/>
                  </a:cubicBezTo>
                  <a:cubicBezTo>
                    <a:pt x="1794" y="697"/>
                    <a:pt x="2115" y="884"/>
                    <a:pt x="2383" y="1045"/>
                  </a:cubicBezTo>
                  <a:cubicBezTo>
                    <a:pt x="2410" y="1072"/>
                    <a:pt x="2490" y="1098"/>
                    <a:pt x="2517" y="1152"/>
                  </a:cubicBezTo>
                  <a:cubicBezTo>
                    <a:pt x="2557" y="1179"/>
                    <a:pt x="2597" y="1192"/>
                    <a:pt x="2634" y="1192"/>
                  </a:cubicBezTo>
                  <a:cubicBezTo>
                    <a:pt x="2671" y="1192"/>
                    <a:pt x="2704" y="1179"/>
                    <a:pt x="2731" y="1152"/>
                  </a:cubicBezTo>
                  <a:cubicBezTo>
                    <a:pt x="2785" y="1072"/>
                    <a:pt x="2785" y="965"/>
                    <a:pt x="2731" y="938"/>
                  </a:cubicBezTo>
                  <a:cubicBezTo>
                    <a:pt x="2544" y="804"/>
                    <a:pt x="2356" y="697"/>
                    <a:pt x="2196" y="617"/>
                  </a:cubicBezTo>
                  <a:cubicBezTo>
                    <a:pt x="1982" y="510"/>
                    <a:pt x="1741" y="402"/>
                    <a:pt x="1553" y="349"/>
                  </a:cubicBezTo>
                  <a:cubicBezTo>
                    <a:pt x="1125" y="215"/>
                    <a:pt x="670" y="108"/>
                    <a:pt x="215"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45" name="Google Shape;6648;p43">
              <a:extLst>
                <a:ext uri="{FF2B5EF4-FFF2-40B4-BE49-F238E27FC236}">
                  <a16:creationId xmlns:a16="http://schemas.microsoft.com/office/drawing/2014/main" id="{95D818DF-0C64-C54E-0182-70CB57A5A309}"/>
                </a:ext>
              </a:extLst>
            </p:cNvPr>
            <p:cNvSpPr/>
            <p:nvPr/>
          </p:nvSpPr>
          <p:spPr>
            <a:xfrm>
              <a:off x="8044325" y="4675875"/>
              <a:ext cx="14725" cy="10275"/>
            </a:xfrm>
            <a:custGeom>
              <a:avLst/>
              <a:gdLst/>
              <a:ahLst/>
              <a:cxnLst/>
              <a:rect l="l" t="t" r="r" b="b"/>
              <a:pathLst>
                <a:path w="589" h="411" extrusionOk="0">
                  <a:moveTo>
                    <a:pt x="181" y="1"/>
                  </a:moveTo>
                  <a:cubicBezTo>
                    <a:pt x="174" y="1"/>
                    <a:pt x="161" y="14"/>
                    <a:pt x="134" y="41"/>
                  </a:cubicBezTo>
                  <a:cubicBezTo>
                    <a:pt x="107" y="41"/>
                    <a:pt x="80" y="68"/>
                    <a:pt x="54" y="94"/>
                  </a:cubicBezTo>
                  <a:cubicBezTo>
                    <a:pt x="0" y="175"/>
                    <a:pt x="54" y="255"/>
                    <a:pt x="107" y="308"/>
                  </a:cubicBezTo>
                  <a:cubicBezTo>
                    <a:pt x="187" y="335"/>
                    <a:pt x="268" y="362"/>
                    <a:pt x="348" y="389"/>
                  </a:cubicBezTo>
                  <a:cubicBezTo>
                    <a:pt x="364" y="404"/>
                    <a:pt x="384" y="411"/>
                    <a:pt x="405" y="411"/>
                  </a:cubicBezTo>
                  <a:cubicBezTo>
                    <a:pt x="457" y="411"/>
                    <a:pt x="516" y="373"/>
                    <a:pt x="535" y="335"/>
                  </a:cubicBezTo>
                  <a:cubicBezTo>
                    <a:pt x="589" y="255"/>
                    <a:pt x="535" y="175"/>
                    <a:pt x="482" y="121"/>
                  </a:cubicBezTo>
                  <a:cubicBezTo>
                    <a:pt x="401" y="94"/>
                    <a:pt x="321" y="68"/>
                    <a:pt x="241" y="41"/>
                  </a:cubicBezTo>
                  <a:lnTo>
                    <a:pt x="187" y="41"/>
                  </a:lnTo>
                  <a:cubicBezTo>
                    <a:pt x="187" y="14"/>
                    <a:pt x="187" y="1"/>
                    <a:pt x="181"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46" name="Google Shape;6649;p43">
              <a:extLst>
                <a:ext uri="{FF2B5EF4-FFF2-40B4-BE49-F238E27FC236}">
                  <a16:creationId xmlns:a16="http://schemas.microsoft.com/office/drawing/2014/main" id="{4D1AF495-1A68-2040-4D52-85D0110DC54E}"/>
                </a:ext>
              </a:extLst>
            </p:cNvPr>
            <p:cNvSpPr/>
            <p:nvPr/>
          </p:nvSpPr>
          <p:spPr>
            <a:xfrm>
              <a:off x="7996125" y="4660825"/>
              <a:ext cx="61600" cy="25325"/>
            </a:xfrm>
            <a:custGeom>
              <a:avLst/>
              <a:gdLst/>
              <a:ahLst/>
              <a:cxnLst/>
              <a:rect l="l" t="t" r="r" b="b"/>
              <a:pathLst>
                <a:path w="2464" h="1013" extrusionOk="0">
                  <a:moveTo>
                    <a:pt x="161" y="0"/>
                  </a:moveTo>
                  <a:cubicBezTo>
                    <a:pt x="108" y="0"/>
                    <a:pt x="28" y="54"/>
                    <a:pt x="1" y="134"/>
                  </a:cubicBezTo>
                  <a:cubicBezTo>
                    <a:pt x="1" y="188"/>
                    <a:pt x="28" y="295"/>
                    <a:pt x="135" y="295"/>
                  </a:cubicBezTo>
                  <a:cubicBezTo>
                    <a:pt x="563" y="402"/>
                    <a:pt x="991" y="509"/>
                    <a:pt x="1393" y="643"/>
                  </a:cubicBezTo>
                  <a:lnTo>
                    <a:pt x="1446" y="643"/>
                  </a:lnTo>
                  <a:cubicBezTo>
                    <a:pt x="1687" y="723"/>
                    <a:pt x="1982" y="830"/>
                    <a:pt x="2249" y="991"/>
                  </a:cubicBezTo>
                  <a:cubicBezTo>
                    <a:pt x="2265" y="1006"/>
                    <a:pt x="2285" y="1013"/>
                    <a:pt x="2307" y="1013"/>
                  </a:cubicBezTo>
                  <a:cubicBezTo>
                    <a:pt x="2359" y="1013"/>
                    <a:pt x="2418" y="975"/>
                    <a:pt x="2437" y="937"/>
                  </a:cubicBezTo>
                  <a:cubicBezTo>
                    <a:pt x="2463" y="857"/>
                    <a:pt x="2437" y="777"/>
                    <a:pt x="2356" y="723"/>
                  </a:cubicBezTo>
                  <a:cubicBezTo>
                    <a:pt x="1687" y="375"/>
                    <a:pt x="938" y="161"/>
                    <a:pt x="188"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47" name="Google Shape;6650;p43">
              <a:extLst>
                <a:ext uri="{FF2B5EF4-FFF2-40B4-BE49-F238E27FC236}">
                  <a16:creationId xmlns:a16="http://schemas.microsoft.com/office/drawing/2014/main" id="{1F467295-2543-E33A-7DD9-99BD1CCAD1C0}"/>
                </a:ext>
              </a:extLst>
            </p:cNvPr>
            <p:cNvSpPr/>
            <p:nvPr/>
          </p:nvSpPr>
          <p:spPr>
            <a:xfrm>
              <a:off x="8087150" y="4698975"/>
              <a:ext cx="36825" cy="29800"/>
            </a:xfrm>
            <a:custGeom>
              <a:avLst/>
              <a:gdLst/>
              <a:ahLst/>
              <a:cxnLst/>
              <a:rect l="l" t="t" r="r" b="b"/>
              <a:pathLst>
                <a:path w="1473" h="1192" extrusionOk="0">
                  <a:moveTo>
                    <a:pt x="161" y="0"/>
                  </a:moveTo>
                  <a:cubicBezTo>
                    <a:pt x="107" y="0"/>
                    <a:pt x="80" y="0"/>
                    <a:pt x="27" y="80"/>
                  </a:cubicBezTo>
                  <a:cubicBezTo>
                    <a:pt x="0" y="134"/>
                    <a:pt x="0" y="241"/>
                    <a:pt x="107" y="268"/>
                  </a:cubicBezTo>
                  <a:cubicBezTo>
                    <a:pt x="375" y="401"/>
                    <a:pt x="616" y="589"/>
                    <a:pt x="830" y="749"/>
                  </a:cubicBezTo>
                  <a:cubicBezTo>
                    <a:pt x="964" y="857"/>
                    <a:pt x="1097" y="990"/>
                    <a:pt x="1231" y="1151"/>
                  </a:cubicBezTo>
                  <a:cubicBezTo>
                    <a:pt x="1271" y="1178"/>
                    <a:pt x="1318" y="1191"/>
                    <a:pt x="1358" y="1191"/>
                  </a:cubicBezTo>
                  <a:cubicBezTo>
                    <a:pt x="1399" y="1191"/>
                    <a:pt x="1432" y="1178"/>
                    <a:pt x="1445" y="1151"/>
                  </a:cubicBezTo>
                  <a:cubicBezTo>
                    <a:pt x="1472" y="1124"/>
                    <a:pt x="1472" y="1071"/>
                    <a:pt x="1472" y="1044"/>
                  </a:cubicBezTo>
                  <a:cubicBezTo>
                    <a:pt x="1472" y="1017"/>
                    <a:pt x="1472" y="990"/>
                    <a:pt x="1445" y="937"/>
                  </a:cubicBezTo>
                  <a:cubicBezTo>
                    <a:pt x="1097" y="535"/>
                    <a:pt x="669" y="268"/>
                    <a:pt x="241" y="54"/>
                  </a:cubicBezTo>
                  <a:cubicBezTo>
                    <a:pt x="214" y="54"/>
                    <a:pt x="161" y="0"/>
                    <a:pt x="161"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48" name="Google Shape;6651;p43">
              <a:extLst>
                <a:ext uri="{FF2B5EF4-FFF2-40B4-BE49-F238E27FC236}">
                  <a16:creationId xmlns:a16="http://schemas.microsoft.com/office/drawing/2014/main" id="{1FB602DE-76DC-9ABC-6757-E909398D13B0}"/>
                </a:ext>
              </a:extLst>
            </p:cNvPr>
            <p:cNvSpPr/>
            <p:nvPr/>
          </p:nvSpPr>
          <p:spPr>
            <a:xfrm>
              <a:off x="8077100" y="4691350"/>
              <a:ext cx="45525" cy="35250"/>
            </a:xfrm>
            <a:custGeom>
              <a:avLst/>
              <a:gdLst/>
              <a:ahLst/>
              <a:cxnLst/>
              <a:rect l="l" t="t" r="r" b="b"/>
              <a:pathLst>
                <a:path w="1821" h="1410" extrusionOk="0">
                  <a:moveTo>
                    <a:pt x="125" y="1"/>
                  </a:moveTo>
                  <a:cubicBezTo>
                    <a:pt x="93" y="1"/>
                    <a:pt x="67" y="31"/>
                    <a:pt x="27" y="91"/>
                  </a:cubicBezTo>
                  <a:cubicBezTo>
                    <a:pt x="1" y="144"/>
                    <a:pt x="27" y="251"/>
                    <a:pt x="108" y="278"/>
                  </a:cubicBezTo>
                  <a:cubicBezTo>
                    <a:pt x="429" y="519"/>
                    <a:pt x="803" y="706"/>
                    <a:pt x="1098" y="947"/>
                  </a:cubicBezTo>
                  <a:cubicBezTo>
                    <a:pt x="1285" y="1081"/>
                    <a:pt x="1419" y="1188"/>
                    <a:pt x="1553" y="1349"/>
                  </a:cubicBezTo>
                  <a:cubicBezTo>
                    <a:pt x="1580" y="1389"/>
                    <a:pt x="1620" y="1409"/>
                    <a:pt x="1657" y="1409"/>
                  </a:cubicBezTo>
                  <a:cubicBezTo>
                    <a:pt x="1693" y="1409"/>
                    <a:pt x="1727" y="1389"/>
                    <a:pt x="1740" y="1349"/>
                  </a:cubicBezTo>
                  <a:cubicBezTo>
                    <a:pt x="1821" y="1295"/>
                    <a:pt x="1821" y="1188"/>
                    <a:pt x="1740" y="1162"/>
                  </a:cubicBezTo>
                  <a:cubicBezTo>
                    <a:pt x="1312" y="680"/>
                    <a:pt x="777" y="385"/>
                    <a:pt x="241" y="37"/>
                  </a:cubicBezTo>
                  <a:cubicBezTo>
                    <a:pt x="215" y="37"/>
                    <a:pt x="215" y="11"/>
                    <a:pt x="161" y="11"/>
                  </a:cubicBezTo>
                  <a:cubicBezTo>
                    <a:pt x="148" y="4"/>
                    <a:pt x="136" y="1"/>
                    <a:pt x="125"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49" name="Google Shape;6652;p43">
              <a:extLst>
                <a:ext uri="{FF2B5EF4-FFF2-40B4-BE49-F238E27FC236}">
                  <a16:creationId xmlns:a16="http://schemas.microsoft.com/office/drawing/2014/main" id="{D1ABFA5F-2934-09D0-F9D0-C28775445DA2}"/>
                </a:ext>
              </a:extLst>
            </p:cNvPr>
            <p:cNvSpPr/>
            <p:nvPr/>
          </p:nvSpPr>
          <p:spPr>
            <a:xfrm>
              <a:off x="8073750" y="4688925"/>
              <a:ext cx="48875" cy="35000"/>
            </a:xfrm>
            <a:custGeom>
              <a:avLst/>
              <a:gdLst/>
              <a:ahLst/>
              <a:cxnLst/>
              <a:rect l="l" t="t" r="r" b="b"/>
              <a:pathLst>
                <a:path w="1955" h="1400" extrusionOk="0">
                  <a:moveTo>
                    <a:pt x="161" y="1"/>
                  </a:moveTo>
                  <a:cubicBezTo>
                    <a:pt x="135" y="54"/>
                    <a:pt x="81" y="54"/>
                    <a:pt x="27" y="108"/>
                  </a:cubicBezTo>
                  <a:cubicBezTo>
                    <a:pt x="1" y="188"/>
                    <a:pt x="1" y="268"/>
                    <a:pt x="108" y="322"/>
                  </a:cubicBezTo>
                  <a:cubicBezTo>
                    <a:pt x="536" y="536"/>
                    <a:pt x="964" y="777"/>
                    <a:pt x="1339" y="1071"/>
                  </a:cubicBezTo>
                  <a:cubicBezTo>
                    <a:pt x="1446" y="1178"/>
                    <a:pt x="1580" y="1259"/>
                    <a:pt x="1687" y="1339"/>
                  </a:cubicBezTo>
                  <a:cubicBezTo>
                    <a:pt x="1714" y="1379"/>
                    <a:pt x="1754" y="1399"/>
                    <a:pt x="1791" y="1399"/>
                  </a:cubicBezTo>
                  <a:cubicBezTo>
                    <a:pt x="1827" y="1399"/>
                    <a:pt x="1861" y="1379"/>
                    <a:pt x="1874" y="1339"/>
                  </a:cubicBezTo>
                  <a:cubicBezTo>
                    <a:pt x="1955" y="1285"/>
                    <a:pt x="1955" y="1178"/>
                    <a:pt x="1874" y="1151"/>
                  </a:cubicBezTo>
                  <a:cubicBezTo>
                    <a:pt x="1419" y="670"/>
                    <a:pt x="804" y="375"/>
                    <a:pt x="242" y="54"/>
                  </a:cubicBezTo>
                  <a:cubicBezTo>
                    <a:pt x="215" y="54"/>
                    <a:pt x="161" y="1"/>
                    <a:pt x="161"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50" name="Google Shape;6653;p43">
              <a:extLst>
                <a:ext uri="{FF2B5EF4-FFF2-40B4-BE49-F238E27FC236}">
                  <a16:creationId xmlns:a16="http://schemas.microsoft.com/office/drawing/2014/main" id="{5C51EBD5-AE0E-6BB6-528A-F2E2C2839FD8}"/>
                </a:ext>
              </a:extLst>
            </p:cNvPr>
            <p:cNvSpPr/>
            <p:nvPr/>
          </p:nvSpPr>
          <p:spPr>
            <a:xfrm>
              <a:off x="8075750" y="4688925"/>
              <a:ext cx="47550" cy="36500"/>
            </a:xfrm>
            <a:custGeom>
              <a:avLst/>
              <a:gdLst/>
              <a:ahLst/>
              <a:cxnLst/>
              <a:rect l="l" t="t" r="r" b="b"/>
              <a:pathLst>
                <a:path w="1902" h="1460" extrusionOk="0">
                  <a:moveTo>
                    <a:pt x="1099" y="916"/>
                  </a:moveTo>
                  <a:lnTo>
                    <a:pt x="1099" y="916"/>
                  </a:lnTo>
                  <a:cubicBezTo>
                    <a:pt x="1102" y="937"/>
                    <a:pt x="1125" y="937"/>
                    <a:pt x="1125" y="937"/>
                  </a:cubicBezTo>
                  <a:cubicBezTo>
                    <a:pt x="1116" y="930"/>
                    <a:pt x="1108" y="923"/>
                    <a:pt x="1099" y="916"/>
                  </a:cubicBezTo>
                  <a:close/>
                  <a:moveTo>
                    <a:pt x="162" y="1"/>
                  </a:moveTo>
                  <a:cubicBezTo>
                    <a:pt x="81" y="1"/>
                    <a:pt x="55" y="54"/>
                    <a:pt x="28" y="81"/>
                  </a:cubicBezTo>
                  <a:cubicBezTo>
                    <a:pt x="1" y="134"/>
                    <a:pt x="1" y="241"/>
                    <a:pt x="81" y="268"/>
                  </a:cubicBezTo>
                  <a:cubicBezTo>
                    <a:pt x="446" y="476"/>
                    <a:pt x="785" y="659"/>
                    <a:pt x="1099" y="916"/>
                  </a:cubicBezTo>
                  <a:lnTo>
                    <a:pt x="1099" y="916"/>
                  </a:lnTo>
                  <a:cubicBezTo>
                    <a:pt x="1098" y="914"/>
                    <a:pt x="1098" y="912"/>
                    <a:pt x="1098" y="911"/>
                  </a:cubicBezTo>
                  <a:lnTo>
                    <a:pt x="1098" y="911"/>
                  </a:lnTo>
                  <a:cubicBezTo>
                    <a:pt x="1286" y="1044"/>
                    <a:pt x="1473" y="1205"/>
                    <a:pt x="1634" y="1419"/>
                  </a:cubicBezTo>
                  <a:cubicBezTo>
                    <a:pt x="1660" y="1446"/>
                    <a:pt x="1701" y="1459"/>
                    <a:pt x="1737" y="1459"/>
                  </a:cubicBezTo>
                  <a:cubicBezTo>
                    <a:pt x="1774" y="1459"/>
                    <a:pt x="1808" y="1446"/>
                    <a:pt x="1821" y="1419"/>
                  </a:cubicBezTo>
                  <a:cubicBezTo>
                    <a:pt x="1901" y="1339"/>
                    <a:pt x="1901" y="1259"/>
                    <a:pt x="1821" y="1205"/>
                  </a:cubicBezTo>
                  <a:cubicBezTo>
                    <a:pt x="1393" y="696"/>
                    <a:pt x="831" y="348"/>
                    <a:pt x="215" y="27"/>
                  </a:cubicBezTo>
                  <a:cubicBezTo>
                    <a:pt x="188" y="27"/>
                    <a:pt x="162" y="1"/>
                    <a:pt x="162"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51" name="Google Shape;6654;p43">
              <a:extLst>
                <a:ext uri="{FF2B5EF4-FFF2-40B4-BE49-F238E27FC236}">
                  <a16:creationId xmlns:a16="http://schemas.microsoft.com/office/drawing/2014/main" id="{E9F24539-A2E5-9423-6807-F1D59D01FB7D}"/>
                </a:ext>
              </a:extLst>
            </p:cNvPr>
            <p:cNvSpPr/>
            <p:nvPr/>
          </p:nvSpPr>
          <p:spPr>
            <a:xfrm>
              <a:off x="8062375" y="4683575"/>
              <a:ext cx="60250" cy="41175"/>
            </a:xfrm>
            <a:custGeom>
              <a:avLst/>
              <a:gdLst/>
              <a:ahLst/>
              <a:cxnLst/>
              <a:rect l="l" t="t" r="r" b="b"/>
              <a:pathLst>
                <a:path w="2410" h="1647" extrusionOk="0">
                  <a:moveTo>
                    <a:pt x="161" y="0"/>
                  </a:moveTo>
                  <a:lnTo>
                    <a:pt x="135" y="27"/>
                  </a:lnTo>
                  <a:cubicBezTo>
                    <a:pt x="81" y="27"/>
                    <a:pt x="54" y="54"/>
                    <a:pt x="27" y="81"/>
                  </a:cubicBezTo>
                  <a:cubicBezTo>
                    <a:pt x="1" y="161"/>
                    <a:pt x="1" y="268"/>
                    <a:pt x="81" y="295"/>
                  </a:cubicBezTo>
                  <a:cubicBezTo>
                    <a:pt x="670" y="562"/>
                    <a:pt x="1205" y="857"/>
                    <a:pt x="1687" y="1232"/>
                  </a:cubicBezTo>
                  <a:cubicBezTo>
                    <a:pt x="1874" y="1365"/>
                    <a:pt x="2008" y="1473"/>
                    <a:pt x="2142" y="1606"/>
                  </a:cubicBezTo>
                  <a:cubicBezTo>
                    <a:pt x="2169" y="1633"/>
                    <a:pt x="2209" y="1646"/>
                    <a:pt x="2246" y="1646"/>
                  </a:cubicBezTo>
                  <a:cubicBezTo>
                    <a:pt x="2282" y="1646"/>
                    <a:pt x="2316" y="1633"/>
                    <a:pt x="2329" y="1606"/>
                  </a:cubicBezTo>
                  <a:cubicBezTo>
                    <a:pt x="2410" y="1526"/>
                    <a:pt x="2410" y="1419"/>
                    <a:pt x="2329" y="1392"/>
                  </a:cubicBezTo>
                  <a:cubicBezTo>
                    <a:pt x="1740" y="803"/>
                    <a:pt x="991" y="402"/>
                    <a:pt x="215" y="27"/>
                  </a:cubicBezTo>
                  <a:cubicBezTo>
                    <a:pt x="188" y="27"/>
                    <a:pt x="161" y="0"/>
                    <a:pt x="161"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52" name="Google Shape;6655;p43">
              <a:extLst>
                <a:ext uri="{FF2B5EF4-FFF2-40B4-BE49-F238E27FC236}">
                  <a16:creationId xmlns:a16="http://schemas.microsoft.com/office/drawing/2014/main" id="{AADCF497-D9FD-5B22-12A9-D7A737CD0F65}"/>
                </a:ext>
              </a:extLst>
            </p:cNvPr>
            <p:cNvSpPr/>
            <p:nvPr/>
          </p:nvSpPr>
          <p:spPr>
            <a:xfrm>
              <a:off x="8083125" y="4694275"/>
              <a:ext cx="18100" cy="15300"/>
            </a:xfrm>
            <a:custGeom>
              <a:avLst/>
              <a:gdLst/>
              <a:ahLst/>
              <a:cxnLst/>
              <a:rect l="l" t="t" r="r" b="b"/>
              <a:pathLst>
                <a:path w="724" h="612" extrusionOk="0">
                  <a:moveTo>
                    <a:pt x="188" y="1"/>
                  </a:moveTo>
                  <a:cubicBezTo>
                    <a:pt x="107" y="27"/>
                    <a:pt x="27" y="54"/>
                    <a:pt x="27" y="108"/>
                  </a:cubicBezTo>
                  <a:cubicBezTo>
                    <a:pt x="0" y="161"/>
                    <a:pt x="27" y="268"/>
                    <a:pt x="107" y="295"/>
                  </a:cubicBezTo>
                  <a:lnTo>
                    <a:pt x="509" y="589"/>
                  </a:lnTo>
                  <a:cubicBezTo>
                    <a:pt x="525" y="605"/>
                    <a:pt x="545" y="612"/>
                    <a:pt x="566" y="612"/>
                  </a:cubicBezTo>
                  <a:cubicBezTo>
                    <a:pt x="618" y="612"/>
                    <a:pt x="677" y="574"/>
                    <a:pt x="696" y="536"/>
                  </a:cubicBezTo>
                  <a:cubicBezTo>
                    <a:pt x="723" y="509"/>
                    <a:pt x="723" y="456"/>
                    <a:pt x="723" y="429"/>
                  </a:cubicBezTo>
                  <a:cubicBezTo>
                    <a:pt x="723" y="402"/>
                    <a:pt x="696" y="375"/>
                    <a:pt x="670" y="322"/>
                  </a:cubicBezTo>
                  <a:lnTo>
                    <a:pt x="268" y="27"/>
                  </a:lnTo>
                  <a:cubicBezTo>
                    <a:pt x="241" y="27"/>
                    <a:pt x="241" y="1"/>
                    <a:pt x="188"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53" name="Google Shape;6656;p43">
              <a:extLst>
                <a:ext uri="{FF2B5EF4-FFF2-40B4-BE49-F238E27FC236}">
                  <a16:creationId xmlns:a16="http://schemas.microsoft.com/office/drawing/2014/main" id="{0F0B5B91-F8B5-D3F2-8AD1-740839D1E041}"/>
                </a:ext>
              </a:extLst>
            </p:cNvPr>
            <p:cNvSpPr/>
            <p:nvPr/>
          </p:nvSpPr>
          <p:spPr>
            <a:xfrm>
              <a:off x="7759250" y="4654800"/>
              <a:ext cx="437650" cy="477125"/>
            </a:xfrm>
            <a:custGeom>
              <a:avLst/>
              <a:gdLst/>
              <a:ahLst/>
              <a:cxnLst/>
              <a:rect l="l" t="t" r="r" b="b"/>
              <a:pathLst>
                <a:path w="17506" h="19085" extrusionOk="0">
                  <a:moveTo>
                    <a:pt x="6291" y="0"/>
                  </a:moveTo>
                  <a:cubicBezTo>
                    <a:pt x="6585" y="0"/>
                    <a:pt x="6906" y="27"/>
                    <a:pt x="7201" y="81"/>
                  </a:cubicBezTo>
                  <a:cubicBezTo>
                    <a:pt x="8057" y="161"/>
                    <a:pt x="8941" y="295"/>
                    <a:pt x="9770" y="536"/>
                  </a:cubicBezTo>
                  <a:cubicBezTo>
                    <a:pt x="10573" y="777"/>
                    <a:pt x="11376" y="1071"/>
                    <a:pt x="12126" y="1499"/>
                  </a:cubicBezTo>
                  <a:cubicBezTo>
                    <a:pt x="12822" y="1901"/>
                    <a:pt x="13491" y="2409"/>
                    <a:pt x="14026" y="3052"/>
                  </a:cubicBezTo>
                  <a:cubicBezTo>
                    <a:pt x="14294" y="3346"/>
                    <a:pt x="14561" y="3694"/>
                    <a:pt x="14749" y="4042"/>
                  </a:cubicBezTo>
                  <a:cubicBezTo>
                    <a:pt x="14883" y="4256"/>
                    <a:pt x="14990" y="4444"/>
                    <a:pt x="15097" y="4658"/>
                  </a:cubicBezTo>
                  <a:cubicBezTo>
                    <a:pt x="15204" y="4899"/>
                    <a:pt x="15284" y="5086"/>
                    <a:pt x="15391" y="5327"/>
                  </a:cubicBezTo>
                  <a:cubicBezTo>
                    <a:pt x="15766" y="6183"/>
                    <a:pt x="16033" y="7120"/>
                    <a:pt x="16141" y="8110"/>
                  </a:cubicBezTo>
                  <a:cubicBezTo>
                    <a:pt x="16221" y="8994"/>
                    <a:pt x="16221" y="9931"/>
                    <a:pt x="16087" y="10841"/>
                  </a:cubicBezTo>
                  <a:cubicBezTo>
                    <a:pt x="16033" y="11269"/>
                    <a:pt x="15900" y="11724"/>
                    <a:pt x="15766" y="12152"/>
                  </a:cubicBezTo>
                  <a:cubicBezTo>
                    <a:pt x="15632" y="12580"/>
                    <a:pt x="15418" y="12982"/>
                    <a:pt x="15230" y="13383"/>
                  </a:cubicBezTo>
                  <a:cubicBezTo>
                    <a:pt x="14802" y="14213"/>
                    <a:pt x="14187" y="14962"/>
                    <a:pt x="13491" y="15605"/>
                  </a:cubicBezTo>
                  <a:cubicBezTo>
                    <a:pt x="12741" y="16301"/>
                    <a:pt x="11885" y="16863"/>
                    <a:pt x="10948" y="17291"/>
                  </a:cubicBezTo>
                  <a:cubicBezTo>
                    <a:pt x="10466" y="17505"/>
                    <a:pt x="10011" y="17693"/>
                    <a:pt x="9503" y="17826"/>
                  </a:cubicBezTo>
                  <a:cubicBezTo>
                    <a:pt x="8994" y="17960"/>
                    <a:pt x="8512" y="18094"/>
                    <a:pt x="8004" y="18201"/>
                  </a:cubicBezTo>
                  <a:cubicBezTo>
                    <a:pt x="6960" y="18362"/>
                    <a:pt x="5889" y="18442"/>
                    <a:pt x="4845" y="18442"/>
                  </a:cubicBezTo>
                  <a:cubicBezTo>
                    <a:pt x="3775" y="18415"/>
                    <a:pt x="2758" y="18308"/>
                    <a:pt x="1687" y="18148"/>
                  </a:cubicBezTo>
                  <a:cubicBezTo>
                    <a:pt x="1098" y="18041"/>
                    <a:pt x="536" y="17933"/>
                    <a:pt x="1" y="17800"/>
                  </a:cubicBezTo>
                  <a:lnTo>
                    <a:pt x="1" y="17800"/>
                  </a:lnTo>
                  <a:cubicBezTo>
                    <a:pt x="750" y="18148"/>
                    <a:pt x="1500" y="18415"/>
                    <a:pt x="2383" y="18629"/>
                  </a:cubicBezTo>
                  <a:cubicBezTo>
                    <a:pt x="3507" y="18897"/>
                    <a:pt x="4765" y="19084"/>
                    <a:pt x="5996" y="19084"/>
                  </a:cubicBezTo>
                  <a:cubicBezTo>
                    <a:pt x="6532" y="19084"/>
                    <a:pt x="7094" y="19031"/>
                    <a:pt x="7709" y="18977"/>
                  </a:cubicBezTo>
                  <a:cubicBezTo>
                    <a:pt x="8191" y="18897"/>
                    <a:pt x="8726" y="18843"/>
                    <a:pt x="9235" y="18763"/>
                  </a:cubicBezTo>
                  <a:cubicBezTo>
                    <a:pt x="10306" y="18576"/>
                    <a:pt x="11323" y="18308"/>
                    <a:pt x="12206" y="17933"/>
                  </a:cubicBezTo>
                  <a:cubicBezTo>
                    <a:pt x="13196" y="17532"/>
                    <a:pt x="14053" y="16997"/>
                    <a:pt x="14802" y="16354"/>
                  </a:cubicBezTo>
                  <a:cubicBezTo>
                    <a:pt x="15150" y="16033"/>
                    <a:pt x="15525" y="15658"/>
                    <a:pt x="15819" y="15230"/>
                  </a:cubicBezTo>
                  <a:cubicBezTo>
                    <a:pt x="16141" y="14829"/>
                    <a:pt x="16435" y="14347"/>
                    <a:pt x="16676" y="13812"/>
                  </a:cubicBezTo>
                  <a:cubicBezTo>
                    <a:pt x="17104" y="12848"/>
                    <a:pt x="17372" y="11777"/>
                    <a:pt x="17425" y="10573"/>
                  </a:cubicBezTo>
                  <a:cubicBezTo>
                    <a:pt x="17506" y="9476"/>
                    <a:pt x="17372" y="8298"/>
                    <a:pt x="17104" y="7174"/>
                  </a:cubicBezTo>
                  <a:cubicBezTo>
                    <a:pt x="16970" y="6638"/>
                    <a:pt x="16810" y="6103"/>
                    <a:pt x="16569" y="5568"/>
                  </a:cubicBezTo>
                  <a:cubicBezTo>
                    <a:pt x="16328" y="4979"/>
                    <a:pt x="16087" y="4524"/>
                    <a:pt x="15819" y="4096"/>
                  </a:cubicBezTo>
                  <a:cubicBezTo>
                    <a:pt x="15552" y="3641"/>
                    <a:pt x="15204" y="3212"/>
                    <a:pt x="14829" y="2811"/>
                  </a:cubicBezTo>
                  <a:cubicBezTo>
                    <a:pt x="14615" y="2624"/>
                    <a:pt x="14401" y="2409"/>
                    <a:pt x="14160" y="2249"/>
                  </a:cubicBezTo>
                  <a:cubicBezTo>
                    <a:pt x="13785" y="1901"/>
                    <a:pt x="13330" y="1633"/>
                    <a:pt x="12929" y="1419"/>
                  </a:cubicBezTo>
                  <a:lnTo>
                    <a:pt x="12875" y="1419"/>
                  </a:lnTo>
                  <a:cubicBezTo>
                    <a:pt x="12688" y="1285"/>
                    <a:pt x="12447" y="1178"/>
                    <a:pt x="12206" y="1071"/>
                  </a:cubicBezTo>
                  <a:cubicBezTo>
                    <a:pt x="12179" y="1071"/>
                    <a:pt x="12152" y="1044"/>
                    <a:pt x="12126" y="1044"/>
                  </a:cubicBezTo>
                  <a:cubicBezTo>
                    <a:pt x="11885" y="937"/>
                    <a:pt x="11671" y="830"/>
                    <a:pt x="11483" y="777"/>
                  </a:cubicBezTo>
                  <a:cubicBezTo>
                    <a:pt x="11323" y="696"/>
                    <a:pt x="11109" y="670"/>
                    <a:pt x="10948" y="616"/>
                  </a:cubicBezTo>
                  <a:lnTo>
                    <a:pt x="10654" y="509"/>
                  </a:lnTo>
                  <a:lnTo>
                    <a:pt x="10252" y="402"/>
                  </a:lnTo>
                  <a:cubicBezTo>
                    <a:pt x="9797" y="268"/>
                    <a:pt x="9315" y="215"/>
                    <a:pt x="8807" y="134"/>
                  </a:cubicBezTo>
                  <a:cubicBezTo>
                    <a:pt x="8512" y="81"/>
                    <a:pt x="8138" y="27"/>
                    <a:pt x="7709" y="27"/>
                  </a:cubicBezTo>
                  <a:lnTo>
                    <a:pt x="7388" y="27"/>
                  </a:lnTo>
                  <a:cubicBezTo>
                    <a:pt x="7254" y="0"/>
                    <a:pt x="7120" y="0"/>
                    <a:pt x="7040" y="0"/>
                  </a:cubicBezTo>
                  <a:close/>
                </a:path>
              </a:pathLst>
            </a:custGeom>
            <a:solidFill>
              <a:srgbClr val="FDC75F"/>
            </a:solidFill>
            <a:ln>
              <a:noFill/>
            </a:ln>
          </p:spPr>
          <p:txBody>
            <a:bodyPr spcFirstLastPara="1" wrap="square" lIns="121900" tIns="121900" rIns="121900" bIns="121900" anchor="ctr" anchorCtr="0">
              <a:noAutofit/>
            </a:bodyPr>
            <a:lstStyle/>
            <a:p>
              <a:endParaRPr sz="2400"/>
            </a:p>
          </p:txBody>
        </p:sp>
        <p:sp>
          <p:nvSpPr>
            <p:cNvPr id="1154" name="Google Shape;6657;p43">
              <a:extLst>
                <a:ext uri="{FF2B5EF4-FFF2-40B4-BE49-F238E27FC236}">
                  <a16:creationId xmlns:a16="http://schemas.microsoft.com/office/drawing/2014/main" id="{884D29FF-551E-A2B1-E144-4ABECD339556}"/>
                </a:ext>
              </a:extLst>
            </p:cNvPr>
            <p:cNvSpPr/>
            <p:nvPr/>
          </p:nvSpPr>
          <p:spPr>
            <a:xfrm>
              <a:off x="7869675" y="4952575"/>
              <a:ext cx="47525" cy="31325"/>
            </a:xfrm>
            <a:custGeom>
              <a:avLst/>
              <a:gdLst/>
              <a:ahLst/>
              <a:cxnLst/>
              <a:rect l="l" t="t" r="r" b="b"/>
              <a:pathLst>
                <a:path w="1901" h="1253" extrusionOk="0">
                  <a:moveTo>
                    <a:pt x="964" y="0"/>
                  </a:moveTo>
                  <a:cubicBezTo>
                    <a:pt x="830" y="27"/>
                    <a:pt x="750" y="80"/>
                    <a:pt x="616" y="134"/>
                  </a:cubicBezTo>
                  <a:cubicBezTo>
                    <a:pt x="535" y="161"/>
                    <a:pt x="482" y="241"/>
                    <a:pt x="402" y="268"/>
                  </a:cubicBezTo>
                  <a:cubicBezTo>
                    <a:pt x="375" y="295"/>
                    <a:pt x="295" y="348"/>
                    <a:pt x="268" y="375"/>
                  </a:cubicBezTo>
                  <a:cubicBezTo>
                    <a:pt x="241" y="375"/>
                    <a:pt x="241" y="402"/>
                    <a:pt x="134" y="428"/>
                  </a:cubicBezTo>
                  <a:cubicBezTo>
                    <a:pt x="134" y="428"/>
                    <a:pt x="107" y="482"/>
                    <a:pt x="107" y="509"/>
                  </a:cubicBezTo>
                  <a:cubicBezTo>
                    <a:pt x="107" y="535"/>
                    <a:pt x="54" y="535"/>
                    <a:pt x="54" y="562"/>
                  </a:cubicBezTo>
                  <a:cubicBezTo>
                    <a:pt x="54" y="616"/>
                    <a:pt x="27" y="643"/>
                    <a:pt x="27" y="669"/>
                  </a:cubicBezTo>
                  <a:lnTo>
                    <a:pt x="27" y="696"/>
                  </a:lnTo>
                  <a:lnTo>
                    <a:pt x="27" y="776"/>
                  </a:lnTo>
                  <a:cubicBezTo>
                    <a:pt x="0" y="803"/>
                    <a:pt x="0" y="830"/>
                    <a:pt x="0" y="910"/>
                  </a:cubicBezTo>
                  <a:cubicBezTo>
                    <a:pt x="0" y="937"/>
                    <a:pt x="27" y="1017"/>
                    <a:pt x="54" y="1044"/>
                  </a:cubicBezTo>
                  <a:cubicBezTo>
                    <a:pt x="54" y="1071"/>
                    <a:pt x="107" y="1071"/>
                    <a:pt x="134" y="1071"/>
                  </a:cubicBezTo>
                  <a:cubicBezTo>
                    <a:pt x="161" y="1098"/>
                    <a:pt x="188" y="1098"/>
                    <a:pt x="241" y="1151"/>
                  </a:cubicBezTo>
                  <a:cubicBezTo>
                    <a:pt x="357" y="1209"/>
                    <a:pt x="500" y="1253"/>
                    <a:pt x="642" y="1253"/>
                  </a:cubicBezTo>
                  <a:cubicBezTo>
                    <a:pt x="696" y="1253"/>
                    <a:pt x="751" y="1246"/>
                    <a:pt x="803" y="1231"/>
                  </a:cubicBezTo>
                  <a:cubicBezTo>
                    <a:pt x="1231" y="1151"/>
                    <a:pt x="1606" y="803"/>
                    <a:pt x="1874" y="375"/>
                  </a:cubicBezTo>
                  <a:cubicBezTo>
                    <a:pt x="1901" y="295"/>
                    <a:pt x="1901" y="214"/>
                    <a:pt x="1847" y="134"/>
                  </a:cubicBezTo>
                  <a:cubicBezTo>
                    <a:pt x="1814" y="123"/>
                    <a:pt x="1780" y="116"/>
                    <a:pt x="1749" y="116"/>
                  </a:cubicBezTo>
                  <a:cubicBezTo>
                    <a:pt x="1705" y="116"/>
                    <a:pt x="1664" y="129"/>
                    <a:pt x="1633" y="161"/>
                  </a:cubicBezTo>
                  <a:cubicBezTo>
                    <a:pt x="1606" y="80"/>
                    <a:pt x="1472" y="0"/>
                    <a:pt x="1365" y="0"/>
                  </a:cubicBezTo>
                  <a:close/>
                </a:path>
              </a:pathLst>
            </a:custGeom>
            <a:solidFill>
              <a:srgbClr val="FF6D9B"/>
            </a:solidFill>
            <a:ln>
              <a:noFill/>
            </a:ln>
          </p:spPr>
          <p:txBody>
            <a:bodyPr spcFirstLastPara="1" wrap="square" lIns="121900" tIns="121900" rIns="121900" bIns="121900" anchor="ctr" anchorCtr="0">
              <a:noAutofit/>
            </a:bodyPr>
            <a:lstStyle/>
            <a:p>
              <a:endParaRPr sz="2400"/>
            </a:p>
          </p:txBody>
        </p:sp>
        <p:sp>
          <p:nvSpPr>
            <p:cNvPr id="1155" name="Google Shape;6658;p43">
              <a:extLst>
                <a:ext uri="{FF2B5EF4-FFF2-40B4-BE49-F238E27FC236}">
                  <a16:creationId xmlns:a16="http://schemas.microsoft.com/office/drawing/2014/main" id="{4811FCBE-7D90-09DB-E2E3-5BDD6B88DAC0}"/>
                </a:ext>
              </a:extLst>
            </p:cNvPr>
            <p:cNvSpPr/>
            <p:nvPr/>
          </p:nvSpPr>
          <p:spPr>
            <a:xfrm>
              <a:off x="7848250" y="4911750"/>
              <a:ext cx="81675" cy="76575"/>
            </a:xfrm>
            <a:custGeom>
              <a:avLst/>
              <a:gdLst/>
              <a:ahLst/>
              <a:cxnLst/>
              <a:rect l="l" t="t" r="r" b="b"/>
              <a:pathLst>
                <a:path w="3267" h="3063" extrusionOk="0">
                  <a:moveTo>
                    <a:pt x="1981" y="1720"/>
                  </a:moveTo>
                  <a:cubicBezTo>
                    <a:pt x="2042" y="1720"/>
                    <a:pt x="2102" y="1727"/>
                    <a:pt x="2169" y="1740"/>
                  </a:cubicBezTo>
                  <a:cubicBezTo>
                    <a:pt x="2276" y="1767"/>
                    <a:pt x="2329" y="1767"/>
                    <a:pt x="2436" y="1847"/>
                  </a:cubicBezTo>
                  <a:cubicBezTo>
                    <a:pt x="2490" y="1874"/>
                    <a:pt x="2570" y="1901"/>
                    <a:pt x="2597" y="1981"/>
                  </a:cubicBezTo>
                  <a:cubicBezTo>
                    <a:pt x="2570" y="2035"/>
                    <a:pt x="2543" y="2061"/>
                    <a:pt x="2490" y="2142"/>
                  </a:cubicBezTo>
                  <a:cubicBezTo>
                    <a:pt x="2436" y="2249"/>
                    <a:pt x="2356" y="2302"/>
                    <a:pt x="2276" y="2409"/>
                  </a:cubicBezTo>
                  <a:lnTo>
                    <a:pt x="2195" y="2463"/>
                  </a:lnTo>
                  <a:cubicBezTo>
                    <a:pt x="2088" y="2543"/>
                    <a:pt x="2008" y="2597"/>
                    <a:pt x="1901" y="2650"/>
                  </a:cubicBezTo>
                  <a:cubicBezTo>
                    <a:pt x="1794" y="2677"/>
                    <a:pt x="1660" y="2704"/>
                    <a:pt x="1553" y="2704"/>
                  </a:cubicBezTo>
                  <a:cubicBezTo>
                    <a:pt x="1473" y="2704"/>
                    <a:pt x="1366" y="2704"/>
                    <a:pt x="1232" y="2677"/>
                  </a:cubicBezTo>
                  <a:cubicBezTo>
                    <a:pt x="1125" y="2624"/>
                    <a:pt x="1018" y="2597"/>
                    <a:pt x="964" y="2543"/>
                  </a:cubicBezTo>
                  <a:lnTo>
                    <a:pt x="991" y="2543"/>
                  </a:lnTo>
                  <a:lnTo>
                    <a:pt x="964" y="2490"/>
                  </a:lnTo>
                  <a:lnTo>
                    <a:pt x="937" y="2490"/>
                  </a:lnTo>
                  <a:cubicBezTo>
                    <a:pt x="937" y="2490"/>
                    <a:pt x="964" y="2463"/>
                    <a:pt x="964" y="2409"/>
                  </a:cubicBezTo>
                  <a:cubicBezTo>
                    <a:pt x="991" y="2329"/>
                    <a:pt x="991" y="2276"/>
                    <a:pt x="1018" y="2222"/>
                  </a:cubicBezTo>
                  <a:cubicBezTo>
                    <a:pt x="1071" y="2168"/>
                    <a:pt x="1125" y="2115"/>
                    <a:pt x="1152" y="2061"/>
                  </a:cubicBezTo>
                  <a:lnTo>
                    <a:pt x="1205" y="2035"/>
                  </a:lnTo>
                  <a:cubicBezTo>
                    <a:pt x="1259" y="1954"/>
                    <a:pt x="1339" y="1928"/>
                    <a:pt x="1392" y="1874"/>
                  </a:cubicBezTo>
                  <a:cubicBezTo>
                    <a:pt x="1553" y="1794"/>
                    <a:pt x="1660" y="1767"/>
                    <a:pt x="1794" y="1740"/>
                  </a:cubicBezTo>
                  <a:cubicBezTo>
                    <a:pt x="1861" y="1727"/>
                    <a:pt x="1921" y="1720"/>
                    <a:pt x="1981" y="1720"/>
                  </a:cubicBezTo>
                  <a:close/>
                  <a:moveTo>
                    <a:pt x="81" y="0"/>
                  </a:moveTo>
                  <a:lnTo>
                    <a:pt x="81" y="27"/>
                  </a:lnTo>
                  <a:cubicBezTo>
                    <a:pt x="1" y="696"/>
                    <a:pt x="27" y="1312"/>
                    <a:pt x="161" y="1794"/>
                  </a:cubicBezTo>
                  <a:cubicBezTo>
                    <a:pt x="295" y="2249"/>
                    <a:pt x="536" y="2597"/>
                    <a:pt x="804" y="2811"/>
                  </a:cubicBezTo>
                  <a:cubicBezTo>
                    <a:pt x="857" y="2838"/>
                    <a:pt x="937" y="2918"/>
                    <a:pt x="991" y="2945"/>
                  </a:cubicBezTo>
                  <a:cubicBezTo>
                    <a:pt x="1071" y="2971"/>
                    <a:pt x="1125" y="2998"/>
                    <a:pt x="1205" y="2998"/>
                  </a:cubicBezTo>
                  <a:cubicBezTo>
                    <a:pt x="1303" y="3037"/>
                    <a:pt x="1401" y="3062"/>
                    <a:pt x="1499" y="3062"/>
                  </a:cubicBezTo>
                  <a:cubicBezTo>
                    <a:pt x="1535" y="3062"/>
                    <a:pt x="1571" y="3059"/>
                    <a:pt x="1607" y="3052"/>
                  </a:cubicBezTo>
                  <a:cubicBezTo>
                    <a:pt x="1874" y="2998"/>
                    <a:pt x="2169" y="2918"/>
                    <a:pt x="2410" y="2677"/>
                  </a:cubicBezTo>
                  <a:lnTo>
                    <a:pt x="2436" y="2650"/>
                  </a:lnTo>
                  <a:cubicBezTo>
                    <a:pt x="2677" y="2409"/>
                    <a:pt x="2865" y="2115"/>
                    <a:pt x="2998" y="1740"/>
                  </a:cubicBezTo>
                  <a:cubicBezTo>
                    <a:pt x="3079" y="1526"/>
                    <a:pt x="3132" y="1312"/>
                    <a:pt x="3159" y="1071"/>
                  </a:cubicBezTo>
                  <a:cubicBezTo>
                    <a:pt x="3239" y="857"/>
                    <a:pt x="3266" y="643"/>
                    <a:pt x="3239" y="322"/>
                  </a:cubicBezTo>
                  <a:cubicBezTo>
                    <a:pt x="2195" y="188"/>
                    <a:pt x="1125" y="134"/>
                    <a:pt x="81" y="0"/>
                  </a:cubicBezTo>
                  <a:close/>
                </a:path>
              </a:pathLst>
            </a:custGeom>
            <a:solidFill>
              <a:srgbClr val="3E3E3E"/>
            </a:solidFill>
            <a:ln>
              <a:noFill/>
            </a:ln>
          </p:spPr>
          <p:txBody>
            <a:bodyPr spcFirstLastPara="1" wrap="square" lIns="121900" tIns="121900" rIns="121900" bIns="121900" anchor="ctr" anchorCtr="0">
              <a:noAutofit/>
            </a:bodyPr>
            <a:lstStyle/>
            <a:p>
              <a:endParaRPr sz="2400"/>
            </a:p>
          </p:txBody>
        </p:sp>
        <p:sp>
          <p:nvSpPr>
            <p:cNvPr id="1156" name="Google Shape;6659;p43">
              <a:extLst>
                <a:ext uri="{FF2B5EF4-FFF2-40B4-BE49-F238E27FC236}">
                  <a16:creationId xmlns:a16="http://schemas.microsoft.com/office/drawing/2014/main" id="{689863F3-F767-4D18-AF7F-7FBE17D485B2}"/>
                </a:ext>
              </a:extLst>
            </p:cNvPr>
            <p:cNvSpPr/>
            <p:nvPr/>
          </p:nvSpPr>
          <p:spPr>
            <a:xfrm>
              <a:off x="8025575" y="4878950"/>
              <a:ext cx="38175" cy="60925"/>
            </a:xfrm>
            <a:custGeom>
              <a:avLst/>
              <a:gdLst/>
              <a:ahLst/>
              <a:cxnLst/>
              <a:rect l="l" t="t" r="r" b="b"/>
              <a:pathLst>
                <a:path w="1527" h="2437" extrusionOk="0">
                  <a:moveTo>
                    <a:pt x="723" y="1"/>
                  </a:moveTo>
                  <a:cubicBezTo>
                    <a:pt x="322" y="1"/>
                    <a:pt x="1" y="563"/>
                    <a:pt x="27" y="1232"/>
                  </a:cubicBezTo>
                  <a:cubicBezTo>
                    <a:pt x="54" y="1901"/>
                    <a:pt x="402" y="2437"/>
                    <a:pt x="804" y="2437"/>
                  </a:cubicBezTo>
                  <a:cubicBezTo>
                    <a:pt x="1205" y="2437"/>
                    <a:pt x="1526" y="1875"/>
                    <a:pt x="1499" y="1205"/>
                  </a:cubicBezTo>
                  <a:cubicBezTo>
                    <a:pt x="1473" y="536"/>
                    <a:pt x="1125" y="1"/>
                    <a:pt x="723" y="1"/>
                  </a:cubicBezTo>
                  <a:close/>
                </a:path>
              </a:pathLst>
            </a:custGeom>
            <a:solidFill>
              <a:srgbClr val="3E3E3E"/>
            </a:solidFill>
            <a:ln>
              <a:noFill/>
            </a:ln>
          </p:spPr>
          <p:txBody>
            <a:bodyPr spcFirstLastPara="1" wrap="square" lIns="121900" tIns="121900" rIns="121900" bIns="121900" anchor="ctr" anchorCtr="0">
              <a:noAutofit/>
            </a:bodyPr>
            <a:lstStyle/>
            <a:p>
              <a:endParaRPr sz="2400"/>
            </a:p>
          </p:txBody>
        </p:sp>
        <p:sp>
          <p:nvSpPr>
            <p:cNvPr id="1157" name="Google Shape;6660;p43">
              <a:extLst>
                <a:ext uri="{FF2B5EF4-FFF2-40B4-BE49-F238E27FC236}">
                  <a16:creationId xmlns:a16="http://schemas.microsoft.com/office/drawing/2014/main" id="{9ACDA6CA-6514-9A7A-4C51-A35A3FD756C3}"/>
                </a:ext>
              </a:extLst>
            </p:cNvPr>
            <p:cNvSpPr/>
            <p:nvPr/>
          </p:nvSpPr>
          <p:spPr>
            <a:xfrm>
              <a:off x="7748550" y="4872950"/>
              <a:ext cx="37500" cy="61575"/>
            </a:xfrm>
            <a:custGeom>
              <a:avLst/>
              <a:gdLst/>
              <a:ahLst/>
              <a:cxnLst/>
              <a:rect l="l" t="t" r="r" b="b"/>
              <a:pathLst>
                <a:path w="1500" h="2463" extrusionOk="0">
                  <a:moveTo>
                    <a:pt x="696" y="0"/>
                  </a:moveTo>
                  <a:cubicBezTo>
                    <a:pt x="295" y="0"/>
                    <a:pt x="1" y="589"/>
                    <a:pt x="1" y="1258"/>
                  </a:cubicBezTo>
                  <a:cubicBezTo>
                    <a:pt x="27" y="1927"/>
                    <a:pt x="375" y="2463"/>
                    <a:pt x="777" y="2463"/>
                  </a:cubicBezTo>
                  <a:cubicBezTo>
                    <a:pt x="1178" y="2463"/>
                    <a:pt x="1499" y="1874"/>
                    <a:pt x="1473" y="1205"/>
                  </a:cubicBezTo>
                  <a:cubicBezTo>
                    <a:pt x="1446" y="535"/>
                    <a:pt x="1098" y="0"/>
                    <a:pt x="696" y="0"/>
                  </a:cubicBezTo>
                  <a:close/>
                </a:path>
              </a:pathLst>
            </a:custGeom>
            <a:solidFill>
              <a:srgbClr val="3E3E3E"/>
            </a:solidFill>
            <a:ln>
              <a:noFill/>
            </a:ln>
          </p:spPr>
          <p:txBody>
            <a:bodyPr spcFirstLastPara="1" wrap="square" lIns="121900" tIns="121900" rIns="121900" bIns="121900" anchor="ctr" anchorCtr="0">
              <a:noAutofit/>
            </a:bodyPr>
            <a:lstStyle/>
            <a:p>
              <a:endParaRPr sz="2400"/>
            </a:p>
          </p:txBody>
        </p:sp>
        <p:sp>
          <p:nvSpPr>
            <p:cNvPr id="1158" name="Google Shape;6661;p43">
              <a:extLst>
                <a:ext uri="{FF2B5EF4-FFF2-40B4-BE49-F238E27FC236}">
                  <a16:creationId xmlns:a16="http://schemas.microsoft.com/office/drawing/2014/main" id="{3D03D52E-8E90-8323-5C7E-349ABE882A05}"/>
                </a:ext>
              </a:extLst>
            </p:cNvPr>
            <p:cNvSpPr/>
            <p:nvPr/>
          </p:nvSpPr>
          <p:spPr>
            <a:xfrm>
              <a:off x="8019550" y="4802175"/>
              <a:ext cx="74300" cy="43050"/>
            </a:xfrm>
            <a:custGeom>
              <a:avLst/>
              <a:gdLst/>
              <a:ahLst/>
              <a:cxnLst/>
              <a:rect l="l" t="t" r="r" b="b"/>
              <a:pathLst>
                <a:path w="2972" h="1722" extrusionOk="0">
                  <a:moveTo>
                    <a:pt x="856" y="1"/>
                  </a:moveTo>
                  <a:cubicBezTo>
                    <a:pt x="490" y="1"/>
                    <a:pt x="212" y="113"/>
                    <a:pt x="135" y="315"/>
                  </a:cubicBezTo>
                  <a:cubicBezTo>
                    <a:pt x="1" y="690"/>
                    <a:pt x="509" y="1225"/>
                    <a:pt x="1232" y="1520"/>
                  </a:cubicBezTo>
                  <a:cubicBezTo>
                    <a:pt x="1555" y="1658"/>
                    <a:pt x="1873" y="1722"/>
                    <a:pt x="2141" y="1722"/>
                  </a:cubicBezTo>
                  <a:cubicBezTo>
                    <a:pt x="2495" y="1722"/>
                    <a:pt x="2762" y="1610"/>
                    <a:pt x="2838" y="1412"/>
                  </a:cubicBezTo>
                  <a:cubicBezTo>
                    <a:pt x="2972" y="1038"/>
                    <a:pt x="2463" y="502"/>
                    <a:pt x="1740" y="181"/>
                  </a:cubicBezTo>
                  <a:cubicBezTo>
                    <a:pt x="1427" y="58"/>
                    <a:pt x="1119" y="1"/>
                    <a:pt x="856" y="1"/>
                  </a:cubicBezTo>
                  <a:close/>
                </a:path>
              </a:pathLst>
            </a:custGeom>
            <a:solidFill>
              <a:srgbClr val="3E3E3E"/>
            </a:solidFill>
            <a:ln>
              <a:noFill/>
            </a:ln>
          </p:spPr>
          <p:txBody>
            <a:bodyPr spcFirstLastPara="1" wrap="square" lIns="121900" tIns="121900" rIns="121900" bIns="121900" anchor="ctr" anchorCtr="0">
              <a:noAutofit/>
            </a:bodyPr>
            <a:lstStyle/>
            <a:p>
              <a:endParaRPr sz="2400"/>
            </a:p>
          </p:txBody>
        </p:sp>
        <p:sp>
          <p:nvSpPr>
            <p:cNvPr id="1159" name="Google Shape;6662;p43">
              <a:extLst>
                <a:ext uri="{FF2B5EF4-FFF2-40B4-BE49-F238E27FC236}">
                  <a16:creationId xmlns:a16="http://schemas.microsoft.com/office/drawing/2014/main" id="{A9530DEE-4A32-E3CB-39A4-F648F4689429}"/>
                </a:ext>
              </a:extLst>
            </p:cNvPr>
            <p:cNvSpPr/>
            <p:nvPr/>
          </p:nvSpPr>
          <p:spPr>
            <a:xfrm>
              <a:off x="7732500" y="4800150"/>
              <a:ext cx="75625" cy="40150"/>
            </a:xfrm>
            <a:custGeom>
              <a:avLst/>
              <a:gdLst/>
              <a:ahLst/>
              <a:cxnLst/>
              <a:rect l="l" t="t" r="r" b="b"/>
              <a:pathLst>
                <a:path w="3025" h="1606" extrusionOk="0">
                  <a:moveTo>
                    <a:pt x="2033" y="0"/>
                  </a:moveTo>
                  <a:cubicBezTo>
                    <a:pt x="1814" y="0"/>
                    <a:pt x="1568" y="33"/>
                    <a:pt x="1312" y="102"/>
                  </a:cubicBezTo>
                  <a:cubicBezTo>
                    <a:pt x="536" y="343"/>
                    <a:pt x="0" y="851"/>
                    <a:pt x="107" y="1226"/>
                  </a:cubicBezTo>
                  <a:cubicBezTo>
                    <a:pt x="181" y="1467"/>
                    <a:pt x="551" y="1605"/>
                    <a:pt x="1029" y="1605"/>
                  </a:cubicBezTo>
                  <a:cubicBezTo>
                    <a:pt x="1241" y="1605"/>
                    <a:pt x="1475" y="1578"/>
                    <a:pt x="1713" y="1520"/>
                  </a:cubicBezTo>
                  <a:cubicBezTo>
                    <a:pt x="2489" y="1279"/>
                    <a:pt x="3025" y="771"/>
                    <a:pt x="2918" y="423"/>
                  </a:cubicBezTo>
                  <a:cubicBezTo>
                    <a:pt x="2845" y="150"/>
                    <a:pt x="2499" y="0"/>
                    <a:pt x="2033" y="0"/>
                  </a:cubicBezTo>
                  <a:close/>
                </a:path>
              </a:pathLst>
            </a:custGeom>
            <a:solidFill>
              <a:srgbClr val="3E3E3E"/>
            </a:solidFill>
            <a:ln>
              <a:noFill/>
            </a:ln>
          </p:spPr>
          <p:txBody>
            <a:bodyPr spcFirstLastPara="1" wrap="square" lIns="121900" tIns="121900" rIns="121900" bIns="121900" anchor="ctr" anchorCtr="0">
              <a:noAutofit/>
            </a:bodyPr>
            <a:lstStyle/>
            <a:p>
              <a:endParaRPr sz="2400"/>
            </a:p>
          </p:txBody>
        </p:sp>
        <p:sp>
          <p:nvSpPr>
            <p:cNvPr id="1160" name="Google Shape;6663;p43">
              <a:extLst>
                <a:ext uri="{FF2B5EF4-FFF2-40B4-BE49-F238E27FC236}">
                  <a16:creationId xmlns:a16="http://schemas.microsoft.com/office/drawing/2014/main" id="{E8D2D5AF-4A8F-1F9D-BDFD-6C64AB4D3261}"/>
                </a:ext>
              </a:extLst>
            </p:cNvPr>
            <p:cNvSpPr/>
            <p:nvPr/>
          </p:nvSpPr>
          <p:spPr>
            <a:xfrm>
              <a:off x="8049675" y="4940650"/>
              <a:ext cx="56225" cy="55000"/>
            </a:xfrm>
            <a:custGeom>
              <a:avLst/>
              <a:gdLst/>
              <a:ahLst/>
              <a:cxnLst/>
              <a:rect l="l" t="t" r="r" b="b"/>
              <a:pathLst>
                <a:path w="2249" h="2200" extrusionOk="0">
                  <a:moveTo>
                    <a:pt x="1031" y="1"/>
                  </a:moveTo>
                  <a:cubicBezTo>
                    <a:pt x="888" y="1"/>
                    <a:pt x="758" y="45"/>
                    <a:pt x="643" y="102"/>
                  </a:cubicBezTo>
                  <a:cubicBezTo>
                    <a:pt x="535" y="183"/>
                    <a:pt x="455" y="210"/>
                    <a:pt x="402" y="290"/>
                  </a:cubicBezTo>
                  <a:cubicBezTo>
                    <a:pt x="161" y="424"/>
                    <a:pt x="27" y="745"/>
                    <a:pt x="27" y="1012"/>
                  </a:cubicBezTo>
                  <a:cubicBezTo>
                    <a:pt x="0" y="1307"/>
                    <a:pt x="80" y="1575"/>
                    <a:pt x="295" y="1815"/>
                  </a:cubicBezTo>
                  <a:cubicBezTo>
                    <a:pt x="455" y="2056"/>
                    <a:pt x="723" y="2163"/>
                    <a:pt x="1017" y="2190"/>
                  </a:cubicBezTo>
                  <a:cubicBezTo>
                    <a:pt x="1068" y="2196"/>
                    <a:pt x="1118" y="2200"/>
                    <a:pt x="1168" y="2200"/>
                  </a:cubicBezTo>
                  <a:cubicBezTo>
                    <a:pt x="1329" y="2200"/>
                    <a:pt x="1483" y="2165"/>
                    <a:pt x="1606" y="2083"/>
                  </a:cubicBezTo>
                  <a:cubicBezTo>
                    <a:pt x="1660" y="2030"/>
                    <a:pt x="1767" y="1976"/>
                    <a:pt x="1847" y="1923"/>
                  </a:cubicBezTo>
                  <a:cubicBezTo>
                    <a:pt x="2061" y="1789"/>
                    <a:pt x="2195" y="1441"/>
                    <a:pt x="2195" y="1173"/>
                  </a:cubicBezTo>
                  <a:cubicBezTo>
                    <a:pt x="2248" y="879"/>
                    <a:pt x="2141" y="611"/>
                    <a:pt x="1927" y="370"/>
                  </a:cubicBezTo>
                  <a:cubicBezTo>
                    <a:pt x="1767" y="156"/>
                    <a:pt x="1499" y="49"/>
                    <a:pt x="1205" y="22"/>
                  </a:cubicBezTo>
                  <a:cubicBezTo>
                    <a:pt x="1145" y="7"/>
                    <a:pt x="1087" y="1"/>
                    <a:pt x="1031"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161" name="Google Shape;6664;p43">
              <a:extLst>
                <a:ext uri="{FF2B5EF4-FFF2-40B4-BE49-F238E27FC236}">
                  <a16:creationId xmlns:a16="http://schemas.microsoft.com/office/drawing/2014/main" id="{B69284CD-12D0-3DDD-AD08-D8E625C5B29E}"/>
                </a:ext>
              </a:extLst>
            </p:cNvPr>
            <p:cNvSpPr/>
            <p:nvPr/>
          </p:nvSpPr>
          <p:spPr>
            <a:xfrm>
              <a:off x="7701700" y="4923925"/>
              <a:ext cx="56250" cy="55000"/>
            </a:xfrm>
            <a:custGeom>
              <a:avLst/>
              <a:gdLst/>
              <a:ahLst/>
              <a:cxnLst/>
              <a:rect l="l" t="t" r="r" b="b"/>
              <a:pathLst>
                <a:path w="2250" h="2200" extrusionOk="0">
                  <a:moveTo>
                    <a:pt x="1032" y="0"/>
                  </a:moveTo>
                  <a:cubicBezTo>
                    <a:pt x="889" y="0"/>
                    <a:pt x="759" y="44"/>
                    <a:pt x="643" y="102"/>
                  </a:cubicBezTo>
                  <a:cubicBezTo>
                    <a:pt x="536" y="183"/>
                    <a:pt x="456" y="209"/>
                    <a:pt x="402" y="290"/>
                  </a:cubicBezTo>
                  <a:cubicBezTo>
                    <a:pt x="162" y="424"/>
                    <a:pt x="28" y="745"/>
                    <a:pt x="28" y="1012"/>
                  </a:cubicBezTo>
                  <a:cubicBezTo>
                    <a:pt x="1" y="1307"/>
                    <a:pt x="81" y="1574"/>
                    <a:pt x="295" y="1815"/>
                  </a:cubicBezTo>
                  <a:cubicBezTo>
                    <a:pt x="456" y="2056"/>
                    <a:pt x="724" y="2163"/>
                    <a:pt x="1045" y="2190"/>
                  </a:cubicBezTo>
                  <a:cubicBezTo>
                    <a:pt x="1089" y="2196"/>
                    <a:pt x="1135" y="2200"/>
                    <a:pt x="1181" y="2200"/>
                  </a:cubicBezTo>
                  <a:cubicBezTo>
                    <a:pt x="1330" y="2200"/>
                    <a:pt x="1484" y="2165"/>
                    <a:pt x="1607" y="2083"/>
                  </a:cubicBezTo>
                  <a:cubicBezTo>
                    <a:pt x="1660" y="2029"/>
                    <a:pt x="1768" y="1976"/>
                    <a:pt x="1848" y="1922"/>
                  </a:cubicBezTo>
                  <a:cubicBezTo>
                    <a:pt x="2062" y="1789"/>
                    <a:pt x="2196" y="1441"/>
                    <a:pt x="2196" y="1173"/>
                  </a:cubicBezTo>
                  <a:cubicBezTo>
                    <a:pt x="2249" y="879"/>
                    <a:pt x="2142" y="611"/>
                    <a:pt x="1928" y="370"/>
                  </a:cubicBezTo>
                  <a:cubicBezTo>
                    <a:pt x="1768" y="156"/>
                    <a:pt x="1500" y="49"/>
                    <a:pt x="1205" y="22"/>
                  </a:cubicBezTo>
                  <a:cubicBezTo>
                    <a:pt x="1146" y="7"/>
                    <a:pt x="1088" y="0"/>
                    <a:pt x="1032" y="0"/>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grpSp>
      <p:pic>
        <p:nvPicPr>
          <p:cNvPr id="1165" name="Picture 1164" descr="Couple children cartoon character">
            <a:extLst>
              <a:ext uri="{FF2B5EF4-FFF2-40B4-BE49-F238E27FC236}">
                <a16:creationId xmlns:a16="http://schemas.microsoft.com/office/drawing/2014/main" id="{ECF1308C-12F8-D001-0172-CA7475BBC96C}"/>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5967" y="3730084"/>
            <a:ext cx="3884670" cy="2984867"/>
          </a:xfrm>
          <a:prstGeom prst="rect">
            <a:avLst/>
          </a:prstGeom>
          <a:noFill/>
          <a:effectLst>
            <a:glow rad="101600">
              <a:schemeClr val="bg2">
                <a:lumMod val="75000"/>
                <a:alpha val="60000"/>
              </a:schemeClr>
            </a:glow>
          </a:effectLst>
          <a:extLst>
            <a:ext uri="{909E8E84-426E-40DD-AFC4-6F175D3DCCD1}">
              <a14:hiddenFill xmlns:a14="http://schemas.microsoft.com/office/drawing/2010/main">
                <a:solidFill>
                  <a:srgbClr val="FFFFFF"/>
                </a:solidFill>
              </a14:hiddenFill>
            </a:ext>
          </a:extLst>
        </p:spPr>
      </p:pic>
      <p:pic>
        <p:nvPicPr>
          <p:cNvPr id="1166" name="Picture 1165">
            <a:extLst>
              <a:ext uri="{FF2B5EF4-FFF2-40B4-BE49-F238E27FC236}">
                <a16:creationId xmlns:a16="http://schemas.microsoft.com/office/drawing/2014/main" id="{C45B4D4E-62B3-D474-9200-394691960525}"/>
              </a:ext>
            </a:extLst>
          </p:cNvPr>
          <p:cNvPicPr>
            <a:picLocks noChangeAspect="1"/>
          </p:cNvPicPr>
          <p:nvPr/>
        </p:nvPicPr>
        <p:blipFill>
          <a:blip r:embed="rId5"/>
          <a:stretch>
            <a:fillRect/>
          </a:stretch>
        </p:blipFill>
        <p:spPr>
          <a:xfrm>
            <a:off x="2890612" y="2339766"/>
            <a:ext cx="8730229" cy="3048264"/>
          </a:xfrm>
          <a:prstGeom prst="rect">
            <a:avLst/>
          </a:prstGeom>
        </p:spPr>
      </p:pic>
      <p:pic>
        <p:nvPicPr>
          <p:cNvPr id="1167" name="Picture 1166">
            <a:extLst>
              <a:ext uri="{FF2B5EF4-FFF2-40B4-BE49-F238E27FC236}">
                <a16:creationId xmlns:a16="http://schemas.microsoft.com/office/drawing/2014/main" id="{B79E52EC-F3E7-AEBA-2742-A8895FD0FDF6}"/>
              </a:ext>
            </a:extLst>
          </p:cNvPr>
          <p:cNvPicPr>
            <a:picLocks noChangeAspect="1"/>
          </p:cNvPicPr>
          <p:nvPr/>
        </p:nvPicPr>
        <p:blipFill>
          <a:blip r:embed="rId6"/>
          <a:stretch>
            <a:fillRect/>
          </a:stretch>
        </p:blipFill>
        <p:spPr>
          <a:xfrm>
            <a:off x="0" y="468215"/>
            <a:ext cx="5352585" cy="1382068"/>
          </a:xfrm>
          <a:prstGeom prst="rect">
            <a:avLst/>
          </a:prstGeom>
        </p:spPr>
      </p:pic>
    </p:spTree>
    <p:extLst>
      <p:ext uri="{BB962C8B-B14F-4D97-AF65-F5344CB8AC3E}">
        <p14:creationId xmlns:p14="http://schemas.microsoft.com/office/powerpoint/2010/main" val="21341947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1165"/>
                                        </p:tgtEl>
                                        <p:attrNameLst>
                                          <p:attrName>style.visibility</p:attrName>
                                        </p:attrNameLst>
                                      </p:cBhvr>
                                      <p:to>
                                        <p:strVal val="visible"/>
                                      </p:to>
                                    </p:set>
                                    <p:anim calcmode="lin" valueType="num">
                                      <p:cBhvr additive="base">
                                        <p:cTn id="7" dur="500"/>
                                        <p:tgtEl>
                                          <p:spTgt spid="1165"/>
                                        </p:tgtEl>
                                        <p:attrNameLst>
                                          <p:attrName>ppt_y</p:attrName>
                                        </p:attrNameLst>
                                      </p:cBhvr>
                                      <p:tavLst>
                                        <p:tav tm="0">
                                          <p:val>
                                            <p:strVal val="#ppt_y+#ppt_h*1.125000"/>
                                          </p:val>
                                        </p:tav>
                                        <p:tav tm="100000">
                                          <p:val>
                                            <p:strVal val="#ppt_y"/>
                                          </p:val>
                                        </p:tav>
                                      </p:tavLst>
                                    </p:anim>
                                    <p:animEffect transition="in" filter="wipe(up)">
                                      <p:cBhvr>
                                        <p:cTn id="8" dur="500"/>
                                        <p:tgtEl>
                                          <p:spTgt spid="1165"/>
                                        </p:tgtEl>
                                      </p:cBhvr>
                                    </p:animEffec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166"/>
                                        </p:tgtEl>
                                        <p:attrNameLst>
                                          <p:attrName>style.visibility</p:attrName>
                                        </p:attrNameLst>
                                      </p:cBhvr>
                                      <p:to>
                                        <p:strVal val="visible"/>
                                      </p:to>
                                    </p:set>
                                    <p:animEffect transition="in" filter="barn(inVertical)">
                                      <p:cBhvr>
                                        <p:cTn id="13" dur="500"/>
                                        <p:tgtEl>
                                          <p:spTgt spid="11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80B021B-420B-815E-F4BA-B14FA6DFC22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257" y="0"/>
            <a:ext cx="12187486" cy="6858000"/>
          </a:xfrm>
          <a:prstGeom prst="rect">
            <a:avLst/>
          </a:prstGeom>
        </p:spPr>
      </p:pic>
      <p:sp>
        <p:nvSpPr>
          <p:cNvPr id="4" name="Rectangle: Rounded Corners 8">
            <a:extLst>
              <a:ext uri="{FF2B5EF4-FFF2-40B4-BE49-F238E27FC236}">
                <a16:creationId xmlns:a16="http://schemas.microsoft.com/office/drawing/2014/main" id="{C722E3BA-D63D-450B-CB0C-440145EDC04F}"/>
              </a:ext>
            </a:extLst>
          </p:cNvPr>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 name="Group 8">
            <a:extLst>
              <a:ext uri="{FF2B5EF4-FFF2-40B4-BE49-F238E27FC236}">
                <a16:creationId xmlns:a16="http://schemas.microsoft.com/office/drawing/2014/main" id="{C84591ED-C522-3326-6DDC-0772764FF6AC}"/>
              </a:ext>
            </a:extLst>
          </p:cNvPr>
          <p:cNvGrpSpPr/>
          <p:nvPr/>
        </p:nvGrpSpPr>
        <p:grpSpPr>
          <a:xfrm>
            <a:off x="0" y="183622"/>
            <a:ext cx="11920653" cy="1376110"/>
            <a:chOff x="0" y="183622"/>
            <a:chExt cx="11920653" cy="1376110"/>
          </a:xfrm>
        </p:grpSpPr>
        <p:sp>
          <p:nvSpPr>
            <p:cNvPr id="6" name="Rectangle: Rounded Corners 7">
              <a:extLst>
                <a:ext uri="{FF2B5EF4-FFF2-40B4-BE49-F238E27FC236}">
                  <a16:creationId xmlns:a16="http://schemas.microsoft.com/office/drawing/2014/main" id="{5129089D-CDAB-C663-859B-03D321F7FF44}"/>
                </a:ext>
              </a:extLst>
            </p:cNvPr>
            <p:cNvSpPr/>
            <p:nvPr/>
          </p:nvSpPr>
          <p:spPr>
            <a:xfrm>
              <a:off x="772614" y="436306"/>
              <a:ext cx="11148039" cy="1013353"/>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dirty="0">
                  <a:solidFill>
                    <a:schemeClr val="tx1"/>
                  </a:solidFill>
                  <a:latin typeface="Calibri" panose="020F0502020204030204" pitchFamily="34" charset="0"/>
                  <a:ea typeface="Calibri" panose="020F0502020204030204" pitchFamily="34" charset="0"/>
                  <a:cs typeface="Calibri" panose="020F0502020204030204" pitchFamily="34" charset="0"/>
                </a:rPr>
                <a:t>Đo chiều cao, cân nặng và so sánh số đo của các năm học trước để thấy em đã lớn lên.</a:t>
              </a:r>
              <a:endParaRPr lang="en-US" sz="36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8" name="Picture 24">
              <a:extLst>
                <a:ext uri="{FF2B5EF4-FFF2-40B4-BE49-F238E27FC236}">
                  <a16:creationId xmlns:a16="http://schemas.microsoft.com/office/drawing/2014/main" id="{AD0F4D76-5ABC-7BCD-8F3B-D1B0F650338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183622"/>
              <a:ext cx="1184984" cy="1376110"/>
            </a:xfrm>
            <a:prstGeom prst="rect">
              <a:avLst/>
            </a:prstGeom>
          </p:spPr>
        </p:pic>
      </p:grpSp>
      <p:sp>
        <p:nvSpPr>
          <p:cNvPr id="10" name="Freeform 4">
            <a:extLst>
              <a:ext uri="{FF2B5EF4-FFF2-40B4-BE49-F238E27FC236}">
                <a16:creationId xmlns:a16="http://schemas.microsoft.com/office/drawing/2014/main" id="{04081024-EED9-9055-6F88-C2B25D379D27}"/>
              </a:ext>
            </a:extLst>
          </p:cNvPr>
          <p:cNvSpPr/>
          <p:nvPr/>
        </p:nvSpPr>
        <p:spPr>
          <a:xfrm>
            <a:off x="4304371" y="1996068"/>
            <a:ext cx="2341755" cy="4572000"/>
          </a:xfrm>
          <a:custGeom>
            <a:avLst/>
            <a:gdLst/>
            <a:ahLst/>
            <a:cxnLst/>
            <a:rect l="l" t="t" r="r" b="b"/>
            <a:pathLst>
              <a:path w="4341375" h="9180000">
                <a:moveTo>
                  <a:pt x="0" y="0"/>
                </a:moveTo>
                <a:lnTo>
                  <a:pt x="4341375" y="0"/>
                </a:lnTo>
                <a:lnTo>
                  <a:pt x="4341375" y="9180000"/>
                </a:lnTo>
                <a:lnTo>
                  <a:pt x="0" y="9180000"/>
                </a:lnTo>
                <a:lnTo>
                  <a:pt x="0" y="0"/>
                </a:lnTo>
                <a:close/>
              </a:path>
            </a:pathLst>
          </a:custGeom>
          <a:blipFill>
            <a:blip r:embed="rId4"/>
            <a:stretch>
              <a:fillRect/>
            </a:stretch>
          </a:blipFill>
        </p:spPr>
      </p:sp>
      <p:sp>
        <p:nvSpPr>
          <p:cNvPr id="11" name="Freeform 3">
            <a:extLst>
              <a:ext uri="{FF2B5EF4-FFF2-40B4-BE49-F238E27FC236}">
                <a16:creationId xmlns:a16="http://schemas.microsoft.com/office/drawing/2014/main" id="{32AD1EAD-CE39-8190-52A5-F2111443781C}"/>
              </a:ext>
            </a:extLst>
          </p:cNvPr>
          <p:cNvSpPr/>
          <p:nvPr/>
        </p:nvSpPr>
        <p:spPr>
          <a:xfrm>
            <a:off x="6701881" y="1906857"/>
            <a:ext cx="2051826" cy="4739269"/>
          </a:xfrm>
          <a:custGeom>
            <a:avLst/>
            <a:gdLst/>
            <a:ahLst/>
            <a:cxnLst/>
            <a:rect l="l" t="t" r="r" b="b"/>
            <a:pathLst>
              <a:path w="3327750" h="9180000">
                <a:moveTo>
                  <a:pt x="0" y="0"/>
                </a:moveTo>
                <a:lnTo>
                  <a:pt x="3327750" y="0"/>
                </a:lnTo>
                <a:lnTo>
                  <a:pt x="3327750" y="9180000"/>
                </a:lnTo>
                <a:lnTo>
                  <a:pt x="0" y="9180000"/>
                </a:lnTo>
                <a:lnTo>
                  <a:pt x="0" y="0"/>
                </a:lnTo>
                <a:close/>
              </a:path>
            </a:pathLst>
          </a:custGeom>
          <a:blipFill>
            <a:blip r:embed="rId5"/>
            <a:stretch>
              <a:fillRect/>
            </a:stretch>
          </a:blipFill>
        </p:spPr>
      </p:sp>
    </p:spTree>
    <p:extLst>
      <p:ext uri="{BB962C8B-B14F-4D97-AF65-F5344CB8AC3E}">
        <p14:creationId xmlns:p14="http://schemas.microsoft.com/office/powerpoint/2010/main" val="31869082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9FA3F5-923A-0B07-65B4-52704316F3AF}"/>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257" y="0"/>
            <a:ext cx="12187486" cy="6858000"/>
          </a:xfrm>
          <a:prstGeom prst="rect">
            <a:avLst/>
          </a:prstGeom>
        </p:spPr>
      </p:pic>
      <p:pic>
        <p:nvPicPr>
          <p:cNvPr id="5" name="Picture 4" descr="A picture containing toy, doll, clipart&#10;&#10;Description automatically generated">
            <a:extLst>
              <a:ext uri="{FF2B5EF4-FFF2-40B4-BE49-F238E27FC236}">
                <a16:creationId xmlns:a16="http://schemas.microsoft.com/office/drawing/2014/main" id="{1B8F234A-4A1D-36E8-439E-C6A9CCA889F1}"/>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133">
                        <a14:foregroundMark x1="16833" y1="33750" x2="19033" y2="49000"/>
                        <a14:foregroundMark x1="61667" y1="36600" x2="61967" y2="59300"/>
                        <a14:foregroundMark x1="82367" y1="37650" x2="82367" y2="63950"/>
                        <a14:foregroundMark x1="61867" y1="66200" x2="67833" y2="67250"/>
                        <a14:foregroundMark x1="14433" y1="71400" x2="14633" y2="77700"/>
                        <a14:foregroundMark x1="21233" y1="71700" x2="22300" y2="76800"/>
                        <a14:foregroundMark x1="25000" y1="33450" x2="25000" y2="33450"/>
                        <a14:foregroundMark x1="87233" y1="44350" x2="89933" y2="54750"/>
                        <a14:foregroundMark x1="89933" y1="54750" x2="90133" y2="60050"/>
                        <a14:foregroundMark x1="10267" y1="60950" x2="10467" y2="65450"/>
                        <a14:foregroundMark x1="25100" y1="32100" x2="25100" y2="32100"/>
                        <a14:foregroundMark x1="25100" y1="32850" x2="25600" y2="34800"/>
                        <a14:foregroundMark x1="24300" y1="31800" x2="24300" y2="31800"/>
                        <a14:foregroundMark x1="25800" y1="31350" x2="25800" y2="31350"/>
                        <a14:foregroundMark x1="82467" y1="31650" x2="83867" y2="40350"/>
                        <a14:foregroundMark x1="23800" y1="32700" x2="23800" y2="32700"/>
                        <a14:foregroundMark x1="25300" y1="30900" x2="25300" y2="30900"/>
                        <a14:foregroundMark x1="24700" y1="30900" x2="24700" y2="30900"/>
                        <a14:backgroundMark x1="11567" y1="56450" x2="11567" y2="56450"/>
                      </a14:backgroundRemoval>
                    </a14:imgEffect>
                  </a14:imgLayer>
                </a14:imgProps>
              </a:ext>
            </a:extLst>
          </a:blip>
          <a:srcRect t="17711" b="17218"/>
          <a:stretch/>
        </p:blipFill>
        <p:spPr>
          <a:xfrm>
            <a:off x="2364059" y="3234672"/>
            <a:ext cx="8352474" cy="3623328"/>
          </a:xfrm>
          <a:prstGeom prst="rect">
            <a:avLst/>
          </a:prstGeom>
        </p:spPr>
      </p:pic>
      <p:grpSp>
        <p:nvGrpSpPr>
          <p:cNvPr id="2" name="Group 1">
            <a:extLst>
              <a:ext uri="{FF2B5EF4-FFF2-40B4-BE49-F238E27FC236}">
                <a16:creationId xmlns:a16="http://schemas.microsoft.com/office/drawing/2014/main" id="{B225A8EA-0ACF-717E-A698-5564DAA9DDAC}"/>
              </a:ext>
            </a:extLst>
          </p:cNvPr>
          <p:cNvGrpSpPr/>
          <p:nvPr/>
        </p:nvGrpSpPr>
        <p:grpSpPr>
          <a:xfrm>
            <a:off x="646771" y="763864"/>
            <a:ext cx="10627111" cy="2202329"/>
            <a:chOff x="4353057" y="1937803"/>
            <a:chExt cx="10627111" cy="2202329"/>
          </a:xfrm>
        </p:grpSpPr>
        <p:sp>
          <p:nvSpPr>
            <p:cNvPr id="4" name="TextBox 3">
              <a:extLst>
                <a:ext uri="{FF2B5EF4-FFF2-40B4-BE49-F238E27FC236}">
                  <a16:creationId xmlns:a16="http://schemas.microsoft.com/office/drawing/2014/main" id="{565B46B1-5C85-CD3C-66F0-B8CA2B2B77D2}"/>
                </a:ext>
              </a:extLst>
            </p:cNvPr>
            <p:cNvSpPr txBox="1"/>
            <p:nvPr/>
          </p:nvSpPr>
          <p:spPr>
            <a:xfrm>
              <a:off x="5557388" y="2078029"/>
              <a:ext cx="9422780" cy="2062103"/>
            </a:xfrm>
            <a:custGeom>
              <a:avLst/>
              <a:gdLst>
                <a:gd name="connsiteX0" fmla="*/ 0 w 9422780"/>
                <a:gd name="connsiteY0" fmla="*/ 0 h 2062103"/>
                <a:gd name="connsiteX1" fmla="*/ 668160 w 9422780"/>
                <a:gd name="connsiteY1" fmla="*/ 0 h 2062103"/>
                <a:gd name="connsiteX2" fmla="*/ 1242094 w 9422780"/>
                <a:gd name="connsiteY2" fmla="*/ 0 h 2062103"/>
                <a:gd name="connsiteX3" fmla="*/ 2004482 w 9422780"/>
                <a:gd name="connsiteY3" fmla="*/ 0 h 2062103"/>
                <a:gd name="connsiteX4" fmla="*/ 2672642 w 9422780"/>
                <a:gd name="connsiteY4" fmla="*/ 0 h 2062103"/>
                <a:gd name="connsiteX5" fmla="*/ 3717715 w 9422780"/>
                <a:gd name="connsiteY5" fmla="*/ 0 h 2062103"/>
                <a:gd name="connsiteX6" fmla="*/ 4668558 w 9422780"/>
                <a:gd name="connsiteY6" fmla="*/ 0 h 2062103"/>
                <a:gd name="connsiteX7" fmla="*/ 5619403 w 9422780"/>
                <a:gd name="connsiteY7" fmla="*/ 0 h 2062103"/>
                <a:gd name="connsiteX8" fmla="*/ 6381791 w 9422780"/>
                <a:gd name="connsiteY8" fmla="*/ 0 h 2062103"/>
                <a:gd name="connsiteX9" fmla="*/ 7238408 w 9422780"/>
                <a:gd name="connsiteY9" fmla="*/ 0 h 2062103"/>
                <a:gd name="connsiteX10" fmla="*/ 8000796 w 9422780"/>
                <a:gd name="connsiteY10" fmla="*/ 0 h 2062103"/>
                <a:gd name="connsiteX11" fmla="*/ 9422780 w 9422780"/>
                <a:gd name="connsiteY11" fmla="*/ 0 h 2062103"/>
                <a:gd name="connsiteX12" fmla="*/ 9422780 w 9422780"/>
                <a:gd name="connsiteY12" fmla="*/ 1051672 h 2062103"/>
                <a:gd name="connsiteX13" fmla="*/ 9422780 w 9422780"/>
                <a:gd name="connsiteY13" fmla="*/ 2062103 h 2062103"/>
                <a:gd name="connsiteX14" fmla="*/ 8754619 w 9422780"/>
                <a:gd name="connsiteY14" fmla="*/ 2062103 h 2062103"/>
                <a:gd name="connsiteX15" fmla="*/ 7803775 w 9422780"/>
                <a:gd name="connsiteY15" fmla="*/ 2062103 h 2062103"/>
                <a:gd name="connsiteX16" fmla="*/ 6852930 w 9422780"/>
                <a:gd name="connsiteY16" fmla="*/ 2062103 h 2062103"/>
                <a:gd name="connsiteX17" fmla="*/ 5996314 w 9422780"/>
                <a:gd name="connsiteY17" fmla="*/ 2062103 h 2062103"/>
                <a:gd name="connsiteX18" fmla="*/ 4951243 w 9422780"/>
                <a:gd name="connsiteY18" fmla="*/ 2062103 h 2062103"/>
                <a:gd name="connsiteX19" fmla="*/ 4094626 w 9422780"/>
                <a:gd name="connsiteY19" fmla="*/ 2062103 h 2062103"/>
                <a:gd name="connsiteX20" fmla="*/ 3049554 w 9422780"/>
                <a:gd name="connsiteY20" fmla="*/ 2062103 h 2062103"/>
                <a:gd name="connsiteX21" fmla="*/ 2287165 w 9422780"/>
                <a:gd name="connsiteY21" fmla="*/ 2062103 h 2062103"/>
                <a:gd name="connsiteX22" fmla="*/ 1336321 w 9422780"/>
                <a:gd name="connsiteY22" fmla="*/ 2062103 h 2062103"/>
                <a:gd name="connsiteX23" fmla="*/ 762387 w 9422780"/>
                <a:gd name="connsiteY23" fmla="*/ 2062103 h 2062103"/>
                <a:gd name="connsiteX24" fmla="*/ 0 w 9422780"/>
                <a:gd name="connsiteY24" fmla="*/ 2062103 h 2062103"/>
                <a:gd name="connsiteX25" fmla="*/ 0 w 9422780"/>
                <a:gd name="connsiteY25" fmla="*/ 1072292 h 2062103"/>
                <a:gd name="connsiteX26" fmla="*/ 0 w 9422780"/>
                <a:gd name="connsiteY26" fmla="*/ 0 h 2062103"/>
                <a:gd name="connsiteX0" fmla="*/ 0 w 9422780"/>
                <a:gd name="connsiteY0" fmla="*/ 0 h 2062103"/>
                <a:gd name="connsiteX1" fmla="*/ 762387 w 9422780"/>
                <a:gd name="connsiteY1" fmla="*/ 0 h 2062103"/>
                <a:gd name="connsiteX2" fmla="*/ 1713232 w 9422780"/>
                <a:gd name="connsiteY2" fmla="*/ 0 h 2062103"/>
                <a:gd name="connsiteX3" fmla="*/ 2381393 w 9422780"/>
                <a:gd name="connsiteY3" fmla="*/ 0 h 2062103"/>
                <a:gd name="connsiteX4" fmla="*/ 3238010 w 9422780"/>
                <a:gd name="connsiteY4" fmla="*/ 0 h 2062103"/>
                <a:gd name="connsiteX5" fmla="*/ 4188853 w 9422780"/>
                <a:gd name="connsiteY5" fmla="*/ 0 h 2062103"/>
                <a:gd name="connsiteX6" fmla="*/ 4857014 w 9422780"/>
                <a:gd name="connsiteY6" fmla="*/ 0 h 2062103"/>
                <a:gd name="connsiteX7" fmla="*/ 5619403 w 9422780"/>
                <a:gd name="connsiteY7" fmla="*/ 0 h 2062103"/>
                <a:gd name="connsiteX8" fmla="*/ 6287564 w 9422780"/>
                <a:gd name="connsiteY8" fmla="*/ 0 h 2062103"/>
                <a:gd name="connsiteX9" fmla="*/ 7238408 w 9422780"/>
                <a:gd name="connsiteY9" fmla="*/ 0 h 2062103"/>
                <a:gd name="connsiteX10" fmla="*/ 8189252 w 9422780"/>
                <a:gd name="connsiteY10" fmla="*/ 0 h 2062103"/>
                <a:gd name="connsiteX11" fmla="*/ 9422780 w 9422780"/>
                <a:gd name="connsiteY11" fmla="*/ 0 h 2062103"/>
                <a:gd name="connsiteX12" fmla="*/ 9422780 w 9422780"/>
                <a:gd name="connsiteY12" fmla="*/ 1010430 h 2062103"/>
                <a:gd name="connsiteX13" fmla="*/ 9422780 w 9422780"/>
                <a:gd name="connsiteY13" fmla="*/ 2062103 h 2062103"/>
                <a:gd name="connsiteX14" fmla="*/ 8377707 w 9422780"/>
                <a:gd name="connsiteY14" fmla="*/ 2062103 h 2062103"/>
                <a:gd name="connsiteX15" fmla="*/ 7521091 w 9422780"/>
                <a:gd name="connsiteY15" fmla="*/ 2062103 h 2062103"/>
                <a:gd name="connsiteX16" fmla="*/ 6570247 w 9422780"/>
                <a:gd name="connsiteY16" fmla="*/ 2062103 h 2062103"/>
                <a:gd name="connsiteX17" fmla="*/ 5713631 w 9422780"/>
                <a:gd name="connsiteY17" fmla="*/ 2062103 h 2062103"/>
                <a:gd name="connsiteX18" fmla="*/ 4857014 w 9422780"/>
                <a:gd name="connsiteY18" fmla="*/ 2062103 h 2062103"/>
                <a:gd name="connsiteX19" fmla="*/ 4000398 w 9422780"/>
                <a:gd name="connsiteY19" fmla="*/ 2062103 h 2062103"/>
                <a:gd name="connsiteX20" fmla="*/ 3332237 w 9422780"/>
                <a:gd name="connsiteY20" fmla="*/ 2062103 h 2062103"/>
                <a:gd name="connsiteX21" fmla="*/ 2381393 w 9422780"/>
                <a:gd name="connsiteY21" fmla="*/ 2062103 h 2062103"/>
                <a:gd name="connsiteX22" fmla="*/ 1713232 w 9422780"/>
                <a:gd name="connsiteY22" fmla="*/ 2062103 h 2062103"/>
                <a:gd name="connsiteX23" fmla="*/ 1139299 w 9422780"/>
                <a:gd name="connsiteY23" fmla="*/ 2062103 h 2062103"/>
                <a:gd name="connsiteX24" fmla="*/ 0 w 9422780"/>
                <a:gd name="connsiteY24" fmla="*/ 2062103 h 2062103"/>
                <a:gd name="connsiteX25" fmla="*/ 0 w 9422780"/>
                <a:gd name="connsiteY25" fmla="*/ 1092915 h 2062103"/>
                <a:gd name="connsiteX26" fmla="*/ 0 w 9422780"/>
                <a:gd name="connsiteY26" fmla="*/ 0 h 2062103"/>
                <a:gd name="connsiteX0" fmla="*/ 0 w 9422780"/>
                <a:gd name="connsiteY0" fmla="*/ 0 h 2062103"/>
                <a:gd name="connsiteX1" fmla="*/ 668160 w 9422780"/>
                <a:gd name="connsiteY1" fmla="*/ 0 h 2062103"/>
                <a:gd name="connsiteX2" fmla="*/ 1242094 w 9422780"/>
                <a:gd name="connsiteY2" fmla="*/ 0 h 2062103"/>
                <a:gd name="connsiteX3" fmla="*/ 2004482 w 9422780"/>
                <a:gd name="connsiteY3" fmla="*/ 0 h 2062103"/>
                <a:gd name="connsiteX4" fmla="*/ 2672642 w 9422780"/>
                <a:gd name="connsiteY4" fmla="*/ 0 h 2062103"/>
                <a:gd name="connsiteX5" fmla="*/ 3717715 w 9422780"/>
                <a:gd name="connsiteY5" fmla="*/ 0 h 2062103"/>
                <a:gd name="connsiteX6" fmla="*/ 4668558 w 9422780"/>
                <a:gd name="connsiteY6" fmla="*/ 0 h 2062103"/>
                <a:gd name="connsiteX7" fmla="*/ 5619403 w 9422780"/>
                <a:gd name="connsiteY7" fmla="*/ 0 h 2062103"/>
                <a:gd name="connsiteX8" fmla="*/ 6381791 w 9422780"/>
                <a:gd name="connsiteY8" fmla="*/ 0 h 2062103"/>
                <a:gd name="connsiteX9" fmla="*/ 7238408 w 9422780"/>
                <a:gd name="connsiteY9" fmla="*/ 0 h 2062103"/>
                <a:gd name="connsiteX10" fmla="*/ 8000796 w 9422780"/>
                <a:gd name="connsiteY10" fmla="*/ 0 h 2062103"/>
                <a:gd name="connsiteX11" fmla="*/ 9422780 w 9422780"/>
                <a:gd name="connsiteY11" fmla="*/ 0 h 2062103"/>
                <a:gd name="connsiteX12" fmla="*/ 9422780 w 9422780"/>
                <a:gd name="connsiteY12" fmla="*/ 1051672 h 2062103"/>
                <a:gd name="connsiteX13" fmla="*/ 9422780 w 9422780"/>
                <a:gd name="connsiteY13" fmla="*/ 2062103 h 2062103"/>
                <a:gd name="connsiteX14" fmla="*/ 8754619 w 9422780"/>
                <a:gd name="connsiteY14" fmla="*/ 2062103 h 2062103"/>
                <a:gd name="connsiteX15" fmla="*/ 7803775 w 9422780"/>
                <a:gd name="connsiteY15" fmla="*/ 2062103 h 2062103"/>
                <a:gd name="connsiteX16" fmla="*/ 6852930 w 9422780"/>
                <a:gd name="connsiteY16" fmla="*/ 2062103 h 2062103"/>
                <a:gd name="connsiteX17" fmla="*/ 5996314 w 9422780"/>
                <a:gd name="connsiteY17" fmla="*/ 2062103 h 2062103"/>
                <a:gd name="connsiteX18" fmla="*/ 4951243 w 9422780"/>
                <a:gd name="connsiteY18" fmla="*/ 2062103 h 2062103"/>
                <a:gd name="connsiteX19" fmla="*/ 4094626 w 9422780"/>
                <a:gd name="connsiteY19" fmla="*/ 2062103 h 2062103"/>
                <a:gd name="connsiteX20" fmla="*/ 3049554 w 9422780"/>
                <a:gd name="connsiteY20" fmla="*/ 2062103 h 2062103"/>
                <a:gd name="connsiteX21" fmla="*/ 2287165 w 9422780"/>
                <a:gd name="connsiteY21" fmla="*/ 2062103 h 2062103"/>
                <a:gd name="connsiteX22" fmla="*/ 1336321 w 9422780"/>
                <a:gd name="connsiteY22" fmla="*/ 2062103 h 2062103"/>
                <a:gd name="connsiteX23" fmla="*/ 762387 w 9422780"/>
                <a:gd name="connsiteY23" fmla="*/ 2062103 h 2062103"/>
                <a:gd name="connsiteX24" fmla="*/ 0 w 9422780"/>
                <a:gd name="connsiteY24" fmla="*/ 2062103 h 2062103"/>
                <a:gd name="connsiteX25" fmla="*/ 0 w 9422780"/>
                <a:gd name="connsiteY25" fmla="*/ 1072292 h 2062103"/>
                <a:gd name="connsiteX26" fmla="*/ 0 w 9422780"/>
                <a:gd name="connsiteY26" fmla="*/ 0 h 2062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9422780" h="2062103" fill="none" extrusionOk="0">
                  <a:moveTo>
                    <a:pt x="0" y="0"/>
                  </a:moveTo>
                  <a:cubicBezTo>
                    <a:pt x="335274" y="30286"/>
                    <a:pt x="431566" y="16224"/>
                    <a:pt x="668160" y="0"/>
                  </a:cubicBezTo>
                  <a:cubicBezTo>
                    <a:pt x="852475" y="-37107"/>
                    <a:pt x="1005704" y="20670"/>
                    <a:pt x="1242094" y="0"/>
                  </a:cubicBezTo>
                  <a:cubicBezTo>
                    <a:pt x="1467647" y="4575"/>
                    <a:pt x="1664392" y="-8674"/>
                    <a:pt x="2004482" y="0"/>
                  </a:cubicBezTo>
                  <a:cubicBezTo>
                    <a:pt x="2323891" y="88759"/>
                    <a:pt x="2543532" y="-24197"/>
                    <a:pt x="2672642" y="0"/>
                  </a:cubicBezTo>
                  <a:cubicBezTo>
                    <a:pt x="2747896" y="-48885"/>
                    <a:pt x="3451082" y="126551"/>
                    <a:pt x="3717715" y="0"/>
                  </a:cubicBezTo>
                  <a:cubicBezTo>
                    <a:pt x="3967364" y="-56118"/>
                    <a:pt x="4428746" y="63773"/>
                    <a:pt x="4668558" y="0"/>
                  </a:cubicBezTo>
                  <a:cubicBezTo>
                    <a:pt x="4952375" y="81494"/>
                    <a:pt x="5281857" y="-100565"/>
                    <a:pt x="5619403" y="0"/>
                  </a:cubicBezTo>
                  <a:cubicBezTo>
                    <a:pt x="5947854" y="68099"/>
                    <a:pt x="6022306" y="54365"/>
                    <a:pt x="6381791" y="0"/>
                  </a:cubicBezTo>
                  <a:cubicBezTo>
                    <a:pt x="6699476" y="-31012"/>
                    <a:pt x="7126436" y="-8672"/>
                    <a:pt x="7238408" y="0"/>
                  </a:cubicBezTo>
                  <a:cubicBezTo>
                    <a:pt x="7489788" y="43097"/>
                    <a:pt x="7628583" y="-20171"/>
                    <a:pt x="8000796" y="0"/>
                  </a:cubicBezTo>
                  <a:cubicBezTo>
                    <a:pt x="8418686" y="53399"/>
                    <a:pt x="8698180" y="101146"/>
                    <a:pt x="9422780" y="0"/>
                  </a:cubicBezTo>
                  <a:cubicBezTo>
                    <a:pt x="9420336" y="431732"/>
                    <a:pt x="9461486" y="589710"/>
                    <a:pt x="9422780" y="1051672"/>
                  </a:cubicBezTo>
                  <a:cubicBezTo>
                    <a:pt x="9419727" y="1438356"/>
                    <a:pt x="9407997" y="1800471"/>
                    <a:pt x="9422780" y="2062103"/>
                  </a:cubicBezTo>
                  <a:cubicBezTo>
                    <a:pt x="9163572" y="2068289"/>
                    <a:pt x="8996366" y="2007620"/>
                    <a:pt x="8754619" y="2062103"/>
                  </a:cubicBezTo>
                  <a:cubicBezTo>
                    <a:pt x="8439798" y="2064910"/>
                    <a:pt x="8178293" y="1923184"/>
                    <a:pt x="7803775" y="2062103"/>
                  </a:cubicBezTo>
                  <a:cubicBezTo>
                    <a:pt x="7317210" y="2147669"/>
                    <a:pt x="7069442" y="2050294"/>
                    <a:pt x="6852930" y="2062103"/>
                  </a:cubicBezTo>
                  <a:cubicBezTo>
                    <a:pt x="6546084" y="2071481"/>
                    <a:pt x="6168497" y="2017422"/>
                    <a:pt x="5996314" y="2062103"/>
                  </a:cubicBezTo>
                  <a:cubicBezTo>
                    <a:pt x="5808131" y="2103153"/>
                    <a:pt x="5429921" y="2114847"/>
                    <a:pt x="4951243" y="2062103"/>
                  </a:cubicBezTo>
                  <a:cubicBezTo>
                    <a:pt x="4550265" y="2089094"/>
                    <a:pt x="4481922" y="2068090"/>
                    <a:pt x="4094626" y="2062103"/>
                  </a:cubicBezTo>
                  <a:cubicBezTo>
                    <a:pt x="3711599" y="2162021"/>
                    <a:pt x="3466050" y="2194564"/>
                    <a:pt x="3049554" y="2062103"/>
                  </a:cubicBezTo>
                  <a:cubicBezTo>
                    <a:pt x="2678998" y="2086680"/>
                    <a:pt x="2569399" y="2135729"/>
                    <a:pt x="2287165" y="2062103"/>
                  </a:cubicBezTo>
                  <a:cubicBezTo>
                    <a:pt x="2045787" y="2120517"/>
                    <a:pt x="1646264" y="1971783"/>
                    <a:pt x="1336321" y="2062103"/>
                  </a:cubicBezTo>
                  <a:cubicBezTo>
                    <a:pt x="947062" y="2138040"/>
                    <a:pt x="954097" y="2043830"/>
                    <a:pt x="762387" y="2062103"/>
                  </a:cubicBezTo>
                  <a:cubicBezTo>
                    <a:pt x="571008" y="2070772"/>
                    <a:pt x="191117" y="2092456"/>
                    <a:pt x="0" y="2062103"/>
                  </a:cubicBezTo>
                  <a:cubicBezTo>
                    <a:pt x="15546" y="1628478"/>
                    <a:pt x="-77679" y="1540204"/>
                    <a:pt x="0" y="1072292"/>
                  </a:cubicBezTo>
                  <a:cubicBezTo>
                    <a:pt x="39488" y="593846"/>
                    <a:pt x="-64536" y="474666"/>
                    <a:pt x="0" y="0"/>
                  </a:cubicBezTo>
                  <a:close/>
                </a:path>
                <a:path w="9422780" h="2062103" stroke="0" extrusionOk="0">
                  <a:moveTo>
                    <a:pt x="0" y="0"/>
                  </a:moveTo>
                  <a:cubicBezTo>
                    <a:pt x="147559" y="-57859"/>
                    <a:pt x="585287" y="37216"/>
                    <a:pt x="762387" y="0"/>
                  </a:cubicBezTo>
                  <a:cubicBezTo>
                    <a:pt x="1032190" y="28664"/>
                    <a:pt x="1223965" y="30489"/>
                    <a:pt x="1713232" y="0"/>
                  </a:cubicBezTo>
                  <a:cubicBezTo>
                    <a:pt x="2155452" y="11752"/>
                    <a:pt x="2154229" y="-30208"/>
                    <a:pt x="2381393" y="0"/>
                  </a:cubicBezTo>
                  <a:cubicBezTo>
                    <a:pt x="2669844" y="13654"/>
                    <a:pt x="3067894" y="-111924"/>
                    <a:pt x="3238010" y="0"/>
                  </a:cubicBezTo>
                  <a:cubicBezTo>
                    <a:pt x="3389751" y="-16017"/>
                    <a:pt x="4007528" y="95048"/>
                    <a:pt x="4188853" y="0"/>
                  </a:cubicBezTo>
                  <a:cubicBezTo>
                    <a:pt x="4486204" y="-38340"/>
                    <a:pt x="4724945" y="-34487"/>
                    <a:pt x="4857014" y="0"/>
                  </a:cubicBezTo>
                  <a:cubicBezTo>
                    <a:pt x="4985466" y="85279"/>
                    <a:pt x="5322160" y="54774"/>
                    <a:pt x="5619403" y="0"/>
                  </a:cubicBezTo>
                  <a:cubicBezTo>
                    <a:pt x="5992026" y="-62392"/>
                    <a:pt x="6078879" y="-64892"/>
                    <a:pt x="6287564" y="0"/>
                  </a:cubicBezTo>
                  <a:cubicBezTo>
                    <a:pt x="6453220" y="42300"/>
                    <a:pt x="7074995" y="113856"/>
                    <a:pt x="7238408" y="0"/>
                  </a:cubicBezTo>
                  <a:cubicBezTo>
                    <a:pt x="7517386" y="-60821"/>
                    <a:pt x="7984777" y="60400"/>
                    <a:pt x="8189252" y="0"/>
                  </a:cubicBezTo>
                  <a:cubicBezTo>
                    <a:pt x="8506707" y="14776"/>
                    <a:pt x="9191743" y="-328"/>
                    <a:pt x="9422780" y="0"/>
                  </a:cubicBezTo>
                  <a:cubicBezTo>
                    <a:pt x="9497633" y="404786"/>
                    <a:pt x="9417639" y="708971"/>
                    <a:pt x="9422780" y="1010430"/>
                  </a:cubicBezTo>
                  <a:cubicBezTo>
                    <a:pt x="9296943" y="1203289"/>
                    <a:pt x="9497396" y="1747264"/>
                    <a:pt x="9422780" y="2062103"/>
                  </a:cubicBezTo>
                  <a:cubicBezTo>
                    <a:pt x="9054671" y="2050447"/>
                    <a:pt x="8829404" y="2067626"/>
                    <a:pt x="8377707" y="2062103"/>
                  </a:cubicBezTo>
                  <a:cubicBezTo>
                    <a:pt x="8079561" y="1941728"/>
                    <a:pt x="7837115" y="2146318"/>
                    <a:pt x="7521091" y="2062103"/>
                  </a:cubicBezTo>
                  <a:cubicBezTo>
                    <a:pt x="7240713" y="2111622"/>
                    <a:pt x="6974517" y="2031672"/>
                    <a:pt x="6570247" y="2062103"/>
                  </a:cubicBezTo>
                  <a:cubicBezTo>
                    <a:pt x="6130213" y="2064919"/>
                    <a:pt x="5954722" y="2054063"/>
                    <a:pt x="5713631" y="2062103"/>
                  </a:cubicBezTo>
                  <a:cubicBezTo>
                    <a:pt x="5443650" y="2060594"/>
                    <a:pt x="5155023" y="2159504"/>
                    <a:pt x="4857014" y="2062103"/>
                  </a:cubicBezTo>
                  <a:cubicBezTo>
                    <a:pt x="4611635" y="2022947"/>
                    <a:pt x="4326933" y="2052299"/>
                    <a:pt x="4000398" y="2062103"/>
                  </a:cubicBezTo>
                  <a:cubicBezTo>
                    <a:pt x="3652433" y="2042240"/>
                    <a:pt x="3658434" y="2037395"/>
                    <a:pt x="3332237" y="2062103"/>
                  </a:cubicBezTo>
                  <a:cubicBezTo>
                    <a:pt x="2970827" y="2053768"/>
                    <a:pt x="2848428" y="2059502"/>
                    <a:pt x="2381393" y="2062103"/>
                  </a:cubicBezTo>
                  <a:cubicBezTo>
                    <a:pt x="1989128" y="2095345"/>
                    <a:pt x="1797143" y="2025561"/>
                    <a:pt x="1713232" y="2062103"/>
                  </a:cubicBezTo>
                  <a:cubicBezTo>
                    <a:pt x="1652014" y="2086026"/>
                    <a:pt x="1381077" y="2064494"/>
                    <a:pt x="1139299" y="2062103"/>
                  </a:cubicBezTo>
                  <a:cubicBezTo>
                    <a:pt x="934606" y="2118291"/>
                    <a:pt x="612026" y="2009750"/>
                    <a:pt x="0" y="2062103"/>
                  </a:cubicBezTo>
                  <a:cubicBezTo>
                    <a:pt x="-44336" y="1612836"/>
                    <a:pt x="-956" y="1539476"/>
                    <a:pt x="0" y="1092915"/>
                  </a:cubicBezTo>
                  <a:cubicBezTo>
                    <a:pt x="17879" y="633058"/>
                    <a:pt x="-13834" y="514766"/>
                    <a:pt x="0" y="0"/>
                  </a:cubicBezTo>
                  <a:close/>
                </a:path>
                <a:path w="9422780" h="2062103" fill="none" stroke="0" extrusionOk="0">
                  <a:moveTo>
                    <a:pt x="0" y="0"/>
                  </a:moveTo>
                  <a:cubicBezTo>
                    <a:pt x="255593" y="5368"/>
                    <a:pt x="468352" y="630"/>
                    <a:pt x="668160" y="0"/>
                  </a:cubicBezTo>
                  <a:cubicBezTo>
                    <a:pt x="897128" y="6884"/>
                    <a:pt x="1054733" y="-11523"/>
                    <a:pt x="1242094" y="0"/>
                  </a:cubicBezTo>
                  <a:cubicBezTo>
                    <a:pt x="1369099" y="55152"/>
                    <a:pt x="1611888" y="-83728"/>
                    <a:pt x="2004482" y="0"/>
                  </a:cubicBezTo>
                  <a:cubicBezTo>
                    <a:pt x="2348182" y="20811"/>
                    <a:pt x="2494037" y="108343"/>
                    <a:pt x="2672642" y="0"/>
                  </a:cubicBezTo>
                  <a:cubicBezTo>
                    <a:pt x="2825488" y="59609"/>
                    <a:pt x="3458753" y="-14293"/>
                    <a:pt x="3717715" y="0"/>
                  </a:cubicBezTo>
                  <a:cubicBezTo>
                    <a:pt x="4044003" y="-15355"/>
                    <a:pt x="4360094" y="57986"/>
                    <a:pt x="4668558" y="0"/>
                  </a:cubicBezTo>
                  <a:cubicBezTo>
                    <a:pt x="4795204" y="24984"/>
                    <a:pt x="5256924" y="-57422"/>
                    <a:pt x="5619403" y="0"/>
                  </a:cubicBezTo>
                  <a:cubicBezTo>
                    <a:pt x="5949758" y="55377"/>
                    <a:pt x="6043241" y="58279"/>
                    <a:pt x="6381791" y="0"/>
                  </a:cubicBezTo>
                  <a:cubicBezTo>
                    <a:pt x="6697084" y="-26611"/>
                    <a:pt x="7087212" y="-5125"/>
                    <a:pt x="7238408" y="0"/>
                  </a:cubicBezTo>
                  <a:cubicBezTo>
                    <a:pt x="7403689" y="-5962"/>
                    <a:pt x="7646999" y="31626"/>
                    <a:pt x="8000796" y="0"/>
                  </a:cubicBezTo>
                  <a:cubicBezTo>
                    <a:pt x="8327014" y="-102742"/>
                    <a:pt x="8746483" y="62196"/>
                    <a:pt x="9422780" y="0"/>
                  </a:cubicBezTo>
                  <a:cubicBezTo>
                    <a:pt x="9418751" y="248368"/>
                    <a:pt x="9413585" y="610202"/>
                    <a:pt x="9422780" y="1051672"/>
                  </a:cubicBezTo>
                  <a:cubicBezTo>
                    <a:pt x="9395385" y="1409702"/>
                    <a:pt x="9441993" y="1813688"/>
                    <a:pt x="9422780" y="2062103"/>
                  </a:cubicBezTo>
                  <a:cubicBezTo>
                    <a:pt x="9097807" y="2123753"/>
                    <a:pt x="8992449" y="2007849"/>
                    <a:pt x="8754619" y="2062103"/>
                  </a:cubicBezTo>
                  <a:cubicBezTo>
                    <a:pt x="8538564" y="2017342"/>
                    <a:pt x="8100087" y="1968973"/>
                    <a:pt x="7803775" y="2062103"/>
                  </a:cubicBezTo>
                  <a:cubicBezTo>
                    <a:pt x="7362848" y="2175566"/>
                    <a:pt x="7149273" y="2106667"/>
                    <a:pt x="6852930" y="2062103"/>
                  </a:cubicBezTo>
                  <a:cubicBezTo>
                    <a:pt x="6639600" y="2062129"/>
                    <a:pt x="6245850" y="2050119"/>
                    <a:pt x="5996314" y="2062103"/>
                  </a:cubicBezTo>
                  <a:cubicBezTo>
                    <a:pt x="5729072" y="2031565"/>
                    <a:pt x="5461244" y="2031795"/>
                    <a:pt x="4951243" y="2062103"/>
                  </a:cubicBezTo>
                  <a:cubicBezTo>
                    <a:pt x="4565664" y="2073327"/>
                    <a:pt x="4498272" y="2093605"/>
                    <a:pt x="4094626" y="2062103"/>
                  </a:cubicBezTo>
                  <a:cubicBezTo>
                    <a:pt x="3802441" y="2078372"/>
                    <a:pt x="3384545" y="2079206"/>
                    <a:pt x="3049554" y="2062103"/>
                  </a:cubicBezTo>
                  <a:cubicBezTo>
                    <a:pt x="2663983" y="2068379"/>
                    <a:pt x="2559510" y="2085303"/>
                    <a:pt x="2287165" y="2062103"/>
                  </a:cubicBezTo>
                  <a:cubicBezTo>
                    <a:pt x="1999196" y="2059628"/>
                    <a:pt x="1717848" y="1990727"/>
                    <a:pt x="1336321" y="2062103"/>
                  </a:cubicBezTo>
                  <a:cubicBezTo>
                    <a:pt x="927167" y="2151633"/>
                    <a:pt x="975480" y="2002006"/>
                    <a:pt x="762387" y="2062103"/>
                  </a:cubicBezTo>
                  <a:cubicBezTo>
                    <a:pt x="538060" y="2054353"/>
                    <a:pt x="135838" y="2049824"/>
                    <a:pt x="0" y="2062103"/>
                  </a:cubicBezTo>
                  <a:cubicBezTo>
                    <a:pt x="-29071" y="1645765"/>
                    <a:pt x="-38959" y="1551298"/>
                    <a:pt x="0" y="1072292"/>
                  </a:cubicBezTo>
                  <a:cubicBezTo>
                    <a:pt x="31118" y="580162"/>
                    <a:pt x="12014" y="493712"/>
                    <a:pt x="0" y="0"/>
                  </a:cubicBezTo>
                  <a:close/>
                </a:path>
                <a:path w="9422780" h="2062103" fill="none" stroke="0" extrusionOk="0">
                  <a:moveTo>
                    <a:pt x="0" y="0"/>
                  </a:moveTo>
                  <a:cubicBezTo>
                    <a:pt x="306414" y="13815"/>
                    <a:pt x="422207" y="18247"/>
                    <a:pt x="668160" y="0"/>
                  </a:cubicBezTo>
                  <a:cubicBezTo>
                    <a:pt x="867770" y="-6152"/>
                    <a:pt x="1011983" y="-16019"/>
                    <a:pt x="1242094" y="0"/>
                  </a:cubicBezTo>
                  <a:cubicBezTo>
                    <a:pt x="1426320" y="14337"/>
                    <a:pt x="1658726" y="-40836"/>
                    <a:pt x="2004482" y="0"/>
                  </a:cubicBezTo>
                  <a:cubicBezTo>
                    <a:pt x="2322188" y="57564"/>
                    <a:pt x="2530738" y="8093"/>
                    <a:pt x="2672642" y="0"/>
                  </a:cubicBezTo>
                  <a:cubicBezTo>
                    <a:pt x="2777411" y="8981"/>
                    <a:pt x="3470394" y="51823"/>
                    <a:pt x="3717715" y="0"/>
                  </a:cubicBezTo>
                  <a:cubicBezTo>
                    <a:pt x="4021178" y="-51949"/>
                    <a:pt x="4387375" y="83900"/>
                    <a:pt x="4668558" y="0"/>
                  </a:cubicBezTo>
                  <a:cubicBezTo>
                    <a:pt x="4892265" y="32455"/>
                    <a:pt x="5252862" y="-113444"/>
                    <a:pt x="5619403" y="0"/>
                  </a:cubicBezTo>
                  <a:cubicBezTo>
                    <a:pt x="5952621" y="60677"/>
                    <a:pt x="6042982" y="58645"/>
                    <a:pt x="6381791" y="0"/>
                  </a:cubicBezTo>
                  <a:cubicBezTo>
                    <a:pt x="6704200" y="-22698"/>
                    <a:pt x="7095045" y="13634"/>
                    <a:pt x="7238408" y="0"/>
                  </a:cubicBezTo>
                  <a:cubicBezTo>
                    <a:pt x="7464674" y="4032"/>
                    <a:pt x="7628760" y="-13068"/>
                    <a:pt x="8000796" y="0"/>
                  </a:cubicBezTo>
                  <a:cubicBezTo>
                    <a:pt x="8352000" y="-14414"/>
                    <a:pt x="8779276" y="49985"/>
                    <a:pt x="9422780" y="0"/>
                  </a:cubicBezTo>
                  <a:cubicBezTo>
                    <a:pt x="9413590" y="352284"/>
                    <a:pt x="9447943" y="571615"/>
                    <a:pt x="9422780" y="1051672"/>
                  </a:cubicBezTo>
                  <a:cubicBezTo>
                    <a:pt x="9400009" y="1443210"/>
                    <a:pt x="9447664" y="1852907"/>
                    <a:pt x="9422780" y="2062103"/>
                  </a:cubicBezTo>
                  <a:cubicBezTo>
                    <a:pt x="9151026" y="2087535"/>
                    <a:pt x="8996350" y="2006050"/>
                    <a:pt x="8754619" y="2062103"/>
                  </a:cubicBezTo>
                  <a:cubicBezTo>
                    <a:pt x="8500346" y="2104624"/>
                    <a:pt x="8158599" y="1940861"/>
                    <a:pt x="7803775" y="2062103"/>
                  </a:cubicBezTo>
                  <a:cubicBezTo>
                    <a:pt x="7352146" y="2123738"/>
                    <a:pt x="7132876" y="2085844"/>
                    <a:pt x="6852930" y="2062103"/>
                  </a:cubicBezTo>
                  <a:cubicBezTo>
                    <a:pt x="6571680" y="2085516"/>
                    <a:pt x="6206779" y="2039254"/>
                    <a:pt x="5996314" y="2062103"/>
                  </a:cubicBezTo>
                  <a:cubicBezTo>
                    <a:pt x="5761462" y="2072066"/>
                    <a:pt x="5402195" y="2053287"/>
                    <a:pt x="4951243" y="2062103"/>
                  </a:cubicBezTo>
                  <a:cubicBezTo>
                    <a:pt x="4550605" y="2091808"/>
                    <a:pt x="4481367" y="2077240"/>
                    <a:pt x="4094626" y="2062103"/>
                  </a:cubicBezTo>
                  <a:cubicBezTo>
                    <a:pt x="3727831" y="2099126"/>
                    <a:pt x="3434503" y="2192175"/>
                    <a:pt x="3049554" y="2062103"/>
                  </a:cubicBezTo>
                  <a:cubicBezTo>
                    <a:pt x="2662719" y="2067950"/>
                    <a:pt x="2566678" y="2124100"/>
                    <a:pt x="2287165" y="2062103"/>
                  </a:cubicBezTo>
                  <a:cubicBezTo>
                    <a:pt x="1992640" y="2067252"/>
                    <a:pt x="1735874" y="1929317"/>
                    <a:pt x="1336321" y="2062103"/>
                  </a:cubicBezTo>
                  <a:cubicBezTo>
                    <a:pt x="934753" y="2127624"/>
                    <a:pt x="967422" y="2036554"/>
                    <a:pt x="762387" y="2062103"/>
                  </a:cubicBezTo>
                  <a:cubicBezTo>
                    <a:pt x="552347" y="2042736"/>
                    <a:pt x="140025" y="2082973"/>
                    <a:pt x="0" y="2062103"/>
                  </a:cubicBezTo>
                  <a:cubicBezTo>
                    <a:pt x="-10856" y="1629146"/>
                    <a:pt x="-67659" y="1547960"/>
                    <a:pt x="0" y="1072292"/>
                  </a:cubicBezTo>
                  <a:cubicBezTo>
                    <a:pt x="8938" y="578365"/>
                    <a:pt x="1308" y="486357"/>
                    <a:pt x="0" y="0"/>
                  </a:cubicBezTo>
                  <a:close/>
                </a:path>
              </a:pathLst>
            </a:custGeom>
            <a:solidFill>
              <a:schemeClr val="bg1"/>
            </a:solidFill>
            <a:ln w="28575">
              <a:solidFill>
                <a:srgbClr val="00B050"/>
              </a:solidFill>
              <a:extLst>
                <a:ext uri="{C807C97D-BFC1-408E-A445-0C87EB9F89A2}">
                  <ask:lineSketchStyleProps xmlns:ask="http://schemas.microsoft.com/office/drawing/2018/sketchyshapes" xmlns="" sd="31825359">
                    <a:custGeom>
                      <a:avLst/>
                      <a:gdLst>
                        <a:gd name="connsiteX0" fmla="*/ 0 w 9422780"/>
                        <a:gd name="connsiteY0" fmla="*/ 0 h 2062103"/>
                        <a:gd name="connsiteX1" fmla="*/ 668160 w 9422780"/>
                        <a:gd name="connsiteY1" fmla="*/ 0 h 2062103"/>
                        <a:gd name="connsiteX2" fmla="*/ 1242094 w 9422780"/>
                        <a:gd name="connsiteY2" fmla="*/ 0 h 2062103"/>
                        <a:gd name="connsiteX3" fmla="*/ 2004482 w 9422780"/>
                        <a:gd name="connsiteY3" fmla="*/ 0 h 2062103"/>
                        <a:gd name="connsiteX4" fmla="*/ 2672642 w 9422780"/>
                        <a:gd name="connsiteY4" fmla="*/ 0 h 2062103"/>
                        <a:gd name="connsiteX5" fmla="*/ 3717715 w 9422780"/>
                        <a:gd name="connsiteY5" fmla="*/ 0 h 2062103"/>
                        <a:gd name="connsiteX6" fmla="*/ 4668558 w 9422780"/>
                        <a:gd name="connsiteY6" fmla="*/ 0 h 2062103"/>
                        <a:gd name="connsiteX7" fmla="*/ 5619403 w 9422780"/>
                        <a:gd name="connsiteY7" fmla="*/ 0 h 2062103"/>
                        <a:gd name="connsiteX8" fmla="*/ 6381791 w 9422780"/>
                        <a:gd name="connsiteY8" fmla="*/ 0 h 2062103"/>
                        <a:gd name="connsiteX9" fmla="*/ 7238408 w 9422780"/>
                        <a:gd name="connsiteY9" fmla="*/ 0 h 2062103"/>
                        <a:gd name="connsiteX10" fmla="*/ 8000796 w 9422780"/>
                        <a:gd name="connsiteY10" fmla="*/ 0 h 2062103"/>
                        <a:gd name="connsiteX11" fmla="*/ 9422780 w 9422780"/>
                        <a:gd name="connsiteY11" fmla="*/ 0 h 2062103"/>
                        <a:gd name="connsiteX12" fmla="*/ 9422780 w 9422780"/>
                        <a:gd name="connsiteY12" fmla="*/ 1051672 h 2062103"/>
                        <a:gd name="connsiteX13" fmla="*/ 9422780 w 9422780"/>
                        <a:gd name="connsiteY13" fmla="*/ 2062103 h 2062103"/>
                        <a:gd name="connsiteX14" fmla="*/ 8754619 w 9422780"/>
                        <a:gd name="connsiteY14" fmla="*/ 2062103 h 2062103"/>
                        <a:gd name="connsiteX15" fmla="*/ 7803775 w 9422780"/>
                        <a:gd name="connsiteY15" fmla="*/ 2062103 h 2062103"/>
                        <a:gd name="connsiteX16" fmla="*/ 6852930 w 9422780"/>
                        <a:gd name="connsiteY16" fmla="*/ 2062103 h 2062103"/>
                        <a:gd name="connsiteX17" fmla="*/ 5996314 w 9422780"/>
                        <a:gd name="connsiteY17" fmla="*/ 2062103 h 2062103"/>
                        <a:gd name="connsiteX18" fmla="*/ 4951243 w 9422780"/>
                        <a:gd name="connsiteY18" fmla="*/ 2062103 h 2062103"/>
                        <a:gd name="connsiteX19" fmla="*/ 4094626 w 9422780"/>
                        <a:gd name="connsiteY19" fmla="*/ 2062103 h 2062103"/>
                        <a:gd name="connsiteX20" fmla="*/ 3049554 w 9422780"/>
                        <a:gd name="connsiteY20" fmla="*/ 2062103 h 2062103"/>
                        <a:gd name="connsiteX21" fmla="*/ 2287165 w 9422780"/>
                        <a:gd name="connsiteY21" fmla="*/ 2062103 h 2062103"/>
                        <a:gd name="connsiteX22" fmla="*/ 1336321 w 9422780"/>
                        <a:gd name="connsiteY22" fmla="*/ 2062103 h 2062103"/>
                        <a:gd name="connsiteX23" fmla="*/ 762387 w 9422780"/>
                        <a:gd name="connsiteY23" fmla="*/ 2062103 h 2062103"/>
                        <a:gd name="connsiteX24" fmla="*/ 0 w 9422780"/>
                        <a:gd name="connsiteY24" fmla="*/ 2062103 h 2062103"/>
                        <a:gd name="connsiteX25" fmla="*/ 0 w 9422780"/>
                        <a:gd name="connsiteY25" fmla="*/ 1072292 h 2062103"/>
                        <a:gd name="connsiteX26" fmla="*/ 0 w 9422780"/>
                        <a:gd name="connsiteY26" fmla="*/ 0 h 2062103"/>
                        <a:gd name="connsiteX0" fmla="*/ 0 w 9422780"/>
                        <a:gd name="connsiteY0" fmla="*/ 0 h 2062103"/>
                        <a:gd name="connsiteX1" fmla="*/ 762387 w 9422780"/>
                        <a:gd name="connsiteY1" fmla="*/ 0 h 2062103"/>
                        <a:gd name="connsiteX2" fmla="*/ 1713232 w 9422780"/>
                        <a:gd name="connsiteY2" fmla="*/ 0 h 2062103"/>
                        <a:gd name="connsiteX3" fmla="*/ 2381393 w 9422780"/>
                        <a:gd name="connsiteY3" fmla="*/ 0 h 2062103"/>
                        <a:gd name="connsiteX4" fmla="*/ 3238010 w 9422780"/>
                        <a:gd name="connsiteY4" fmla="*/ 0 h 2062103"/>
                        <a:gd name="connsiteX5" fmla="*/ 4188853 w 9422780"/>
                        <a:gd name="connsiteY5" fmla="*/ 0 h 2062103"/>
                        <a:gd name="connsiteX6" fmla="*/ 4857014 w 9422780"/>
                        <a:gd name="connsiteY6" fmla="*/ 0 h 2062103"/>
                        <a:gd name="connsiteX7" fmla="*/ 5619403 w 9422780"/>
                        <a:gd name="connsiteY7" fmla="*/ 0 h 2062103"/>
                        <a:gd name="connsiteX8" fmla="*/ 6287564 w 9422780"/>
                        <a:gd name="connsiteY8" fmla="*/ 0 h 2062103"/>
                        <a:gd name="connsiteX9" fmla="*/ 7238408 w 9422780"/>
                        <a:gd name="connsiteY9" fmla="*/ 0 h 2062103"/>
                        <a:gd name="connsiteX10" fmla="*/ 8189252 w 9422780"/>
                        <a:gd name="connsiteY10" fmla="*/ 0 h 2062103"/>
                        <a:gd name="connsiteX11" fmla="*/ 9422780 w 9422780"/>
                        <a:gd name="connsiteY11" fmla="*/ 0 h 2062103"/>
                        <a:gd name="connsiteX12" fmla="*/ 9422780 w 9422780"/>
                        <a:gd name="connsiteY12" fmla="*/ 1010430 h 2062103"/>
                        <a:gd name="connsiteX13" fmla="*/ 9422780 w 9422780"/>
                        <a:gd name="connsiteY13" fmla="*/ 2062103 h 2062103"/>
                        <a:gd name="connsiteX14" fmla="*/ 8377707 w 9422780"/>
                        <a:gd name="connsiteY14" fmla="*/ 2062103 h 2062103"/>
                        <a:gd name="connsiteX15" fmla="*/ 7521091 w 9422780"/>
                        <a:gd name="connsiteY15" fmla="*/ 2062103 h 2062103"/>
                        <a:gd name="connsiteX16" fmla="*/ 6570247 w 9422780"/>
                        <a:gd name="connsiteY16" fmla="*/ 2062103 h 2062103"/>
                        <a:gd name="connsiteX17" fmla="*/ 5713631 w 9422780"/>
                        <a:gd name="connsiteY17" fmla="*/ 2062103 h 2062103"/>
                        <a:gd name="connsiteX18" fmla="*/ 4857014 w 9422780"/>
                        <a:gd name="connsiteY18" fmla="*/ 2062103 h 2062103"/>
                        <a:gd name="connsiteX19" fmla="*/ 4000398 w 9422780"/>
                        <a:gd name="connsiteY19" fmla="*/ 2062103 h 2062103"/>
                        <a:gd name="connsiteX20" fmla="*/ 3332237 w 9422780"/>
                        <a:gd name="connsiteY20" fmla="*/ 2062103 h 2062103"/>
                        <a:gd name="connsiteX21" fmla="*/ 2381393 w 9422780"/>
                        <a:gd name="connsiteY21" fmla="*/ 2062103 h 2062103"/>
                        <a:gd name="connsiteX22" fmla="*/ 1713232 w 9422780"/>
                        <a:gd name="connsiteY22" fmla="*/ 2062103 h 2062103"/>
                        <a:gd name="connsiteX23" fmla="*/ 1139299 w 9422780"/>
                        <a:gd name="connsiteY23" fmla="*/ 2062103 h 2062103"/>
                        <a:gd name="connsiteX24" fmla="*/ 0 w 9422780"/>
                        <a:gd name="connsiteY24" fmla="*/ 2062103 h 2062103"/>
                        <a:gd name="connsiteX25" fmla="*/ 0 w 9422780"/>
                        <a:gd name="connsiteY25" fmla="*/ 1092915 h 2062103"/>
                        <a:gd name="connsiteX26" fmla="*/ 0 w 9422780"/>
                        <a:gd name="connsiteY26" fmla="*/ 0 h 2062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9422780" h="2062103" fill="none" extrusionOk="0">
                          <a:moveTo>
                            <a:pt x="0" y="0"/>
                          </a:moveTo>
                          <a:cubicBezTo>
                            <a:pt x="313487" y="31059"/>
                            <a:pt x="440517" y="18078"/>
                            <a:pt x="668160" y="0"/>
                          </a:cubicBezTo>
                          <a:cubicBezTo>
                            <a:pt x="864285" y="-31065"/>
                            <a:pt x="1038258" y="8605"/>
                            <a:pt x="1242094" y="0"/>
                          </a:cubicBezTo>
                          <a:cubicBezTo>
                            <a:pt x="1450696" y="471"/>
                            <a:pt x="1665771" y="-16915"/>
                            <a:pt x="2004482" y="0"/>
                          </a:cubicBezTo>
                          <a:cubicBezTo>
                            <a:pt x="2330554" y="65589"/>
                            <a:pt x="2529278" y="-1050"/>
                            <a:pt x="2672642" y="0"/>
                          </a:cubicBezTo>
                          <a:cubicBezTo>
                            <a:pt x="2783524" y="-42480"/>
                            <a:pt x="3434151" y="86429"/>
                            <a:pt x="3717715" y="0"/>
                          </a:cubicBezTo>
                          <a:cubicBezTo>
                            <a:pt x="3993365" y="-55414"/>
                            <a:pt x="4429769" y="49610"/>
                            <a:pt x="4668558" y="0"/>
                          </a:cubicBezTo>
                          <a:cubicBezTo>
                            <a:pt x="4922414" y="29846"/>
                            <a:pt x="5278671" y="-81615"/>
                            <a:pt x="5619403" y="0"/>
                          </a:cubicBezTo>
                          <a:cubicBezTo>
                            <a:pt x="5962559" y="58989"/>
                            <a:pt x="6032452" y="54744"/>
                            <a:pt x="6381791" y="0"/>
                          </a:cubicBezTo>
                          <a:cubicBezTo>
                            <a:pt x="6714527" y="-44755"/>
                            <a:pt x="7098707" y="-3581"/>
                            <a:pt x="7238408" y="0"/>
                          </a:cubicBezTo>
                          <a:cubicBezTo>
                            <a:pt x="7451562" y="17995"/>
                            <a:pt x="7641038" y="-9656"/>
                            <a:pt x="8000796" y="0"/>
                          </a:cubicBezTo>
                          <a:cubicBezTo>
                            <a:pt x="8344147" y="-5393"/>
                            <a:pt x="8790313" y="38171"/>
                            <a:pt x="9422780" y="0"/>
                          </a:cubicBezTo>
                          <a:cubicBezTo>
                            <a:pt x="9404837" y="368293"/>
                            <a:pt x="9452830" y="637865"/>
                            <a:pt x="9422780" y="1051672"/>
                          </a:cubicBezTo>
                          <a:cubicBezTo>
                            <a:pt x="9407470" y="1435397"/>
                            <a:pt x="9408473" y="1808220"/>
                            <a:pt x="9422780" y="2062103"/>
                          </a:cubicBezTo>
                          <a:cubicBezTo>
                            <a:pt x="9157801" y="2083118"/>
                            <a:pt x="8995143" y="2013091"/>
                            <a:pt x="8754619" y="2062103"/>
                          </a:cubicBezTo>
                          <a:cubicBezTo>
                            <a:pt x="8504159" y="2075615"/>
                            <a:pt x="8208000" y="1967777"/>
                            <a:pt x="7803775" y="2062103"/>
                          </a:cubicBezTo>
                          <a:cubicBezTo>
                            <a:pt x="7373082" y="2130678"/>
                            <a:pt x="7114896" y="2079787"/>
                            <a:pt x="6852930" y="2062103"/>
                          </a:cubicBezTo>
                          <a:cubicBezTo>
                            <a:pt x="6549500" y="2068169"/>
                            <a:pt x="6199095" y="2028747"/>
                            <a:pt x="5996314" y="2062103"/>
                          </a:cubicBezTo>
                          <a:cubicBezTo>
                            <a:pt x="5753284" y="2080931"/>
                            <a:pt x="5372283" y="2083016"/>
                            <a:pt x="4951243" y="2062103"/>
                          </a:cubicBezTo>
                          <a:cubicBezTo>
                            <a:pt x="4552296" y="2072630"/>
                            <a:pt x="4474321" y="2071122"/>
                            <a:pt x="4094626" y="2062103"/>
                          </a:cubicBezTo>
                          <a:cubicBezTo>
                            <a:pt x="3718153" y="2097434"/>
                            <a:pt x="3424905" y="2133939"/>
                            <a:pt x="3049554" y="2062103"/>
                          </a:cubicBezTo>
                          <a:cubicBezTo>
                            <a:pt x="2696227" y="2071968"/>
                            <a:pt x="2566745" y="2128957"/>
                            <a:pt x="2287165" y="2062103"/>
                          </a:cubicBezTo>
                          <a:cubicBezTo>
                            <a:pt x="2027782" y="2052596"/>
                            <a:pt x="1711418" y="1994331"/>
                            <a:pt x="1336321" y="2062103"/>
                          </a:cubicBezTo>
                          <a:cubicBezTo>
                            <a:pt x="936968" y="2125100"/>
                            <a:pt x="971482" y="2037909"/>
                            <a:pt x="762387" y="2062103"/>
                          </a:cubicBezTo>
                          <a:cubicBezTo>
                            <a:pt x="556942" y="2079051"/>
                            <a:pt x="173494" y="2067299"/>
                            <a:pt x="0" y="2062103"/>
                          </a:cubicBezTo>
                          <a:cubicBezTo>
                            <a:pt x="-7207" y="1648814"/>
                            <a:pt x="-55385" y="1535304"/>
                            <a:pt x="0" y="1072292"/>
                          </a:cubicBezTo>
                          <a:cubicBezTo>
                            <a:pt x="32468" y="603856"/>
                            <a:pt x="-31979" y="477001"/>
                            <a:pt x="0" y="0"/>
                          </a:cubicBezTo>
                          <a:close/>
                        </a:path>
                        <a:path w="9422780" h="2062103" stroke="0" extrusionOk="0">
                          <a:moveTo>
                            <a:pt x="0" y="0"/>
                          </a:moveTo>
                          <a:cubicBezTo>
                            <a:pt x="158632" y="-54601"/>
                            <a:pt x="559875" y="38373"/>
                            <a:pt x="762387" y="0"/>
                          </a:cubicBezTo>
                          <a:cubicBezTo>
                            <a:pt x="1022016" y="6061"/>
                            <a:pt x="1245722" y="-3841"/>
                            <a:pt x="1713232" y="0"/>
                          </a:cubicBezTo>
                          <a:cubicBezTo>
                            <a:pt x="2162896" y="24191"/>
                            <a:pt x="2151278" y="-34608"/>
                            <a:pt x="2381393" y="0"/>
                          </a:cubicBezTo>
                          <a:cubicBezTo>
                            <a:pt x="2629167" y="32983"/>
                            <a:pt x="3062308" y="-67762"/>
                            <a:pt x="3238010" y="0"/>
                          </a:cubicBezTo>
                          <a:cubicBezTo>
                            <a:pt x="3406789" y="17685"/>
                            <a:pt x="3992695" y="87511"/>
                            <a:pt x="4188853" y="0"/>
                          </a:cubicBezTo>
                          <a:cubicBezTo>
                            <a:pt x="4467396" y="-47161"/>
                            <a:pt x="4680706" y="-40959"/>
                            <a:pt x="4857014" y="0"/>
                          </a:cubicBezTo>
                          <a:cubicBezTo>
                            <a:pt x="5024522" y="66746"/>
                            <a:pt x="5289470" y="48367"/>
                            <a:pt x="5619403" y="0"/>
                          </a:cubicBezTo>
                          <a:cubicBezTo>
                            <a:pt x="5978565" y="-49870"/>
                            <a:pt x="6083322" y="-56188"/>
                            <a:pt x="6287564" y="0"/>
                          </a:cubicBezTo>
                          <a:cubicBezTo>
                            <a:pt x="6475572" y="40654"/>
                            <a:pt x="7063874" y="98920"/>
                            <a:pt x="7238408" y="0"/>
                          </a:cubicBezTo>
                          <a:cubicBezTo>
                            <a:pt x="7485151" y="-63909"/>
                            <a:pt x="7964065" y="47765"/>
                            <a:pt x="8189252" y="0"/>
                          </a:cubicBezTo>
                          <a:cubicBezTo>
                            <a:pt x="8501061" y="10572"/>
                            <a:pt x="9156733" y="-15235"/>
                            <a:pt x="9422780" y="0"/>
                          </a:cubicBezTo>
                          <a:cubicBezTo>
                            <a:pt x="9487678" y="401398"/>
                            <a:pt x="9421766" y="727286"/>
                            <a:pt x="9422780" y="1010430"/>
                          </a:cubicBezTo>
                          <a:cubicBezTo>
                            <a:pt x="9353901" y="1232937"/>
                            <a:pt x="9457604" y="1692345"/>
                            <a:pt x="9422780" y="2062103"/>
                          </a:cubicBezTo>
                          <a:cubicBezTo>
                            <a:pt x="9054640" y="2008615"/>
                            <a:pt x="8777993" y="2104054"/>
                            <a:pt x="8377707" y="2062103"/>
                          </a:cubicBezTo>
                          <a:cubicBezTo>
                            <a:pt x="8045916" y="1968793"/>
                            <a:pt x="7803610" y="2104443"/>
                            <a:pt x="7521091" y="2062103"/>
                          </a:cubicBezTo>
                          <a:cubicBezTo>
                            <a:pt x="7261051" y="2078224"/>
                            <a:pt x="7000646" y="2026397"/>
                            <a:pt x="6570247" y="2062103"/>
                          </a:cubicBezTo>
                          <a:cubicBezTo>
                            <a:pt x="6130213" y="2077376"/>
                            <a:pt x="5943274" y="2071152"/>
                            <a:pt x="5713631" y="2062103"/>
                          </a:cubicBezTo>
                          <a:cubicBezTo>
                            <a:pt x="5471506" y="2053216"/>
                            <a:pt x="5144777" y="2123574"/>
                            <a:pt x="4857014" y="2062103"/>
                          </a:cubicBezTo>
                          <a:cubicBezTo>
                            <a:pt x="4590843" y="2046260"/>
                            <a:pt x="4331033" y="2057224"/>
                            <a:pt x="4000398" y="2062103"/>
                          </a:cubicBezTo>
                          <a:cubicBezTo>
                            <a:pt x="3650487" y="2042369"/>
                            <a:pt x="3658848" y="2037045"/>
                            <a:pt x="3332237" y="2062103"/>
                          </a:cubicBezTo>
                          <a:cubicBezTo>
                            <a:pt x="2999270" y="2081644"/>
                            <a:pt x="2815094" y="2036991"/>
                            <a:pt x="2381393" y="2062103"/>
                          </a:cubicBezTo>
                          <a:cubicBezTo>
                            <a:pt x="1993743" y="2110685"/>
                            <a:pt x="1819461" y="2026285"/>
                            <a:pt x="1713232" y="2062103"/>
                          </a:cubicBezTo>
                          <a:cubicBezTo>
                            <a:pt x="1613237" y="2091888"/>
                            <a:pt x="1351407" y="2077140"/>
                            <a:pt x="1139299" y="2062103"/>
                          </a:cubicBezTo>
                          <a:cubicBezTo>
                            <a:pt x="953419" y="2063900"/>
                            <a:pt x="552929" y="2040447"/>
                            <a:pt x="0" y="2062103"/>
                          </a:cubicBezTo>
                          <a:cubicBezTo>
                            <a:pt x="-26598" y="1609097"/>
                            <a:pt x="7451" y="1541153"/>
                            <a:pt x="0" y="1092915"/>
                          </a:cubicBezTo>
                          <a:cubicBezTo>
                            <a:pt x="-8937" y="642033"/>
                            <a:pt x="-19930" y="485794"/>
                            <a:pt x="0" y="0"/>
                          </a:cubicBezTo>
                          <a:close/>
                        </a:path>
                        <a:path w="9422780" h="2062103" fill="none" stroke="0" extrusionOk="0">
                          <a:moveTo>
                            <a:pt x="0" y="0"/>
                          </a:moveTo>
                          <a:cubicBezTo>
                            <a:pt x="262228" y="5815"/>
                            <a:pt x="444758" y="20270"/>
                            <a:pt x="668160" y="0"/>
                          </a:cubicBezTo>
                          <a:cubicBezTo>
                            <a:pt x="891167" y="20336"/>
                            <a:pt x="1037292" y="-9211"/>
                            <a:pt x="1242094" y="0"/>
                          </a:cubicBezTo>
                          <a:cubicBezTo>
                            <a:pt x="1382553" y="24881"/>
                            <a:pt x="1652373" y="-80131"/>
                            <a:pt x="2004482" y="0"/>
                          </a:cubicBezTo>
                          <a:cubicBezTo>
                            <a:pt x="2329263" y="16666"/>
                            <a:pt x="2514970" y="74130"/>
                            <a:pt x="2672642" y="0"/>
                          </a:cubicBezTo>
                          <a:cubicBezTo>
                            <a:pt x="2832794" y="1690"/>
                            <a:pt x="3440021" y="36504"/>
                            <a:pt x="3717715" y="0"/>
                          </a:cubicBezTo>
                          <a:cubicBezTo>
                            <a:pt x="4025553" y="-53476"/>
                            <a:pt x="4405640" y="24340"/>
                            <a:pt x="4668558" y="0"/>
                          </a:cubicBezTo>
                          <a:cubicBezTo>
                            <a:pt x="4819112" y="5291"/>
                            <a:pt x="5264051" y="-71177"/>
                            <a:pt x="5619403" y="0"/>
                          </a:cubicBezTo>
                          <a:cubicBezTo>
                            <a:pt x="5951149" y="60235"/>
                            <a:pt x="6046720" y="58217"/>
                            <a:pt x="6381791" y="0"/>
                          </a:cubicBezTo>
                          <a:cubicBezTo>
                            <a:pt x="6716401" y="-35106"/>
                            <a:pt x="7054432" y="22737"/>
                            <a:pt x="7238408" y="0"/>
                          </a:cubicBezTo>
                          <a:cubicBezTo>
                            <a:pt x="7426683" y="-12677"/>
                            <a:pt x="7646503" y="13373"/>
                            <a:pt x="8000796" y="0"/>
                          </a:cubicBezTo>
                          <a:cubicBezTo>
                            <a:pt x="8360448" y="-65922"/>
                            <a:pt x="8763188" y="72523"/>
                            <a:pt x="9422780" y="0"/>
                          </a:cubicBezTo>
                          <a:cubicBezTo>
                            <a:pt x="9405796" y="284654"/>
                            <a:pt x="9442599" y="609971"/>
                            <a:pt x="9422780" y="1051672"/>
                          </a:cubicBezTo>
                          <a:cubicBezTo>
                            <a:pt x="9384750" y="1447660"/>
                            <a:pt x="9444794" y="1858056"/>
                            <a:pt x="9422780" y="2062103"/>
                          </a:cubicBezTo>
                          <a:cubicBezTo>
                            <a:pt x="9129040" y="2106655"/>
                            <a:pt x="8993015" y="2015593"/>
                            <a:pt x="8754619" y="2062103"/>
                          </a:cubicBezTo>
                          <a:cubicBezTo>
                            <a:pt x="8518533" y="2100206"/>
                            <a:pt x="8180852" y="1970891"/>
                            <a:pt x="7803775" y="2062103"/>
                          </a:cubicBezTo>
                          <a:cubicBezTo>
                            <a:pt x="7363575" y="2122604"/>
                            <a:pt x="7133268" y="2089147"/>
                            <a:pt x="6852930" y="2062103"/>
                          </a:cubicBezTo>
                          <a:cubicBezTo>
                            <a:pt x="6591763" y="2046397"/>
                            <a:pt x="6268667" y="2073213"/>
                            <a:pt x="5996314" y="2062103"/>
                          </a:cubicBezTo>
                          <a:cubicBezTo>
                            <a:pt x="5784827" y="2031020"/>
                            <a:pt x="5380949" y="2036806"/>
                            <a:pt x="4951243" y="2062103"/>
                          </a:cubicBezTo>
                          <a:cubicBezTo>
                            <a:pt x="4553733" y="2063524"/>
                            <a:pt x="4482355" y="2088294"/>
                            <a:pt x="4094626" y="2062103"/>
                          </a:cubicBezTo>
                          <a:cubicBezTo>
                            <a:pt x="3773661" y="2058735"/>
                            <a:pt x="3388534" y="2111657"/>
                            <a:pt x="3049554" y="2062103"/>
                          </a:cubicBezTo>
                          <a:cubicBezTo>
                            <a:pt x="2691993" y="2050853"/>
                            <a:pt x="2551207" y="2082502"/>
                            <a:pt x="2287165" y="2062103"/>
                          </a:cubicBezTo>
                          <a:cubicBezTo>
                            <a:pt x="1998948" y="2044693"/>
                            <a:pt x="1743931" y="1992388"/>
                            <a:pt x="1336321" y="2062103"/>
                          </a:cubicBezTo>
                          <a:cubicBezTo>
                            <a:pt x="929349" y="2124421"/>
                            <a:pt x="982435" y="2027704"/>
                            <a:pt x="762387" y="2062103"/>
                          </a:cubicBezTo>
                          <a:cubicBezTo>
                            <a:pt x="529353" y="2066535"/>
                            <a:pt x="122539" y="2053534"/>
                            <a:pt x="0" y="2062103"/>
                          </a:cubicBezTo>
                          <a:cubicBezTo>
                            <a:pt x="-20444" y="1644116"/>
                            <a:pt x="-32797" y="1537643"/>
                            <a:pt x="0" y="1072292"/>
                          </a:cubicBezTo>
                          <a:cubicBezTo>
                            <a:pt x="10299" y="601605"/>
                            <a:pt x="-6942" y="481423"/>
                            <a:pt x="0" y="0"/>
                          </a:cubicBezTo>
                          <a:close/>
                        </a:path>
                      </a:pathLst>
                    </a:custGeom>
                    <ask:type>
                      <ask:lineSketchFreehand/>
                    </ask:type>
                  </ask:lineSketchStyleProps>
                </a:ext>
              </a:extLst>
            </a:ln>
          </p:spPr>
          <p:txBody>
            <a:bodyPr wrap="square" rtlCol="0">
              <a:spAutoFit/>
            </a:bodyPr>
            <a:lstStyle/>
            <a:p>
              <a:pPr algn="just"/>
              <a:r>
                <a:rPr lang="vi-VN" sz="3200" dirty="0">
                  <a:solidFill>
                    <a:srgbClr val="000000"/>
                  </a:solidFill>
                  <a:latin typeface="Calibri" panose="020F0502020204030204" pitchFamily="34" charset="0"/>
                  <a:ea typeface="Calibri" panose="020F0502020204030204" pitchFamily="34" charset="0"/>
                  <a:cs typeface="Calibri" panose="020F0502020204030204" pitchFamily="34" charset="0"/>
                </a:rPr>
                <a:t>Những bạn có số đo</a:t>
              </a:r>
              <a:r>
                <a:rPr lang="en-US" sz="32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vi-VN" sz="3200" dirty="0">
                  <a:solidFill>
                    <a:srgbClr val="000000"/>
                  </a:solidFill>
                  <a:latin typeface="Calibri" panose="020F0502020204030204" pitchFamily="34" charset="0"/>
                  <a:ea typeface="Calibri" panose="020F0502020204030204" pitchFamily="34" charset="0"/>
                  <a:cs typeface="Calibri" panose="020F0502020204030204" pitchFamily="34" charset="0"/>
                </a:rPr>
                <a:t>chiều cao tình cờ giống nhau có thể kết thành đôi</a:t>
              </a:r>
              <a:r>
                <a:rPr lang="en-US" sz="32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vi-VN" sz="3200" dirty="0">
                  <a:solidFill>
                    <a:srgbClr val="000000"/>
                  </a:solidFill>
                  <a:latin typeface="Calibri" panose="020F0502020204030204" pitchFamily="34" charset="0"/>
                  <a:ea typeface="Calibri" panose="020F0502020204030204" pitchFamily="34" charset="0"/>
                  <a:cs typeface="Calibri" panose="020F0502020204030204" pitchFamily="34" charset="0"/>
                </a:rPr>
                <a:t>bạn và tự nhận tên đôi</a:t>
              </a:r>
            </a:p>
            <a:p>
              <a:pPr algn="just"/>
              <a:r>
                <a:rPr lang="vi-VN" sz="3200" dirty="0">
                  <a:solidFill>
                    <a:srgbClr val="000000"/>
                  </a:solidFill>
                  <a:latin typeface="Calibri" panose="020F0502020204030204" pitchFamily="34" charset="0"/>
                  <a:ea typeface="Calibri" panose="020F0502020204030204" pitchFamily="34" charset="0"/>
                  <a:cs typeface="Calibri" panose="020F0502020204030204" pitchFamily="34" charset="0"/>
                </a:rPr>
                <a:t>bạn theo chiều cao.</a:t>
              </a:r>
              <a:endParaRPr lang="en-US" sz="32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algn="ctr"/>
              <a:r>
                <a:rPr lang="vi-VN" sz="3200" b="1" dirty="0">
                  <a:solidFill>
                    <a:srgbClr val="FF0000"/>
                  </a:solidFill>
                  <a:latin typeface="Calibri" panose="020F0502020204030204" pitchFamily="34" charset="0"/>
                  <a:ea typeface="Calibri" panose="020F0502020204030204" pitchFamily="34" charset="0"/>
                  <a:cs typeface="Calibri" panose="020F0502020204030204" pitchFamily="34" charset="0"/>
                </a:rPr>
                <a:t>Ví dụ: “Đôi bạn mét tư, đôi bạn mét rưỡi”.</a:t>
              </a:r>
            </a:p>
          </p:txBody>
        </p:sp>
        <p:pic>
          <p:nvPicPr>
            <p:cNvPr id="6" name="Picture 2" descr="Kiểm tra dấu Tick Clip nghệ thuật - xanh dấu tick png tải về - Miễn phí  trong suốt Cò png Tải về.">
              <a:extLst>
                <a:ext uri="{FF2B5EF4-FFF2-40B4-BE49-F238E27FC236}">
                  <a16:creationId xmlns:a16="http://schemas.microsoft.com/office/drawing/2014/main" id="{79C34A4F-790B-5E14-AE77-9ED118263691}"/>
                </a:ext>
              </a:extLst>
            </p:cNvPr>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3000" b="98556" l="111" r="99333">
                          <a14:foregroundMark x1="44667" y1="14444" x2="41222" y2="35111"/>
                          <a14:foregroundMark x1="25222" y1="10333" x2="11889" y2="21667"/>
                          <a14:foregroundMark x1="8889" y1="27667" x2="25444" y2="55778"/>
                          <a14:foregroundMark x1="25444" y1="55778" x2="64667" y2="66222"/>
                          <a14:foregroundMark x1="49222" y1="23556" x2="47889" y2="63444"/>
                          <a14:foregroundMark x1="65333" y1="29333" x2="72222" y2="49333"/>
                          <a14:foregroundMark x1="72222" y1="49333" x2="50333" y2="81889"/>
                          <a14:foregroundMark x1="50333" y1="81889" x2="38444" y2="84222"/>
                          <a14:foregroundMark x1="39667" y1="28333" x2="28111" y2="40889"/>
                          <a14:foregroundMark x1="28111" y1="40889" x2="38444" y2="81667"/>
                          <a14:foregroundMark x1="38444" y1="81667" x2="64889" y2="93222"/>
                          <a14:foregroundMark x1="32556" y1="31778" x2="28667" y2="75000"/>
                          <a14:foregroundMark x1="28667" y1="75000" x2="29667" y2="76000"/>
                          <a14:foregroundMark x1="19222" y1="33667" x2="14333" y2="54778"/>
                          <a14:foregroundMark x1="14333" y1="54778" x2="17889" y2="80778"/>
                          <a14:foregroundMark x1="17889" y1="80778" x2="25000" y2="82889"/>
                          <a14:foregroundMark x1="9222" y1="43444" x2="11000" y2="58444"/>
                          <a14:foregroundMark x1="11000" y1="58444" x2="25444" y2="80333"/>
                          <a14:foregroundMark x1="25444" y1="80333" x2="27889" y2="81444"/>
                          <a14:foregroundMark x1="16333" y1="74444" x2="32667" y2="88778"/>
                          <a14:foregroundMark x1="32667" y1="88778" x2="54778" y2="98556"/>
                          <a14:foregroundMark x1="54778" y1="98556" x2="55333" y2="98333"/>
                          <a14:foregroundMark x1="80889" y1="58444" x2="64778" y2="85333"/>
                          <a14:foregroundMark x1="89333" y1="56778" x2="83222" y2="73111"/>
                          <a14:foregroundMark x1="83222" y1="73111" x2="72444" y2="87000"/>
                          <a14:foregroundMark x1="72444" y1="87000" x2="72000" y2="87000"/>
                          <a14:foregroundMark x1="82556" y1="39333" x2="69667" y2="76444"/>
                          <a14:foregroundMark x1="58778" y1="13889" x2="83444" y2="46111"/>
                          <a14:foregroundMark x1="83444" y1="46111" x2="83444" y2="46111"/>
                          <a14:foregroundMark x1="61333" y1="12667" x2="81444" y2="25333"/>
                          <a14:foregroundMark x1="81444" y1="25333" x2="94556" y2="39444"/>
                          <a14:foregroundMark x1="94556" y1="39444" x2="94556" y2="40333"/>
                          <a14:foregroundMark x1="90000" y1="29111" x2="95778" y2="50889"/>
                          <a14:foregroundMark x1="95778" y1="50889" x2="94222" y2="55778"/>
                          <a14:foregroundMark x1="88556" y1="33778" x2="86333" y2="44778"/>
                          <a14:foregroundMark x1="86333" y1="44778" x2="83000" y2="50667"/>
                          <a14:foregroundMark x1="59111" y1="10556" x2="50000" y2="48667"/>
                          <a14:foregroundMark x1="54778" y1="17778" x2="41778" y2="30222"/>
                          <a14:foregroundMark x1="41778" y1="30222" x2="35778" y2="56778"/>
                          <a14:foregroundMark x1="35778" y1="56778" x2="41778" y2="59444"/>
                          <a14:foregroundMark x1="44000" y1="21778" x2="26444" y2="33667"/>
                          <a14:foregroundMark x1="26444" y1="33667" x2="20889" y2="59111"/>
                          <a14:foregroundMark x1="20889" y1="59111" x2="25222" y2="61556"/>
                          <a14:foregroundMark x1="12667" y1="37222" x2="9889" y2="47556"/>
                          <a14:foregroundMark x1="9889" y1="47556" x2="10889" y2="64444"/>
                          <a14:foregroundMark x1="10889" y1="64444" x2="15000" y2="68667"/>
                          <a14:foregroundMark x1="4444" y1="44111" x2="4556" y2="62889"/>
                          <a14:foregroundMark x1="41667" y1="6889" x2="56556" y2="6222"/>
                          <a14:foregroundMark x1="56556" y1="6222" x2="57333" y2="6222"/>
                          <a14:foregroundMark x1="93000" y1="31556" x2="95889" y2="41667"/>
                          <a14:foregroundMark x1="95889" y1="41667" x2="95889" y2="41667"/>
                          <a14:foregroundMark x1="40889" y1="3000" x2="61222" y2="4222"/>
                          <a14:foregroundMark x1="99444" y1="49333" x2="99444" y2="49333"/>
                          <a14:foregroundMark x1="111" y1="47222" x2="111" y2="47222"/>
                        </a14:backgroundRemoval>
                      </a14:imgEffect>
                    </a14:imgLayer>
                  </a14:imgProps>
                </a:ext>
                <a:ext uri="{28A0092B-C50C-407E-A947-70E740481C1C}">
                  <a14:useLocalDpi xmlns:a14="http://schemas.microsoft.com/office/drawing/2010/main" val="0"/>
                </a:ext>
              </a:extLst>
            </a:blip>
            <a:srcRect/>
            <a:stretch>
              <a:fillRect/>
            </a:stretch>
          </p:blipFill>
          <p:spPr bwMode="auto">
            <a:xfrm>
              <a:off x="4353057" y="1937803"/>
              <a:ext cx="1265009" cy="126500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927943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6831CC3-0BFE-C783-CBA4-62B59D283CAF}"/>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257" y="0"/>
            <a:ext cx="12187486" cy="6858000"/>
          </a:xfrm>
          <a:prstGeom prst="rect">
            <a:avLst/>
          </a:prstGeom>
        </p:spPr>
      </p:pic>
      <p:grpSp>
        <p:nvGrpSpPr>
          <p:cNvPr id="2" name="Graphic 12">
            <a:extLst>
              <a:ext uri="{FF2B5EF4-FFF2-40B4-BE49-F238E27FC236}">
                <a16:creationId xmlns:a16="http://schemas.microsoft.com/office/drawing/2014/main" id="{DAAC8EC8-1810-941D-0C67-0730AFB973AA}"/>
              </a:ext>
            </a:extLst>
          </p:cNvPr>
          <p:cNvGrpSpPr/>
          <p:nvPr/>
        </p:nvGrpSpPr>
        <p:grpSpPr>
          <a:xfrm>
            <a:off x="540989" y="1081380"/>
            <a:ext cx="4711235" cy="2438400"/>
            <a:chOff x="3665215" y="980369"/>
            <a:chExt cx="4686676" cy="2814110"/>
          </a:xfrm>
        </p:grpSpPr>
        <p:sp>
          <p:nvSpPr>
            <p:cNvPr id="3" name="Freeform: Shape 23">
              <a:extLst>
                <a:ext uri="{FF2B5EF4-FFF2-40B4-BE49-F238E27FC236}">
                  <a16:creationId xmlns:a16="http://schemas.microsoft.com/office/drawing/2014/main" id="{A6E7A20A-2701-A134-2DE5-105ACF05C15A}"/>
                </a:ext>
              </a:extLst>
            </p:cNvPr>
            <p:cNvSpPr/>
            <p:nvPr/>
          </p:nvSpPr>
          <p:spPr>
            <a:xfrm>
              <a:off x="3870671" y="1167294"/>
              <a:ext cx="4481220" cy="2627185"/>
            </a:xfrm>
            <a:custGeom>
              <a:avLst/>
              <a:gdLst>
                <a:gd name="connsiteX0" fmla="*/ 2510832 w 4481220"/>
                <a:gd name="connsiteY0" fmla="*/ 0 h 2627185"/>
                <a:gd name="connsiteX1" fmla="*/ 2447594 w 4481220"/>
                <a:gd name="connsiteY1" fmla="*/ 3720 h 2627185"/>
                <a:gd name="connsiteX2" fmla="*/ 2297867 w 4481220"/>
                <a:gd name="connsiteY2" fmla="*/ 44639 h 2627185"/>
                <a:gd name="connsiteX3" fmla="*/ 2296937 w 4481220"/>
                <a:gd name="connsiteY3" fmla="*/ 44639 h 2627185"/>
                <a:gd name="connsiteX4" fmla="*/ 2296007 w 4481220"/>
                <a:gd name="connsiteY4" fmla="*/ 44639 h 2627185"/>
                <a:gd name="connsiteX5" fmla="*/ 2295077 w 4481220"/>
                <a:gd name="connsiteY5" fmla="*/ 44639 h 2627185"/>
                <a:gd name="connsiteX6" fmla="*/ 2296007 w 4481220"/>
                <a:gd name="connsiteY6" fmla="*/ 44639 h 2627185"/>
                <a:gd name="connsiteX7" fmla="*/ 2145351 w 4481220"/>
                <a:gd name="connsiteY7" fmla="*/ 132987 h 2627185"/>
                <a:gd name="connsiteX8" fmla="*/ 2028173 w 4481220"/>
                <a:gd name="connsiteY8" fmla="*/ 249234 h 2627185"/>
                <a:gd name="connsiteX9" fmla="*/ 1998414 w 4481220"/>
                <a:gd name="connsiteY9" fmla="*/ 292013 h 2627185"/>
                <a:gd name="connsiteX10" fmla="*/ 1989114 w 4481220"/>
                <a:gd name="connsiteY10" fmla="*/ 311542 h 2627185"/>
                <a:gd name="connsiteX11" fmla="*/ 1979815 w 4481220"/>
                <a:gd name="connsiteY11" fmla="*/ 314332 h 2627185"/>
                <a:gd name="connsiteX12" fmla="*/ 1963075 w 4481220"/>
                <a:gd name="connsiteY12" fmla="*/ 305032 h 2627185"/>
                <a:gd name="connsiteX13" fmla="*/ 1957495 w 4481220"/>
                <a:gd name="connsiteY13" fmla="*/ 296663 h 2627185"/>
                <a:gd name="connsiteX14" fmla="*/ 1954706 w 4481220"/>
                <a:gd name="connsiteY14" fmla="*/ 292943 h 2627185"/>
                <a:gd name="connsiteX15" fmla="*/ 1948196 w 4481220"/>
                <a:gd name="connsiteY15" fmla="*/ 282713 h 2627185"/>
                <a:gd name="connsiteX16" fmla="*/ 1942615 w 4481220"/>
                <a:gd name="connsiteY16" fmla="*/ 273413 h 2627185"/>
                <a:gd name="connsiteX17" fmla="*/ 1940756 w 4481220"/>
                <a:gd name="connsiteY17" fmla="*/ 271553 h 2627185"/>
                <a:gd name="connsiteX18" fmla="*/ 1935176 w 4481220"/>
                <a:gd name="connsiteY18" fmla="*/ 262254 h 2627185"/>
                <a:gd name="connsiteX19" fmla="*/ 1909136 w 4481220"/>
                <a:gd name="connsiteY19" fmla="*/ 224124 h 2627185"/>
                <a:gd name="connsiteX20" fmla="*/ 1829159 w 4481220"/>
                <a:gd name="connsiteY20" fmla="*/ 146006 h 2627185"/>
                <a:gd name="connsiteX21" fmla="*/ 1704542 w 4481220"/>
                <a:gd name="connsiteY21" fmla="*/ 74398 h 2627185"/>
                <a:gd name="connsiteX22" fmla="*/ 1542725 w 4481220"/>
                <a:gd name="connsiteY22" fmla="*/ 30689 h 2627185"/>
                <a:gd name="connsiteX23" fmla="*/ 1544585 w 4481220"/>
                <a:gd name="connsiteY23" fmla="*/ 31619 h 2627185"/>
                <a:gd name="connsiteX24" fmla="*/ 1460887 w 4481220"/>
                <a:gd name="connsiteY24" fmla="*/ 26039 h 2627185"/>
                <a:gd name="connsiteX25" fmla="*/ 1378120 w 4481220"/>
                <a:gd name="connsiteY25" fmla="*/ 31619 h 2627185"/>
                <a:gd name="connsiteX26" fmla="*/ 1234903 w 4481220"/>
                <a:gd name="connsiteY26" fmla="*/ 69748 h 2627185"/>
                <a:gd name="connsiteX27" fmla="*/ 1137255 w 4481220"/>
                <a:gd name="connsiteY27" fmla="*/ 126477 h 2627185"/>
                <a:gd name="connsiteX28" fmla="*/ 1066577 w 4481220"/>
                <a:gd name="connsiteY28" fmla="*/ 196225 h 2627185"/>
                <a:gd name="connsiteX29" fmla="*/ 1016358 w 4481220"/>
                <a:gd name="connsiteY29" fmla="*/ 281783 h 2627185"/>
                <a:gd name="connsiteX30" fmla="*/ 988459 w 4481220"/>
                <a:gd name="connsiteY30" fmla="*/ 376641 h 2627185"/>
                <a:gd name="connsiteX31" fmla="*/ 990319 w 4481220"/>
                <a:gd name="connsiteY31" fmla="*/ 379431 h 2627185"/>
                <a:gd name="connsiteX32" fmla="*/ 992179 w 4481220"/>
                <a:gd name="connsiteY32" fmla="*/ 392450 h 2627185"/>
                <a:gd name="connsiteX33" fmla="*/ 983809 w 4481220"/>
                <a:gd name="connsiteY33" fmla="*/ 402680 h 2627185"/>
                <a:gd name="connsiteX34" fmla="*/ 974509 w 4481220"/>
                <a:gd name="connsiteY34" fmla="*/ 405470 h 2627185"/>
                <a:gd name="connsiteX35" fmla="*/ 962420 w 4481220"/>
                <a:gd name="connsiteY35" fmla="*/ 400820 h 2627185"/>
                <a:gd name="connsiteX36" fmla="*/ 917781 w 4481220"/>
                <a:gd name="connsiteY36" fmla="*/ 358971 h 2627185"/>
                <a:gd name="connsiteX37" fmla="*/ 852682 w 4481220"/>
                <a:gd name="connsiteY37" fmla="*/ 320842 h 2627185"/>
                <a:gd name="connsiteX38" fmla="*/ 780144 w 4481220"/>
                <a:gd name="connsiteY38" fmla="*/ 301313 h 2627185"/>
                <a:gd name="connsiteX39" fmla="*/ 737365 w 4481220"/>
                <a:gd name="connsiteY39" fmla="*/ 298523 h 2627185"/>
                <a:gd name="connsiteX40" fmla="*/ 689936 w 4481220"/>
                <a:gd name="connsiteY40" fmla="*/ 301313 h 2627185"/>
                <a:gd name="connsiteX41" fmla="*/ 587639 w 4481220"/>
                <a:gd name="connsiteY41" fmla="*/ 329212 h 2627185"/>
                <a:gd name="connsiteX42" fmla="*/ 499291 w 4481220"/>
                <a:gd name="connsiteY42" fmla="*/ 380361 h 2627185"/>
                <a:gd name="connsiteX43" fmla="*/ 438843 w 4481220"/>
                <a:gd name="connsiteY43" fmla="*/ 439879 h 2627185"/>
                <a:gd name="connsiteX44" fmla="*/ 395134 w 4481220"/>
                <a:gd name="connsiteY44" fmla="*/ 514277 h 2627185"/>
                <a:gd name="connsiteX45" fmla="*/ 369094 w 4481220"/>
                <a:gd name="connsiteY45" fmla="*/ 610065 h 2627185"/>
                <a:gd name="connsiteX46" fmla="*/ 370024 w 4481220"/>
                <a:gd name="connsiteY46" fmla="*/ 723522 h 2627185"/>
                <a:gd name="connsiteX47" fmla="*/ 405363 w 4481220"/>
                <a:gd name="connsiteY47" fmla="*/ 854649 h 2627185"/>
                <a:gd name="connsiteX48" fmla="*/ 405363 w 4481220"/>
                <a:gd name="connsiteY48" fmla="*/ 855579 h 2627185"/>
                <a:gd name="connsiteX49" fmla="*/ 426753 w 4481220"/>
                <a:gd name="connsiteY49" fmla="*/ 900218 h 2627185"/>
                <a:gd name="connsiteX50" fmla="*/ 434193 w 4481220"/>
                <a:gd name="connsiteY50" fmla="*/ 903938 h 2627185"/>
                <a:gd name="connsiteX51" fmla="*/ 443492 w 4481220"/>
                <a:gd name="connsiteY51" fmla="*/ 916028 h 2627185"/>
                <a:gd name="connsiteX52" fmla="*/ 441633 w 4481220"/>
                <a:gd name="connsiteY52" fmla="*/ 931837 h 2627185"/>
                <a:gd name="connsiteX53" fmla="*/ 436983 w 4481220"/>
                <a:gd name="connsiteY53" fmla="*/ 937417 h 2627185"/>
                <a:gd name="connsiteX54" fmla="*/ 433263 w 4481220"/>
                <a:gd name="connsiteY54" fmla="*/ 941137 h 2627185"/>
                <a:gd name="connsiteX55" fmla="*/ 425823 w 4481220"/>
                <a:gd name="connsiteY55" fmla="*/ 942997 h 2627185"/>
                <a:gd name="connsiteX56" fmla="*/ 419313 w 4481220"/>
                <a:gd name="connsiteY56" fmla="*/ 941137 h 2627185"/>
                <a:gd name="connsiteX57" fmla="*/ 413733 w 4481220"/>
                <a:gd name="connsiteY57" fmla="*/ 940207 h 2627185"/>
                <a:gd name="connsiteX58" fmla="*/ 370024 w 4481220"/>
                <a:gd name="connsiteY58" fmla="*/ 932767 h 2627185"/>
                <a:gd name="connsiteX59" fmla="*/ 329105 w 4481220"/>
                <a:gd name="connsiteY59" fmla="*/ 929977 h 2627185"/>
                <a:gd name="connsiteX60" fmla="*/ 294696 w 4481220"/>
                <a:gd name="connsiteY60" fmla="*/ 931837 h 2627185"/>
                <a:gd name="connsiteX61" fmla="*/ 227738 w 4481220"/>
                <a:gd name="connsiteY61" fmla="*/ 950437 h 2627185"/>
                <a:gd name="connsiteX62" fmla="*/ 162640 w 4481220"/>
                <a:gd name="connsiteY62" fmla="*/ 988566 h 2627185"/>
                <a:gd name="connsiteX63" fmla="*/ 98471 w 4481220"/>
                <a:gd name="connsiteY63" fmla="*/ 1053664 h 2627185"/>
                <a:gd name="connsiteX64" fmla="*/ 39882 w 4481220"/>
                <a:gd name="connsiteY64" fmla="*/ 1155032 h 2627185"/>
                <a:gd name="connsiteX65" fmla="*/ 3613 w 4481220"/>
                <a:gd name="connsiteY65" fmla="*/ 1286159 h 2627185"/>
                <a:gd name="connsiteX66" fmla="*/ 2683 w 4481220"/>
                <a:gd name="connsiteY66" fmla="*/ 1401476 h 2627185"/>
                <a:gd name="connsiteX67" fmla="*/ 27793 w 4481220"/>
                <a:gd name="connsiteY67" fmla="*/ 1498193 h 2627185"/>
                <a:gd name="connsiteX68" fmla="*/ 68712 w 4481220"/>
                <a:gd name="connsiteY68" fmla="*/ 1567942 h 2627185"/>
                <a:gd name="connsiteX69" fmla="*/ 124510 w 4481220"/>
                <a:gd name="connsiteY69" fmla="*/ 1623740 h 2627185"/>
                <a:gd name="connsiteX70" fmla="*/ 197049 w 4481220"/>
                <a:gd name="connsiteY70" fmla="*/ 1665589 h 2627185"/>
                <a:gd name="connsiteX71" fmla="*/ 210068 w 4481220"/>
                <a:gd name="connsiteY71" fmla="*/ 1670239 h 2627185"/>
                <a:gd name="connsiteX72" fmla="*/ 220298 w 4481220"/>
                <a:gd name="connsiteY72" fmla="*/ 1677679 h 2627185"/>
                <a:gd name="connsiteX73" fmla="*/ 222158 w 4481220"/>
                <a:gd name="connsiteY73" fmla="*/ 1690699 h 2627185"/>
                <a:gd name="connsiteX74" fmla="*/ 220298 w 4481220"/>
                <a:gd name="connsiteY74" fmla="*/ 1695349 h 2627185"/>
                <a:gd name="connsiteX75" fmla="*/ 216578 w 4481220"/>
                <a:gd name="connsiteY75" fmla="*/ 1701858 h 2627185"/>
                <a:gd name="connsiteX76" fmla="*/ 202628 w 4481220"/>
                <a:gd name="connsiteY76" fmla="*/ 1718598 h 2627185"/>
                <a:gd name="connsiteX77" fmla="*/ 165429 w 4481220"/>
                <a:gd name="connsiteY77" fmla="*/ 1782766 h 2627185"/>
                <a:gd name="connsiteX78" fmla="*/ 137530 w 4481220"/>
                <a:gd name="connsiteY78" fmla="*/ 1887854 h 2627185"/>
                <a:gd name="connsiteX79" fmla="*/ 138460 w 4481220"/>
                <a:gd name="connsiteY79" fmla="*/ 2029210 h 2627185"/>
                <a:gd name="connsiteX80" fmla="*/ 174729 w 4481220"/>
                <a:gd name="connsiteY80" fmla="*/ 2164987 h 2627185"/>
                <a:gd name="connsiteX81" fmla="*/ 221228 w 4481220"/>
                <a:gd name="connsiteY81" fmla="*/ 2246825 h 2627185"/>
                <a:gd name="connsiteX82" fmla="*/ 281676 w 4481220"/>
                <a:gd name="connsiteY82" fmla="*/ 2307273 h 2627185"/>
                <a:gd name="connsiteX83" fmla="*/ 386764 w 4481220"/>
                <a:gd name="connsiteY83" fmla="*/ 2367722 h 2627185"/>
                <a:gd name="connsiteX84" fmla="*/ 561600 w 4481220"/>
                <a:gd name="connsiteY84" fmla="*/ 2414221 h 2627185"/>
                <a:gd name="connsiteX85" fmla="*/ 654597 w 4481220"/>
                <a:gd name="connsiteY85" fmla="*/ 2419801 h 2627185"/>
                <a:gd name="connsiteX86" fmla="*/ 737365 w 4481220"/>
                <a:gd name="connsiteY86" fmla="*/ 2415151 h 2627185"/>
                <a:gd name="connsiteX87" fmla="*/ 858262 w 4481220"/>
                <a:gd name="connsiteY87" fmla="*/ 2383532 h 2627185"/>
                <a:gd name="connsiteX88" fmla="*/ 944750 w 4481220"/>
                <a:gd name="connsiteY88" fmla="*/ 2333313 h 2627185"/>
                <a:gd name="connsiteX89" fmla="*/ 1009848 w 4481220"/>
                <a:gd name="connsiteY89" fmla="*/ 2267285 h 2627185"/>
                <a:gd name="connsiteX90" fmla="*/ 1024728 w 4481220"/>
                <a:gd name="connsiteY90" fmla="*/ 2260775 h 2627185"/>
                <a:gd name="connsiteX91" fmla="*/ 1039608 w 4481220"/>
                <a:gd name="connsiteY91" fmla="*/ 2267285 h 2627185"/>
                <a:gd name="connsiteX92" fmla="*/ 1046118 w 4481220"/>
                <a:gd name="connsiteY92" fmla="*/ 2282164 h 2627185"/>
                <a:gd name="connsiteX93" fmla="*/ 1043328 w 4481220"/>
                <a:gd name="connsiteY93" fmla="*/ 2292394 h 2627185"/>
                <a:gd name="connsiteX94" fmla="*/ 1046118 w 4481220"/>
                <a:gd name="connsiteY94" fmla="*/ 2299834 h 2627185"/>
                <a:gd name="connsiteX95" fmla="*/ 1101916 w 4481220"/>
                <a:gd name="connsiteY95" fmla="*/ 2392831 h 2627185"/>
                <a:gd name="connsiteX96" fmla="*/ 1133535 w 4481220"/>
                <a:gd name="connsiteY96" fmla="*/ 2429101 h 2627185"/>
                <a:gd name="connsiteX97" fmla="*/ 1164225 w 4481220"/>
                <a:gd name="connsiteY97" fmla="*/ 2456070 h 2627185"/>
                <a:gd name="connsiteX98" fmla="*/ 1257223 w 4481220"/>
                <a:gd name="connsiteY98" fmla="*/ 2510009 h 2627185"/>
                <a:gd name="connsiteX99" fmla="*/ 1404159 w 4481220"/>
                <a:gd name="connsiteY99" fmla="*/ 2549068 h 2627185"/>
                <a:gd name="connsiteX100" fmla="*/ 1496226 w 4481220"/>
                <a:gd name="connsiteY100" fmla="*/ 2554647 h 2627185"/>
                <a:gd name="connsiteX101" fmla="*/ 1593874 w 4481220"/>
                <a:gd name="connsiteY101" fmla="*/ 2548137 h 2627185"/>
                <a:gd name="connsiteX102" fmla="*/ 1768710 w 4481220"/>
                <a:gd name="connsiteY102" fmla="*/ 2500709 h 2627185"/>
                <a:gd name="connsiteX103" fmla="*/ 1885887 w 4481220"/>
                <a:gd name="connsiteY103" fmla="*/ 2433750 h 2627185"/>
                <a:gd name="connsiteX104" fmla="*/ 1959355 w 4481220"/>
                <a:gd name="connsiteY104" fmla="*/ 2361212 h 2627185"/>
                <a:gd name="connsiteX105" fmla="*/ 2003994 w 4481220"/>
                <a:gd name="connsiteY105" fmla="*/ 2284024 h 2627185"/>
                <a:gd name="connsiteX106" fmla="*/ 2016084 w 4481220"/>
                <a:gd name="connsiteY106" fmla="*/ 2251475 h 2627185"/>
                <a:gd name="connsiteX107" fmla="*/ 2021663 w 4481220"/>
                <a:gd name="connsiteY107" fmla="*/ 2243105 h 2627185"/>
                <a:gd name="connsiteX108" fmla="*/ 2040263 w 4481220"/>
                <a:gd name="connsiteY108" fmla="*/ 2228225 h 2627185"/>
                <a:gd name="connsiteX109" fmla="*/ 2054213 w 4481220"/>
                <a:gd name="connsiteY109" fmla="*/ 2234735 h 2627185"/>
                <a:gd name="connsiteX110" fmla="*/ 2058863 w 4481220"/>
                <a:gd name="connsiteY110" fmla="*/ 2247755 h 2627185"/>
                <a:gd name="connsiteX111" fmla="*/ 2058863 w 4481220"/>
                <a:gd name="connsiteY111" fmla="*/ 2257055 h 2627185"/>
                <a:gd name="connsiteX112" fmla="*/ 2059793 w 4481220"/>
                <a:gd name="connsiteY112" fmla="*/ 2262635 h 2627185"/>
                <a:gd name="connsiteX113" fmla="*/ 2059793 w 4481220"/>
                <a:gd name="connsiteY113" fmla="*/ 2264494 h 2627185"/>
                <a:gd name="connsiteX114" fmla="*/ 2063512 w 4481220"/>
                <a:gd name="connsiteY114" fmla="*/ 2282164 h 2627185"/>
                <a:gd name="connsiteX115" fmla="*/ 2070953 w 4481220"/>
                <a:gd name="connsiteY115" fmla="*/ 2305414 h 2627185"/>
                <a:gd name="connsiteX116" fmla="*/ 2093272 w 4481220"/>
                <a:gd name="connsiteY116" fmla="*/ 2343543 h 2627185"/>
                <a:gd name="connsiteX117" fmla="*/ 2129541 w 4481220"/>
                <a:gd name="connsiteY117" fmla="*/ 2378882 h 2627185"/>
                <a:gd name="connsiteX118" fmla="*/ 2195569 w 4481220"/>
                <a:gd name="connsiteY118" fmla="*/ 2417011 h 2627185"/>
                <a:gd name="connsiteX119" fmla="*/ 2314606 w 4481220"/>
                <a:gd name="connsiteY119" fmla="*/ 2448630 h 2627185"/>
                <a:gd name="connsiteX120" fmla="*/ 2388075 w 4481220"/>
                <a:gd name="connsiteY120" fmla="*/ 2453280 h 2627185"/>
                <a:gd name="connsiteX121" fmla="*/ 2461543 w 4481220"/>
                <a:gd name="connsiteY121" fmla="*/ 2448630 h 2627185"/>
                <a:gd name="connsiteX122" fmla="*/ 2571280 w 4481220"/>
                <a:gd name="connsiteY122" fmla="*/ 2419801 h 2627185"/>
                <a:gd name="connsiteX123" fmla="*/ 2629869 w 4481220"/>
                <a:gd name="connsiteY123" fmla="*/ 2386322 h 2627185"/>
                <a:gd name="connsiteX124" fmla="*/ 2659628 w 4481220"/>
                <a:gd name="connsiteY124" fmla="*/ 2356562 h 2627185"/>
                <a:gd name="connsiteX125" fmla="*/ 2676368 w 4481220"/>
                <a:gd name="connsiteY125" fmla="*/ 2327733 h 2627185"/>
                <a:gd name="connsiteX126" fmla="*/ 2684738 w 4481220"/>
                <a:gd name="connsiteY126" fmla="*/ 2317503 h 2627185"/>
                <a:gd name="connsiteX127" fmla="*/ 2694037 w 4481220"/>
                <a:gd name="connsiteY127" fmla="*/ 2314713 h 2627185"/>
                <a:gd name="connsiteX128" fmla="*/ 2698687 w 4481220"/>
                <a:gd name="connsiteY128" fmla="*/ 2315643 h 2627185"/>
                <a:gd name="connsiteX129" fmla="*/ 2700547 w 4481220"/>
                <a:gd name="connsiteY129" fmla="*/ 2314713 h 2627185"/>
                <a:gd name="connsiteX130" fmla="*/ 2701477 w 4481220"/>
                <a:gd name="connsiteY130" fmla="*/ 2314713 h 2627185"/>
                <a:gd name="connsiteX131" fmla="*/ 2706127 w 4481220"/>
                <a:gd name="connsiteY131" fmla="*/ 2313783 h 2627185"/>
                <a:gd name="connsiteX132" fmla="*/ 2723796 w 4481220"/>
                <a:gd name="connsiteY132" fmla="*/ 2326803 h 2627185"/>
                <a:gd name="connsiteX133" fmla="*/ 2726587 w 4481220"/>
                <a:gd name="connsiteY133" fmla="*/ 2335173 h 2627185"/>
                <a:gd name="connsiteX134" fmla="*/ 2727516 w 4481220"/>
                <a:gd name="connsiteY134" fmla="*/ 2337033 h 2627185"/>
                <a:gd name="connsiteX135" fmla="*/ 2731237 w 4481220"/>
                <a:gd name="connsiteY135" fmla="*/ 2344473 h 2627185"/>
                <a:gd name="connsiteX136" fmla="*/ 2732166 w 4481220"/>
                <a:gd name="connsiteY136" fmla="*/ 2347263 h 2627185"/>
                <a:gd name="connsiteX137" fmla="*/ 2734956 w 4481220"/>
                <a:gd name="connsiteY137" fmla="*/ 2352842 h 2627185"/>
                <a:gd name="connsiteX138" fmla="*/ 2741466 w 4481220"/>
                <a:gd name="connsiteY138" fmla="*/ 2366792 h 2627185"/>
                <a:gd name="connsiteX139" fmla="*/ 2755416 w 4481220"/>
                <a:gd name="connsiteY139" fmla="*/ 2394691 h 2627185"/>
                <a:gd name="connsiteX140" fmla="*/ 2787035 w 4481220"/>
                <a:gd name="connsiteY140" fmla="*/ 2443050 h 2627185"/>
                <a:gd name="connsiteX141" fmla="*/ 2857713 w 4481220"/>
                <a:gd name="connsiteY141" fmla="*/ 2513729 h 2627185"/>
                <a:gd name="connsiteX142" fmla="*/ 2967450 w 4481220"/>
                <a:gd name="connsiteY142" fmla="*/ 2576967 h 2627185"/>
                <a:gd name="connsiteX143" fmla="*/ 3132986 w 4481220"/>
                <a:gd name="connsiteY143" fmla="*/ 2620676 h 2627185"/>
                <a:gd name="connsiteX144" fmla="*/ 3236214 w 4481220"/>
                <a:gd name="connsiteY144" fmla="*/ 2627186 h 2627185"/>
                <a:gd name="connsiteX145" fmla="*/ 3351531 w 4481220"/>
                <a:gd name="connsiteY145" fmla="*/ 2619746 h 2627185"/>
                <a:gd name="connsiteX146" fmla="*/ 3565426 w 4481220"/>
                <a:gd name="connsiteY146" fmla="*/ 2563017 h 2627185"/>
                <a:gd name="connsiteX147" fmla="*/ 3711432 w 4481220"/>
                <a:gd name="connsiteY147" fmla="*/ 2479319 h 2627185"/>
                <a:gd name="connsiteX148" fmla="*/ 3799780 w 4481220"/>
                <a:gd name="connsiteY148" fmla="*/ 2392831 h 2627185"/>
                <a:gd name="connsiteX149" fmla="*/ 3850929 w 4481220"/>
                <a:gd name="connsiteY149" fmla="*/ 2305414 h 2627185"/>
                <a:gd name="connsiteX150" fmla="*/ 3875108 w 4481220"/>
                <a:gd name="connsiteY150" fmla="*/ 2215206 h 2627185"/>
                <a:gd name="connsiteX151" fmla="*/ 3876968 w 4481220"/>
                <a:gd name="connsiteY151" fmla="*/ 2201256 h 2627185"/>
                <a:gd name="connsiteX152" fmla="*/ 3881618 w 4481220"/>
                <a:gd name="connsiteY152" fmla="*/ 2190096 h 2627185"/>
                <a:gd name="connsiteX153" fmla="*/ 3888128 w 4481220"/>
                <a:gd name="connsiteY153" fmla="*/ 2186376 h 2627185"/>
                <a:gd name="connsiteX154" fmla="*/ 3904867 w 4481220"/>
                <a:gd name="connsiteY154" fmla="*/ 2178937 h 2627185"/>
                <a:gd name="connsiteX155" fmla="*/ 3910447 w 4481220"/>
                <a:gd name="connsiteY155" fmla="*/ 2179867 h 2627185"/>
                <a:gd name="connsiteX156" fmla="*/ 3953226 w 4481220"/>
                <a:gd name="connsiteY156" fmla="*/ 2187306 h 2627185"/>
                <a:gd name="connsiteX157" fmla="*/ 4008095 w 4481220"/>
                <a:gd name="connsiteY157" fmla="*/ 2191026 h 2627185"/>
                <a:gd name="connsiteX158" fmla="*/ 4060174 w 4481220"/>
                <a:gd name="connsiteY158" fmla="*/ 2188236 h 2627185"/>
                <a:gd name="connsiteX159" fmla="*/ 4158751 w 4481220"/>
                <a:gd name="connsiteY159" fmla="*/ 2161267 h 2627185"/>
                <a:gd name="connsiteX160" fmla="*/ 4256399 w 4481220"/>
                <a:gd name="connsiteY160" fmla="*/ 2103609 h 2627185"/>
                <a:gd name="connsiteX161" fmla="*/ 4348467 w 4481220"/>
                <a:gd name="connsiteY161" fmla="*/ 2010611 h 2627185"/>
                <a:gd name="connsiteX162" fmla="*/ 4424725 w 4481220"/>
                <a:gd name="connsiteY162" fmla="*/ 1879484 h 2627185"/>
                <a:gd name="connsiteX163" fmla="*/ 4424725 w 4481220"/>
                <a:gd name="connsiteY163" fmla="*/ 1878554 h 2627185"/>
                <a:gd name="connsiteX164" fmla="*/ 4465644 w 4481220"/>
                <a:gd name="connsiteY164" fmla="*/ 1731618 h 2627185"/>
                <a:gd name="connsiteX165" fmla="*/ 4466574 w 4481220"/>
                <a:gd name="connsiteY165" fmla="*/ 1600491 h 2627185"/>
                <a:gd name="connsiteX166" fmla="*/ 4438674 w 4481220"/>
                <a:gd name="connsiteY166" fmla="*/ 1495403 h 2627185"/>
                <a:gd name="connsiteX167" fmla="*/ 4391246 w 4481220"/>
                <a:gd name="connsiteY167" fmla="*/ 1414495 h 2627185"/>
                <a:gd name="connsiteX168" fmla="*/ 4323357 w 4481220"/>
                <a:gd name="connsiteY168" fmla="*/ 1346607 h 2627185"/>
                <a:gd name="connsiteX169" fmla="*/ 4272208 w 4481220"/>
                <a:gd name="connsiteY169" fmla="*/ 1313128 h 2627185"/>
                <a:gd name="connsiteX170" fmla="*/ 4261979 w 4481220"/>
                <a:gd name="connsiteY170" fmla="*/ 1292668 h 2627185"/>
                <a:gd name="connsiteX171" fmla="*/ 4271279 w 4481220"/>
                <a:gd name="connsiteY171" fmla="*/ 1268489 h 2627185"/>
                <a:gd name="connsiteX172" fmla="*/ 4282438 w 4481220"/>
                <a:gd name="connsiteY172" fmla="*/ 1262909 h 2627185"/>
                <a:gd name="connsiteX173" fmla="*/ 4286158 w 4481220"/>
                <a:gd name="connsiteY173" fmla="*/ 1261049 h 2627185"/>
                <a:gd name="connsiteX174" fmla="*/ 4294528 w 4481220"/>
                <a:gd name="connsiteY174" fmla="*/ 1257329 h 2627185"/>
                <a:gd name="connsiteX175" fmla="*/ 4354976 w 4481220"/>
                <a:gd name="connsiteY175" fmla="*/ 1221990 h 2627185"/>
                <a:gd name="connsiteX176" fmla="*/ 4407985 w 4481220"/>
                <a:gd name="connsiteY176" fmla="*/ 1168981 h 2627185"/>
                <a:gd name="connsiteX177" fmla="*/ 4450764 w 4481220"/>
                <a:gd name="connsiteY177" fmla="*/ 1094583 h 2627185"/>
                <a:gd name="connsiteX178" fmla="*/ 4477734 w 4481220"/>
                <a:gd name="connsiteY178" fmla="*/ 996936 h 2627185"/>
                <a:gd name="connsiteX179" fmla="*/ 4477734 w 4481220"/>
                <a:gd name="connsiteY179" fmla="*/ 887198 h 2627185"/>
                <a:gd name="connsiteX180" fmla="*/ 4451694 w 4481220"/>
                <a:gd name="connsiteY180" fmla="*/ 792341 h 2627185"/>
                <a:gd name="connsiteX181" fmla="*/ 4405195 w 4481220"/>
                <a:gd name="connsiteY181" fmla="*/ 712362 h 2627185"/>
                <a:gd name="connsiteX182" fmla="*/ 4337307 w 4481220"/>
                <a:gd name="connsiteY182" fmla="*/ 644474 h 2627185"/>
                <a:gd name="connsiteX183" fmla="*/ 4240589 w 4481220"/>
                <a:gd name="connsiteY183" fmla="*/ 588676 h 2627185"/>
                <a:gd name="connsiteX184" fmla="*/ 4113182 w 4481220"/>
                <a:gd name="connsiteY184" fmla="*/ 554266 h 2627185"/>
                <a:gd name="connsiteX185" fmla="*/ 4047154 w 4481220"/>
                <a:gd name="connsiteY185" fmla="*/ 550547 h 2627185"/>
                <a:gd name="connsiteX186" fmla="*/ 3978336 w 4481220"/>
                <a:gd name="connsiteY186" fmla="*/ 555196 h 2627185"/>
                <a:gd name="connsiteX187" fmla="*/ 3901148 w 4481220"/>
                <a:gd name="connsiteY187" fmla="*/ 571936 h 2627185"/>
                <a:gd name="connsiteX188" fmla="*/ 3896498 w 4481220"/>
                <a:gd name="connsiteY188" fmla="*/ 572866 h 2627185"/>
                <a:gd name="connsiteX189" fmla="*/ 3880688 w 4481220"/>
                <a:gd name="connsiteY189" fmla="*/ 560776 h 2627185"/>
                <a:gd name="connsiteX190" fmla="*/ 3875108 w 4481220"/>
                <a:gd name="connsiteY190" fmla="*/ 551477 h 2627185"/>
                <a:gd name="connsiteX191" fmla="*/ 3857439 w 4481220"/>
                <a:gd name="connsiteY191" fmla="*/ 470568 h 2627185"/>
                <a:gd name="connsiteX192" fmla="*/ 3833259 w 4481220"/>
                <a:gd name="connsiteY192" fmla="*/ 399890 h 2627185"/>
                <a:gd name="connsiteX193" fmla="*/ 3770021 w 4481220"/>
                <a:gd name="connsiteY193" fmla="*/ 289223 h 2627185"/>
                <a:gd name="connsiteX194" fmla="*/ 3691903 w 4481220"/>
                <a:gd name="connsiteY194" fmla="*/ 211105 h 2627185"/>
                <a:gd name="connsiteX195" fmla="*/ 3584025 w 4481220"/>
                <a:gd name="connsiteY195" fmla="*/ 148796 h 2627185"/>
                <a:gd name="connsiteX196" fmla="*/ 3448249 w 4481220"/>
                <a:gd name="connsiteY196" fmla="*/ 111597 h 2627185"/>
                <a:gd name="connsiteX197" fmla="*/ 3371990 w 4481220"/>
                <a:gd name="connsiteY197" fmla="*/ 106947 h 2627185"/>
                <a:gd name="connsiteX198" fmla="*/ 3288293 w 4481220"/>
                <a:gd name="connsiteY198" fmla="*/ 112527 h 2627185"/>
                <a:gd name="connsiteX199" fmla="*/ 3116247 w 4481220"/>
                <a:gd name="connsiteY199" fmla="*/ 159026 h 2627185"/>
                <a:gd name="connsiteX200" fmla="*/ 2975820 w 4481220"/>
                <a:gd name="connsiteY200" fmla="*/ 240864 h 2627185"/>
                <a:gd name="connsiteX201" fmla="*/ 2891192 w 4481220"/>
                <a:gd name="connsiteY201" fmla="*/ 319912 h 2627185"/>
                <a:gd name="connsiteX202" fmla="*/ 2887473 w 4481220"/>
                <a:gd name="connsiteY202" fmla="*/ 324562 h 2627185"/>
                <a:gd name="connsiteX203" fmla="*/ 2875383 w 4481220"/>
                <a:gd name="connsiteY203" fmla="*/ 329212 h 2627185"/>
                <a:gd name="connsiteX204" fmla="*/ 2858643 w 4481220"/>
                <a:gd name="connsiteY204" fmla="*/ 317122 h 2627185"/>
                <a:gd name="connsiteX205" fmla="*/ 2827024 w 4481220"/>
                <a:gd name="connsiteY205" fmla="*/ 212965 h 2627185"/>
                <a:gd name="connsiteX206" fmla="*/ 2774945 w 4481220"/>
                <a:gd name="connsiteY206" fmla="*/ 121827 h 2627185"/>
                <a:gd name="connsiteX207" fmla="*/ 2718217 w 4481220"/>
                <a:gd name="connsiteY207" fmla="*/ 65098 h 2627185"/>
                <a:gd name="connsiteX208" fmla="*/ 2649398 w 4481220"/>
                <a:gd name="connsiteY208" fmla="*/ 25109 h 2627185"/>
                <a:gd name="connsiteX209" fmla="*/ 2559191 w 4481220"/>
                <a:gd name="connsiteY209" fmla="*/ 930 h 2627185"/>
                <a:gd name="connsiteX210" fmla="*/ 2510832 w 4481220"/>
                <a:gd name="connsiteY210" fmla="*/ 0 h 2627185"/>
                <a:gd name="connsiteX211" fmla="*/ 2510832 w 4481220"/>
                <a:gd name="connsiteY211" fmla="*/ 0 h 262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4481220" h="2627185">
                  <a:moveTo>
                    <a:pt x="2510832" y="0"/>
                  </a:moveTo>
                  <a:cubicBezTo>
                    <a:pt x="2490372" y="0"/>
                    <a:pt x="2468983" y="930"/>
                    <a:pt x="2447594" y="3720"/>
                  </a:cubicBezTo>
                  <a:cubicBezTo>
                    <a:pt x="2397375" y="11160"/>
                    <a:pt x="2347156" y="24179"/>
                    <a:pt x="2297867" y="44639"/>
                  </a:cubicBezTo>
                  <a:lnTo>
                    <a:pt x="2296937" y="44639"/>
                  </a:lnTo>
                  <a:lnTo>
                    <a:pt x="2296007" y="44639"/>
                  </a:lnTo>
                  <a:lnTo>
                    <a:pt x="2295077" y="44639"/>
                  </a:lnTo>
                  <a:lnTo>
                    <a:pt x="2296007" y="44639"/>
                  </a:lnTo>
                  <a:cubicBezTo>
                    <a:pt x="2242999" y="66958"/>
                    <a:pt x="2191850" y="96718"/>
                    <a:pt x="2145351" y="132987"/>
                  </a:cubicBezTo>
                  <a:cubicBezTo>
                    <a:pt x="2100712" y="167396"/>
                    <a:pt x="2061653" y="206455"/>
                    <a:pt x="2028173" y="249234"/>
                  </a:cubicBezTo>
                  <a:cubicBezTo>
                    <a:pt x="2017944" y="263184"/>
                    <a:pt x="2007714" y="277133"/>
                    <a:pt x="1998414" y="292013"/>
                  </a:cubicBezTo>
                  <a:cubicBezTo>
                    <a:pt x="2000274" y="300383"/>
                    <a:pt x="1996555" y="307822"/>
                    <a:pt x="1989114" y="311542"/>
                  </a:cubicBezTo>
                  <a:cubicBezTo>
                    <a:pt x="1986324" y="313402"/>
                    <a:pt x="1982605" y="314332"/>
                    <a:pt x="1979815" y="314332"/>
                  </a:cubicBezTo>
                  <a:cubicBezTo>
                    <a:pt x="1972375" y="314332"/>
                    <a:pt x="1966795" y="310612"/>
                    <a:pt x="1963075" y="305032"/>
                  </a:cubicBezTo>
                  <a:cubicBezTo>
                    <a:pt x="1961215" y="302243"/>
                    <a:pt x="1959355" y="299453"/>
                    <a:pt x="1957495" y="296663"/>
                  </a:cubicBezTo>
                  <a:cubicBezTo>
                    <a:pt x="1956565" y="294803"/>
                    <a:pt x="1955635" y="293873"/>
                    <a:pt x="1954706" y="292943"/>
                  </a:cubicBezTo>
                  <a:cubicBezTo>
                    <a:pt x="1952846" y="289223"/>
                    <a:pt x="1950056" y="286433"/>
                    <a:pt x="1948196" y="282713"/>
                  </a:cubicBezTo>
                  <a:cubicBezTo>
                    <a:pt x="1946336" y="279923"/>
                    <a:pt x="1944476" y="276203"/>
                    <a:pt x="1942615" y="273413"/>
                  </a:cubicBezTo>
                  <a:lnTo>
                    <a:pt x="1940756" y="271553"/>
                  </a:lnTo>
                  <a:lnTo>
                    <a:pt x="1935176" y="262254"/>
                  </a:lnTo>
                  <a:cubicBezTo>
                    <a:pt x="1925876" y="247374"/>
                    <a:pt x="1917507" y="234354"/>
                    <a:pt x="1909136" y="224124"/>
                  </a:cubicBezTo>
                  <a:cubicBezTo>
                    <a:pt x="1887747" y="197155"/>
                    <a:pt x="1860778" y="171116"/>
                    <a:pt x="1829159" y="146006"/>
                  </a:cubicBezTo>
                  <a:cubicBezTo>
                    <a:pt x="1791960" y="117177"/>
                    <a:pt x="1750111" y="92998"/>
                    <a:pt x="1704542" y="74398"/>
                  </a:cubicBezTo>
                  <a:cubicBezTo>
                    <a:pt x="1653393" y="53009"/>
                    <a:pt x="1598524" y="38129"/>
                    <a:pt x="1542725" y="30689"/>
                  </a:cubicBezTo>
                  <a:lnTo>
                    <a:pt x="1544585" y="31619"/>
                  </a:lnTo>
                  <a:cubicBezTo>
                    <a:pt x="1517616" y="27899"/>
                    <a:pt x="1488787" y="26039"/>
                    <a:pt x="1460887" y="26039"/>
                  </a:cubicBezTo>
                  <a:cubicBezTo>
                    <a:pt x="1432988" y="26039"/>
                    <a:pt x="1405089" y="27899"/>
                    <a:pt x="1378120" y="31619"/>
                  </a:cubicBezTo>
                  <a:cubicBezTo>
                    <a:pt x="1327901" y="38129"/>
                    <a:pt x="1279542" y="51149"/>
                    <a:pt x="1234903" y="69748"/>
                  </a:cubicBezTo>
                  <a:cubicBezTo>
                    <a:pt x="1199564" y="84628"/>
                    <a:pt x="1166085" y="104157"/>
                    <a:pt x="1137255" y="126477"/>
                  </a:cubicBezTo>
                  <a:cubicBezTo>
                    <a:pt x="1110286" y="146936"/>
                    <a:pt x="1087036" y="171116"/>
                    <a:pt x="1066577" y="196225"/>
                  </a:cubicBezTo>
                  <a:cubicBezTo>
                    <a:pt x="1046118" y="222265"/>
                    <a:pt x="1029378" y="251094"/>
                    <a:pt x="1016358" y="281783"/>
                  </a:cubicBezTo>
                  <a:cubicBezTo>
                    <a:pt x="1004269" y="311542"/>
                    <a:pt x="994969" y="343162"/>
                    <a:pt x="988459" y="376641"/>
                  </a:cubicBezTo>
                  <a:lnTo>
                    <a:pt x="990319" y="379431"/>
                  </a:lnTo>
                  <a:cubicBezTo>
                    <a:pt x="992179" y="383151"/>
                    <a:pt x="993109" y="387800"/>
                    <a:pt x="992179" y="392450"/>
                  </a:cubicBezTo>
                  <a:cubicBezTo>
                    <a:pt x="991249" y="397100"/>
                    <a:pt x="988459" y="400820"/>
                    <a:pt x="983809" y="402680"/>
                  </a:cubicBezTo>
                  <a:cubicBezTo>
                    <a:pt x="981019" y="404540"/>
                    <a:pt x="978230" y="405470"/>
                    <a:pt x="974509" y="405470"/>
                  </a:cubicBezTo>
                  <a:cubicBezTo>
                    <a:pt x="969860" y="405470"/>
                    <a:pt x="965210" y="403610"/>
                    <a:pt x="962420" y="400820"/>
                  </a:cubicBezTo>
                  <a:cubicBezTo>
                    <a:pt x="947540" y="384081"/>
                    <a:pt x="932660" y="371061"/>
                    <a:pt x="917781" y="358971"/>
                  </a:cubicBezTo>
                  <a:cubicBezTo>
                    <a:pt x="897321" y="343162"/>
                    <a:pt x="875002" y="330142"/>
                    <a:pt x="852682" y="320842"/>
                  </a:cubicBezTo>
                  <a:cubicBezTo>
                    <a:pt x="829433" y="311542"/>
                    <a:pt x="805254" y="305032"/>
                    <a:pt x="780144" y="301313"/>
                  </a:cubicBezTo>
                  <a:cubicBezTo>
                    <a:pt x="766195" y="299453"/>
                    <a:pt x="752245" y="298523"/>
                    <a:pt x="737365" y="298523"/>
                  </a:cubicBezTo>
                  <a:cubicBezTo>
                    <a:pt x="721556" y="298523"/>
                    <a:pt x="705746" y="299453"/>
                    <a:pt x="689936" y="301313"/>
                  </a:cubicBezTo>
                  <a:cubicBezTo>
                    <a:pt x="655527" y="306892"/>
                    <a:pt x="621118" y="316192"/>
                    <a:pt x="587639" y="329212"/>
                  </a:cubicBezTo>
                  <a:cubicBezTo>
                    <a:pt x="555090" y="343162"/>
                    <a:pt x="525331" y="359901"/>
                    <a:pt x="499291" y="380361"/>
                  </a:cubicBezTo>
                  <a:cubicBezTo>
                    <a:pt x="476972" y="398030"/>
                    <a:pt x="456512" y="418490"/>
                    <a:pt x="438843" y="439879"/>
                  </a:cubicBezTo>
                  <a:cubicBezTo>
                    <a:pt x="421173" y="463129"/>
                    <a:pt x="406293" y="488238"/>
                    <a:pt x="395134" y="514277"/>
                  </a:cubicBezTo>
                  <a:cubicBezTo>
                    <a:pt x="383044" y="544037"/>
                    <a:pt x="373744" y="576586"/>
                    <a:pt x="369094" y="610065"/>
                  </a:cubicBezTo>
                  <a:cubicBezTo>
                    <a:pt x="364444" y="646334"/>
                    <a:pt x="364444" y="684463"/>
                    <a:pt x="370024" y="723522"/>
                  </a:cubicBezTo>
                  <a:cubicBezTo>
                    <a:pt x="376534" y="769091"/>
                    <a:pt x="388624" y="812800"/>
                    <a:pt x="405363" y="854649"/>
                  </a:cubicBezTo>
                  <a:lnTo>
                    <a:pt x="405363" y="855579"/>
                  </a:lnTo>
                  <a:cubicBezTo>
                    <a:pt x="411873" y="870459"/>
                    <a:pt x="419313" y="885338"/>
                    <a:pt x="426753" y="900218"/>
                  </a:cubicBezTo>
                  <a:cubicBezTo>
                    <a:pt x="429543" y="901148"/>
                    <a:pt x="431403" y="903008"/>
                    <a:pt x="434193" y="903938"/>
                  </a:cubicBezTo>
                  <a:cubicBezTo>
                    <a:pt x="438843" y="906728"/>
                    <a:pt x="441633" y="910448"/>
                    <a:pt x="443492" y="916028"/>
                  </a:cubicBezTo>
                  <a:cubicBezTo>
                    <a:pt x="445353" y="921607"/>
                    <a:pt x="444422" y="927187"/>
                    <a:pt x="441633" y="931837"/>
                  </a:cubicBezTo>
                  <a:cubicBezTo>
                    <a:pt x="440703" y="933697"/>
                    <a:pt x="438843" y="935557"/>
                    <a:pt x="436983" y="937417"/>
                  </a:cubicBezTo>
                  <a:cubicBezTo>
                    <a:pt x="436053" y="938347"/>
                    <a:pt x="434193" y="940207"/>
                    <a:pt x="433263" y="941137"/>
                  </a:cubicBezTo>
                  <a:cubicBezTo>
                    <a:pt x="431403" y="942067"/>
                    <a:pt x="428613" y="942997"/>
                    <a:pt x="425823" y="942997"/>
                  </a:cubicBezTo>
                  <a:cubicBezTo>
                    <a:pt x="423033" y="942997"/>
                    <a:pt x="421173" y="942067"/>
                    <a:pt x="419313" y="941137"/>
                  </a:cubicBezTo>
                  <a:lnTo>
                    <a:pt x="413733" y="940207"/>
                  </a:lnTo>
                  <a:cubicBezTo>
                    <a:pt x="399784" y="937417"/>
                    <a:pt x="384904" y="934627"/>
                    <a:pt x="370024" y="932767"/>
                  </a:cubicBezTo>
                  <a:cubicBezTo>
                    <a:pt x="356075" y="930907"/>
                    <a:pt x="343055" y="929977"/>
                    <a:pt x="329105" y="929977"/>
                  </a:cubicBezTo>
                  <a:cubicBezTo>
                    <a:pt x="317946" y="929977"/>
                    <a:pt x="305856" y="930907"/>
                    <a:pt x="294696" y="931837"/>
                  </a:cubicBezTo>
                  <a:cubicBezTo>
                    <a:pt x="271447" y="935557"/>
                    <a:pt x="249127" y="941137"/>
                    <a:pt x="227738" y="950437"/>
                  </a:cubicBezTo>
                  <a:cubicBezTo>
                    <a:pt x="204488" y="960666"/>
                    <a:pt x="183099" y="973686"/>
                    <a:pt x="162640" y="988566"/>
                  </a:cubicBezTo>
                  <a:cubicBezTo>
                    <a:pt x="139390" y="1007165"/>
                    <a:pt x="118000" y="1028555"/>
                    <a:pt x="98471" y="1053664"/>
                  </a:cubicBezTo>
                  <a:cubicBezTo>
                    <a:pt x="75221" y="1084353"/>
                    <a:pt x="55692" y="1117833"/>
                    <a:pt x="39882" y="1155032"/>
                  </a:cubicBezTo>
                  <a:cubicBezTo>
                    <a:pt x="22213" y="1197811"/>
                    <a:pt x="10123" y="1241520"/>
                    <a:pt x="3613" y="1286159"/>
                  </a:cubicBezTo>
                  <a:cubicBezTo>
                    <a:pt x="-1037" y="1325218"/>
                    <a:pt x="-1037" y="1364277"/>
                    <a:pt x="2683" y="1401476"/>
                  </a:cubicBezTo>
                  <a:cubicBezTo>
                    <a:pt x="7333" y="1436815"/>
                    <a:pt x="16633" y="1469364"/>
                    <a:pt x="27793" y="1498193"/>
                  </a:cubicBezTo>
                  <a:cubicBezTo>
                    <a:pt x="38022" y="1522373"/>
                    <a:pt x="51972" y="1546552"/>
                    <a:pt x="68712" y="1567942"/>
                  </a:cubicBezTo>
                  <a:cubicBezTo>
                    <a:pt x="85451" y="1588401"/>
                    <a:pt x="104051" y="1607931"/>
                    <a:pt x="124510" y="1623740"/>
                  </a:cubicBezTo>
                  <a:cubicBezTo>
                    <a:pt x="146830" y="1640480"/>
                    <a:pt x="171009" y="1654429"/>
                    <a:pt x="197049" y="1665589"/>
                  </a:cubicBezTo>
                  <a:cubicBezTo>
                    <a:pt x="201698" y="1667449"/>
                    <a:pt x="205418" y="1669309"/>
                    <a:pt x="210068" y="1670239"/>
                  </a:cubicBezTo>
                  <a:cubicBezTo>
                    <a:pt x="215648" y="1672099"/>
                    <a:pt x="218438" y="1674889"/>
                    <a:pt x="220298" y="1677679"/>
                  </a:cubicBezTo>
                  <a:cubicBezTo>
                    <a:pt x="222158" y="1681399"/>
                    <a:pt x="223088" y="1686049"/>
                    <a:pt x="222158" y="1690699"/>
                  </a:cubicBezTo>
                  <a:cubicBezTo>
                    <a:pt x="222158" y="1692559"/>
                    <a:pt x="221228" y="1693488"/>
                    <a:pt x="220298" y="1695349"/>
                  </a:cubicBezTo>
                  <a:cubicBezTo>
                    <a:pt x="219368" y="1697208"/>
                    <a:pt x="218438" y="1699998"/>
                    <a:pt x="216578" y="1701858"/>
                  </a:cubicBezTo>
                  <a:cubicBezTo>
                    <a:pt x="210998" y="1707438"/>
                    <a:pt x="206348" y="1713018"/>
                    <a:pt x="202628" y="1718598"/>
                  </a:cubicBezTo>
                  <a:cubicBezTo>
                    <a:pt x="188679" y="1737197"/>
                    <a:pt x="175659" y="1759517"/>
                    <a:pt x="165429" y="1782766"/>
                  </a:cubicBezTo>
                  <a:cubicBezTo>
                    <a:pt x="152410" y="1814385"/>
                    <a:pt x="143110" y="1849725"/>
                    <a:pt x="137530" y="1887854"/>
                  </a:cubicBezTo>
                  <a:cubicBezTo>
                    <a:pt x="131950" y="1933423"/>
                    <a:pt x="131950" y="1980851"/>
                    <a:pt x="138460" y="2029210"/>
                  </a:cubicBezTo>
                  <a:cubicBezTo>
                    <a:pt x="144970" y="2077569"/>
                    <a:pt x="157060" y="2123138"/>
                    <a:pt x="174729" y="2164987"/>
                  </a:cubicBezTo>
                  <a:cubicBezTo>
                    <a:pt x="188679" y="2196606"/>
                    <a:pt x="203558" y="2223576"/>
                    <a:pt x="221228" y="2246825"/>
                  </a:cubicBezTo>
                  <a:cubicBezTo>
                    <a:pt x="237967" y="2268215"/>
                    <a:pt x="258427" y="2288674"/>
                    <a:pt x="281676" y="2307273"/>
                  </a:cubicBezTo>
                  <a:cubicBezTo>
                    <a:pt x="312366" y="2330523"/>
                    <a:pt x="347705" y="2350982"/>
                    <a:pt x="386764" y="2367722"/>
                  </a:cubicBezTo>
                  <a:cubicBezTo>
                    <a:pt x="440703" y="2390041"/>
                    <a:pt x="499291" y="2405851"/>
                    <a:pt x="561600" y="2414221"/>
                  </a:cubicBezTo>
                  <a:cubicBezTo>
                    <a:pt x="593219" y="2417941"/>
                    <a:pt x="623908" y="2419801"/>
                    <a:pt x="654597" y="2419801"/>
                  </a:cubicBezTo>
                  <a:cubicBezTo>
                    <a:pt x="682497" y="2419801"/>
                    <a:pt x="710396" y="2417941"/>
                    <a:pt x="737365" y="2415151"/>
                  </a:cubicBezTo>
                  <a:cubicBezTo>
                    <a:pt x="782004" y="2408641"/>
                    <a:pt x="821993" y="2398411"/>
                    <a:pt x="858262" y="2383532"/>
                  </a:cubicBezTo>
                  <a:cubicBezTo>
                    <a:pt x="890812" y="2369582"/>
                    <a:pt x="919641" y="2352842"/>
                    <a:pt x="944750" y="2333313"/>
                  </a:cubicBezTo>
                  <a:cubicBezTo>
                    <a:pt x="968930" y="2313783"/>
                    <a:pt x="990319" y="2292394"/>
                    <a:pt x="1009848" y="2267285"/>
                  </a:cubicBezTo>
                  <a:cubicBezTo>
                    <a:pt x="1013569" y="2262635"/>
                    <a:pt x="1020079" y="2260775"/>
                    <a:pt x="1024728" y="2260775"/>
                  </a:cubicBezTo>
                  <a:cubicBezTo>
                    <a:pt x="1030308" y="2260775"/>
                    <a:pt x="1035888" y="2262635"/>
                    <a:pt x="1039608" y="2267285"/>
                  </a:cubicBezTo>
                  <a:cubicBezTo>
                    <a:pt x="1043328" y="2271004"/>
                    <a:pt x="1046118" y="2276584"/>
                    <a:pt x="1046118" y="2282164"/>
                  </a:cubicBezTo>
                  <a:cubicBezTo>
                    <a:pt x="1046118" y="2285884"/>
                    <a:pt x="1045187" y="2289604"/>
                    <a:pt x="1043328" y="2292394"/>
                  </a:cubicBezTo>
                  <a:cubicBezTo>
                    <a:pt x="1044258" y="2295184"/>
                    <a:pt x="1045187" y="2297974"/>
                    <a:pt x="1046118" y="2299834"/>
                  </a:cubicBezTo>
                  <a:cubicBezTo>
                    <a:pt x="1060068" y="2330523"/>
                    <a:pt x="1077737" y="2361212"/>
                    <a:pt x="1101916" y="2392831"/>
                  </a:cubicBezTo>
                  <a:cubicBezTo>
                    <a:pt x="1113076" y="2406781"/>
                    <a:pt x="1123306" y="2418871"/>
                    <a:pt x="1133535" y="2429101"/>
                  </a:cubicBezTo>
                  <a:cubicBezTo>
                    <a:pt x="1142835" y="2438400"/>
                    <a:pt x="1153065" y="2447700"/>
                    <a:pt x="1164225" y="2456070"/>
                  </a:cubicBezTo>
                  <a:cubicBezTo>
                    <a:pt x="1191194" y="2476529"/>
                    <a:pt x="1222813" y="2495129"/>
                    <a:pt x="1257223" y="2510009"/>
                  </a:cubicBezTo>
                  <a:cubicBezTo>
                    <a:pt x="1301862" y="2528608"/>
                    <a:pt x="1351150" y="2541628"/>
                    <a:pt x="1404159" y="2549068"/>
                  </a:cubicBezTo>
                  <a:cubicBezTo>
                    <a:pt x="1433918" y="2552787"/>
                    <a:pt x="1465537" y="2554647"/>
                    <a:pt x="1496226" y="2554647"/>
                  </a:cubicBezTo>
                  <a:cubicBezTo>
                    <a:pt x="1528776" y="2554647"/>
                    <a:pt x="1561325" y="2552787"/>
                    <a:pt x="1593874" y="2548137"/>
                  </a:cubicBezTo>
                  <a:cubicBezTo>
                    <a:pt x="1656183" y="2539768"/>
                    <a:pt x="1714771" y="2523958"/>
                    <a:pt x="1768710" y="2500709"/>
                  </a:cubicBezTo>
                  <a:cubicBezTo>
                    <a:pt x="1812419" y="2482109"/>
                    <a:pt x="1851478" y="2459790"/>
                    <a:pt x="1885887" y="2433750"/>
                  </a:cubicBezTo>
                  <a:cubicBezTo>
                    <a:pt x="1913786" y="2411431"/>
                    <a:pt x="1938896" y="2387252"/>
                    <a:pt x="1959355" y="2361212"/>
                  </a:cubicBezTo>
                  <a:cubicBezTo>
                    <a:pt x="1977955" y="2337033"/>
                    <a:pt x="1992834" y="2310993"/>
                    <a:pt x="2003994" y="2284024"/>
                  </a:cubicBezTo>
                  <a:cubicBezTo>
                    <a:pt x="2008644" y="2273794"/>
                    <a:pt x="2012364" y="2262635"/>
                    <a:pt x="2016084" y="2251475"/>
                  </a:cubicBezTo>
                  <a:cubicBezTo>
                    <a:pt x="2017014" y="2247755"/>
                    <a:pt x="2018874" y="2244965"/>
                    <a:pt x="2021663" y="2243105"/>
                  </a:cubicBezTo>
                  <a:cubicBezTo>
                    <a:pt x="2023524" y="2234735"/>
                    <a:pt x="2030963" y="2228225"/>
                    <a:pt x="2040263" y="2228225"/>
                  </a:cubicBezTo>
                  <a:cubicBezTo>
                    <a:pt x="2044913" y="2228225"/>
                    <a:pt x="2050493" y="2230085"/>
                    <a:pt x="2054213" y="2234735"/>
                  </a:cubicBezTo>
                  <a:cubicBezTo>
                    <a:pt x="2057933" y="2238455"/>
                    <a:pt x="2059793" y="2243105"/>
                    <a:pt x="2058863" y="2247755"/>
                  </a:cubicBezTo>
                  <a:cubicBezTo>
                    <a:pt x="2058863" y="2250545"/>
                    <a:pt x="2058863" y="2254265"/>
                    <a:pt x="2058863" y="2257055"/>
                  </a:cubicBezTo>
                  <a:cubicBezTo>
                    <a:pt x="2058863" y="2258915"/>
                    <a:pt x="2059793" y="2260775"/>
                    <a:pt x="2059793" y="2262635"/>
                  </a:cubicBezTo>
                  <a:lnTo>
                    <a:pt x="2059793" y="2264494"/>
                  </a:lnTo>
                  <a:cubicBezTo>
                    <a:pt x="2060723" y="2270074"/>
                    <a:pt x="2061653" y="2276584"/>
                    <a:pt x="2063512" y="2282164"/>
                  </a:cubicBezTo>
                  <a:cubicBezTo>
                    <a:pt x="2065373" y="2290534"/>
                    <a:pt x="2068162" y="2297974"/>
                    <a:pt x="2070953" y="2305414"/>
                  </a:cubicBezTo>
                  <a:cubicBezTo>
                    <a:pt x="2076532" y="2318433"/>
                    <a:pt x="2083972" y="2331453"/>
                    <a:pt x="2093272" y="2343543"/>
                  </a:cubicBezTo>
                  <a:cubicBezTo>
                    <a:pt x="2103502" y="2356562"/>
                    <a:pt x="2115592" y="2368652"/>
                    <a:pt x="2129541" y="2378882"/>
                  </a:cubicBezTo>
                  <a:cubicBezTo>
                    <a:pt x="2149071" y="2392831"/>
                    <a:pt x="2171390" y="2405851"/>
                    <a:pt x="2195569" y="2417011"/>
                  </a:cubicBezTo>
                  <a:cubicBezTo>
                    <a:pt x="2231839" y="2431890"/>
                    <a:pt x="2271828" y="2443050"/>
                    <a:pt x="2314606" y="2448630"/>
                  </a:cubicBezTo>
                  <a:cubicBezTo>
                    <a:pt x="2338786" y="2451420"/>
                    <a:pt x="2363896" y="2453280"/>
                    <a:pt x="2388075" y="2453280"/>
                  </a:cubicBezTo>
                  <a:cubicBezTo>
                    <a:pt x="2412254" y="2453280"/>
                    <a:pt x="2437363" y="2451420"/>
                    <a:pt x="2461543" y="2448630"/>
                  </a:cubicBezTo>
                  <a:cubicBezTo>
                    <a:pt x="2502462" y="2443050"/>
                    <a:pt x="2538731" y="2433750"/>
                    <a:pt x="2571280" y="2419801"/>
                  </a:cubicBezTo>
                  <a:cubicBezTo>
                    <a:pt x="2593599" y="2409571"/>
                    <a:pt x="2613129" y="2399341"/>
                    <a:pt x="2629869" y="2386322"/>
                  </a:cubicBezTo>
                  <a:cubicBezTo>
                    <a:pt x="2641958" y="2377022"/>
                    <a:pt x="2651258" y="2366792"/>
                    <a:pt x="2659628" y="2356562"/>
                  </a:cubicBezTo>
                  <a:cubicBezTo>
                    <a:pt x="2666138" y="2347263"/>
                    <a:pt x="2671718" y="2337963"/>
                    <a:pt x="2676368" y="2327733"/>
                  </a:cubicBezTo>
                  <a:cubicBezTo>
                    <a:pt x="2678228" y="2323083"/>
                    <a:pt x="2680088" y="2319363"/>
                    <a:pt x="2684738" y="2317503"/>
                  </a:cubicBezTo>
                  <a:cubicBezTo>
                    <a:pt x="2687528" y="2315643"/>
                    <a:pt x="2691247" y="2314713"/>
                    <a:pt x="2694037" y="2314713"/>
                  </a:cubicBezTo>
                  <a:cubicBezTo>
                    <a:pt x="2695897" y="2314713"/>
                    <a:pt x="2697757" y="2314713"/>
                    <a:pt x="2698687" y="2315643"/>
                  </a:cubicBezTo>
                  <a:cubicBezTo>
                    <a:pt x="2699617" y="2315643"/>
                    <a:pt x="2700547" y="2315643"/>
                    <a:pt x="2700547" y="2314713"/>
                  </a:cubicBezTo>
                  <a:lnTo>
                    <a:pt x="2701477" y="2314713"/>
                  </a:lnTo>
                  <a:cubicBezTo>
                    <a:pt x="2703337" y="2314713"/>
                    <a:pt x="2704267" y="2313783"/>
                    <a:pt x="2706127" y="2313783"/>
                  </a:cubicBezTo>
                  <a:cubicBezTo>
                    <a:pt x="2714497" y="2313783"/>
                    <a:pt x="2721006" y="2319363"/>
                    <a:pt x="2723796" y="2326803"/>
                  </a:cubicBezTo>
                  <a:cubicBezTo>
                    <a:pt x="2724727" y="2329593"/>
                    <a:pt x="2725656" y="2332383"/>
                    <a:pt x="2726587" y="2335173"/>
                  </a:cubicBezTo>
                  <a:lnTo>
                    <a:pt x="2727516" y="2337033"/>
                  </a:lnTo>
                  <a:cubicBezTo>
                    <a:pt x="2728446" y="2339823"/>
                    <a:pt x="2730306" y="2341683"/>
                    <a:pt x="2731237" y="2344473"/>
                  </a:cubicBezTo>
                  <a:lnTo>
                    <a:pt x="2732166" y="2347263"/>
                  </a:lnTo>
                  <a:lnTo>
                    <a:pt x="2734956" y="2352842"/>
                  </a:lnTo>
                  <a:cubicBezTo>
                    <a:pt x="2736816" y="2357492"/>
                    <a:pt x="2739606" y="2362142"/>
                    <a:pt x="2741466" y="2366792"/>
                  </a:cubicBezTo>
                  <a:cubicBezTo>
                    <a:pt x="2747046" y="2377952"/>
                    <a:pt x="2750766" y="2386322"/>
                    <a:pt x="2755416" y="2394691"/>
                  </a:cubicBezTo>
                  <a:cubicBezTo>
                    <a:pt x="2764716" y="2411431"/>
                    <a:pt x="2775875" y="2428170"/>
                    <a:pt x="2787035" y="2443050"/>
                  </a:cubicBezTo>
                  <a:cubicBezTo>
                    <a:pt x="2807494" y="2469089"/>
                    <a:pt x="2830744" y="2492339"/>
                    <a:pt x="2857713" y="2513729"/>
                  </a:cubicBezTo>
                  <a:cubicBezTo>
                    <a:pt x="2890262" y="2538838"/>
                    <a:pt x="2926532" y="2559297"/>
                    <a:pt x="2967450" y="2576967"/>
                  </a:cubicBezTo>
                  <a:cubicBezTo>
                    <a:pt x="3017669" y="2597426"/>
                    <a:pt x="3073468" y="2612306"/>
                    <a:pt x="3132986" y="2620676"/>
                  </a:cubicBezTo>
                  <a:cubicBezTo>
                    <a:pt x="3166466" y="2625326"/>
                    <a:pt x="3201805" y="2627186"/>
                    <a:pt x="3236214" y="2627186"/>
                  </a:cubicBezTo>
                  <a:cubicBezTo>
                    <a:pt x="3274343" y="2627186"/>
                    <a:pt x="3312472" y="2624396"/>
                    <a:pt x="3351531" y="2619746"/>
                  </a:cubicBezTo>
                  <a:cubicBezTo>
                    <a:pt x="3426859" y="2609516"/>
                    <a:pt x="3498468" y="2589986"/>
                    <a:pt x="3565426" y="2563017"/>
                  </a:cubicBezTo>
                  <a:cubicBezTo>
                    <a:pt x="3619365" y="2539768"/>
                    <a:pt x="3668653" y="2511868"/>
                    <a:pt x="3711432" y="2479319"/>
                  </a:cubicBezTo>
                  <a:cubicBezTo>
                    <a:pt x="3745841" y="2452350"/>
                    <a:pt x="3774670" y="2423521"/>
                    <a:pt x="3799780" y="2392831"/>
                  </a:cubicBezTo>
                  <a:cubicBezTo>
                    <a:pt x="3820240" y="2365862"/>
                    <a:pt x="3837909" y="2336103"/>
                    <a:pt x="3850929" y="2305414"/>
                  </a:cubicBezTo>
                  <a:cubicBezTo>
                    <a:pt x="3863018" y="2275654"/>
                    <a:pt x="3871388" y="2245895"/>
                    <a:pt x="3875108" y="2215206"/>
                  </a:cubicBezTo>
                  <a:cubicBezTo>
                    <a:pt x="3876038" y="2210556"/>
                    <a:pt x="3876038" y="2205906"/>
                    <a:pt x="3876968" y="2201256"/>
                  </a:cubicBezTo>
                  <a:cubicBezTo>
                    <a:pt x="3876968" y="2197536"/>
                    <a:pt x="3877898" y="2193816"/>
                    <a:pt x="3881618" y="2190096"/>
                  </a:cubicBezTo>
                  <a:cubicBezTo>
                    <a:pt x="3883478" y="2188236"/>
                    <a:pt x="3885338" y="2187306"/>
                    <a:pt x="3888128" y="2186376"/>
                  </a:cubicBezTo>
                  <a:cubicBezTo>
                    <a:pt x="3891848" y="2181727"/>
                    <a:pt x="3898358" y="2178937"/>
                    <a:pt x="3904867" y="2178937"/>
                  </a:cubicBezTo>
                  <a:cubicBezTo>
                    <a:pt x="3906727" y="2178937"/>
                    <a:pt x="3908587" y="2178937"/>
                    <a:pt x="3910447" y="2179867"/>
                  </a:cubicBezTo>
                  <a:cubicBezTo>
                    <a:pt x="3923467" y="2182657"/>
                    <a:pt x="3937416" y="2185446"/>
                    <a:pt x="3953226" y="2187306"/>
                  </a:cubicBezTo>
                  <a:cubicBezTo>
                    <a:pt x="3971826" y="2189167"/>
                    <a:pt x="3989495" y="2191026"/>
                    <a:pt x="4008095" y="2191026"/>
                  </a:cubicBezTo>
                  <a:cubicBezTo>
                    <a:pt x="4025764" y="2191026"/>
                    <a:pt x="4043434" y="2190096"/>
                    <a:pt x="4060174" y="2188236"/>
                  </a:cubicBezTo>
                  <a:cubicBezTo>
                    <a:pt x="4093653" y="2183587"/>
                    <a:pt x="4126202" y="2174287"/>
                    <a:pt x="4158751" y="2161267"/>
                  </a:cubicBezTo>
                  <a:cubicBezTo>
                    <a:pt x="4193160" y="2146388"/>
                    <a:pt x="4225709" y="2126858"/>
                    <a:pt x="4256399" y="2103609"/>
                  </a:cubicBezTo>
                  <a:cubicBezTo>
                    <a:pt x="4289878" y="2077569"/>
                    <a:pt x="4320567" y="2045950"/>
                    <a:pt x="4348467" y="2010611"/>
                  </a:cubicBezTo>
                  <a:cubicBezTo>
                    <a:pt x="4379156" y="1970622"/>
                    <a:pt x="4404265" y="1926913"/>
                    <a:pt x="4424725" y="1879484"/>
                  </a:cubicBezTo>
                  <a:lnTo>
                    <a:pt x="4424725" y="1878554"/>
                  </a:lnTo>
                  <a:cubicBezTo>
                    <a:pt x="4444254" y="1830195"/>
                    <a:pt x="4458204" y="1780906"/>
                    <a:pt x="4465644" y="1731618"/>
                  </a:cubicBezTo>
                  <a:cubicBezTo>
                    <a:pt x="4471224" y="1686979"/>
                    <a:pt x="4471224" y="1643270"/>
                    <a:pt x="4466574" y="1600491"/>
                  </a:cubicBezTo>
                  <a:cubicBezTo>
                    <a:pt x="4460994" y="1563292"/>
                    <a:pt x="4451694" y="1527953"/>
                    <a:pt x="4438674" y="1495403"/>
                  </a:cubicBezTo>
                  <a:cubicBezTo>
                    <a:pt x="4426585" y="1466574"/>
                    <a:pt x="4410775" y="1438675"/>
                    <a:pt x="4391246" y="1414495"/>
                  </a:cubicBezTo>
                  <a:cubicBezTo>
                    <a:pt x="4371716" y="1389386"/>
                    <a:pt x="4348467" y="1367067"/>
                    <a:pt x="4323357" y="1346607"/>
                  </a:cubicBezTo>
                  <a:cubicBezTo>
                    <a:pt x="4307548" y="1334517"/>
                    <a:pt x="4289878" y="1323358"/>
                    <a:pt x="4272208" y="1313128"/>
                  </a:cubicBezTo>
                  <a:cubicBezTo>
                    <a:pt x="4264769" y="1309408"/>
                    <a:pt x="4261049" y="1301038"/>
                    <a:pt x="4261979" y="1292668"/>
                  </a:cubicBezTo>
                  <a:cubicBezTo>
                    <a:pt x="4259189" y="1283369"/>
                    <a:pt x="4262909" y="1274069"/>
                    <a:pt x="4271279" y="1268489"/>
                  </a:cubicBezTo>
                  <a:cubicBezTo>
                    <a:pt x="4274999" y="1266629"/>
                    <a:pt x="4278718" y="1264769"/>
                    <a:pt x="4282438" y="1262909"/>
                  </a:cubicBezTo>
                  <a:lnTo>
                    <a:pt x="4286158" y="1261049"/>
                  </a:lnTo>
                  <a:cubicBezTo>
                    <a:pt x="4288948" y="1260119"/>
                    <a:pt x="4291738" y="1259189"/>
                    <a:pt x="4294528" y="1257329"/>
                  </a:cubicBezTo>
                  <a:cubicBezTo>
                    <a:pt x="4315917" y="1248029"/>
                    <a:pt x="4336377" y="1235940"/>
                    <a:pt x="4354976" y="1221990"/>
                  </a:cubicBezTo>
                  <a:cubicBezTo>
                    <a:pt x="4374506" y="1206180"/>
                    <a:pt x="4392176" y="1188511"/>
                    <a:pt x="4407985" y="1168981"/>
                  </a:cubicBezTo>
                  <a:cubicBezTo>
                    <a:pt x="4424725" y="1146662"/>
                    <a:pt x="4438674" y="1121552"/>
                    <a:pt x="4450764" y="1094583"/>
                  </a:cubicBezTo>
                  <a:cubicBezTo>
                    <a:pt x="4463784" y="1063894"/>
                    <a:pt x="4472153" y="1031345"/>
                    <a:pt x="4477734" y="996936"/>
                  </a:cubicBezTo>
                  <a:cubicBezTo>
                    <a:pt x="4482383" y="960666"/>
                    <a:pt x="4482383" y="923467"/>
                    <a:pt x="4477734" y="887198"/>
                  </a:cubicBezTo>
                  <a:cubicBezTo>
                    <a:pt x="4473084" y="853719"/>
                    <a:pt x="4464714" y="822100"/>
                    <a:pt x="4451694" y="792341"/>
                  </a:cubicBezTo>
                  <a:cubicBezTo>
                    <a:pt x="4439604" y="763511"/>
                    <a:pt x="4423795" y="736542"/>
                    <a:pt x="4405195" y="712362"/>
                  </a:cubicBezTo>
                  <a:cubicBezTo>
                    <a:pt x="4385666" y="687253"/>
                    <a:pt x="4362416" y="664934"/>
                    <a:pt x="4337307" y="644474"/>
                  </a:cubicBezTo>
                  <a:cubicBezTo>
                    <a:pt x="4308478" y="622155"/>
                    <a:pt x="4275928" y="603555"/>
                    <a:pt x="4240589" y="588676"/>
                  </a:cubicBezTo>
                  <a:cubicBezTo>
                    <a:pt x="4199670" y="571936"/>
                    <a:pt x="4156891" y="559846"/>
                    <a:pt x="4113182" y="554266"/>
                  </a:cubicBezTo>
                  <a:cubicBezTo>
                    <a:pt x="4091793" y="551477"/>
                    <a:pt x="4069473" y="550547"/>
                    <a:pt x="4047154" y="550547"/>
                  </a:cubicBezTo>
                  <a:cubicBezTo>
                    <a:pt x="4023905" y="550547"/>
                    <a:pt x="4000655" y="552406"/>
                    <a:pt x="3978336" y="555196"/>
                  </a:cubicBezTo>
                  <a:cubicBezTo>
                    <a:pt x="3952296" y="558916"/>
                    <a:pt x="3926257" y="564496"/>
                    <a:pt x="3901148" y="571936"/>
                  </a:cubicBezTo>
                  <a:cubicBezTo>
                    <a:pt x="3899288" y="571936"/>
                    <a:pt x="3898358" y="572866"/>
                    <a:pt x="3896498" y="572866"/>
                  </a:cubicBezTo>
                  <a:cubicBezTo>
                    <a:pt x="3889058" y="572866"/>
                    <a:pt x="3882548" y="568216"/>
                    <a:pt x="3880688" y="560776"/>
                  </a:cubicBezTo>
                  <a:cubicBezTo>
                    <a:pt x="3877898" y="557986"/>
                    <a:pt x="3875108" y="555196"/>
                    <a:pt x="3875108" y="551477"/>
                  </a:cubicBezTo>
                  <a:cubicBezTo>
                    <a:pt x="3870459" y="524507"/>
                    <a:pt x="3864878" y="497538"/>
                    <a:pt x="3857439" y="470568"/>
                  </a:cubicBezTo>
                  <a:cubicBezTo>
                    <a:pt x="3849999" y="445459"/>
                    <a:pt x="3842559" y="422210"/>
                    <a:pt x="3833259" y="399890"/>
                  </a:cubicBezTo>
                  <a:cubicBezTo>
                    <a:pt x="3815590" y="358971"/>
                    <a:pt x="3794200" y="321772"/>
                    <a:pt x="3770021" y="289223"/>
                  </a:cubicBezTo>
                  <a:cubicBezTo>
                    <a:pt x="3746771" y="260394"/>
                    <a:pt x="3720732" y="234354"/>
                    <a:pt x="3691903" y="211105"/>
                  </a:cubicBezTo>
                  <a:cubicBezTo>
                    <a:pt x="3659354" y="185995"/>
                    <a:pt x="3623084" y="165536"/>
                    <a:pt x="3584025" y="148796"/>
                  </a:cubicBezTo>
                  <a:cubicBezTo>
                    <a:pt x="3541246" y="131127"/>
                    <a:pt x="3495677" y="119037"/>
                    <a:pt x="3448249" y="111597"/>
                  </a:cubicBezTo>
                  <a:cubicBezTo>
                    <a:pt x="3423139" y="108807"/>
                    <a:pt x="3397100" y="106947"/>
                    <a:pt x="3371990" y="106947"/>
                  </a:cubicBezTo>
                  <a:cubicBezTo>
                    <a:pt x="3345021" y="106947"/>
                    <a:pt x="3317122" y="108807"/>
                    <a:pt x="3288293" y="112527"/>
                  </a:cubicBezTo>
                  <a:cubicBezTo>
                    <a:pt x="3227844" y="120897"/>
                    <a:pt x="3170185" y="136707"/>
                    <a:pt x="3116247" y="159026"/>
                  </a:cubicBezTo>
                  <a:cubicBezTo>
                    <a:pt x="3066028" y="180416"/>
                    <a:pt x="3018599" y="208315"/>
                    <a:pt x="2975820" y="240864"/>
                  </a:cubicBezTo>
                  <a:cubicBezTo>
                    <a:pt x="2945131" y="265044"/>
                    <a:pt x="2916302" y="292013"/>
                    <a:pt x="2891192" y="319912"/>
                  </a:cubicBezTo>
                  <a:cubicBezTo>
                    <a:pt x="2890262" y="321772"/>
                    <a:pt x="2889333" y="323632"/>
                    <a:pt x="2887473" y="324562"/>
                  </a:cubicBezTo>
                  <a:cubicBezTo>
                    <a:pt x="2884683" y="327352"/>
                    <a:pt x="2880033" y="329212"/>
                    <a:pt x="2875383" y="329212"/>
                  </a:cubicBezTo>
                  <a:cubicBezTo>
                    <a:pt x="2867943" y="329212"/>
                    <a:pt x="2860503" y="323632"/>
                    <a:pt x="2858643" y="317122"/>
                  </a:cubicBezTo>
                  <a:cubicBezTo>
                    <a:pt x="2850274" y="278063"/>
                    <a:pt x="2840043" y="243654"/>
                    <a:pt x="2827024" y="212965"/>
                  </a:cubicBezTo>
                  <a:cubicBezTo>
                    <a:pt x="2812144" y="178556"/>
                    <a:pt x="2795405" y="147866"/>
                    <a:pt x="2774945" y="121827"/>
                  </a:cubicBezTo>
                  <a:cubicBezTo>
                    <a:pt x="2758206" y="100437"/>
                    <a:pt x="2739606" y="81838"/>
                    <a:pt x="2718217" y="65098"/>
                  </a:cubicBezTo>
                  <a:cubicBezTo>
                    <a:pt x="2697757" y="49289"/>
                    <a:pt x="2674508" y="36269"/>
                    <a:pt x="2649398" y="25109"/>
                  </a:cubicBezTo>
                  <a:cubicBezTo>
                    <a:pt x="2621499" y="13950"/>
                    <a:pt x="2590810" y="5580"/>
                    <a:pt x="2559191" y="930"/>
                  </a:cubicBezTo>
                  <a:cubicBezTo>
                    <a:pt x="2548961" y="1860"/>
                    <a:pt x="2529431" y="0"/>
                    <a:pt x="2510832" y="0"/>
                  </a:cubicBezTo>
                  <a:lnTo>
                    <a:pt x="2510832" y="0"/>
                  </a:lnTo>
                  <a:close/>
                </a:path>
              </a:pathLst>
            </a:custGeom>
            <a:solidFill>
              <a:srgbClr val="6DB778"/>
            </a:solidFill>
            <a:ln w="9300" cap="flat">
              <a:noFill/>
              <a:prstDash val="solid"/>
              <a:miter/>
            </a:ln>
          </p:spPr>
          <p:txBody>
            <a:bodyPr rtlCol="0" anchor="ctr"/>
            <a:lstStyle/>
            <a:p>
              <a:endParaRPr lang="en-US"/>
            </a:p>
          </p:txBody>
        </p:sp>
        <p:sp>
          <p:nvSpPr>
            <p:cNvPr id="4" name="Freeform: Shape 24">
              <a:extLst>
                <a:ext uri="{FF2B5EF4-FFF2-40B4-BE49-F238E27FC236}">
                  <a16:creationId xmlns:a16="http://schemas.microsoft.com/office/drawing/2014/main" id="{D2E98FEE-D4BB-87BB-5CAF-50222EEB9FBA}"/>
                </a:ext>
              </a:extLst>
            </p:cNvPr>
            <p:cNvSpPr/>
            <p:nvPr/>
          </p:nvSpPr>
          <p:spPr>
            <a:xfrm>
              <a:off x="3665215" y="980369"/>
              <a:ext cx="4581821" cy="2709343"/>
            </a:xfrm>
            <a:custGeom>
              <a:avLst/>
              <a:gdLst>
                <a:gd name="connsiteX0" fmla="*/ 4463715 w 4581821"/>
                <a:gd name="connsiteY0" fmla="*/ 1276859 h 2709343"/>
                <a:gd name="connsiteX1" fmla="*/ 4507424 w 4581821"/>
                <a:gd name="connsiteY1" fmla="*/ 1227570 h 2709343"/>
                <a:gd name="connsiteX2" fmla="*/ 4539973 w 4581821"/>
                <a:gd name="connsiteY2" fmla="*/ 1173631 h 2709343"/>
                <a:gd name="connsiteX3" fmla="*/ 4577172 w 4581821"/>
                <a:gd name="connsiteY3" fmla="*/ 1049014 h 2709343"/>
                <a:gd name="connsiteX4" fmla="*/ 4581822 w 4581821"/>
                <a:gd name="connsiteY4" fmla="*/ 982056 h 2709343"/>
                <a:gd name="connsiteX5" fmla="*/ 4576242 w 4581821"/>
                <a:gd name="connsiteY5" fmla="*/ 915098 h 2709343"/>
                <a:gd name="connsiteX6" fmla="*/ 4465575 w 4581821"/>
                <a:gd name="connsiteY6" fmla="*/ 695623 h 2709343"/>
                <a:gd name="connsiteX7" fmla="*/ 4258190 w 4581821"/>
                <a:gd name="connsiteY7" fmla="*/ 574726 h 2709343"/>
                <a:gd name="connsiteX8" fmla="*/ 4105673 w 4581821"/>
                <a:gd name="connsiteY8" fmla="*/ 553336 h 2709343"/>
                <a:gd name="connsiteX9" fmla="*/ 4103814 w 4581821"/>
                <a:gd name="connsiteY9" fmla="*/ 553336 h 2709343"/>
                <a:gd name="connsiteX10" fmla="*/ 3966177 w 4581821"/>
                <a:gd name="connsiteY10" fmla="*/ 571936 h 2709343"/>
                <a:gd name="connsiteX11" fmla="*/ 3953158 w 4581821"/>
                <a:gd name="connsiteY11" fmla="*/ 478008 h 2709343"/>
                <a:gd name="connsiteX12" fmla="*/ 3920608 w 4581821"/>
                <a:gd name="connsiteY12" fmla="*/ 384081 h 2709343"/>
                <a:gd name="connsiteX13" fmla="*/ 3875039 w 4581821"/>
                <a:gd name="connsiteY13" fmla="*/ 307822 h 2709343"/>
                <a:gd name="connsiteX14" fmla="*/ 3814591 w 4581821"/>
                <a:gd name="connsiteY14" fmla="*/ 240864 h 2709343"/>
                <a:gd name="connsiteX15" fmla="*/ 3743913 w 4581821"/>
                <a:gd name="connsiteY15" fmla="*/ 187855 h 2709343"/>
                <a:gd name="connsiteX16" fmla="*/ 3664865 w 4581821"/>
                <a:gd name="connsiteY16" fmla="*/ 148796 h 2709343"/>
                <a:gd name="connsiteX17" fmla="*/ 3495609 w 4581821"/>
                <a:gd name="connsiteY17" fmla="*/ 110667 h 2709343"/>
                <a:gd name="connsiteX18" fmla="*/ 3440740 w 4581821"/>
                <a:gd name="connsiteY18" fmla="*/ 108807 h 2709343"/>
                <a:gd name="connsiteX19" fmla="*/ 3317053 w 4581821"/>
                <a:gd name="connsiteY19" fmla="*/ 119967 h 2709343"/>
                <a:gd name="connsiteX20" fmla="*/ 3142217 w 4581821"/>
                <a:gd name="connsiteY20" fmla="*/ 177626 h 2709343"/>
                <a:gd name="connsiteX21" fmla="*/ 2942272 w 4581821"/>
                <a:gd name="connsiteY21" fmla="*/ 321772 h 2709343"/>
                <a:gd name="connsiteX22" fmla="*/ 2889264 w 4581821"/>
                <a:gd name="connsiteY22" fmla="*/ 172976 h 2709343"/>
                <a:gd name="connsiteX23" fmla="*/ 2779526 w 4581821"/>
                <a:gd name="connsiteY23" fmla="*/ 57659 h 2709343"/>
                <a:gd name="connsiteX24" fmla="*/ 2643750 w 4581821"/>
                <a:gd name="connsiteY24" fmla="*/ 5580 h 2709343"/>
                <a:gd name="connsiteX25" fmla="*/ 2571211 w 4581821"/>
                <a:gd name="connsiteY25" fmla="*/ 0 h 2709343"/>
                <a:gd name="connsiteX26" fmla="*/ 2488444 w 4581821"/>
                <a:gd name="connsiteY26" fmla="*/ 6510 h 2709343"/>
                <a:gd name="connsiteX27" fmla="*/ 2412185 w 4581821"/>
                <a:gd name="connsiteY27" fmla="*/ 24179 h 2709343"/>
                <a:gd name="connsiteX28" fmla="*/ 2334067 w 4581821"/>
                <a:gd name="connsiteY28" fmla="*/ 53009 h 2709343"/>
                <a:gd name="connsiteX29" fmla="*/ 2190851 w 4581821"/>
                <a:gd name="connsiteY29" fmla="*/ 135777 h 2709343"/>
                <a:gd name="connsiteX30" fmla="*/ 2092273 w 4581821"/>
                <a:gd name="connsiteY30" fmla="*/ 224125 h 2709343"/>
                <a:gd name="connsiteX31" fmla="*/ 2032755 w 4581821"/>
                <a:gd name="connsiteY31" fmla="*/ 300383 h 2709343"/>
                <a:gd name="connsiteX32" fmla="*/ 2003925 w 4581821"/>
                <a:gd name="connsiteY32" fmla="*/ 253884 h 2709343"/>
                <a:gd name="connsiteX33" fmla="*/ 1966726 w 4581821"/>
                <a:gd name="connsiteY33" fmla="*/ 207385 h 2709343"/>
                <a:gd name="connsiteX34" fmla="*/ 1901628 w 4581821"/>
                <a:gd name="connsiteY34" fmla="*/ 148796 h 2709343"/>
                <a:gd name="connsiteX35" fmla="*/ 1748181 w 4581821"/>
                <a:gd name="connsiteY35" fmla="*/ 66958 h 2709343"/>
                <a:gd name="connsiteX36" fmla="*/ 1575206 w 4581821"/>
                <a:gd name="connsiteY36" fmla="*/ 30689 h 2709343"/>
                <a:gd name="connsiteX37" fmla="*/ 1520337 w 4581821"/>
                <a:gd name="connsiteY37" fmla="*/ 28829 h 2709343"/>
                <a:gd name="connsiteX38" fmla="*/ 1399440 w 4581821"/>
                <a:gd name="connsiteY38" fmla="*/ 39989 h 2709343"/>
                <a:gd name="connsiteX39" fmla="*/ 1108357 w 4581821"/>
                <a:gd name="connsiteY39" fmla="*/ 198085 h 2709343"/>
                <a:gd name="connsiteX40" fmla="*/ 1045119 w 4581821"/>
                <a:gd name="connsiteY40" fmla="*/ 297593 h 2709343"/>
                <a:gd name="connsiteX41" fmla="*/ 1017220 w 4581821"/>
                <a:gd name="connsiteY41" fmla="*/ 385011 h 2709343"/>
                <a:gd name="connsiteX42" fmla="*/ 946541 w 4581821"/>
                <a:gd name="connsiteY42" fmla="*/ 324562 h 2709343"/>
                <a:gd name="connsiteX43" fmla="*/ 887953 w 4581821"/>
                <a:gd name="connsiteY43" fmla="*/ 299453 h 2709343"/>
                <a:gd name="connsiteX44" fmla="*/ 825644 w 4581821"/>
                <a:gd name="connsiteY44" fmla="*/ 287363 h 2709343"/>
                <a:gd name="connsiteX45" fmla="*/ 789375 w 4581821"/>
                <a:gd name="connsiteY45" fmla="*/ 285503 h 2709343"/>
                <a:gd name="connsiteX46" fmla="*/ 699167 w 4581821"/>
                <a:gd name="connsiteY46" fmla="*/ 296663 h 2709343"/>
                <a:gd name="connsiteX47" fmla="*/ 578270 w 4581821"/>
                <a:gd name="connsiteY47" fmla="*/ 345022 h 2709343"/>
                <a:gd name="connsiteX48" fmla="*/ 420174 w 4581821"/>
                <a:gd name="connsiteY48" fmla="*/ 509628 h 2709343"/>
                <a:gd name="connsiteX49" fmla="*/ 386695 w 4581821"/>
                <a:gd name="connsiteY49" fmla="*/ 612855 h 2709343"/>
                <a:gd name="connsiteX50" fmla="*/ 381115 w 4581821"/>
                <a:gd name="connsiteY50" fmla="*/ 722592 h 2709343"/>
                <a:gd name="connsiteX51" fmla="*/ 435054 w 4581821"/>
                <a:gd name="connsiteY51" fmla="*/ 921607 h 2709343"/>
                <a:gd name="connsiteX52" fmla="*/ 389485 w 4581821"/>
                <a:gd name="connsiteY52" fmla="*/ 913238 h 2709343"/>
                <a:gd name="connsiteX53" fmla="*/ 360656 w 4581821"/>
                <a:gd name="connsiteY53" fmla="*/ 911378 h 2709343"/>
                <a:gd name="connsiteX54" fmla="*/ 301137 w 4581821"/>
                <a:gd name="connsiteY54" fmla="*/ 917887 h 2709343"/>
                <a:gd name="connsiteX55" fmla="*/ 263008 w 4581821"/>
                <a:gd name="connsiteY55" fmla="*/ 929047 h 2709343"/>
                <a:gd name="connsiteX56" fmla="*/ 221159 w 4581821"/>
                <a:gd name="connsiteY56" fmla="*/ 948577 h 2709343"/>
                <a:gd name="connsiteX57" fmla="*/ 150481 w 4581821"/>
                <a:gd name="connsiteY57" fmla="*/ 1000656 h 2709343"/>
                <a:gd name="connsiteX58" fmla="*/ 91892 w 4581821"/>
                <a:gd name="connsiteY58" fmla="*/ 1069474 h 2709343"/>
                <a:gd name="connsiteX59" fmla="*/ 49113 w 4581821"/>
                <a:gd name="connsiteY59" fmla="*/ 1144802 h 2709343"/>
                <a:gd name="connsiteX60" fmla="*/ 17494 w 4581821"/>
                <a:gd name="connsiteY60" fmla="*/ 1234080 h 2709343"/>
                <a:gd name="connsiteX61" fmla="*/ 1684 w 4581821"/>
                <a:gd name="connsiteY61" fmla="*/ 1328007 h 2709343"/>
                <a:gd name="connsiteX62" fmla="*/ 2614 w 4581821"/>
                <a:gd name="connsiteY62" fmla="*/ 1417285 h 2709343"/>
                <a:gd name="connsiteX63" fmla="*/ 21214 w 4581821"/>
                <a:gd name="connsiteY63" fmla="*/ 1507493 h 2709343"/>
                <a:gd name="connsiteX64" fmla="*/ 60273 w 4581821"/>
                <a:gd name="connsiteY64" fmla="*/ 1590261 h 2709343"/>
                <a:gd name="connsiteX65" fmla="*/ 118862 w 4581821"/>
                <a:gd name="connsiteY65" fmla="*/ 1660939 h 2709343"/>
                <a:gd name="connsiteX66" fmla="*/ 236039 w 4581821"/>
                <a:gd name="connsiteY66" fmla="*/ 1735338 h 2709343"/>
                <a:gd name="connsiteX67" fmla="*/ 213719 w 4581821"/>
                <a:gd name="connsiteY67" fmla="*/ 1766027 h 2709343"/>
                <a:gd name="connsiteX68" fmla="*/ 186750 w 4581821"/>
                <a:gd name="connsiteY68" fmla="*/ 1819035 h 2709343"/>
                <a:gd name="connsiteX69" fmla="*/ 156991 w 4581821"/>
                <a:gd name="connsiteY69" fmla="*/ 1939003 h 2709343"/>
                <a:gd name="connsiteX70" fmla="*/ 156991 w 4581821"/>
                <a:gd name="connsiteY70" fmla="*/ 2065479 h 2709343"/>
                <a:gd name="connsiteX71" fmla="*/ 183960 w 4581821"/>
                <a:gd name="connsiteY71" fmla="*/ 2189166 h 2709343"/>
                <a:gd name="connsiteX72" fmla="*/ 235109 w 4581821"/>
                <a:gd name="connsiteY72" fmla="*/ 2295184 h 2709343"/>
                <a:gd name="connsiteX73" fmla="*/ 312297 w 4581821"/>
                <a:gd name="connsiteY73" fmla="*/ 2377022 h 2709343"/>
                <a:gd name="connsiteX74" fmla="*/ 535492 w 4581821"/>
                <a:gd name="connsiteY74" fmla="*/ 2481179 h 2709343"/>
                <a:gd name="connsiteX75" fmla="*/ 662898 w 4581821"/>
                <a:gd name="connsiteY75" fmla="*/ 2500709 h 2709343"/>
                <a:gd name="connsiteX76" fmla="*/ 785655 w 4581821"/>
                <a:gd name="connsiteY76" fmla="*/ 2498849 h 2709343"/>
                <a:gd name="connsiteX77" fmla="*/ 900972 w 4581821"/>
                <a:gd name="connsiteY77" fmla="*/ 2473740 h 2709343"/>
                <a:gd name="connsiteX78" fmla="*/ 960491 w 4581821"/>
                <a:gd name="connsiteY78" fmla="*/ 2448630 h 2709343"/>
                <a:gd name="connsiteX79" fmla="*/ 1020009 w 4581821"/>
                <a:gd name="connsiteY79" fmla="*/ 2410501 h 2709343"/>
                <a:gd name="connsiteX80" fmla="*/ 1058139 w 4581821"/>
                <a:gd name="connsiteY80" fmla="*/ 2377022 h 2709343"/>
                <a:gd name="connsiteX81" fmla="*/ 1068368 w 4581821"/>
                <a:gd name="connsiteY81" fmla="*/ 2366792 h 2709343"/>
                <a:gd name="connsiteX82" fmla="*/ 1088828 w 4581821"/>
                <a:gd name="connsiteY82" fmla="*/ 2406781 h 2709343"/>
                <a:gd name="connsiteX83" fmla="*/ 1137187 w 4581821"/>
                <a:gd name="connsiteY83" fmla="*/ 2472810 h 2709343"/>
                <a:gd name="connsiteX84" fmla="*/ 1206005 w 4581821"/>
                <a:gd name="connsiteY84" fmla="*/ 2533258 h 2709343"/>
                <a:gd name="connsiteX85" fmla="*/ 1379911 w 4581821"/>
                <a:gd name="connsiteY85" fmla="*/ 2608586 h 2709343"/>
                <a:gd name="connsiteX86" fmla="*/ 1581716 w 4581821"/>
                <a:gd name="connsiteY86" fmla="*/ 2627186 h 2709343"/>
                <a:gd name="connsiteX87" fmla="*/ 1783521 w 4581821"/>
                <a:gd name="connsiteY87" fmla="*/ 2589987 h 2709343"/>
                <a:gd name="connsiteX88" fmla="*/ 2078323 w 4581821"/>
                <a:gd name="connsiteY88" fmla="*/ 2355632 h 2709343"/>
                <a:gd name="connsiteX89" fmla="*/ 2078323 w 4581821"/>
                <a:gd name="connsiteY89" fmla="*/ 2355632 h 2709343"/>
                <a:gd name="connsiteX90" fmla="*/ 2088553 w 4581821"/>
                <a:gd name="connsiteY90" fmla="*/ 2384462 h 2709343"/>
                <a:gd name="connsiteX91" fmla="*/ 2109013 w 4581821"/>
                <a:gd name="connsiteY91" fmla="*/ 2417941 h 2709343"/>
                <a:gd name="connsiteX92" fmla="*/ 2139702 w 4581821"/>
                <a:gd name="connsiteY92" fmla="*/ 2451420 h 2709343"/>
                <a:gd name="connsiteX93" fmla="*/ 2311748 w 4581821"/>
                <a:gd name="connsiteY93" fmla="*/ 2527678 h 2709343"/>
                <a:gd name="connsiteX94" fmla="*/ 2518203 w 4581821"/>
                <a:gd name="connsiteY94" fmla="*/ 2531398 h 2709343"/>
                <a:gd name="connsiteX95" fmla="*/ 2610270 w 4581821"/>
                <a:gd name="connsiteY95" fmla="*/ 2509079 h 2709343"/>
                <a:gd name="connsiteX96" fmla="*/ 2690249 w 4581821"/>
                <a:gd name="connsiteY96" fmla="*/ 2469090 h 2709343"/>
                <a:gd name="connsiteX97" fmla="*/ 2734888 w 4581821"/>
                <a:gd name="connsiteY97" fmla="*/ 2430031 h 2709343"/>
                <a:gd name="connsiteX98" fmla="*/ 2752557 w 4581821"/>
                <a:gd name="connsiteY98" fmla="*/ 2406781 h 2709343"/>
                <a:gd name="connsiteX99" fmla="*/ 2759997 w 4581821"/>
                <a:gd name="connsiteY99" fmla="*/ 2428170 h 2709343"/>
                <a:gd name="connsiteX100" fmla="*/ 2779526 w 4581821"/>
                <a:gd name="connsiteY100" fmla="*/ 2470949 h 2709343"/>
                <a:gd name="connsiteX101" fmla="*/ 2831605 w 4581821"/>
                <a:gd name="connsiteY101" fmla="*/ 2542558 h 2709343"/>
                <a:gd name="connsiteX102" fmla="*/ 2897634 w 4581821"/>
                <a:gd name="connsiteY102" fmla="*/ 2601146 h 2709343"/>
                <a:gd name="connsiteX103" fmla="*/ 2972032 w 4581821"/>
                <a:gd name="connsiteY103" fmla="*/ 2644855 h 2709343"/>
                <a:gd name="connsiteX104" fmla="*/ 3147797 w 4581821"/>
                <a:gd name="connsiteY104" fmla="*/ 2698794 h 2709343"/>
                <a:gd name="connsiteX105" fmla="*/ 3341233 w 4581821"/>
                <a:gd name="connsiteY105" fmla="*/ 2707164 h 2709343"/>
                <a:gd name="connsiteX106" fmla="*/ 3710433 w 4581821"/>
                <a:gd name="connsiteY106" fmla="*/ 2599286 h 2709343"/>
                <a:gd name="connsiteX107" fmla="*/ 3851790 w 4581821"/>
                <a:gd name="connsiteY107" fmla="*/ 2488619 h 2709343"/>
                <a:gd name="connsiteX108" fmla="*/ 3942927 w 4581821"/>
                <a:gd name="connsiteY108" fmla="*/ 2341683 h 2709343"/>
                <a:gd name="connsiteX109" fmla="*/ 3962457 w 4581821"/>
                <a:gd name="connsiteY109" fmla="*/ 2260775 h 2709343"/>
                <a:gd name="connsiteX110" fmla="*/ 4007096 w 4581821"/>
                <a:gd name="connsiteY110" fmla="*/ 2270074 h 2709343"/>
                <a:gd name="connsiteX111" fmla="*/ 4062895 w 4581821"/>
                <a:gd name="connsiteY111" fmla="*/ 2274724 h 2709343"/>
                <a:gd name="connsiteX112" fmla="*/ 4165192 w 4581821"/>
                <a:gd name="connsiteY112" fmla="*/ 2264495 h 2709343"/>
                <a:gd name="connsiteX113" fmla="*/ 4260050 w 4581821"/>
                <a:gd name="connsiteY113" fmla="*/ 2230085 h 2709343"/>
                <a:gd name="connsiteX114" fmla="*/ 4344678 w 4581821"/>
                <a:gd name="connsiteY114" fmla="*/ 2176147 h 2709343"/>
                <a:gd name="connsiteX115" fmla="*/ 4476735 w 4581821"/>
                <a:gd name="connsiteY115" fmla="*/ 2025490 h 2709343"/>
                <a:gd name="connsiteX116" fmla="*/ 4553923 w 4581821"/>
                <a:gd name="connsiteY116" fmla="*/ 1837635 h 2709343"/>
                <a:gd name="connsiteX117" fmla="*/ 4566012 w 4581821"/>
                <a:gd name="connsiteY117" fmla="*/ 1639550 h 2709343"/>
                <a:gd name="connsiteX118" fmla="*/ 4543693 w 4581821"/>
                <a:gd name="connsiteY118" fmla="*/ 1542832 h 2709343"/>
                <a:gd name="connsiteX119" fmla="*/ 4499984 w 4581821"/>
                <a:gd name="connsiteY119" fmla="*/ 1454484 h 2709343"/>
                <a:gd name="connsiteX120" fmla="*/ 4375367 w 4581821"/>
                <a:gd name="connsiteY120" fmla="*/ 1331727 h 2709343"/>
                <a:gd name="connsiteX121" fmla="*/ 4408846 w 4581821"/>
                <a:gd name="connsiteY121" fmla="*/ 1315918 h 2709343"/>
                <a:gd name="connsiteX122" fmla="*/ 4463715 w 4581821"/>
                <a:gd name="connsiteY122" fmla="*/ 1276859 h 2709343"/>
                <a:gd name="connsiteX123" fmla="*/ 4448835 w 4581821"/>
                <a:gd name="connsiteY123" fmla="*/ 1451694 h 2709343"/>
                <a:gd name="connsiteX124" fmla="*/ 4496264 w 4581821"/>
                <a:gd name="connsiteY124" fmla="*/ 1532602 h 2709343"/>
                <a:gd name="connsiteX125" fmla="*/ 4524163 w 4581821"/>
                <a:gd name="connsiteY125" fmla="*/ 1637690 h 2709343"/>
                <a:gd name="connsiteX126" fmla="*/ 4523234 w 4581821"/>
                <a:gd name="connsiteY126" fmla="*/ 1768817 h 2709343"/>
                <a:gd name="connsiteX127" fmla="*/ 4482314 w 4581821"/>
                <a:gd name="connsiteY127" fmla="*/ 1915753 h 2709343"/>
                <a:gd name="connsiteX128" fmla="*/ 4482314 w 4581821"/>
                <a:gd name="connsiteY128" fmla="*/ 1916683 h 2709343"/>
                <a:gd name="connsiteX129" fmla="*/ 4406057 w 4581821"/>
                <a:gd name="connsiteY129" fmla="*/ 2047810 h 2709343"/>
                <a:gd name="connsiteX130" fmla="*/ 4313989 w 4581821"/>
                <a:gd name="connsiteY130" fmla="*/ 2140808 h 2709343"/>
                <a:gd name="connsiteX131" fmla="*/ 4216341 w 4581821"/>
                <a:gd name="connsiteY131" fmla="*/ 2198466 h 2709343"/>
                <a:gd name="connsiteX132" fmla="*/ 4117764 w 4581821"/>
                <a:gd name="connsiteY132" fmla="*/ 2225436 h 2709343"/>
                <a:gd name="connsiteX133" fmla="*/ 4065685 w 4581821"/>
                <a:gd name="connsiteY133" fmla="*/ 2228225 h 2709343"/>
                <a:gd name="connsiteX134" fmla="*/ 4010816 w 4581821"/>
                <a:gd name="connsiteY134" fmla="*/ 2224506 h 2709343"/>
                <a:gd name="connsiteX135" fmla="*/ 3968037 w 4581821"/>
                <a:gd name="connsiteY135" fmla="*/ 2217066 h 2709343"/>
                <a:gd name="connsiteX136" fmla="*/ 3962457 w 4581821"/>
                <a:gd name="connsiteY136" fmla="*/ 2216136 h 2709343"/>
                <a:gd name="connsiteX137" fmla="*/ 3945718 w 4581821"/>
                <a:gd name="connsiteY137" fmla="*/ 2223575 h 2709343"/>
                <a:gd name="connsiteX138" fmla="*/ 3945718 w 4581821"/>
                <a:gd name="connsiteY138" fmla="*/ 2223575 h 2709343"/>
                <a:gd name="connsiteX139" fmla="*/ 3945718 w 4581821"/>
                <a:gd name="connsiteY139" fmla="*/ 2223575 h 2709343"/>
                <a:gd name="connsiteX140" fmla="*/ 3945718 w 4581821"/>
                <a:gd name="connsiteY140" fmla="*/ 2223575 h 2709343"/>
                <a:gd name="connsiteX141" fmla="*/ 3945718 w 4581821"/>
                <a:gd name="connsiteY141" fmla="*/ 2223575 h 2709343"/>
                <a:gd name="connsiteX142" fmla="*/ 3945718 w 4581821"/>
                <a:gd name="connsiteY142" fmla="*/ 2223575 h 2709343"/>
                <a:gd name="connsiteX143" fmla="*/ 3945718 w 4581821"/>
                <a:gd name="connsiteY143" fmla="*/ 2223575 h 2709343"/>
                <a:gd name="connsiteX144" fmla="*/ 3939208 w 4581821"/>
                <a:gd name="connsiteY144" fmla="*/ 2227296 h 2709343"/>
                <a:gd name="connsiteX145" fmla="*/ 3934558 w 4581821"/>
                <a:gd name="connsiteY145" fmla="*/ 2238455 h 2709343"/>
                <a:gd name="connsiteX146" fmla="*/ 3932698 w 4581821"/>
                <a:gd name="connsiteY146" fmla="*/ 2252405 h 2709343"/>
                <a:gd name="connsiteX147" fmla="*/ 3908519 w 4581821"/>
                <a:gd name="connsiteY147" fmla="*/ 2342613 h 2709343"/>
                <a:gd name="connsiteX148" fmla="*/ 3857370 w 4581821"/>
                <a:gd name="connsiteY148" fmla="*/ 2430031 h 2709343"/>
                <a:gd name="connsiteX149" fmla="*/ 3769022 w 4581821"/>
                <a:gd name="connsiteY149" fmla="*/ 2516518 h 2709343"/>
                <a:gd name="connsiteX150" fmla="*/ 3623016 w 4581821"/>
                <a:gd name="connsiteY150" fmla="*/ 2600216 h 2709343"/>
                <a:gd name="connsiteX151" fmla="*/ 3409121 w 4581821"/>
                <a:gd name="connsiteY151" fmla="*/ 2657875 h 2709343"/>
                <a:gd name="connsiteX152" fmla="*/ 3293804 w 4581821"/>
                <a:gd name="connsiteY152" fmla="*/ 2665315 h 2709343"/>
                <a:gd name="connsiteX153" fmla="*/ 3190576 w 4581821"/>
                <a:gd name="connsiteY153" fmla="*/ 2658805 h 2709343"/>
                <a:gd name="connsiteX154" fmla="*/ 3025041 w 4581821"/>
                <a:gd name="connsiteY154" fmla="*/ 2615096 h 2709343"/>
                <a:gd name="connsiteX155" fmla="*/ 2915303 w 4581821"/>
                <a:gd name="connsiteY155" fmla="*/ 2551858 h 2709343"/>
                <a:gd name="connsiteX156" fmla="*/ 2844625 w 4581821"/>
                <a:gd name="connsiteY156" fmla="*/ 2481179 h 2709343"/>
                <a:gd name="connsiteX157" fmla="*/ 2813005 w 4581821"/>
                <a:gd name="connsiteY157" fmla="*/ 2432820 h 2709343"/>
                <a:gd name="connsiteX158" fmla="*/ 2799056 w 4581821"/>
                <a:gd name="connsiteY158" fmla="*/ 2404921 h 2709343"/>
                <a:gd name="connsiteX159" fmla="*/ 2792546 w 4581821"/>
                <a:gd name="connsiteY159" fmla="*/ 2390971 h 2709343"/>
                <a:gd name="connsiteX160" fmla="*/ 2789756 w 4581821"/>
                <a:gd name="connsiteY160" fmla="*/ 2385392 h 2709343"/>
                <a:gd name="connsiteX161" fmla="*/ 2788826 w 4581821"/>
                <a:gd name="connsiteY161" fmla="*/ 2382602 h 2709343"/>
                <a:gd name="connsiteX162" fmla="*/ 2785106 w 4581821"/>
                <a:gd name="connsiteY162" fmla="*/ 2375162 h 2709343"/>
                <a:gd name="connsiteX163" fmla="*/ 2784176 w 4581821"/>
                <a:gd name="connsiteY163" fmla="*/ 2373302 h 2709343"/>
                <a:gd name="connsiteX164" fmla="*/ 2781386 w 4581821"/>
                <a:gd name="connsiteY164" fmla="*/ 2364932 h 2709343"/>
                <a:gd name="connsiteX165" fmla="*/ 2763717 w 4581821"/>
                <a:gd name="connsiteY165" fmla="*/ 2351912 h 2709343"/>
                <a:gd name="connsiteX166" fmla="*/ 2759067 w 4581821"/>
                <a:gd name="connsiteY166" fmla="*/ 2352843 h 2709343"/>
                <a:gd name="connsiteX167" fmla="*/ 2758137 w 4581821"/>
                <a:gd name="connsiteY167" fmla="*/ 2352843 h 2709343"/>
                <a:gd name="connsiteX168" fmla="*/ 2756277 w 4581821"/>
                <a:gd name="connsiteY168" fmla="*/ 2352843 h 2709343"/>
                <a:gd name="connsiteX169" fmla="*/ 2756277 w 4581821"/>
                <a:gd name="connsiteY169" fmla="*/ 2352843 h 2709343"/>
                <a:gd name="connsiteX170" fmla="*/ 2756277 w 4581821"/>
                <a:gd name="connsiteY170" fmla="*/ 2352843 h 2709343"/>
                <a:gd name="connsiteX171" fmla="*/ 2756277 w 4581821"/>
                <a:gd name="connsiteY171" fmla="*/ 2352843 h 2709343"/>
                <a:gd name="connsiteX172" fmla="*/ 2751627 w 4581821"/>
                <a:gd name="connsiteY172" fmla="*/ 2351912 h 2709343"/>
                <a:gd name="connsiteX173" fmla="*/ 2742327 w 4581821"/>
                <a:gd name="connsiteY173" fmla="*/ 2354702 h 2709343"/>
                <a:gd name="connsiteX174" fmla="*/ 2733957 w 4581821"/>
                <a:gd name="connsiteY174" fmla="*/ 2364932 h 2709343"/>
                <a:gd name="connsiteX175" fmla="*/ 2717218 w 4581821"/>
                <a:gd name="connsiteY175" fmla="*/ 2393761 h 2709343"/>
                <a:gd name="connsiteX176" fmla="*/ 2687458 w 4581821"/>
                <a:gd name="connsiteY176" fmla="*/ 2423521 h 2709343"/>
                <a:gd name="connsiteX177" fmla="*/ 2628870 w 4581821"/>
                <a:gd name="connsiteY177" fmla="*/ 2457000 h 2709343"/>
                <a:gd name="connsiteX178" fmla="*/ 2519133 w 4581821"/>
                <a:gd name="connsiteY178" fmla="*/ 2485829 h 2709343"/>
                <a:gd name="connsiteX179" fmla="*/ 2445664 w 4581821"/>
                <a:gd name="connsiteY179" fmla="*/ 2490479 h 2709343"/>
                <a:gd name="connsiteX180" fmla="*/ 2372196 w 4581821"/>
                <a:gd name="connsiteY180" fmla="*/ 2485829 h 2709343"/>
                <a:gd name="connsiteX181" fmla="*/ 2253160 w 4581821"/>
                <a:gd name="connsiteY181" fmla="*/ 2454210 h 2709343"/>
                <a:gd name="connsiteX182" fmla="*/ 2187131 w 4581821"/>
                <a:gd name="connsiteY182" fmla="*/ 2416081 h 2709343"/>
                <a:gd name="connsiteX183" fmla="*/ 2150862 w 4581821"/>
                <a:gd name="connsiteY183" fmla="*/ 2380742 h 2709343"/>
                <a:gd name="connsiteX184" fmla="*/ 2128542 w 4581821"/>
                <a:gd name="connsiteY184" fmla="*/ 2342613 h 2709343"/>
                <a:gd name="connsiteX185" fmla="*/ 2121103 w 4581821"/>
                <a:gd name="connsiteY185" fmla="*/ 2319363 h 2709343"/>
                <a:gd name="connsiteX186" fmla="*/ 2117383 w 4581821"/>
                <a:gd name="connsiteY186" fmla="*/ 2301694 h 2709343"/>
                <a:gd name="connsiteX187" fmla="*/ 2117383 w 4581821"/>
                <a:gd name="connsiteY187" fmla="*/ 2299834 h 2709343"/>
                <a:gd name="connsiteX188" fmla="*/ 2116453 w 4581821"/>
                <a:gd name="connsiteY188" fmla="*/ 2294254 h 2709343"/>
                <a:gd name="connsiteX189" fmla="*/ 2116453 w 4581821"/>
                <a:gd name="connsiteY189" fmla="*/ 2284954 h 2709343"/>
                <a:gd name="connsiteX190" fmla="*/ 2111803 w 4581821"/>
                <a:gd name="connsiteY190" fmla="*/ 2271934 h 2709343"/>
                <a:gd name="connsiteX191" fmla="*/ 2097853 w 4581821"/>
                <a:gd name="connsiteY191" fmla="*/ 2265424 h 2709343"/>
                <a:gd name="connsiteX192" fmla="*/ 2080183 w 4581821"/>
                <a:gd name="connsiteY192" fmla="*/ 2279374 h 2709343"/>
                <a:gd name="connsiteX193" fmla="*/ 2080183 w 4581821"/>
                <a:gd name="connsiteY193" fmla="*/ 2279374 h 2709343"/>
                <a:gd name="connsiteX194" fmla="*/ 2080183 w 4581821"/>
                <a:gd name="connsiteY194" fmla="*/ 2279374 h 2709343"/>
                <a:gd name="connsiteX195" fmla="*/ 2080183 w 4581821"/>
                <a:gd name="connsiteY195" fmla="*/ 2279374 h 2709343"/>
                <a:gd name="connsiteX196" fmla="*/ 2080183 w 4581821"/>
                <a:gd name="connsiteY196" fmla="*/ 2279374 h 2709343"/>
                <a:gd name="connsiteX197" fmla="*/ 2080183 w 4581821"/>
                <a:gd name="connsiteY197" fmla="*/ 2279374 h 2709343"/>
                <a:gd name="connsiteX198" fmla="*/ 2074604 w 4581821"/>
                <a:gd name="connsiteY198" fmla="*/ 2287744 h 2709343"/>
                <a:gd name="connsiteX199" fmla="*/ 2062514 w 4581821"/>
                <a:gd name="connsiteY199" fmla="*/ 2320293 h 2709343"/>
                <a:gd name="connsiteX200" fmla="*/ 2017875 w 4581821"/>
                <a:gd name="connsiteY200" fmla="*/ 2397481 h 2709343"/>
                <a:gd name="connsiteX201" fmla="*/ 1944407 w 4581821"/>
                <a:gd name="connsiteY201" fmla="*/ 2470019 h 2709343"/>
                <a:gd name="connsiteX202" fmla="*/ 1827229 w 4581821"/>
                <a:gd name="connsiteY202" fmla="*/ 2536978 h 2709343"/>
                <a:gd name="connsiteX203" fmla="*/ 1652394 w 4581821"/>
                <a:gd name="connsiteY203" fmla="*/ 2584407 h 2709343"/>
                <a:gd name="connsiteX204" fmla="*/ 1554746 w 4581821"/>
                <a:gd name="connsiteY204" fmla="*/ 2590916 h 2709343"/>
                <a:gd name="connsiteX205" fmla="*/ 1462679 w 4581821"/>
                <a:gd name="connsiteY205" fmla="*/ 2585337 h 2709343"/>
                <a:gd name="connsiteX206" fmla="*/ 1315742 w 4581821"/>
                <a:gd name="connsiteY206" fmla="*/ 2546278 h 2709343"/>
                <a:gd name="connsiteX207" fmla="*/ 1222744 w 4581821"/>
                <a:gd name="connsiteY207" fmla="*/ 2492339 h 2709343"/>
                <a:gd name="connsiteX208" fmla="*/ 1192055 w 4581821"/>
                <a:gd name="connsiteY208" fmla="*/ 2465370 h 2709343"/>
                <a:gd name="connsiteX209" fmla="*/ 1160436 w 4581821"/>
                <a:gd name="connsiteY209" fmla="*/ 2429100 h 2709343"/>
                <a:gd name="connsiteX210" fmla="*/ 1104638 w 4581821"/>
                <a:gd name="connsiteY210" fmla="*/ 2336103 h 2709343"/>
                <a:gd name="connsiteX211" fmla="*/ 1101847 w 4581821"/>
                <a:gd name="connsiteY211" fmla="*/ 2328663 h 2709343"/>
                <a:gd name="connsiteX212" fmla="*/ 1101847 w 4581821"/>
                <a:gd name="connsiteY212" fmla="*/ 2328663 h 2709343"/>
                <a:gd name="connsiteX213" fmla="*/ 1101847 w 4581821"/>
                <a:gd name="connsiteY213" fmla="*/ 2328663 h 2709343"/>
                <a:gd name="connsiteX214" fmla="*/ 1104638 w 4581821"/>
                <a:gd name="connsiteY214" fmla="*/ 2318433 h 2709343"/>
                <a:gd name="connsiteX215" fmla="*/ 1098128 w 4581821"/>
                <a:gd name="connsiteY215" fmla="*/ 2303554 h 2709343"/>
                <a:gd name="connsiteX216" fmla="*/ 1083248 w 4581821"/>
                <a:gd name="connsiteY216" fmla="*/ 2297044 h 2709343"/>
                <a:gd name="connsiteX217" fmla="*/ 1068368 w 4581821"/>
                <a:gd name="connsiteY217" fmla="*/ 2303554 h 2709343"/>
                <a:gd name="connsiteX218" fmla="*/ 1003270 w 4581821"/>
                <a:gd name="connsiteY218" fmla="*/ 2369582 h 2709343"/>
                <a:gd name="connsiteX219" fmla="*/ 916782 w 4581821"/>
                <a:gd name="connsiteY219" fmla="*/ 2419801 h 2709343"/>
                <a:gd name="connsiteX220" fmla="*/ 795885 w 4581821"/>
                <a:gd name="connsiteY220" fmla="*/ 2451420 h 2709343"/>
                <a:gd name="connsiteX221" fmla="*/ 713117 w 4581821"/>
                <a:gd name="connsiteY221" fmla="*/ 2456070 h 2709343"/>
                <a:gd name="connsiteX222" fmla="*/ 620119 w 4581821"/>
                <a:gd name="connsiteY222" fmla="*/ 2450490 h 2709343"/>
                <a:gd name="connsiteX223" fmla="*/ 445284 w 4581821"/>
                <a:gd name="connsiteY223" fmla="*/ 2403991 h 2709343"/>
                <a:gd name="connsiteX224" fmla="*/ 340196 w 4581821"/>
                <a:gd name="connsiteY224" fmla="*/ 2343543 h 2709343"/>
                <a:gd name="connsiteX225" fmla="*/ 279748 w 4581821"/>
                <a:gd name="connsiteY225" fmla="*/ 2283094 h 2709343"/>
                <a:gd name="connsiteX226" fmla="*/ 233249 w 4581821"/>
                <a:gd name="connsiteY226" fmla="*/ 2201256 h 2709343"/>
                <a:gd name="connsiteX227" fmla="*/ 196980 w 4581821"/>
                <a:gd name="connsiteY227" fmla="*/ 2065479 h 2709343"/>
                <a:gd name="connsiteX228" fmla="*/ 196050 w 4581821"/>
                <a:gd name="connsiteY228" fmla="*/ 1924123 h 2709343"/>
                <a:gd name="connsiteX229" fmla="*/ 223949 w 4581821"/>
                <a:gd name="connsiteY229" fmla="*/ 1819035 h 2709343"/>
                <a:gd name="connsiteX230" fmla="*/ 261148 w 4581821"/>
                <a:gd name="connsiteY230" fmla="*/ 1754867 h 2709343"/>
                <a:gd name="connsiteX231" fmla="*/ 275098 w 4581821"/>
                <a:gd name="connsiteY231" fmla="*/ 1738127 h 2709343"/>
                <a:gd name="connsiteX232" fmla="*/ 278818 w 4581821"/>
                <a:gd name="connsiteY232" fmla="*/ 1732548 h 2709343"/>
                <a:gd name="connsiteX233" fmla="*/ 278818 w 4581821"/>
                <a:gd name="connsiteY233" fmla="*/ 1732548 h 2709343"/>
                <a:gd name="connsiteX234" fmla="*/ 278818 w 4581821"/>
                <a:gd name="connsiteY234" fmla="*/ 1732548 h 2709343"/>
                <a:gd name="connsiteX235" fmla="*/ 278818 w 4581821"/>
                <a:gd name="connsiteY235" fmla="*/ 1732548 h 2709343"/>
                <a:gd name="connsiteX236" fmla="*/ 278818 w 4581821"/>
                <a:gd name="connsiteY236" fmla="*/ 1732548 h 2709343"/>
                <a:gd name="connsiteX237" fmla="*/ 278818 w 4581821"/>
                <a:gd name="connsiteY237" fmla="*/ 1732548 h 2709343"/>
                <a:gd name="connsiteX238" fmla="*/ 280678 w 4581821"/>
                <a:gd name="connsiteY238" fmla="*/ 1728828 h 2709343"/>
                <a:gd name="connsiteX239" fmla="*/ 278818 w 4581821"/>
                <a:gd name="connsiteY239" fmla="*/ 1715808 h 2709343"/>
                <a:gd name="connsiteX240" fmla="*/ 268588 w 4581821"/>
                <a:gd name="connsiteY240" fmla="*/ 1708368 h 2709343"/>
                <a:gd name="connsiteX241" fmla="*/ 255568 w 4581821"/>
                <a:gd name="connsiteY241" fmla="*/ 1703718 h 2709343"/>
                <a:gd name="connsiteX242" fmla="*/ 183030 w 4581821"/>
                <a:gd name="connsiteY242" fmla="*/ 1661869 h 2709343"/>
                <a:gd name="connsiteX243" fmla="*/ 127231 w 4581821"/>
                <a:gd name="connsiteY243" fmla="*/ 1606071 h 2709343"/>
                <a:gd name="connsiteX244" fmla="*/ 86312 w 4581821"/>
                <a:gd name="connsiteY244" fmla="*/ 1536322 h 2709343"/>
                <a:gd name="connsiteX245" fmla="*/ 61203 w 4581821"/>
                <a:gd name="connsiteY245" fmla="*/ 1439605 h 2709343"/>
                <a:gd name="connsiteX246" fmla="*/ 62133 w 4581821"/>
                <a:gd name="connsiteY246" fmla="*/ 1324288 h 2709343"/>
                <a:gd name="connsiteX247" fmla="*/ 98402 w 4581821"/>
                <a:gd name="connsiteY247" fmla="*/ 1193161 h 2709343"/>
                <a:gd name="connsiteX248" fmla="*/ 156991 w 4581821"/>
                <a:gd name="connsiteY248" fmla="*/ 1091793 h 2709343"/>
                <a:gd name="connsiteX249" fmla="*/ 221159 w 4581821"/>
                <a:gd name="connsiteY249" fmla="*/ 1026695 h 2709343"/>
                <a:gd name="connsiteX250" fmla="*/ 286258 w 4581821"/>
                <a:gd name="connsiteY250" fmla="*/ 988566 h 2709343"/>
                <a:gd name="connsiteX251" fmla="*/ 353216 w 4581821"/>
                <a:gd name="connsiteY251" fmla="*/ 969966 h 2709343"/>
                <a:gd name="connsiteX252" fmla="*/ 387625 w 4581821"/>
                <a:gd name="connsiteY252" fmla="*/ 968106 h 2709343"/>
                <a:gd name="connsiteX253" fmla="*/ 428544 w 4581821"/>
                <a:gd name="connsiteY253" fmla="*/ 970896 h 2709343"/>
                <a:gd name="connsiteX254" fmla="*/ 472253 w 4581821"/>
                <a:gd name="connsiteY254" fmla="*/ 978336 h 2709343"/>
                <a:gd name="connsiteX255" fmla="*/ 476903 w 4581821"/>
                <a:gd name="connsiteY255" fmla="*/ 979266 h 2709343"/>
                <a:gd name="connsiteX256" fmla="*/ 476903 w 4581821"/>
                <a:gd name="connsiteY256" fmla="*/ 979266 h 2709343"/>
                <a:gd name="connsiteX257" fmla="*/ 477833 w 4581821"/>
                <a:gd name="connsiteY257" fmla="*/ 979266 h 2709343"/>
                <a:gd name="connsiteX258" fmla="*/ 477833 w 4581821"/>
                <a:gd name="connsiteY258" fmla="*/ 979266 h 2709343"/>
                <a:gd name="connsiteX259" fmla="*/ 484343 w 4581821"/>
                <a:gd name="connsiteY259" fmla="*/ 980196 h 2709343"/>
                <a:gd name="connsiteX260" fmla="*/ 491783 w 4581821"/>
                <a:gd name="connsiteY260" fmla="*/ 978336 h 2709343"/>
                <a:gd name="connsiteX261" fmla="*/ 494572 w 4581821"/>
                <a:gd name="connsiteY261" fmla="*/ 975546 h 2709343"/>
                <a:gd name="connsiteX262" fmla="*/ 495502 w 4581821"/>
                <a:gd name="connsiteY262" fmla="*/ 975546 h 2709343"/>
                <a:gd name="connsiteX263" fmla="*/ 495502 w 4581821"/>
                <a:gd name="connsiteY263" fmla="*/ 974616 h 2709343"/>
                <a:gd name="connsiteX264" fmla="*/ 495502 w 4581821"/>
                <a:gd name="connsiteY264" fmla="*/ 974616 h 2709343"/>
                <a:gd name="connsiteX265" fmla="*/ 496432 w 4581821"/>
                <a:gd name="connsiteY265" fmla="*/ 974616 h 2709343"/>
                <a:gd name="connsiteX266" fmla="*/ 496432 w 4581821"/>
                <a:gd name="connsiteY266" fmla="*/ 974616 h 2709343"/>
                <a:gd name="connsiteX267" fmla="*/ 500152 w 4581821"/>
                <a:gd name="connsiteY267" fmla="*/ 969966 h 2709343"/>
                <a:gd name="connsiteX268" fmla="*/ 502012 w 4581821"/>
                <a:gd name="connsiteY268" fmla="*/ 954157 h 2709343"/>
                <a:gd name="connsiteX269" fmla="*/ 492713 w 4581821"/>
                <a:gd name="connsiteY269" fmla="*/ 942067 h 2709343"/>
                <a:gd name="connsiteX270" fmla="*/ 485273 w 4581821"/>
                <a:gd name="connsiteY270" fmla="*/ 938347 h 2709343"/>
                <a:gd name="connsiteX271" fmla="*/ 485273 w 4581821"/>
                <a:gd name="connsiteY271" fmla="*/ 938347 h 2709343"/>
                <a:gd name="connsiteX272" fmla="*/ 463883 w 4581821"/>
                <a:gd name="connsiteY272" fmla="*/ 893708 h 2709343"/>
                <a:gd name="connsiteX273" fmla="*/ 463883 w 4581821"/>
                <a:gd name="connsiteY273" fmla="*/ 892778 h 2709343"/>
                <a:gd name="connsiteX274" fmla="*/ 428544 w 4581821"/>
                <a:gd name="connsiteY274" fmla="*/ 761651 h 2709343"/>
                <a:gd name="connsiteX275" fmla="*/ 427614 w 4581821"/>
                <a:gd name="connsiteY275" fmla="*/ 648194 h 2709343"/>
                <a:gd name="connsiteX276" fmla="*/ 453653 w 4581821"/>
                <a:gd name="connsiteY276" fmla="*/ 552406 h 2709343"/>
                <a:gd name="connsiteX277" fmla="*/ 497362 w 4581821"/>
                <a:gd name="connsiteY277" fmla="*/ 478008 h 2709343"/>
                <a:gd name="connsiteX278" fmla="*/ 556881 w 4581821"/>
                <a:gd name="connsiteY278" fmla="*/ 418490 h 2709343"/>
                <a:gd name="connsiteX279" fmla="*/ 645229 w 4581821"/>
                <a:gd name="connsiteY279" fmla="*/ 367341 h 2709343"/>
                <a:gd name="connsiteX280" fmla="*/ 747526 w 4581821"/>
                <a:gd name="connsiteY280" fmla="*/ 339442 h 2709343"/>
                <a:gd name="connsiteX281" fmla="*/ 794955 w 4581821"/>
                <a:gd name="connsiteY281" fmla="*/ 336652 h 2709343"/>
                <a:gd name="connsiteX282" fmla="*/ 837734 w 4581821"/>
                <a:gd name="connsiteY282" fmla="*/ 339442 h 2709343"/>
                <a:gd name="connsiteX283" fmla="*/ 910272 w 4581821"/>
                <a:gd name="connsiteY283" fmla="*/ 358971 h 2709343"/>
                <a:gd name="connsiteX284" fmla="*/ 975371 w 4581821"/>
                <a:gd name="connsiteY284" fmla="*/ 397100 h 2709343"/>
                <a:gd name="connsiteX285" fmla="*/ 1020009 w 4581821"/>
                <a:gd name="connsiteY285" fmla="*/ 438949 h 2709343"/>
                <a:gd name="connsiteX286" fmla="*/ 1032099 w 4581821"/>
                <a:gd name="connsiteY286" fmla="*/ 443599 h 2709343"/>
                <a:gd name="connsiteX287" fmla="*/ 1041399 w 4581821"/>
                <a:gd name="connsiteY287" fmla="*/ 441739 h 2709343"/>
                <a:gd name="connsiteX288" fmla="*/ 1049769 w 4581821"/>
                <a:gd name="connsiteY288" fmla="*/ 431509 h 2709343"/>
                <a:gd name="connsiteX289" fmla="*/ 1047909 w 4581821"/>
                <a:gd name="connsiteY289" fmla="*/ 418490 h 2709343"/>
                <a:gd name="connsiteX290" fmla="*/ 1046049 w 4581821"/>
                <a:gd name="connsiteY290" fmla="*/ 415700 h 2709343"/>
                <a:gd name="connsiteX291" fmla="*/ 1046049 w 4581821"/>
                <a:gd name="connsiteY291" fmla="*/ 415700 h 2709343"/>
                <a:gd name="connsiteX292" fmla="*/ 1046049 w 4581821"/>
                <a:gd name="connsiteY292" fmla="*/ 415700 h 2709343"/>
                <a:gd name="connsiteX293" fmla="*/ 1046049 w 4581821"/>
                <a:gd name="connsiteY293" fmla="*/ 415700 h 2709343"/>
                <a:gd name="connsiteX294" fmla="*/ 1046049 w 4581821"/>
                <a:gd name="connsiteY294" fmla="*/ 415700 h 2709343"/>
                <a:gd name="connsiteX295" fmla="*/ 1073948 w 4581821"/>
                <a:gd name="connsiteY295" fmla="*/ 320842 h 2709343"/>
                <a:gd name="connsiteX296" fmla="*/ 1124167 w 4581821"/>
                <a:gd name="connsiteY296" fmla="*/ 235284 h 2709343"/>
                <a:gd name="connsiteX297" fmla="*/ 1194845 w 4581821"/>
                <a:gd name="connsiteY297" fmla="*/ 165536 h 2709343"/>
                <a:gd name="connsiteX298" fmla="*/ 1292493 w 4581821"/>
                <a:gd name="connsiteY298" fmla="*/ 108807 h 2709343"/>
                <a:gd name="connsiteX299" fmla="*/ 1435709 w 4581821"/>
                <a:gd name="connsiteY299" fmla="*/ 70678 h 2709343"/>
                <a:gd name="connsiteX300" fmla="*/ 1518478 w 4581821"/>
                <a:gd name="connsiteY300" fmla="*/ 65098 h 2709343"/>
                <a:gd name="connsiteX301" fmla="*/ 1586366 w 4581821"/>
                <a:gd name="connsiteY301" fmla="*/ 68818 h 2709343"/>
                <a:gd name="connsiteX302" fmla="*/ 1601245 w 4581821"/>
                <a:gd name="connsiteY302" fmla="*/ 70678 h 2709343"/>
                <a:gd name="connsiteX303" fmla="*/ 1601245 w 4581821"/>
                <a:gd name="connsiteY303" fmla="*/ 70678 h 2709343"/>
                <a:gd name="connsiteX304" fmla="*/ 1600315 w 4581821"/>
                <a:gd name="connsiteY304" fmla="*/ 70678 h 2709343"/>
                <a:gd name="connsiteX305" fmla="*/ 1601245 w 4581821"/>
                <a:gd name="connsiteY305" fmla="*/ 70678 h 2709343"/>
                <a:gd name="connsiteX306" fmla="*/ 1600315 w 4581821"/>
                <a:gd name="connsiteY306" fmla="*/ 70678 h 2709343"/>
                <a:gd name="connsiteX307" fmla="*/ 1762131 w 4581821"/>
                <a:gd name="connsiteY307" fmla="*/ 114387 h 2709343"/>
                <a:gd name="connsiteX308" fmla="*/ 1886748 w 4581821"/>
                <a:gd name="connsiteY308" fmla="*/ 185995 h 2709343"/>
                <a:gd name="connsiteX309" fmla="*/ 1966726 w 4581821"/>
                <a:gd name="connsiteY309" fmla="*/ 264114 h 2709343"/>
                <a:gd name="connsiteX310" fmla="*/ 1992766 w 4581821"/>
                <a:gd name="connsiteY310" fmla="*/ 302243 h 2709343"/>
                <a:gd name="connsiteX311" fmla="*/ 1998345 w 4581821"/>
                <a:gd name="connsiteY311" fmla="*/ 311542 h 2709343"/>
                <a:gd name="connsiteX312" fmla="*/ 2000206 w 4581821"/>
                <a:gd name="connsiteY312" fmla="*/ 313402 h 2709343"/>
                <a:gd name="connsiteX313" fmla="*/ 2005785 w 4581821"/>
                <a:gd name="connsiteY313" fmla="*/ 322702 h 2709343"/>
                <a:gd name="connsiteX314" fmla="*/ 2012295 w 4581821"/>
                <a:gd name="connsiteY314" fmla="*/ 332932 h 2709343"/>
                <a:gd name="connsiteX315" fmla="*/ 2015085 w 4581821"/>
                <a:gd name="connsiteY315" fmla="*/ 336652 h 2709343"/>
                <a:gd name="connsiteX316" fmla="*/ 2020665 w 4581821"/>
                <a:gd name="connsiteY316" fmla="*/ 345022 h 2709343"/>
                <a:gd name="connsiteX317" fmla="*/ 2037405 w 4581821"/>
                <a:gd name="connsiteY317" fmla="*/ 354321 h 2709343"/>
                <a:gd name="connsiteX318" fmla="*/ 2046704 w 4581821"/>
                <a:gd name="connsiteY318" fmla="*/ 351531 h 2709343"/>
                <a:gd name="connsiteX319" fmla="*/ 2056004 w 4581821"/>
                <a:gd name="connsiteY319" fmla="*/ 332002 h 2709343"/>
                <a:gd name="connsiteX320" fmla="*/ 2056004 w 4581821"/>
                <a:gd name="connsiteY320" fmla="*/ 332002 h 2709343"/>
                <a:gd name="connsiteX321" fmla="*/ 2056004 w 4581821"/>
                <a:gd name="connsiteY321" fmla="*/ 332002 h 2709343"/>
                <a:gd name="connsiteX322" fmla="*/ 2085764 w 4581821"/>
                <a:gd name="connsiteY322" fmla="*/ 289223 h 2709343"/>
                <a:gd name="connsiteX323" fmla="*/ 2202941 w 4581821"/>
                <a:gd name="connsiteY323" fmla="*/ 172976 h 2709343"/>
                <a:gd name="connsiteX324" fmla="*/ 2321977 w 4581821"/>
                <a:gd name="connsiteY324" fmla="*/ 99508 h 2709343"/>
                <a:gd name="connsiteX325" fmla="*/ 2353597 w 4581821"/>
                <a:gd name="connsiteY325" fmla="*/ 84628 h 2709343"/>
                <a:gd name="connsiteX326" fmla="*/ 2353597 w 4581821"/>
                <a:gd name="connsiteY326" fmla="*/ 84628 h 2709343"/>
                <a:gd name="connsiteX327" fmla="*/ 2353597 w 4581821"/>
                <a:gd name="connsiteY327" fmla="*/ 84628 h 2709343"/>
                <a:gd name="connsiteX328" fmla="*/ 2353597 w 4581821"/>
                <a:gd name="connsiteY328" fmla="*/ 84628 h 2709343"/>
                <a:gd name="connsiteX329" fmla="*/ 2352667 w 4581821"/>
                <a:gd name="connsiteY329" fmla="*/ 84628 h 2709343"/>
                <a:gd name="connsiteX330" fmla="*/ 2353597 w 4581821"/>
                <a:gd name="connsiteY330" fmla="*/ 84628 h 2709343"/>
                <a:gd name="connsiteX331" fmla="*/ 2354527 w 4581821"/>
                <a:gd name="connsiteY331" fmla="*/ 84628 h 2709343"/>
                <a:gd name="connsiteX332" fmla="*/ 2355457 w 4581821"/>
                <a:gd name="connsiteY332" fmla="*/ 84628 h 2709343"/>
                <a:gd name="connsiteX333" fmla="*/ 2505183 w 4581821"/>
                <a:gd name="connsiteY333" fmla="*/ 43709 h 2709343"/>
                <a:gd name="connsiteX334" fmla="*/ 2568421 w 4581821"/>
                <a:gd name="connsiteY334" fmla="*/ 39989 h 2709343"/>
                <a:gd name="connsiteX335" fmla="*/ 2625150 w 4581821"/>
                <a:gd name="connsiteY335" fmla="*/ 43709 h 2709343"/>
                <a:gd name="connsiteX336" fmla="*/ 2715358 w 4581821"/>
                <a:gd name="connsiteY336" fmla="*/ 67888 h 2709343"/>
                <a:gd name="connsiteX337" fmla="*/ 2784176 w 4581821"/>
                <a:gd name="connsiteY337" fmla="*/ 107877 h 2709343"/>
                <a:gd name="connsiteX338" fmla="*/ 2840905 w 4581821"/>
                <a:gd name="connsiteY338" fmla="*/ 164606 h 2709343"/>
                <a:gd name="connsiteX339" fmla="*/ 2892984 w 4581821"/>
                <a:gd name="connsiteY339" fmla="*/ 255744 h 2709343"/>
                <a:gd name="connsiteX340" fmla="*/ 2924603 w 4581821"/>
                <a:gd name="connsiteY340" fmla="*/ 359901 h 2709343"/>
                <a:gd name="connsiteX341" fmla="*/ 2941343 w 4581821"/>
                <a:gd name="connsiteY341" fmla="*/ 371991 h 2709343"/>
                <a:gd name="connsiteX342" fmla="*/ 2953432 w 4581821"/>
                <a:gd name="connsiteY342" fmla="*/ 367341 h 2709343"/>
                <a:gd name="connsiteX343" fmla="*/ 2956222 w 4581821"/>
                <a:gd name="connsiteY343" fmla="*/ 363621 h 2709343"/>
                <a:gd name="connsiteX344" fmla="*/ 2956222 w 4581821"/>
                <a:gd name="connsiteY344" fmla="*/ 363621 h 2709343"/>
                <a:gd name="connsiteX345" fmla="*/ 2956222 w 4581821"/>
                <a:gd name="connsiteY345" fmla="*/ 362691 h 2709343"/>
                <a:gd name="connsiteX346" fmla="*/ 3040850 w 4581821"/>
                <a:gd name="connsiteY346" fmla="*/ 283643 h 2709343"/>
                <a:gd name="connsiteX347" fmla="*/ 3181277 w 4581821"/>
                <a:gd name="connsiteY347" fmla="*/ 201805 h 2709343"/>
                <a:gd name="connsiteX348" fmla="*/ 3353322 w 4581821"/>
                <a:gd name="connsiteY348" fmla="*/ 155306 h 2709343"/>
                <a:gd name="connsiteX349" fmla="*/ 3437020 w 4581821"/>
                <a:gd name="connsiteY349" fmla="*/ 149726 h 2709343"/>
                <a:gd name="connsiteX350" fmla="*/ 3513279 w 4581821"/>
                <a:gd name="connsiteY350" fmla="*/ 154376 h 2709343"/>
                <a:gd name="connsiteX351" fmla="*/ 3649055 w 4581821"/>
                <a:gd name="connsiteY351" fmla="*/ 191575 h 2709343"/>
                <a:gd name="connsiteX352" fmla="*/ 3756932 w 4581821"/>
                <a:gd name="connsiteY352" fmla="*/ 253884 h 2709343"/>
                <a:gd name="connsiteX353" fmla="*/ 3835050 w 4581821"/>
                <a:gd name="connsiteY353" fmla="*/ 332002 h 2709343"/>
                <a:gd name="connsiteX354" fmla="*/ 3898289 w 4581821"/>
                <a:gd name="connsiteY354" fmla="*/ 442669 h 2709343"/>
                <a:gd name="connsiteX355" fmla="*/ 3922468 w 4581821"/>
                <a:gd name="connsiteY355" fmla="*/ 513347 h 2709343"/>
                <a:gd name="connsiteX356" fmla="*/ 3940138 w 4581821"/>
                <a:gd name="connsiteY356" fmla="*/ 594255 h 2709343"/>
                <a:gd name="connsiteX357" fmla="*/ 3945718 w 4581821"/>
                <a:gd name="connsiteY357" fmla="*/ 603555 h 2709343"/>
                <a:gd name="connsiteX358" fmla="*/ 3945718 w 4581821"/>
                <a:gd name="connsiteY358" fmla="*/ 603555 h 2709343"/>
                <a:gd name="connsiteX359" fmla="*/ 3945718 w 4581821"/>
                <a:gd name="connsiteY359" fmla="*/ 603555 h 2709343"/>
                <a:gd name="connsiteX360" fmla="*/ 3945718 w 4581821"/>
                <a:gd name="connsiteY360" fmla="*/ 603555 h 2709343"/>
                <a:gd name="connsiteX361" fmla="*/ 3945718 w 4581821"/>
                <a:gd name="connsiteY361" fmla="*/ 603555 h 2709343"/>
                <a:gd name="connsiteX362" fmla="*/ 3945718 w 4581821"/>
                <a:gd name="connsiteY362" fmla="*/ 603555 h 2709343"/>
                <a:gd name="connsiteX363" fmla="*/ 3961527 w 4581821"/>
                <a:gd name="connsiteY363" fmla="*/ 614715 h 2709343"/>
                <a:gd name="connsiteX364" fmla="*/ 3966177 w 4581821"/>
                <a:gd name="connsiteY364" fmla="*/ 613785 h 2709343"/>
                <a:gd name="connsiteX365" fmla="*/ 4043365 w 4581821"/>
                <a:gd name="connsiteY365" fmla="*/ 597045 h 2709343"/>
                <a:gd name="connsiteX366" fmla="*/ 4112183 w 4581821"/>
                <a:gd name="connsiteY366" fmla="*/ 592396 h 2709343"/>
                <a:gd name="connsiteX367" fmla="*/ 4178212 w 4581821"/>
                <a:gd name="connsiteY367" fmla="*/ 596115 h 2709343"/>
                <a:gd name="connsiteX368" fmla="*/ 4305619 w 4581821"/>
                <a:gd name="connsiteY368" fmla="*/ 630525 h 2709343"/>
                <a:gd name="connsiteX369" fmla="*/ 4402337 w 4581821"/>
                <a:gd name="connsiteY369" fmla="*/ 686323 h 2709343"/>
                <a:gd name="connsiteX370" fmla="*/ 4470225 w 4581821"/>
                <a:gd name="connsiteY370" fmla="*/ 754212 h 2709343"/>
                <a:gd name="connsiteX371" fmla="*/ 4516724 w 4581821"/>
                <a:gd name="connsiteY371" fmla="*/ 834190 h 2709343"/>
                <a:gd name="connsiteX372" fmla="*/ 4542763 w 4581821"/>
                <a:gd name="connsiteY372" fmla="*/ 929047 h 2709343"/>
                <a:gd name="connsiteX373" fmla="*/ 4542763 w 4581821"/>
                <a:gd name="connsiteY373" fmla="*/ 1038784 h 2709343"/>
                <a:gd name="connsiteX374" fmla="*/ 4515794 w 4581821"/>
                <a:gd name="connsiteY374" fmla="*/ 1136432 h 2709343"/>
                <a:gd name="connsiteX375" fmla="*/ 4473015 w 4581821"/>
                <a:gd name="connsiteY375" fmla="*/ 1210830 h 2709343"/>
                <a:gd name="connsiteX376" fmla="*/ 4420006 w 4581821"/>
                <a:gd name="connsiteY376" fmla="*/ 1263839 h 2709343"/>
                <a:gd name="connsiteX377" fmla="*/ 4359558 w 4581821"/>
                <a:gd name="connsiteY377" fmla="*/ 1299178 h 2709343"/>
                <a:gd name="connsiteX378" fmla="*/ 4351188 w 4581821"/>
                <a:gd name="connsiteY378" fmla="*/ 1302898 h 2709343"/>
                <a:gd name="connsiteX379" fmla="*/ 4347468 w 4581821"/>
                <a:gd name="connsiteY379" fmla="*/ 1304758 h 2709343"/>
                <a:gd name="connsiteX380" fmla="*/ 4336308 w 4581821"/>
                <a:gd name="connsiteY380" fmla="*/ 1310338 h 2709343"/>
                <a:gd name="connsiteX381" fmla="*/ 4327009 w 4581821"/>
                <a:gd name="connsiteY381" fmla="*/ 1333587 h 2709343"/>
                <a:gd name="connsiteX382" fmla="*/ 4327009 w 4581821"/>
                <a:gd name="connsiteY382" fmla="*/ 1333587 h 2709343"/>
                <a:gd name="connsiteX383" fmla="*/ 4327009 w 4581821"/>
                <a:gd name="connsiteY383" fmla="*/ 1333587 h 2709343"/>
                <a:gd name="connsiteX384" fmla="*/ 4327009 w 4581821"/>
                <a:gd name="connsiteY384" fmla="*/ 1333587 h 2709343"/>
                <a:gd name="connsiteX385" fmla="*/ 4327009 w 4581821"/>
                <a:gd name="connsiteY385" fmla="*/ 1333587 h 2709343"/>
                <a:gd name="connsiteX386" fmla="*/ 4327009 w 4581821"/>
                <a:gd name="connsiteY386" fmla="*/ 1333587 h 2709343"/>
                <a:gd name="connsiteX387" fmla="*/ 4337238 w 4581821"/>
                <a:gd name="connsiteY387" fmla="*/ 1354047 h 2709343"/>
                <a:gd name="connsiteX388" fmla="*/ 4388387 w 4581821"/>
                <a:gd name="connsiteY388" fmla="*/ 1387526 h 2709343"/>
                <a:gd name="connsiteX389" fmla="*/ 4448835 w 4581821"/>
                <a:gd name="connsiteY389" fmla="*/ 1451694 h 270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Lst>
              <a:rect l="l" t="t" r="r" b="b"/>
              <a:pathLst>
                <a:path w="4581821" h="2709343">
                  <a:moveTo>
                    <a:pt x="4463715" y="1276859"/>
                  </a:moveTo>
                  <a:cubicBezTo>
                    <a:pt x="4480455" y="1261979"/>
                    <a:pt x="4494404" y="1245240"/>
                    <a:pt x="4507424" y="1227570"/>
                  </a:cubicBezTo>
                  <a:cubicBezTo>
                    <a:pt x="4519513" y="1210830"/>
                    <a:pt x="4530673" y="1193161"/>
                    <a:pt x="4539973" y="1173631"/>
                  </a:cubicBezTo>
                  <a:cubicBezTo>
                    <a:pt x="4559503" y="1134572"/>
                    <a:pt x="4571592" y="1091793"/>
                    <a:pt x="4577172" y="1049014"/>
                  </a:cubicBezTo>
                  <a:cubicBezTo>
                    <a:pt x="4579962" y="1026695"/>
                    <a:pt x="4581822" y="1004375"/>
                    <a:pt x="4581822" y="982056"/>
                  </a:cubicBezTo>
                  <a:cubicBezTo>
                    <a:pt x="4581822" y="959736"/>
                    <a:pt x="4579962" y="937417"/>
                    <a:pt x="4576242" y="915098"/>
                  </a:cubicBezTo>
                  <a:cubicBezTo>
                    <a:pt x="4564153" y="832330"/>
                    <a:pt x="4524163" y="755141"/>
                    <a:pt x="4465575" y="695623"/>
                  </a:cubicBezTo>
                  <a:cubicBezTo>
                    <a:pt x="4408846" y="637964"/>
                    <a:pt x="4335378" y="597045"/>
                    <a:pt x="4258190" y="574726"/>
                  </a:cubicBezTo>
                  <a:cubicBezTo>
                    <a:pt x="4208901" y="560776"/>
                    <a:pt x="4156822" y="553336"/>
                    <a:pt x="4105673" y="553336"/>
                  </a:cubicBezTo>
                  <a:lnTo>
                    <a:pt x="4103814" y="553336"/>
                  </a:lnTo>
                  <a:cubicBezTo>
                    <a:pt x="4057315" y="553336"/>
                    <a:pt x="4010816" y="559846"/>
                    <a:pt x="3966177" y="571936"/>
                  </a:cubicBezTo>
                  <a:cubicBezTo>
                    <a:pt x="3965247" y="540317"/>
                    <a:pt x="3960597" y="508698"/>
                    <a:pt x="3953158" y="478008"/>
                  </a:cubicBezTo>
                  <a:cubicBezTo>
                    <a:pt x="3945718" y="445459"/>
                    <a:pt x="3934558" y="413840"/>
                    <a:pt x="3920608" y="384081"/>
                  </a:cubicBezTo>
                  <a:cubicBezTo>
                    <a:pt x="3908519" y="357111"/>
                    <a:pt x="3892709" y="332002"/>
                    <a:pt x="3875039" y="307822"/>
                  </a:cubicBezTo>
                  <a:cubicBezTo>
                    <a:pt x="3857370" y="283643"/>
                    <a:pt x="3836910" y="261324"/>
                    <a:pt x="3814591" y="240864"/>
                  </a:cubicBezTo>
                  <a:cubicBezTo>
                    <a:pt x="3793201" y="221335"/>
                    <a:pt x="3769022" y="202735"/>
                    <a:pt x="3743913" y="187855"/>
                  </a:cubicBezTo>
                  <a:cubicBezTo>
                    <a:pt x="3718803" y="172046"/>
                    <a:pt x="3692764" y="159026"/>
                    <a:pt x="3664865" y="148796"/>
                  </a:cubicBezTo>
                  <a:cubicBezTo>
                    <a:pt x="3610926" y="127407"/>
                    <a:pt x="3553267" y="115317"/>
                    <a:pt x="3495609" y="110667"/>
                  </a:cubicBezTo>
                  <a:cubicBezTo>
                    <a:pt x="3477009" y="108807"/>
                    <a:pt x="3459339" y="108807"/>
                    <a:pt x="3440740" y="108807"/>
                  </a:cubicBezTo>
                  <a:cubicBezTo>
                    <a:pt x="3398891" y="108807"/>
                    <a:pt x="3357972" y="112527"/>
                    <a:pt x="3317053" y="119967"/>
                  </a:cubicBezTo>
                  <a:cubicBezTo>
                    <a:pt x="3256604" y="131127"/>
                    <a:pt x="3198016" y="150656"/>
                    <a:pt x="3142217" y="177626"/>
                  </a:cubicBezTo>
                  <a:cubicBezTo>
                    <a:pt x="3067819" y="212965"/>
                    <a:pt x="2999001" y="262254"/>
                    <a:pt x="2942272" y="321772"/>
                  </a:cubicBezTo>
                  <a:cubicBezTo>
                    <a:pt x="2932973" y="269693"/>
                    <a:pt x="2916233" y="218545"/>
                    <a:pt x="2889264" y="172976"/>
                  </a:cubicBezTo>
                  <a:cubicBezTo>
                    <a:pt x="2862295" y="126477"/>
                    <a:pt x="2824165" y="87418"/>
                    <a:pt x="2779526" y="57659"/>
                  </a:cubicBezTo>
                  <a:cubicBezTo>
                    <a:pt x="2738607" y="30689"/>
                    <a:pt x="2691179" y="13950"/>
                    <a:pt x="2643750" y="5580"/>
                  </a:cubicBezTo>
                  <a:cubicBezTo>
                    <a:pt x="2619570" y="1860"/>
                    <a:pt x="2595391" y="0"/>
                    <a:pt x="2571211" y="0"/>
                  </a:cubicBezTo>
                  <a:cubicBezTo>
                    <a:pt x="2543312" y="0"/>
                    <a:pt x="2515413" y="2790"/>
                    <a:pt x="2488444" y="6510"/>
                  </a:cubicBezTo>
                  <a:cubicBezTo>
                    <a:pt x="2462404" y="10230"/>
                    <a:pt x="2437295" y="16740"/>
                    <a:pt x="2412185" y="24179"/>
                  </a:cubicBezTo>
                  <a:cubicBezTo>
                    <a:pt x="2385216" y="32549"/>
                    <a:pt x="2360107" y="41849"/>
                    <a:pt x="2334067" y="53009"/>
                  </a:cubicBezTo>
                  <a:cubicBezTo>
                    <a:pt x="2283849" y="75328"/>
                    <a:pt x="2235490" y="103227"/>
                    <a:pt x="2190851" y="135777"/>
                  </a:cubicBezTo>
                  <a:cubicBezTo>
                    <a:pt x="2155512" y="161816"/>
                    <a:pt x="2122032" y="191575"/>
                    <a:pt x="2092273" y="224125"/>
                  </a:cubicBezTo>
                  <a:cubicBezTo>
                    <a:pt x="2070884" y="248304"/>
                    <a:pt x="2050424" y="273413"/>
                    <a:pt x="2032755" y="300383"/>
                  </a:cubicBezTo>
                  <a:cubicBezTo>
                    <a:pt x="2024385" y="284573"/>
                    <a:pt x="2015085" y="268763"/>
                    <a:pt x="2003925" y="253884"/>
                  </a:cubicBezTo>
                  <a:cubicBezTo>
                    <a:pt x="1992766" y="238074"/>
                    <a:pt x="1979746" y="222265"/>
                    <a:pt x="1966726" y="207385"/>
                  </a:cubicBezTo>
                  <a:cubicBezTo>
                    <a:pt x="1947197" y="185995"/>
                    <a:pt x="1924877" y="166466"/>
                    <a:pt x="1901628" y="148796"/>
                  </a:cubicBezTo>
                  <a:cubicBezTo>
                    <a:pt x="1855129" y="113457"/>
                    <a:pt x="1803050" y="86488"/>
                    <a:pt x="1748181" y="66958"/>
                  </a:cubicBezTo>
                  <a:cubicBezTo>
                    <a:pt x="1692383" y="47429"/>
                    <a:pt x="1633794" y="35339"/>
                    <a:pt x="1575206" y="30689"/>
                  </a:cubicBezTo>
                  <a:cubicBezTo>
                    <a:pt x="1556606" y="28829"/>
                    <a:pt x="1538937" y="28829"/>
                    <a:pt x="1520337" y="28829"/>
                  </a:cubicBezTo>
                  <a:cubicBezTo>
                    <a:pt x="1480348" y="28829"/>
                    <a:pt x="1439429" y="32549"/>
                    <a:pt x="1399440" y="39989"/>
                  </a:cubicBezTo>
                  <a:cubicBezTo>
                    <a:pt x="1288773" y="60449"/>
                    <a:pt x="1181826" y="112527"/>
                    <a:pt x="1108357" y="198085"/>
                  </a:cubicBezTo>
                  <a:cubicBezTo>
                    <a:pt x="1082318" y="227844"/>
                    <a:pt x="1060929" y="261324"/>
                    <a:pt x="1045119" y="297593"/>
                  </a:cubicBezTo>
                  <a:cubicBezTo>
                    <a:pt x="1033029" y="325492"/>
                    <a:pt x="1023730" y="355251"/>
                    <a:pt x="1017220" y="385011"/>
                  </a:cubicBezTo>
                  <a:cubicBezTo>
                    <a:pt x="997690" y="360831"/>
                    <a:pt x="973511" y="340372"/>
                    <a:pt x="946541" y="324562"/>
                  </a:cubicBezTo>
                  <a:cubicBezTo>
                    <a:pt x="927942" y="314332"/>
                    <a:pt x="908412" y="305962"/>
                    <a:pt x="887953" y="299453"/>
                  </a:cubicBezTo>
                  <a:cubicBezTo>
                    <a:pt x="867493" y="292943"/>
                    <a:pt x="846104" y="289223"/>
                    <a:pt x="825644" y="287363"/>
                  </a:cubicBezTo>
                  <a:cubicBezTo>
                    <a:pt x="813555" y="286433"/>
                    <a:pt x="801465" y="285503"/>
                    <a:pt x="789375" y="285503"/>
                  </a:cubicBezTo>
                  <a:cubicBezTo>
                    <a:pt x="758686" y="285503"/>
                    <a:pt x="728927" y="289223"/>
                    <a:pt x="699167" y="296663"/>
                  </a:cubicBezTo>
                  <a:cubicBezTo>
                    <a:pt x="656389" y="305962"/>
                    <a:pt x="615469" y="323632"/>
                    <a:pt x="578270" y="345022"/>
                  </a:cubicBezTo>
                  <a:cubicBezTo>
                    <a:pt x="511312" y="383151"/>
                    <a:pt x="453653" y="439879"/>
                    <a:pt x="420174" y="509628"/>
                  </a:cubicBezTo>
                  <a:cubicBezTo>
                    <a:pt x="404365" y="542177"/>
                    <a:pt x="393205" y="576586"/>
                    <a:pt x="386695" y="612855"/>
                  </a:cubicBezTo>
                  <a:cubicBezTo>
                    <a:pt x="380185" y="649124"/>
                    <a:pt x="378325" y="685393"/>
                    <a:pt x="381115" y="722592"/>
                  </a:cubicBezTo>
                  <a:cubicBezTo>
                    <a:pt x="385765" y="791411"/>
                    <a:pt x="405295" y="859299"/>
                    <a:pt x="435054" y="921607"/>
                  </a:cubicBezTo>
                  <a:cubicBezTo>
                    <a:pt x="420174" y="917887"/>
                    <a:pt x="405295" y="915098"/>
                    <a:pt x="389485" y="913238"/>
                  </a:cubicBezTo>
                  <a:cubicBezTo>
                    <a:pt x="380185" y="912308"/>
                    <a:pt x="369955" y="911378"/>
                    <a:pt x="360656" y="911378"/>
                  </a:cubicBezTo>
                  <a:cubicBezTo>
                    <a:pt x="341126" y="911378"/>
                    <a:pt x="320667" y="913238"/>
                    <a:pt x="301137" y="917887"/>
                  </a:cubicBezTo>
                  <a:cubicBezTo>
                    <a:pt x="288118" y="920677"/>
                    <a:pt x="275098" y="924397"/>
                    <a:pt x="263008" y="929047"/>
                  </a:cubicBezTo>
                  <a:cubicBezTo>
                    <a:pt x="248128" y="934627"/>
                    <a:pt x="234179" y="941137"/>
                    <a:pt x="221159" y="948577"/>
                  </a:cubicBezTo>
                  <a:cubicBezTo>
                    <a:pt x="195120" y="962526"/>
                    <a:pt x="171870" y="981126"/>
                    <a:pt x="150481" y="1000656"/>
                  </a:cubicBezTo>
                  <a:cubicBezTo>
                    <a:pt x="128161" y="1021115"/>
                    <a:pt x="108632" y="1044364"/>
                    <a:pt x="91892" y="1069474"/>
                  </a:cubicBezTo>
                  <a:cubicBezTo>
                    <a:pt x="75153" y="1093653"/>
                    <a:pt x="61203" y="1118763"/>
                    <a:pt x="49113" y="1144802"/>
                  </a:cubicBezTo>
                  <a:cubicBezTo>
                    <a:pt x="36094" y="1173631"/>
                    <a:pt x="24934" y="1203391"/>
                    <a:pt x="17494" y="1234080"/>
                  </a:cubicBezTo>
                  <a:cubicBezTo>
                    <a:pt x="10054" y="1264769"/>
                    <a:pt x="4475" y="1296388"/>
                    <a:pt x="1684" y="1328007"/>
                  </a:cubicBezTo>
                  <a:cubicBezTo>
                    <a:pt x="-1105" y="1357767"/>
                    <a:pt x="-175" y="1387526"/>
                    <a:pt x="2614" y="1417285"/>
                  </a:cubicBezTo>
                  <a:cubicBezTo>
                    <a:pt x="6334" y="1447974"/>
                    <a:pt x="11914" y="1478664"/>
                    <a:pt x="21214" y="1507493"/>
                  </a:cubicBezTo>
                  <a:cubicBezTo>
                    <a:pt x="31444" y="1536322"/>
                    <a:pt x="44463" y="1564222"/>
                    <a:pt x="60273" y="1590261"/>
                  </a:cubicBezTo>
                  <a:cubicBezTo>
                    <a:pt x="76083" y="1616300"/>
                    <a:pt x="96542" y="1640480"/>
                    <a:pt x="118862" y="1660939"/>
                  </a:cubicBezTo>
                  <a:cubicBezTo>
                    <a:pt x="153271" y="1692559"/>
                    <a:pt x="193260" y="1716738"/>
                    <a:pt x="236039" y="1735338"/>
                  </a:cubicBezTo>
                  <a:cubicBezTo>
                    <a:pt x="227669" y="1745567"/>
                    <a:pt x="220229" y="1755797"/>
                    <a:pt x="213719" y="1766027"/>
                  </a:cubicBezTo>
                  <a:cubicBezTo>
                    <a:pt x="203490" y="1782766"/>
                    <a:pt x="194190" y="1800436"/>
                    <a:pt x="186750" y="1819035"/>
                  </a:cubicBezTo>
                  <a:cubicBezTo>
                    <a:pt x="170940" y="1857164"/>
                    <a:pt x="162571" y="1898084"/>
                    <a:pt x="156991" y="1939003"/>
                  </a:cubicBezTo>
                  <a:cubicBezTo>
                    <a:pt x="152341" y="1980852"/>
                    <a:pt x="152341" y="2023630"/>
                    <a:pt x="156991" y="2065479"/>
                  </a:cubicBezTo>
                  <a:cubicBezTo>
                    <a:pt x="161641" y="2107328"/>
                    <a:pt x="170010" y="2149177"/>
                    <a:pt x="183960" y="2189166"/>
                  </a:cubicBezTo>
                  <a:cubicBezTo>
                    <a:pt x="196050" y="2226366"/>
                    <a:pt x="212789" y="2262635"/>
                    <a:pt x="235109" y="2295184"/>
                  </a:cubicBezTo>
                  <a:cubicBezTo>
                    <a:pt x="256498" y="2326803"/>
                    <a:pt x="282538" y="2353772"/>
                    <a:pt x="312297" y="2377022"/>
                  </a:cubicBezTo>
                  <a:cubicBezTo>
                    <a:pt x="377395" y="2428170"/>
                    <a:pt x="455513" y="2460720"/>
                    <a:pt x="535492" y="2481179"/>
                  </a:cubicBezTo>
                  <a:cubicBezTo>
                    <a:pt x="577341" y="2491409"/>
                    <a:pt x="620119" y="2497919"/>
                    <a:pt x="662898" y="2500709"/>
                  </a:cubicBezTo>
                  <a:cubicBezTo>
                    <a:pt x="703817" y="2503499"/>
                    <a:pt x="744736" y="2502569"/>
                    <a:pt x="785655" y="2498849"/>
                  </a:cubicBezTo>
                  <a:cubicBezTo>
                    <a:pt x="824714" y="2494199"/>
                    <a:pt x="863773" y="2486759"/>
                    <a:pt x="900972" y="2473740"/>
                  </a:cubicBezTo>
                  <a:cubicBezTo>
                    <a:pt x="921432" y="2467230"/>
                    <a:pt x="940961" y="2457930"/>
                    <a:pt x="960491" y="2448630"/>
                  </a:cubicBezTo>
                  <a:cubicBezTo>
                    <a:pt x="981881" y="2437470"/>
                    <a:pt x="1001410" y="2425381"/>
                    <a:pt x="1020009" y="2410501"/>
                  </a:cubicBezTo>
                  <a:cubicBezTo>
                    <a:pt x="1033029" y="2400271"/>
                    <a:pt x="1046049" y="2389112"/>
                    <a:pt x="1058139" y="2377022"/>
                  </a:cubicBezTo>
                  <a:cubicBezTo>
                    <a:pt x="1061858" y="2373302"/>
                    <a:pt x="1064649" y="2370512"/>
                    <a:pt x="1068368" y="2366792"/>
                  </a:cubicBezTo>
                  <a:cubicBezTo>
                    <a:pt x="1073948" y="2380742"/>
                    <a:pt x="1080458" y="2393761"/>
                    <a:pt x="1088828" y="2406781"/>
                  </a:cubicBezTo>
                  <a:cubicBezTo>
                    <a:pt x="1102778" y="2430031"/>
                    <a:pt x="1119517" y="2452350"/>
                    <a:pt x="1137187" y="2472810"/>
                  </a:cubicBezTo>
                  <a:cubicBezTo>
                    <a:pt x="1157646" y="2496059"/>
                    <a:pt x="1180895" y="2515589"/>
                    <a:pt x="1206005" y="2533258"/>
                  </a:cubicBezTo>
                  <a:cubicBezTo>
                    <a:pt x="1258084" y="2569527"/>
                    <a:pt x="1318532" y="2593707"/>
                    <a:pt x="1379911" y="2608586"/>
                  </a:cubicBezTo>
                  <a:cubicBezTo>
                    <a:pt x="1445939" y="2624396"/>
                    <a:pt x="1513828" y="2629976"/>
                    <a:pt x="1581716" y="2627186"/>
                  </a:cubicBezTo>
                  <a:cubicBezTo>
                    <a:pt x="1650534" y="2624396"/>
                    <a:pt x="1718423" y="2612306"/>
                    <a:pt x="1783521" y="2589987"/>
                  </a:cubicBezTo>
                  <a:cubicBezTo>
                    <a:pt x="1904418" y="2549998"/>
                    <a:pt x="2021595" y="2473740"/>
                    <a:pt x="2078323" y="2355632"/>
                  </a:cubicBezTo>
                  <a:cubicBezTo>
                    <a:pt x="2078323" y="2355632"/>
                    <a:pt x="2078323" y="2355632"/>
                    <a:pt x="2078323" y="2355632"/>
                  </a:cubicBezTo>
                  <a:cubicBezTo>
                    <a:pt x="2081114" y="2365862"/>
                    <a:pt x="2083903" y="2375162"/>
                    <a:pt x="2088553" y="2384462"/>
                  </a:cubicBezTo>
                  <a:cubicBezTo>
                    <a:pt x="2094133" y="2396551"/>
                    <a:pt x="2100643" y="2407711"/>
                    <a:pt x="2109013" y="2417941"/>
                  </a:cubicBezTo>
                  <a:cubicBezTo>
                    <a:pt x="2118313" y="2430031"/>
                    <a:pt x="2128542" y="2441190"/>
                    <a:pt x="2139702" y="2451420"/>
                  </a:cubicBezTo>
                  <a:cubicBezTo>
                    <a:pt x="2188061" y="2493269"/>
                    <a:pt x="2249439" y="2516518"/>
                    <a:pt x="2311748" y="2527678"/>
                  </a:cubicBezTo>
                  <a:cubicBezTo>
                    <a:pt x="2379636" y="2540698"/>
                    <a:pt x="2449384" y="2541628"/>
                    <a:pt x="2518203" y="2531398"/>
                  </a:cubicBezTo>
                  <a:cubicBezTo>
                    <a:pt x="2549822" y="2526748"/>
                    <a:pt x="2580511" y="2519308"/>
                    <a:pt x="2610270" y="2509079"/>
                  </a:cubicBezTo>
                  <a:cubicBezTo>
                    <a:pt x="2638170" y="2498849"/>
                    <a:pt x="2666069" y="2486759"/>
                    <a:pt x="2690249" y="2469090"/>
                  </a:cubicBezTo>
                  <a:cubicBezTo>
                    <a:pt x="2706988" y="2457930"/>
                    <a:pt x="2721868" y="2444910"/>
                    <a:pt x="2734888" y="2430031"/>
                  </a:cubicBezTo>
                  <a:cubicBezTo>
                    <a:pt x="2741397" y="2422591"/>
                    <a:pt x="2746977" y="2414221"/>
                    <a:pt x="2752557" y="2406781"/>
                  </a:cubicBezTo>
                  <a:cubicBezTo>
                    <a:pt x="2754417" y="2414221"/>
                    <a:pt x="2757207" y="2421661"/>
                    <a:pt x="2759997" y="2428170"/>
                  </a:cubicBezTo>
                  <a:cubicBezTo>
                    <a:pt x="2765577" y="2443050"/>
                    <a:pt x="2772087" y="2457000"/>
                    <a:pt x="2779526" y="2470949"/>
                  </a:cubicBezTo>
                  <a:cubicBezTo>
                    <a:pt x="2793476" y="2496989"/>
                    <a:pt x="2811146" y="2521168"/>
                    <a:pt x="2831605" y="2542558"/>
                  </a:cubicBezTo>
                  <a:cubicBezTo>
                    <a:pt x="2851135" y="2564877"/>
                    <a:pt x="2874384" y="2583477"/>
                    <a:pt x="2897634" y="2601146"/>
                  </a:cubicBezTo>
                  <a:cubicBezTo>
                    <a:pt x="2920883" y="2617886"/>
                    <a:pt x="2945992" y="2632765"/>
                    <a:pt x="2972032" y="2644855"/>
                  </a:cubicBezTo>
                  <a:cubicBezTo>
                    <a:pt x="3027830" y="2671825"/>
                    <a:pt x="3087349" y="2689494"/>
                    <a:pt x="3147797" y="2698794"/>
                  </a:cubicBezTo>
                  <a:cubicBezTo>
                    <a:pt x="3211966" y="2709024"/>
                    <a:pt x="3276134" y="2711813"/>
                    <a:pt x="3341233" y="2707164"/>
                  </a:cubicBezTo>
                  <a:cubicBezTo>
                    <a:pt x="3469569" y="2698794"/>
                    <a:pt x="3597906" y="2663455"/>
                    <a:pt x="3710433" y="2599286"/>
                  </a:cubicBezTo>
                  <a:cubicBezTo>
                    <a:pt x="3762512" y="2569527"/>
                    <a:pt x="3810871" y="2532328"/>
                    <a:pt x="3851790" y="2488619"/>
                  </a:cubicBezTo>
                  <a:cubicBezTo>
                    <a:pt x="3890849" y="2445840"/>
                    <a:pt x="3922468" y="2395621"/>
                    <a:pt x="3942927" y="2341683"/>
                  </a:cubicBezTo>
                  <a:cubicBezTo>
                    <a:pt x="3952227" y="2315643"/>
                    <a:pt x="3958737" y="2288674"/>
                    <a:pt x="3962457" y="2260775"/>
                  </a:cubicBezTo>
                  <a:cubicBezTo>
                    <a:pt x="3977337" y="2264495"/>
                    <a:pt x="3992217" y="2268215"/>
                    <a:pt x="4007096" y="2270074"/>
                  </a:cubicBezTo>
                  <a:cubicBezTo>
                    <a:pt x="4025696" y="2272864"/>
                    <a:pt x="4044295" y="2274724"/>
                    <a:pt x="4062895" y="2274724"/>
                  </a:cubicBezTo>
                  <a:cubicBezTo>
                    <a:pt x="4097304" y="2275654"/>
                    <a:pt x="4131713" y="2271934"/>
                    <a:pt x="4165192" y="2264495"/>
                  </a:cubicBezTo>
                  <a:cubicBezTo>
                    <a:pt x="4197742" y="2257055"/>
                    <a:pt x="4229361" y="2244965"/>
                    <a:pt x="4260050" y="2230085"/>
                  </a:cubicBezTo>
                  <a:cubicBezTo>
                    <a:pt x="4290739" y="2215206"/>
                    <a:pt x="4318639" y="2196606"/>
                    <a:pt x="4344678" y="2176147"/>
                  </a:cubicBezTo>
                  <a:cubicBezTo>
                    <a:pt x="4397687" y="2135228"/>
                    <a:pt x="4441396" y="2082219"/>
                    <a:pt x="4476735" y="2025490"/>
                  </a:cubicBezTo>
                  <a:cubicBezTo>
                    <a:pt x="4512074" y="1967832"/>
                    <a:pt x="4539043" y="1903663"/>
                    <a:pt x="4553923" y="1837635"/>
                  </a:cubicBezTo>
                  <a:cubicBezTo>
                    <a:pt x="4568803" y="1773467"/>
                    <a:pt x="4574382" y="1705578"/>
                    <a:pt x="4566012" y="1639550"/>
                  </a:cubicBezTo>
                  <a:cubicBezTo>
                    <a:pt x="4561362" y="1607001"/>
                    <a:pt x="4554853" y="1574451"/>
                    <a:pt x="4543693" y="1542832"/>
                  </a:cubicBezTo>
                  <a:cubicBezTo>
                    <a:pt x="4532533" y="1512143"/>
                    <a:pt x="4517654" y="1481454"/>
                    <a:pt x="4499984" y="1454484"/>
                  </a:cubicBezTo>
                  <a:cubicBezTo>
                    <a:pt x="4467435" y="1405196"/>
                    <a:pt x="4424656" y="1363347"/>
                    <a:pt x="4375367" y="1331727"/>
                  </a:cubicBezTo>
                  <a:cubicBezTo>
                    <a:pt x="4386527" y="1327077"/>
                    <a:pt x="4397687" y="1322428"/>
                    <a:pt x="4408846" y="1315918"/>
                  </a:cubicBezTo>
                  <a:cubicBezTo>
                    <a:pt x="4429306" y="1304758"/>
                    <a:pt x="4446975" y="1291738"/>
                    <a:pt x="4463715" y="1276859"/>
                  </a:cubicBezTo>
                  <a:close/>
                  <a:moveTo>
                    <a:pt x="4448835" y="1451694"/>
                  </a:moveTo>
                  <a:cubicBezTo>
                    <a:pt x="4467435" y="1476804"/>
                    <a:pt x="4483245" y="1503773"/>
                    <a:pt x="4496264" y="1532602"/>
                  </a:cubicBezTo>
                  <a:cubicBezTo>
                    <a:pt x="4509284" y="1565152"/>
                    <a:pt x="4519513" y="1600491"/>
                    <a:pt x="4524163" y="1637690"/>
                  </a:cubicBezTo>
                  <a:cubicBezTo>
                    <a:pt x="4529744" y="1680469"/>
                    <a:pt x="4528813" y="1724178"/>
                    <a:pt x="4523234" y="1768817"/>
                  </a:cubicBezTo>
                  <a:cubicBezTo>
                    <a:pt x="4515794" y="1818105"/>
                    <a:pt x="4502774" y="1867394"/>
                    <a:pt x="4482314" y="1915753"/>
                  </a:cubicBezTo>
                  <a:lnTo>
                    <a:pt x="4482314" y="1916683"/>
                  </a:lnTo>
                  <a:cubicBezTo>
                    <a:pt x="4461855" y="1964112"/>
                    <a:pt x="4435815" y="2007821"/>
                    <a:pt x="4406057" y="2047810"/>
                  </a:cubicBezTo>
                  <a:cubicBezTo>
                    <a:pt x="4378157" y="2083149"/>
                    <a:pt x="4347468" y="2113838"/>
                    <a:pt x="4313989" y="2140808"/>
                  </a:cubicBezTo>
                  <a:cubicBezTo>
                    <a:pt x="4283300" y="2164057"/>
                    <a:pt x="4249820" y="2183587"/>
                    <a:pt x="4216341" y="2198466"/>
                  </a:cubicBezTo>
                  <a:cubicBezTo>
                    <a:pt x="4184722" y="2211486"/>
                    <a:pt x="4151243" y="2220786"/>
                    <a:pt x="4117764" y="2225436"/>
                  </a:cubicBezTo>
                  <a:cubicBezTo>
                    <a:pt x="4101024" y="2227296"/>
                    <a:pt x="4083354" y="2228225"/>
                    <a:pt x="4065685" y="2228225"/>
                  </a:cubicBezTo>
                  <a:cubicBezTo>
                    <a:pt x="4048015" y="2228225"/>
                    <a:pt x="4029416" y="2227296"/>
                    <a:pt x="4010816" y="2224506"/>
                  </a:cubicBezTo>
                  <a:cubicBezTo>
                    <a:pt x="3995007" y="2222646"/>
                    <a:pt x="3981057" y="2219856"/>
                    <a:pt x="3968037" y="2217066"/>
                  </a:cubicBezTo>
                  <a:cubicBezTo>
                    <a:pt x="3966177" y="2217066"/>
                    <a:pt x="3964317" y="2216136"/>
                    <a:pt x="3962457" y="2216136"/>
                  </a:cubicBezTo>
                  <a:cubicBezTo>
                    <a:pt x="3955947" y="2216136"/>
                    <a:pt x="3950368" y="2218926"/>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3858" y="2224506"/>
                    <a:pt x="3941068" y="2225436"/>
                    <a:pt x="3939208" y="2227296"/>
                  </a:cubicBezTo>
                  <a:cubicBezTo>
                    <a:pt x="3935488" y="2231015"/>
                    <a:pt x="3934558" y="2234735"/>
                    <a:pt x="3934558" y="2238455"/>
                  </a:cubicBezTo>
                  <a:cubicBezTo>
                    <a:pt x="3934558" y="2243105"/>
                    <a:pt x="3933628" y="2247755"/>
                    <a:pt x="3932698" y="2252405"/>
                  </a:cubicBezTo>
                  <a:cubicBezTo>
                    <a:pt x="3928048" y="2283094"/>
                    <a:pt x="3919678" y="2313783"/>
                    <a:pt x="3908519" y="2342613"/>
                  </a:cubicBezTo>
                  <a:cubicBezTo>
                    <a:pt x="3895499" y="2373302"/>
                    <a:pt x="3877829" y="2402131"/>
                    <a:pt x="3857370" y="2430031"/>
                  </a:cubicBezTo>
                  <a:cubicBezTo>
                    <a:pt x="3833190" y="2460720"/>
                    <a:pt x="3803431" y="2490479"/>
                    <a:pt x="3769022" y="2516518"/>
                  </a:cubicBezTo>
                  <a:cubicBezTo>
                    <a:pt x="3726243" y="2549067"/>
                    <a:pt x="3676954" y="2576967"/>
                    <a:pt x="3623016" y="2600216"/>
                  </a:cubicBezTo>
                  <a:cubicBezTo>
                    <a:pt x="3556057" y="2628116"/>
                    <a:pt x="3484449" y="2646715"/>
                    <a:pt x="3409121" y="2657875"/>
                  </a:cubicBezTo>
                  <a:cubicBezTo>
                    <a:pt x="3370062" y="2662525"/>
                    <a:pt x="3331003" y="2665315"/>
                    <a:pt x="3293804" y="2665315"/>
                  </a:cubicBezTo>
                  <a:cubicBezTo>
                    <a:pt x="3258465" y="2665315"/>
                    <a:pt x="3224055" y="2663455"/>
                    <a:pt x="3190576" y="2658805"/>
                  </a:cubicBezTo>
                  <a:cubicBezTo>
                    <a:pt x="3131058" y="2650435"/>
                    <a:pt x="3075259" y="2635556"/>
                    <a:pt x="3025041" y="2615096"/>
                  </a:cubicBezTo>
                  <a:cubicBezTo>
                    <a:pt x="2984121" y="2597426"/>
                    <a:pt x="2947852" y="2576037"/>
                    <a:pt x="2915303" y="2551858"/>
                  </a:cubicBezTo>
                  <a:cubicBezTo>
                    <a:pt x="2889264" y="2531398"/>
                    <a:pt x="2865084" y="2507219"/>
                    <a:pt x="2844625" y="2481179"/>
                  </a:cubicBezTo>
                  <a:cubicBezTo>
                    <a:pt x="2833465" y="2466300"/>
                    <a:pt x="2822305" y="2449560"/>
                    <a:pt x="2813005" y="2432820"/>
                  </a:cubicBezTo>
                  <a:cubicBezTo>
                    <a:pt x="2808355" y="2424451"/>
                    <a:pt x="2803706" y="2416081"/>
                    <a:pt x="2799056" y="2404921"/>
                  </a:cubicBezTo>
                  <a:cubicBezTo>
                    <a:pt x="2797196" y="2400271"/>
                    <a:pt x="2794406" y="2395621"/>
                    <a:pt x="2792546" y="2390971"/>
                  </a:cubicBezTo>
                  <a:lnTo>
                    <a:pt x="2789756" y="2385392"/>
                  </a:lnTo>
                  <a:lnTo>
                    <a:pt x="2788826" y="2382602"/>
                  </a:lnTo>
                  <a:cubicBezTo>
                    <a:pt x="2787896" y="2379812"/>
                    <a:pt x="2786966" y="2377952"/>
                    <a:pt x="2785106" y="2375162"/>
                  </a:cubicBezTo>
                  <a:lnTo>
                    <a:pt x="2784176" y="2373302"/>
                  </a:lnTo>
                  <a:cubicBezTo>
                    <a:pt x="2783246" y="2370512"/>
                    <a:pt x="2782316" y="2367722"/>
                    <a:pt x="2781386" y="2364932"/>
                  </a:cubicBezTo>
                  <a:cubicBezTo>
                    <a:pt x="2779526" y="2357492"/>
                    <a:pt x="2772087" y="2351912"/>
                    <a:pt x="2763717" y="2351912"/>
                  </a:cubicBezTo>
                  <a:cubicBezTo>
                    <a:pt x="2761857" y="2351912"/>
                    <a:pt x="2760927" y="2351912"/>
                    <a:pt x="2759067" y="2352843"/>
                  </a:cubicBezTo>
                  <a:lnTo>
                    <a:pt x="2758137" y="2352843"/>
                  </a:lnTo>
                  <a:cubicBezTo>
                    <a:pt x="2758137" y="2352843"/>
                    <a:pt x="2757207" y="2352843"/>
                    <a:pt x="2756277" y="2352843"/>
                  </a:cubicBezTo>
                  <a:cubicBezTo>
                    <a:pt x="2756277" y="2352843"/>
                    <a:pt x="2756277" y="2352843"/>
                    <a:pt x="2756277" y="2352843"/>
                  </a:cubicBezTo>
                  <a:cubicBezTo>
                    <a:pt x="2756277" y="2352843"/>
                    <a:pt x="2756277" y="2352843"/>
                    <a:pt x="2756277" y="2352843"/>
                  </a:cubicBezTo>
                  <a:cubicBezTo>
                    <a:pt x="2756277" y="2352843"/>
                    <a:pt x="2756277" y="2352843"/>
                    <a:pt x="2756277" y="2352843"/>
                  </a:cubicBezTo>
                  <a:cubicBezTo>
                    <a:pt x="2754417" y="2352843"/>
                    <a:pt x="2753487" y="2351912"/>
                    <a:pt x="2751627" y="2351912"/>
                  </a:cubicBezTo>
                  <a:cubicBezTo>
                    <a:pt x="2747907" y="2351912"/>
                    <a:pt x="2745117" y="2352843"/>
                    <a:pt x="2742327" y="2354702"/>
                  </a:cubicBezTo>
                  <a:cubicBezTo>
                    <a:pt x="2737677" y="2357492"/>
                    <a:pt x="2735817" y="2360282"/>
                    <a:pt x="2733957" y="2364932"/>
                  </a:cubicBezTo>
                  <a:cubicBezTo>
                    <a:pt x="2729307" y="2375162"/>
                    <a:pt x="2723728" y="2384462"/>
                    <a:pt x="2717218" y="2393761"/>
                  </a:cubicBezTo>
                  <a:cubicBezTo>
                    <a:pt x="2708848" y="2403991"/>
                    <a:pt x="2698618" y="2414221"/>
                    <a:pt x="2687458" y="2423521"/>
                  </a:cubicBezTo>
                  <a:cubicBezTo>
                    <a:pt x="2670719" y="2436540"/>
                    <a:pt x="2651190" y="2447700"/>
                    <a:pt x="2628870" y="2457000"/>
                  </a:cubicBezTo>
                  <a:cubicBezTo>
                    <a:pt x="2596321" y="2470019"/>
                    <a:pt x="2560982" y="2479319"/>
                    <a:pt x="2519133" y="2485829"/>
                  </a:cubicBezTo>
                  <a:cubicBezTo>
                    <a:pt x="2494954" y="2488619"/>
                    <a:pt x="2469844" y="2490479"/>
                    <a:pt x="2445664" y="2490479"/>
                  </a:cubicBezTo>
                  <a:cubicBezTo>
                    <a:pt x="2421485" y="2490479"/>
                    <a:pt x="2396376" y="2488619"/>
                    <a:pt x="2372196" y="2485829"/>
                  </a:cubicBezTo>
                  <a:cubicBezTo>
                    <a:pt x="2329417" y="2479319"/>
                    <a:pt x="2289428" y="2469090"/>
                    <a:pt x="2253160" y="2454210"/>
                  </a:cubicBezTo>
                  <a:cubicBezTo>
                    <a:pt x="2228050" y="2443050"/>
                    <a:pt x="2206661" y="2430961"/>
                    <a:pt x="2187131" y="2416081"/>
                  </a:cubicBezTo>
                  <a:cubicBezTo>
                    <a:pt x="2173181" y="2404921"/>
                    <a:pt x="2161092" y="2392831"/>
                    <a:pt x="2150862" y="2380742"/>
                  </a:cubicBezTo>
                  <a:cubicBezTo>
                    <a:pt x="2142492" y="2368652"/>
                    <a:pt x="2135052" y="2356562"/>
                    <a:pt x="2128542" y="2342613"/>
                  </a:cubicBezTo>
                  <a:cubicBezTo>
                    <a:pt x="2125753" y="2335173"/>
                    <a:pt x="2122963" y="2326803"/>
                    <a:pt x="2121103" y="2319363"/>
                  </a:cubicBezTo>
                  <a:cubicBezTo>
                    <a:pt x="2119243" y="2313783"/>
                    <a:pt x="2118313" y="2307273"/>
                    <a:pt x="2117383" y="2301694"/>
                  </a:cubicBezTo>
                  <a:lnTo>
                    <a:pt x="2117383" y="2299834"/>
                  </a:lnTo>
                  <a:cubicBezTo>
                    <a:pt x="2117383" y="2297974"/>
                    <a:pt x="2116453" y="2296114"/>
                    <a:pt x="2116453" y="2294254"/>
                  </a:cubicBezTo>
                  <a:cubicBezTo>
                    <a:pt x="2116453" y="2291464"/>
                    <a:pt x="2116453" y="2287744"/>
                    <a:pt x="2116453" y="2284954"/>
                  </a:cubicBezTo>
                  <a:cubicBezTo>
                    <a:pt x="2116453" y="2280304"/>
                    <a:pt x="2114593" y="2275654"/>
                    <a:pt x="2111803" y="2271934"/>
                  </a:cubicBezTo>
                  <a:cubicBezTo>
                    <a:pt x="2108083" y="2268215"/>
                    <a:pt x="2102503" y="2265424"/>
                    <a:pt x="2097853" y="2265424"/>
                  </a:cubicBezTo>
                  <a:cubicBezTo>
                    <a:pt x="2089483" y="2265424"/>
                    <a:pt x="2082043" y="227100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77394" y="2281234"/>
                    <a:pt x="2075533" y="2284024"/>
                    <a:pt x="2074604" y="2287744"/>
                  </a:cubicBezTo>
                  <a:cubicBezTo>
                    <a:pt x="2070884" y="2298904"/>
                    <a:pt x="2067164" y="2310064"/>
                    <a:pt x="2062514" y="2320293"/>
                  </a:cubicBezTo>
                  <a:cubicBezTo>
                    <a:pt x="2051354" y="2347263"/>
                    <a:pt x="2035545" y="2373302"/>
                    <a:pt x="2017875" y="2397481"/>
                  </a:cubicBezTo>
                  <a:cubicBezTo>
                    <a:pt x="1997416" y="2423521"/>
                    <a:pt x="1972306" y="2447700"/>
                    <a:pt x="1944407" y="2470019"/>
                  </a:cubicBezTo>
                  <a:cubicBezTo>
                    <a:pt x="1909998" y="2496059"/>
                    <a:pt x="1870939" y="2518378"/>
                    <a:pt x="1827229" y="2536978"/>
                  </a:cubicBezTo>
                  <a:cubicBezTo>
                    <a:pt x="1773291" y="2559297"/>
                    <a:pt x="1713773" y="2575107"/>
                    <a:pt x="1652394" y="2584407"/>
                  </a:cubicBezTo>
                  <a:cubicBezTo>
                    <a:pt x="1619845" y="2589057"/>
                    <a:pt x="1587295" y="2590916"/>
                    <a:pt x="1554746" y="2590916"/>
                  </a:cubicBezTo>
                  <a:cubicBezTo>
                    <a:pt x="1524057" y="2590916"/>
                    <a:pt x="1492438" y="2589057"/>
                    <a:pt x="1462679" y="2585337"/>
                  </a:cubicBezTo>
                  <a:cubicBezTo>
                    <a:pt x="1409670" y="2577897"/>
                    <a:pt x="1360381" y="2564877"/>
                    <a:pt x="1315742" y="2546278"/>
                  </a:cubicBezTo>
                  <a:cubicBezTo>
                    <a:pt x="1281333" y="2531398"/>
                    <a:pt x="1249714" y="2513728"/>
                    <a:pt x="1222744" y="2492339"/>
                  </a:cubicBezTo>
                  <a:cubicBezTo>
                    <a:pt x="1212515" y="2483969"/>
                    <a:pt x="1202285" y="2474669"/>
                    <a:pt x="1192055" y="2465370"/>
                  </a:cubicBezTo>
                  <a:cubicBezTo>
                    <a:pt x="1181826" y="2455140"/>
                    <a:pt x="1171596" y="2443050"/>
                    <a:pt x="1160436" y="2429100"/>
                  </a:cubicBezTo>
                  <a:cubicBezTo>
                    <a:pt x="1136257" y="2397481"/>
                    <a:pt x="1118587" y="2366792"/>
                    <a:pt x="1104638" y="2336103"/>
                  </a:cubicBezTo>
                  <a:cubicBezTo>
                    <a:pt x="1103707" y="2333313"/>
                    <a:pt x="1102778" y="2330523"/>
                    <a:pt x="1101847" y="2328663"/>
                  </a:cubicBezTo>
                  <a:cubicBezTo>
                    <a:pt x="1101847" y="2328663"/>
                    <a:pt x="1101847" y="2328663"/>
                    <a:pt x="1101847" y="2328663"/>
                  </a:cubicBezTo>
                  <a:cubicBezTo>
                    <a:pt x="1101847" y="2328663"/>
                    <a:pt x="1101847" y="2328663"/>
                    <a:pt x="1101847" y="2328663"/>
                  </a:cubicBezTo>
                  <a:cubicBezTo>
                    <a:pt x="1103707" y="2325873"/>
                    <a:pt x="1104638" y="2322153"/>
                    <a:pt x="1104638" y="2318433"/>
                  </a:cubicBezTo>
                  <a:cubicBezTo>
                    <a:pt x="1104638" y="2312853"/>
                    <a:pt x="1102778" y="2307273"/>
                    <a:pt x="1098128" y="2303554"/>
                  </a:cubicBezTo>
                  <a:cubicBezTo>
                    <a:pt x="1094408" y="2299834"/>
                    <a:pt x="1088828" y="2297044"/>
                    <a:pt x="1083248" y="2297044"/>
                  </a:cubicBezTo>
                  <a:cubicBezTo>
                    <a:pt x="1078598" y="2297044"/>
                    <a:pt x="1071158" y="2298904"/>
                    <a:pt x="1068368" y="2303554"/>
                  </a:cubicBezTo>
                  <a:cubicBezTo>
                    <a:pt x="1049769" y="2327733"/>
                    <a:pt x="1027449" y="2350052"/>
                    <a:pt x="1003270" y="2369582"/>
                  </a:cubicBezTo>
                  <a:cubicBezTo>
                    <a:pt x="978160" y="2389112"/>
                    <a:pt x="948401" y="2405851"/>
                    <a:pt x="916782" y="2419801"/>
                  </a:cubicBezTo>
                  <a:cubicBezTo>
                    <a:pt x="880513" y="2434680"/>
                    <a:pt x="840524" y="2444910"/>
                    <a:pt x="795885" y="2451420"/>
                  </a:cubicBezTo>
                  <a:cubicBezTo>
                    <a:pt x="768916" y="2455140"/>
                    <a:pt x="741016" y="2456070"/>
                    <a:pt x="713117" y="2456070"/>
                  </a:cubicBezTo>
                  <a:cubicBezTo>
                    <a:pt x="682428" y="2456070"/>
                    <a:pt x="651739" y="2454210"/>
                    <a:pt x="620119" y="2450490"/>
                  </a:cubicBezTo>
                  <a:cubicBezTo>
                    <a:pt x="557811" y="2442120"/>
                    <a:pt x="499222" y="2426311"/>
                    <a:pt x="445284" y="2403991"/>
                  </a:cubicBezTo>
                  <a:cubicBezTo>
                    <a:pt x="406225" y="2387252"/>
                    <a:pt x="370885" y="2366792"/>
                    <a:pt x="340196" y="2343543"/>
                  </a:cubicBezTo>
                  <a:cubicBezTo>
                    <a:pt x="316947" y="2324943"/>
                    <a:pt x="296487" y="2304484"/>
                    <a:pt x="279748" y="2283094"/>
                  </a:cubicBezTo>
                  <a:cubicBezTo>
                    <a:pt x="262078" y="2258915"/>
                    <a:pt x="246269" y="2231945"/>
                    <a:pt x="233249" y="2201256"/>
                  </a:cubicBezTo>
                  <a:cubicBezTo>
                    <a:pt x="215579" y="2159407"/>
                    <a:pt x="203490" y="2113838"/>
                    <a:pt x="196980" y="2065479"/>
                  </a:cubicBezTo>
                  <a:cubicBezTo>
                    <a:pt x="191400" y="2018051"/>
                    <a:pt x="190470" y="1970622"/>
                    <a:pt x="196050" y="1924123"/>
                  </a:cubicBezTo>
                  <a:cubicBezTo>
                    <a:pt x="201630" y="1885994"/>
                    <a:pt x="210929" y="1850655"/>
                    <a:pt x="223949" y="1819035"/>
                  </a:cubicBezTo>
                  <a:cubicBezTo>
                    <a:pt x="234179" y="1794856"/>
                    <a:pt x="246269" y="1773467"/>
                    <a:pt x="261148" y="1754867"/>
                  </a:cubicBezTo>
                  <a:cubicBezTo>
                    <a:pt x="265798" y="1749287"/>
                    <a:pt x="270448" y="1743707"/>
                    <a:pt x="275098" y="1738127"/>
                  </a:cubicBezTo>
                  <a:cubicBezTo>
                    <a:pt x="276958" y="1736267"/>
                    <a:pt x="277888" y="1734407"/>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9748" y="1731618"/>
                    <a:pt x="279748" y="1729758"/>
                    <a:pt x="280678" y="1728828"/>
                  </a:cubicBezTo>
                  <a:cubicBezTo>
                    <a:pt x="281608" y="1724178"/>
                    <a:pt x="281608" y="1719528"/>
                    <a:pt x="278818" y="1715808"/>
                  </a:cubicBezTo>
                  <a:cubicBezTo>
                    <a:pt x="276958" y="1712088"/>
                    <a:pt x="274168" y="1710228"/>
                    <a:pt x="268588" y="1708368"/>
                  </a:cubicBezTo>
                  <a:cubicBezTo>
                    <a:pt x="263938" y="1706508"/>
                    <a:pt x="260218" y="1704648"/>
                    <a:pt x="255568" y="1703718"/>
                  </a:cubicBezTo>
                  <a:cubicBezTo>
                    <a:pt x="229529" y="1692559"/>
                    <a:pt x="205350" y="1678609"/>
                    <a:pt x="183030" y="1661869"/>
                  </a:cubicBezTo>
                  <a:cubicBezTo>
                    <a:pt x="162571" y="1646060"/>
                    <a:pt x="143971" y="1626530"/>
                    <a:pt x="127231" y="1606071"/>
                  </a:cubicBezTo>
                  <a:cubicBezTo>
                    <a:pt x="110492" y="1583751"/>
                    <a:pt x="96542" y="1560502"/>
                    <a:pt x="86312" y="1536322"/>
                  </a:cubicBezTo>
                  <a:cubicBezTo>
                    <a:pt x="74223" y="1507493"/>
                    <a:pt x="65853" y="1474944"/>
                    <a:pt x="61203" y="1439605"/>
                  </a:cubicBezTo>
                  <a:cubicBezTo>
                    <a:pt x="56553" y="1402406"/>
                    <a:pt x="56553" y="1364277"/>
                    <a:pt x="62133" y="1324288"/>
                  </a:cubicBezTo>
                  <a:cubicBezTo>
                    <a:pt x="68643" y="1279649"/>
                    <a:pt x="80733" y="1235940"/>
                    <a:pt x="98402" y="1193161"/>
                  </a:cubicBezTo>
                  <a:cubicBezTo>
                    <a:pt x="114212" y="1155962"/>
                    <a:pt x="133741" y="1122482"/>
                    <a:pt x="156991" y="1091793"/>
                  </a:cubicBezTo>
                  <a:cubicBezTo>
                    <a:pt x="176520" y="1066684"/>
                    <a:pt x="197910" y="1045294"/>
                    <a:pt x="221159" y="1026695"/>
                  </a:cubicBezTo>
                  <a:cubicBezTo>
                    <a:pt x="241619" y="1011815"/>
                    <a:pt x="263938" y="998796"/>
                    <a:pt x="286258" y="988566"/>
                  </a:cubicBezTo>
                  <a:cubicBezTo>
                    <a:pt x="307647" y="980196"/>
                    <a:pt x="330897" y="973686"/>
                    <a:pt x="353216" y="969966"/>
                  </a:cubicBezTo>
                  <a:cubicBezTo>
                    <a:pt x="364376" y="969036"/>
                    <a:pt x="375535" y="968106"/>
                    <a:pt x="387625" y="968106"/>
                  </a:cubicBezTo>
                  <a:cubicBezTo>
                    <a:pt x="400645" y="968106"/>
                    <a:pt x="414595" y="969036"/>
                    <a:pt x="428544" y="970896"/>
                  </a:cubicBezTo>
                  <a:cubicBezTo>
                    <a:pt x="443424" y="972756"/>
                    <a:pt x="457373" y="975546"/>
                    <a:pt x="472253" y="978336"/>
                  </a:cubicBezTo>
                  <a:lnTo>
                    <a:pt x="476903" y="979266"/>
                  </a:lnTo>
                  <a:lnTo>
                    <a:pt x="476903" y="979266"/>
                  </a:lnTo>
                  <a:cubicBezTo>
                    <a:pt x="476903" y="979266"/>
                    <a:pt x="476903" y="979266"/>
                    <a:pt x="477833" y="979266"/>
                  </a:cubicBezTo>
                  <a:cubicBezTo>
                    <a:pt x="477833" y="979266"/>
                    <a:pt x="477833" y="979266"/>
                    <a:pt x="477833" y="979266"/>
                  </a:cubicBezTo>
                  <a:cubicBezTo>
                    <a:pt x="479693" y="980196"/>
                    <a:pt x="481553" y="980196"/>
                    <a:pt x="484343" y="980196"/>
                  </a:cubicBezTo>
                  <a:cubicBezTo>
                    <a:pt x="487133" y="980196"/>
                    <a:pt x="489922" y="979266"/>
                    <a:pt x="491783" y="978336"/>
                  </a:cubicBezTo>
                  <a:cubicBezTo>
                    <a:pt x="492713" y="977406"/>
                    <a:pt x="493643" y="976476"/>
                    <a:pt x="494572" y="975546"/>
                  </a:cubicBezTo>
                  <a:cubicBezTo>
                    <a:pt x="494572" y="975546"/>
                    <a:pt x="494572" y="975546"/>
                    <a:pt x="495502" y="975546"/>
                  </a:cubicBezTo>
                  <a:cubicBezTo>
                    <a:pt x="495502" y="975546"/>
                    <a:pt x="495502" y="975546"/>
                    <a:pt x="495502" y="974616"/>
                  </a:cubicBezTo>
                  <a:cubicBezTo>
                    <a:pt x="495502" y="974616"/>
                    <a:pt x="495502" y="974616"/>
                    <a:pt x="495502" y="974616"/>
                  </a:cubicBezTo>
                  <a:cubicBezTo>
                    <a:pt x="495502" y="974616"/>
                    <a:pt x="495502" y="974616"/>
                    <a:pt x="496432" y="974616"/>
                  </a:cubicBezTo>
                  <a:cubicBezTo>
                    <a:pt x="496432" y="974616"/>
                    <a:pt x="496432" y="974616"/>
                    <a:pt x="496432" y="974616"/>
                  </a:cubicBezTo>
                  <a:cubicBezTo>
                    <a:pt x="498292" y="972756"/>
                    <a:pt x="499222" y="971826"/>
                    <a:pt x="500152" y="969966"/>
                  </a:cubicBezTo>
                  <a:cubicBezTo>
                    <a:pt x="502942" y="965316"/>
                    <a:pt x="503872" y="959736"/>
                    <a:pt x="502012" y="954157"/>
                  </a:cubicBezTo>
                  <a:cubicBezTo>
                    <a:pt x="501082" y="948577"/>
                    <a:pt x="497362" y="944857"/>
                    <a:pt x="492713" y="942067"/>
                  </a:cubicBezTo>
                  <a:cubicBezTo>
                    <a:pt x="489922" y="941137"/>
                    <a:pt x="488063" y="939277"/>
                    <a:pt x="485273" y="938347"/>
                  </a:cubicBezTo>
                  <a:cubicBezTo>
                    <a:pt x="485273" y="938347"/>
                    <a:pt x="485273" y="938347"/>
                    <a:pt x="485273" y="938347"/>
                  </a:cubicBezTo>
                  <a:cubicBezTo>
                    <a:pt x="476903" y="923467"/>
                    <a:pt x="469463" y="907658"/>
                    <a:pt x="463883" y="893708"/>
                  </a:cubicBezTo>
                  <a:lnTo>
                    <a:pt x="463883" y="892778"/>
                  </a:lnTo>
                  <a:cubicBezTo>
                    <a:pt x="446214" y="850929"/>
                    <a:pt x="435054" y="807220"/>
                    <a:pt x="428544" y="761651"/>
                  </a:cubicBezTo>
                  <a:cubicBezTo>
                    <a:pt x="423894" y="722592"/>
                    <a:pt x="422964" y="684463"/>
                    <a:pt x="427614" y="648194"/>
                  </a:cubicBezTo>
                  <a:cubicBezTo>
                    <a:pt x="432264" y="614715"/>
                    <a:pt x="440634" y="583096"/>
                    <a:pt x="453653" y="552406"/>
                  </a:cubicBezTo>
                  <a:cubicBezTo>
                    <a:pt x="464813" y="526367"/>
                    <a:pt x="479693" y="501258"/>
                    <a:pt x="497362" y="478008"/>
                  </a:cubicBezTo>
                  <a:cubicBezTo>
                    <a:pt x="514102" y="456619"/>
                    <a:pt x="534562" y="436159"/>
                    <a:pt x="556881" y="418490"/>
                  </a:cubicBezTo>
                  <a:cubicBezTo>
                    <a:pt x="582920" y="398960"/>
                    <a:pt x="612680" y="381291"/>
                    <a:pt x="645229" y="367341"/>
                  </a:cubicBezTo>
                  <a:cubicBezTo>
                    <a:pt x="678708" y="353391"/>
                    <a:pt x="713117" y="344092"/>
                    <a:pt x="747526" y="339442"/>
                  </a:cubicBezTo>
                  <a:cubicBezTo>
                    <a:pt x="763336" y="337582"/>
                    <a:pt x="780075" y="336652"/>
                    <a:pt x="794955" y="336652"/>
                  </a:cubicBezTo>
                  <a:cubicBezTo>
                    <a:pt x="808905" y="336652"/>
                    <a:pt x="823784" y="337582"/>
                    <a:pt x="837734" y="339442"/>
                  </a:cubicBezTo>
                  <a:cubicBezTo>
                    <a:pt x="862843" y="343162"/>
                    <a:pt x="887023" y="349671"/>
                    <a:pt x="910272" y="358971"/>
                  </a:cubicBezTo>
                  <a:cubicBezTo>
                    <a:pt x="932592" y="368271"/>
                    <a:pt x="953981" y="381291"/>
                    <a:pt x="975371" y="397100"/>
                  </a:cubicBezTo>
                  <a:cubicBezTo>
                    <a:pt x="990250" y="409190"/>
                    <a:pt x="1005130" y="422210"/>
                    <a:pt x="1020009" y="438949"/>
                  </a:cubicBezTo>
                  <a:cubicBezTo>
                    <a:pt x="1022800" y="441739"/>
                    <a:pt x="1027449" y="443599"/>
                    <a:pt x="1032099" y="443599"/>
                  </a:cubicBezTo>
                  <a:cubicBezTo>
                    <a:pt x="1034889" y="443599"/>
                    <a:pt x="1038609" y="442669"/>
                    <a:pt x="1041399" y="441739"/>
                  </a:cubicBezTo>
                  <a:cubicBezTo>
                    <a:pt x="1045119" y="439879"/>
                    <a:pt x="1047909" y="435229"/>
                    <a:pt x="1049769" y="431509"/>
                  </a:cubicBezTo>
                  <a:cubicBezTo>
                    <a:pt x="1050699" y="426860"/>
                    <a:pt x="1050699" y="422210"/>
                    <a:pt x="1047909" y="418490"/>
                  </a:cubicBezTo>
                  <a:lnTo>
                    <a:pt x="1046049" y="415700"/>
                  </a:lnTo>
                  <a:lnTo>
                    <a:pt x="1046049" y="415700"/>
                  </a:lnTo>
                  <a:lnTo>
                    <a:pt x="1046049" y="415700"/>
                  </a:lnTo>
                  <a:lnTo>
                    <a:pt x="1046049" y="415700"/>
                  </a:lnTo>
                  <a:cubicBezTo>
                    <a:pt x="1046049" y="415700"/>
                    <a:pt x="1046049" y="415700"/>
                    <a:pt x="1046049" y="415700"/>
                  </a:cubicBezTo>
                  <a:cubicBezTo>
                    <a:pt x="1051629" y="382221"/>
                    <a:pt x="1060929" y="350601"/>
                    <a:pt x="1073948" y="320842"/>
                  </a:cubicBezTo>
                  <a:cubicBezTo>
                    <a:pt x="1086968" y="290153"/>
                    <a:pt x="1103707" y="261324"/>
                    <a:pt x="1124167" y="235284"/>
                  </a:cubicBezTo>
                  <a:cubicBezTo>
                    <a:pt x="1144627" y="209245"/>
                    <a:pt x="1167876" y="185995"/>
                    <a:pt x="1194845" y="165536"/>
                  </a:cubicBezTo>
                  <a:cubicBezTo>
                    <a:pt x="1224604" y="143216"/>
                    <a:pt x="1257154" y="123687"/>
                    <a:pt x="1292493" y="108807"/>
                  </a:cubicBezTo>
                  <a:cubicBezTo>
                    <a:pt x="1337132" y="90208"/>
                    <a:pt x="1384561" y="77188"/>
                    <a:pt x="1435709" y="70678"/>
                  </a:cubicBezTo>
                  <a:cubicBezTo>
                    <a:pt x="1462679" y="66958"/>
                    <a:pt x="1490578" y="65098"/>
                    <a:pt x="1518478" y="65098"/>
                  </a:cubicBezTo>
                  <a:cubicBezTo>
                    <a:pt x="1541727" y="65098"/>
                    <a:pt x="1564046" y="66028"/>
                    <a:pt x="1586366" y="68818"/>
                  </a:cubicBezTo>
                  <a:cubicBezTo>
                    <a:pt x="1591016" y="69748"/>
                    <a:pt x="1595666" y="69748"/>
                    <a:pt x="1601245" y="70678"/>
                  </a:cubicBezTo>
                  <a:lnTo>
                    <a:pt x="1601245" y="70678"/>
                  </a:lnTo>
                  <a:cubicBezTo>
                    <a:pt x="1601245" y="70678"/>
                    <a:pt x="1600315" y="70678"/>
                    <a:pt x="1600315" y="70678"/>
                  </a:cubicBezTo>
                  <a:cubicBezTo>
                    <a:pt x="1600315" y="70678"/>
                    <a:pt x="1601245" y="70678"/>
                    <a:pt x="1601245" y="70678"/>
                  </a:cubicBezTo>
                  <a:lnTo>
                    <a:pt x="1600315" y="70678"/>
                  </a:lnTo>
                  <a:cubicBezTo>
                    <a:pt x="1656114" y="78118"/>
                    <a:pt x="1710982" y="92998"/>
                    <a:pt x="1762131" y="114387"/>
                  </a:cubicBezTo>
                  <a:cubicBezTo>
                    <a:pt x="1807700" y="133917"/>
                    <a:pt x="1849549" y="158096"/>
                    <a:pt x="1886748" y="185995"/>
                  </a:cubicBezTo>
                  <a:cubicBezTo>
                    <a:pt x="1918368" y="210175"/>
                    <a:pt x="1945337" y="237144"/>
                    <a:pt x="1966726" y="264114"/>
                  </a:cubicBezTo>
                  <a:cubicBezTo>
                    <a:pt x="1975096" y="275273"/>
                    <a:pt x="1983466" y="287363"/>
                    <a:pt x="1992766" y="302243"/>
                  </a:cubicBezTo>
                  <a:lnTo>
                    <a:pt x="1998345" y="311542"/>
                  </a:lnTo>
                  <a:lnTo>
                    <a:pt x="2000206" y="313402"/>
                  </a:lnTo>
                  <a:cubicBezTo>
                    <a:pt x="2002066" y="316192"/>
                    <a:pt x="2003925" y="319912"/>
                    <a:pt x="2005785" y="322702"/>
                  </a:cubicBezTo>
                  <a:cubicBezTo>
                    <a:pt x="2007645" y="326422"/>
                    <a:pt x="2010435" y="329212"/>
                    <a:pt x="2012295" y="332932"/>
                  </a:cubicBezTo>
                  <a:cubicBezTo>
                    <a:pt x="2013225" y="333862"/>
                    <a:pt x="2014155" y="335722"/>
                    <a:pt x="2015085" y="336652"/>
                  </a:cubicBezTo>
                  <a:cubicBezTo>
                    <a:pt x="2016945" y="339442"/>
                    <a:pt x="2018805" y="342232"/>
                    <a:pt x="2020665" y="345022"/>
                  </a:cubicBezTo>
                  <a:cubicBezTo>
                    <a:pt x="2023455" y="350601"/>
                    <a:pt x="2029965" y="354321"/>
                    <a:pt x="2037405" y="354321"/>
                  </a:cubicBezTo>
                  <a:cubicBezTo>
                    <a:pt x="2041124" y="354321"/>
                    <a:pt x="2043915" y="353391"/>
                    <a:pt x="2046704" y="351531"/>
                  </a:cubicBezTo>
                  <a:cubicBezTo>
                    <a:pt x="2053214" y="347811"/>
                    <a:pt x="2056934" y="339442"/>
                    <a:pt x="2056004" y="332002"/>
                  </a:cubicBezTo>
                  <a:cubicBezTo>
                    <a:pt x="2056004" y="332002"/>
                    <a:pt x="2056004" y="332002"/>
                    <a:pt x="2056004" y="332002"/>
                  </a:cubicBezTo>
                  <a:cubicBezTo>
                    <a:pt x="2056004" y="332002"/>
                    <a:pt x="2056004" y="332002"/>
                    <a:pt x="2056004" y="332002"/>
                  </a:cubicBezTo>
                  <a:cubicBezTo>
                    <a:pt x="2065304" y="317122"/>
                    <a:pt x="2075533" y="303173"/>
                    <a:pt x="2085764" y="289223"/>
                  </a:cubicBezTo>
                  <a:cubicBezTo>
                    <a:pt x="2119243" y="246444"/>
                    <a:pt x="2158302" y="207385"/>
                    <a:pt x="2202941" y="172976"/>
                  </a:cubicBezTo>
                  <a:cubicBezTo>
                    <a:pt x="2240140" y="144146"/>
                    <a:pt x="2280129" y="119967"/>
                    <a:pt x="2321977" y="99508"/>
                  </a:cubicBezTo>
                  <a:cubicBezTo>
                    <a:pt x="2332208" y="93928"/>
                    <a:pt x="2343367" y="89278"/>
                    <a:pt x="2353597" y="84628"/>
                  </a:cubicBezTo>
                  <a:lnTo>
                    <a:pt x="2353597" y="84628"/>
                  </a:lnTo>
                  <a:cubicBezTo>
                    <a:pt x="2353597" y="84628"/>
                    <a:pt x="2353597" y="84628"/>
                    <a:pt x="2353597" y="84628"/>
                  </a:cubicBezTo>
                  <a:cubicBezTo>
                    <a:pt x="2353597" y="84628"/>
                    <a:pt x="2353597" y="84628"/>
                    <a:pt x="2353597" y="84628"/>
                  </a:cubicBezTo>
                  <a:lnTo>
                    <a:pt x="2352667" y="84628"/>
                  </a:lnTo>
                  <a:lnTo>
                    <a:pt x="2353597" y="84628"/>
                  </a:lnTo>
                  <a:lnTo>
                    <a:pt x="2354527" y="84628"/>
                  </a:lnTo>
                  <a:lnTo>
                    <a:pt x="2355457" y="84628"/>
                  </a:lnTo>
                  <a:cubicBezTo>
                    <a:pt x="2404746" y="64168"/>
                    <a:pt x="2454964" y="50219"/>
                    <a:pt x="2505183" y="43709"/>
                  </a:cubicBezTo>
                  <a:cubicBezTo>
                    <a:pt x="2526572" y="40919"/>
                    <a:pt x="2547962" y="39989"/>
                    <a:pt x="2568421" y="39989"/>
                  </a:cubicBezTo>
                  <a:cubicBezTo>
                    <a:pt x="2587021" y="39989"/>
                    <a:pt x="2606551" y="40919"/>
                    <a:pt x="2625150" y="43709"/>
                  </a:cubicBezTo>
                  <a:cubicBezTo>
                    <a:pt x="2656769" y="48359"/>
                    <a:pt x="2687458" y="56729"/>
                    <a:pt x="2715358" y="67888"/>
                  </a:cubicBezTo>
                  <a:cubicBezTo>
                    <a:pt x="2739537" y="78118"/>
                    <a:pt x="2762787" y="92068"/>
                    <a:pt x="2784176" y="107877"/>
                  </a:cubicBezTo>
                  <a:cubicBezTo>
                    <a:pt x="2804636" y="123687"/>
                    <a:pt x="2823235" y="143216"/>
                    <a:pt x="2840905" y="164606"/>
                  </a:cubicBezTo>
                  <a:cubicBezTo>
                    <a:pt x="2861364" y="190645"/>
                    <a:pt x="2878104" y="221335"/>
                    <a:pt x="2892984" y="255744"/>
                  </a:cubicBezTo>
                  <a:cubicBezTo>
                    <a:pt x="2906003" y="286433"/>
                    <a:pt x="2916233" y="320842"/>
                    <a:pt x="2924603" y="359901"/>
                  </a:cubicBezTo>
                  <a:cubicBezTo>
                    <a:pt x="2926463" y="367341"/>
                    <a:pt x="2932973" y="371991"/>
                    <a:pt x="2941343" y="371991"/>
                  </a:cubicBezTo>
                  <a:cubicBezTo>
                    <a:pt x="2945992" y="371991"/>
                    <a:pt x="2950642" y="370131"/>
                    <a:pt x="2953432" y="367341"/>
                  </a:cubicBezTo>
                  <a:cubicBezTo>
                    <a:pt x="2954362" y="366411"/>
                    <a:pt x="2955292" y="364551"/>
                    <a:pt x="2956222" y="363621"/>
                  </a:cubicBezTo>
                  <a:cubicBezTo>
                    <a:pt x="2956222" y="363621"/>
                    <a:pt x="2956222" y="363621"/>
                    <a:pt x="2956222" y="363621"/>
                  </a:cubicBezTo>
                  <a:cubicBezTo>
                    <a:pt x="2956222" y="363621"/>
                    <a:pt x="2956222" y="363621"/>
                    <a:pt x="2956222" y="362691"/>
                  </a:cubicBezTo>
                  <a:cubicBezTo>
                    <a:pt x="2981331" y="334792"/>
                    <a:pt x="3009231" y="307822"/>
                    <a:pt x="3040850" y="283643"/>
                  </a:cubicBezTo>
                  <a:cubicBezTo>
                    <a:pt x="3083629" y="250164"/>
                    <a:pt x="3131058" y="223194"/>
                    <a:pt x="3181277" y="201805"/>
                  </a:cubicBezTo>
                  <a:cubicBezTo>
                    <a:pt x="3235215" y="179486"/>
                    <a:pt x="3292874" y="163676"/>
                    <a:pt x="3353322" y="155306"/>
                  </a:cubicBezTo>
                  <a:cubicBezTo>
                    <a:pt x="3381222" y="151586"/>
                    <a:pt x="3409121" y="149726"/>
                    <a:pt x="3437020" y="149726"/>
                  </a:cubicBezTo>
                  <a:cubicBezTo>
                    <a:pt x="3463060" y="149726"/>
                    <a:pt x="3488169" y="151586"/>
                    <a:pt x="3513279" y="154376"/>
                  </a:cubicBezTo>
                  <a:cubicBezTo>
                    <a:pt x="3559777" y="160886"/>
                    <a:pt x="3605346" y="172976"/>
                    <a:pt x="3649055" y="191575"/>
                  </a:cubicBezTo>
                  <a:cubicBezTo>
                    <a:pt x="3688114" y="208315"/>
                    <a:pt x="3724383" y="228774"/>
                    <a:pt x="3756932" y="253884"/>
                  </a:cubicBezTo>
                  <a:cubicBezTo>
                    <a:pt x="3785762" y="276203"/>
                    <a:pt x="3811801" y="303173"/>
                    <a:pt x="3835050" y="332002"/>
                  </a:cubicBezTo>
                  <a:cubicBezTo>
                    <a:pt x="3859230" y="364551"/>
                    <a:pt x="3880619" y="401750"/>
                    <a:pt x="3898289" y="442669"/>
                  </a:cubicBezTo>
                  <a:cubicBezTo>
                    <a:pt x="3907588" y="464989"/>
                    <a:pt x="3915958" y="488238"/>
                    <a:pt x="3922468" y="513347"/>
                  </a:cubicBezTo>
                  <a:cubicBezTo>
                    <a:pt x="3929908" y="540317"/>
                    <a:pt x="3935488" y="567286"/>
                    <a:pt x="3940138" y="594255"/>
                  </a:cubicBezTo>
                  <a:cubicBezTo>
                    <a:pt x="3941068" y="597975"/>
                    <a:pt x="3942927" y="60076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7577" y="610065"/>
                    <a:pt x="3954087" y="614715"/>
                    <a:pt x="3961527" y="614715"/>
                  </a:cubicBezTo>
                  <a:cubicBezTo>
                    <a:pt x="3963387" y="614715"/>
                    <a:pt x="3964317" y="614715"/>
                    <a:pt x="3966177" y="613785"/>
                  </a:cubicBezTo>
                  <a:cubicBezTo>
                    <a:pt x="3991286" y="606345"/>
                    <a:pt x="4017326" y="600765"/>
                    <a:pt x="4043365" y="597045"/>
                  </a:cubicBezTo>
                  <a:cubicBezTo>
                    <a:pt x="4066615" y="594255"/>
                    <a:pt x="4089864" y="592396"/>
                    <a:pt x="4112183" y="592396"/>
                  </a:cubicBezTo>
                  <a:cubicBezTo>
                    <a:pt x="4134503" y="592396"/>
                    <a:pt x="4156822" y="594255"/>
                    <a:pt x="4178212" y="596115"/>
                  </a:cubicBezTo>
                  <a:cubicBezTo>
                    <a:pt x="4221921" y="602625"/>
                    <a:pt x="4265630" y="613785"/>
                    <a:pt x="4305619" y="630525"/>
                  </a:cubicBezTo>
                  <a:cubicBezTo>
                    <a:pt x="4340958" y="645404"/>
                    <a:pt x="4373507" y="664934"/>
                    <a:pt x="4402337" y="686323"/>
                  </a:cubicBezTo>
                  <a:cubicBezTo>
                    <a:pt x="4427446" y="705853"/>
                    <a:pt x="4450695" y="729102"/>
                    <a:pt x="4470225" y="754212"/>
                  </a:cubicBezTo>
                  <a:cubicBezTo>
                    <a:pt x="4488824" y="778391"/>
                    <a:pt x="4504634" y="805360"/>
                    <a:pt x="4516724" y="834190"/>
                  </a:cubicBezTo>
                  <a:cubicBezTo>
                    <a:pt x="4528813" y="863949"/>
                    <a:pt x="4537183" y="896498"/>
                    <a:pt x="4542763" y="929047"/>
                  </a:cubicBezTo>
                  <a:cubicBezTo>
                    <a:pt x="4547413" y="965316"/>
                    <a:pt x="4547413" y="1002515"/>
                    <a:pt x="4542763" y="1038784"/>
                  </a:cubicBezTo>
                  <a:cubicBezTo>
                    <a:pt x="4537183" y="1073194"/>
                    <a:pt x="4528813" y="1105743"/>
                    <a:pt x="4515794" y="1136432"/>
                  </a:cubicBezTo>
                  <a:cubicBezTo>
                    <a:pt x="4503704" y="1163402"/>
                    <a:pt x="4489755" y="1188511"/>
                    <a:pt x="4473015" y="1210830"/>
                  </a:cubicBezTo>
                  <a:cubicBezTo>
                    <a:pt x="4457205" y="1230360"/>
                    <a:pt x="4439536" y="1248029"/>
                    <a:pt x="4420006" y="1263839"/>
                  </a:cubicBezTo>
                  <a:cubicBezTo>
                    <a:pt x="4401407" y="1277789"/>
                    <a:pt x="4380947" y="1289878"/>
                    <a:pt x="4359558" y="1299178"/>
                  </a:cubicBezTo>
                  <a:cubicBezTo>
                    <a:pt x="4356767" y="1300108"/>
                    <a:pt x="4353978" y="1301038"/>
                    <a:pt x="4351188" y="1302898"/>
                  </a:cubicBezTo>
                  <a:lnTo>
                    <a:pt x="4347468" y="1304758"/>
                  </a:lnTo>
                  <a:cubicBezTo>
                    <a:pt x="4343748" y="1306618"/>
                    <a:pt x="4340028" y="1307548"/>
                    <a:pt x="4336308" y="1310338"/>
                  </a:cubicBezTo>
                  <a:cubicBezTo>
                    <a:pt x="4327938" y="1315918"/>
                    <a:pt x="4324218" y="1325218"/>
                    <a:pt x="4327009" y="1333587"/>
                  </a:cubicBezTo>
                  <a:cubicBezTo>
                    <a:pt x="4327009" y="1333587"/>
                    <a:pt x="4327009" y="1333587"/>
                    <a:pt x="4327009" y="1333587"/>
                  </a:cubicBezTo>
                  <a:lnTo>
                    <a:pt x="4327009" y="1333587"/>
                  </a:lnTo>
                  <a:cubicBezTo>
                    <a:pt x="4327009" y="1333587"/>
                    <a:pt x="4327009" y="1333587"/>
                    <a:pt x="4327009" y="1333587"/>
                  </a:cubicBezTo>
                  <a:cubicBezTo>
                    <a:pt x="4327009" y="1333587"/>
                    <a:pt x="4327009" y="1333587"/>
                    <a:pt x="4327009" y="1333587"/>
                  </a:cubicBezTo>
                  <a:cubicBezTo>
                    <a:pt x="4327009" y="1333587"/>
                    <a:pt x="4327009" y="1333587"/>
                    <a:pt x="4327009" y="1333587"/>
                  </a:cubicBezTo>
                  <a:cubicBezTo>
                    <a:pt x="4326078" y="1341957"/>
                    <a:pt x="4329798" y="1350327"/>
                    <a:pt x="4337238" y="1354047"/>
                  </a:cubicBezTo>
                  <a:cubicBezTo>
                    <a:pt x="4354908" y="1364277"/>
                    <a:pt x="4372577" y="1375436"/>
                    <a:pt x="4388387" y="1387526"/>
                  </a:cubicBezTo>
                  <a:cubicBezTo>
                    <a:pt x="4406057" y="1403336"/>
                    <a:pt x="4429306" y="1426585"/>
                    <a:pt x="4448835" y="1451694"/>
                  </a:cubicBezTo>
                  <a:close/>
                </a:path>
              </a:pathLst>
            </a:custGeom>
            <a:solidFill>
              <a:srgbClr val="0E0E0E"/>
            </a:solidFill>
            <a:ln w="9300" cap="flat">
              <a:noFill/>
              <a:prstDash val="solid"/>
              <a:miter/>
            </a:ln>
          </p:spPr>
          <p:txBody>
            <a:bodyPr rtlCol="0" anchor="ctr"/>
            <a:lstStyle/>
            <a:p>
              <a:endParaRPr lang="en-US"/>
            </a:p>
          </p:txBody>
        </p:sp>
        <p:sp>
          <p:nvSpPr>
            <p:cNvPr id="5" name="Freeform: Shape 25">
              <a:extLst>
                <a:ext uri="{FF2B5EF4-FFF2-40B4-BE49-F238E27FC236}">
                  <a16:creationId xmlns:a16="http://schemas.microsoft.com/office/drawing/2014/main" id="{DEC0E494-A80B-DF5A-D7E1-5CBA64F86F09}"/>
                </a:ext>
              </a:extLst>
            </p:cNvPr>
            <p:cNvSpPr/>
            <p:nvPr/>
          </p:nvSpPr>
          <p:spPr>
            <a:xfrm>
              <a:off x="3716295" y="1016638"/>
              <a:ext cx="4481220" cy="2627185"/>
            </a:xfrm>
            <a:custGeom>
              <a:avLst/>
              <a:gdLst>
                <a:gd name="connsiteX0" fmla="*/ 2510832 w 4481220"/>
                <a:gd name="connsiteY0" fmla="*/ 0 h 2627185"/>
                <a:gd name="connsiteX1" fmla="*/ 2447593 w 4481220"/>
                <a:gd name="connsiteY1" fmla="*/ 3720 h 2627185"/>
                <a:gd name="connsiteX2" fmla="*/ 2297867 w 4481220"/>
                <a:gd name="connsiteY2" fmla="*/ 44639 h 2627185"/>
                <a:gd name="connsiteX3" fmla="*/ 2296937 w 4481220"/>
                <a:gd name="connsiteY3" fmla="*/ 44639 h 2627185"/>
                <a:gd name="connsiteX4" fmla="*/ 2296007 w 4481220"/>
                <a:gd name="connsiteY4" fmla="*/ 44639 h 2627185"/>
                <a:gd name="connsiteX5" fmla="*/ 2295077 w 4481220"/>
                <a:gd name="connsiteY5" fmla="*/ 44639 h 2627185"/>
                <a:gd name="connsiteX6" fmla="*/ 2296007 w 4481220"/>
                <a:gd name="connsiteY6" fmla="*/ 44639 h 2627185"/>
                <a:gd name="connsiteX7" fmla="*/ 2145351 w 4481220"/>
                <a:gd name="connsiteY7" fmla="*/ 132987 h 2627185"/>
                <a:gd name="connsiteX8" fmla="*/ 2028174 w 4481220"/>
                <a:gd name="connsiteY8" fmla="*/ 249234 h 2627185"/>
                <a:gd name="connsiteX9" fmla="*/ 1998414 w 4481220"/>
                <a:gd name="connsiteY9" fmla="*/ 292013 h 2627185"/>
                <a:gd name="connsiteX10" fmla="*/ 1989115 w 4481220"/>
                <a:gd name="connsiteY10" fmla="*/ 311542 h 2627185"/>
                <a:gd name="connsiteX11" fmla="*/ 1979815 w 4481220"/>
                <a:gd name="connsiteY11" fmla="*/ 314332 h 2627185"/>
                <a:gd name="connsiteX12" fmla="*/ 1963075 w 4481220"/>
                <a:gd name="connsiteY12" fmla="*/ 305033 h 2627185"/>
                <a:gd name="connsiteX13" fmla="*/ 1957495 w 4481220"/>
                <a:gd name="connsiteY13" fmla="*/ 296663 h 2627185"/>
                <a:gd name="connsiteX14" fmla="*/ 1954705 w 4481220"/>
                <a:gd name="connsiteY14" fmla="*/ 292943 h 2627185"/>
                <a:gd name="connsiteX15" fmla="*/ 1948195 w 4481220"/>
                <a:gd name="connsiteY15" fmla="*/ 282713 h 2627185"/>
                <a:gd name="connsiteX16" fmla="*/ 1942616 w 4481220"/>
                <a:gd name="connsiteY16" fmla="*/ 273413 h 2627185"/>
                <a:gd name="connsiteX17" fmla="*/ 1940756 w 4481220"/>
                <a:gd name="connsiteY17" fmla="*/ 271553 h 2627185"/>
                <a:gd name="connsiteX18" fmla="*/ 1935176 w 4481220"/>
                <a:gd name="connsiteY18" fmla="*/ 262254 h 2627185"/>
                <a:gd name="connsiteX19" fmla="*/ 1909137 w 4481220"/>
                <a:gd name="connsiteY19" fmla="*/ 224124 h 2627185"/>
                <a:gd name="connsiteX20" fmla="*/ 1829158 w 4481220"/>
                <a:gd name="connsiteY20" fmla="*/ 146006 h 2627185"/>
                <a:gd name="connsiteX21" fmla="*/ 1704542 w 4481220"/>
                <a:gd name="connsiteY21" fmla="*/ 74398 h 2627185"/>
                <a:gd name="connsiteX22" fmla="*/ 1542726 w 4481220"/>
                <a:gd name="connsiteY22" fmla="*/ 30689 h 2627185"/>
                <a:gd name="connsiteX23" fmla="*/ 1544586 w 4481220"/>
                <a:gd name="connsiteY23" fmla="*/ 31619 h 2627185"/>
                <a:gd name="connsiteX24" fmla="*/ 1460888 w 4481220"/>
                <a:gd name="connsiteY24" fmla="*/ 26039 h 2627185"/>
                <a:gd name="connsiteX25" fmla="*/ 1378120 w 4481220"/>
                <a:gd name="connsiteY25" fmla="*/ 31619 h 2627185"/>
                <a:gd name="connsiteX26" fmla="*/ 1234903 w 4481220"/>
                <a:gd name="connsiteY26" fmla="*/ 69748 h 2627185"/>
                <a:gd name="connsiteX27" fmla="*/ 1137256 w 4481220"/>
                <a:gd name="connsiteY27" fmla="*/ 126477 h 2627185"/>
                <a:gd name="connsiteX28" fmla="*/ 1066577 w 4481220"/>
                <a:gd name="connsiteY28" fmla="*/ 196225 h 2627185"/>
                <a:gd name="connsiteX29" fmla="*/ 1016358 w 4481220"/>
                <a:gd name="connsiteY29" fmla="*/ 281783 h 2627185"/>
                <a:gd name="connsiteX30" fmla="*/ 988459 w 4481220"/>
                <a:gd name="connsiteY30" fmla="*/ 376641 h 2627185"/>
                <a:gd name="connsiteX31" fmla="*/ 990319 w 4481220"/>
                <a:gd name="connsiteY31" fmla="*/ 379431 h 2627185"/>
                <a:gd name="connsiteX32" fmla="*/ 992179 w 4481220"/>
                <a:gd name="connsiteY32" fmla="*/ 392450 h 2627185"/>
                <a:gd name="connsiteX33" fmla="*/ 983809 w 4481220"/>
                <a:gd name="connsiteY33" fmla="*/ 402680 h 2627185"/>
                <a:gd name="connsiteX34" fmla="*/ 974509 w 4481220"/>
                <a:gd name="connsiteY34" fmla="*/ 405470 h 2627185"/>
                <a:gd name="connsiteX35" fmla="*/ 962420 w 4481220"/>
                <a:gd name="connsiteY35" fmla="*/ 400820 h 2627185"/>
                <a:gd name="connsiteX36" fmla="*/ 917781 w 4481220"/>
                <a:gd name="connsiteY36" fmla="*/ 358971 h 2627185"/>
                <a:gd name="connsiteX37" fmla="*/ 852682 w 4481220"/>
                <a:gd name="connsiteY37" fmla="*/ 320842 h 2627185"/>
                <a:gd name="connsiteX38" fmla="*/ 780144 w 4481220"/>
                <a:gd name="connsiteY38" fmla="*/ 301313 h 2627185"/>
                <a:gd name="connsiteX39" fmla="*/ 737365 w 4481220"/>
                <a:gd name="connsiteY39" fmla="*/ 298523 h 2627185"/>
                <a:gd name="connsiteX40" fmla="*/ 689936 w 4481220"/>
                <a:gd name="connsiteY40" fmla="*/ 301313 h 2627185"/>
                <a:gd name="connsiteX41" fmla="*/ 587639 w 4481220"/>
                <a:gd name="connsiteY41" fmla="*/ 329212 h 2627185"/>
                <a:gd name="connsiteX42" fmla="*/ 499291 w 4481220"/>
                <a:gd name="connsiteY42" fmla="*/ 380361 h 2627185"/>
                <a:gd name="connsiteX43" fmla="*/ 438843 w 4481220"/>
                <a:gd name="connsiteY43" fmla="*/ 439879 h 2627185"/>
                <a:gd name="connsiteX44" fmla="*/ 395134 w 4481220"/>
                <a:gd name="connsiteY44" fmla="*/ 514277 h 2627185"/>
                <a:gd name="connsiteX45" fmla="*/ 369094 w 4481220"/>
                <a:gd name="connsiteY45" fmla="*/ 610065 h 2627185"/>
                <a:gd name="connsiteX46" fmla="*/ 370024 w 4481220"/>
                <a:gd name="connsiteY46" fmla="*/ 723522 h 2627185"/>
                <a:gd name="connsiteX47" fmla="*/ 405364 w 4481220"/>
                <a:gd name="connsiteY47" fmla="*/ 854649 h 2627185"/>
                <a:gd name="connsiteX48" fmla="*/ 405364 w 4481220"/>
                <a:gd name="connsiteY48" fmla="*/ 855579 h 2627185"/>
                <a:gd name="connsiteX49" fmla="*/ 426753 w 4481220"/>
                <a:gd name="connsiteY49" fmla="*/ 900218 h 2627185"/>
                <a:gd name="connsiteX50" fmla="*/ 434193 w 4481220"/>
                <a:gd name="connsiteY50" fmla="*/ 903938 h 2627185"/>
                <a:gd name="connsiteX51" fmla="*/ 443492 w 4481220"/>
                <a:gd name="connsiteY51" fmla="*/ 916028 h 2627185"/>
                <a:gd name="connsiteX52" fmla="*/ 441633 w 4481220"/>
                <a:gd name="connsiteY52" fmla="*/ 931837 h 2627185"/>
                <a:gd name="connsiteX53" fmla="*/ 436983 w 4481220"/>
                <a:gd name="connsiteY53" fmla="*/ 937417 h 2627185"/>
                <a:gd name="connsiteX54" fmla="*/ 433263 w 4481220"/>
                <a:gd name="connsiteY54" fmla="*/ 941137 h 2627185"/>
                <a:gd name="connsiteX55" fmla="*/ 425823 w 4481220"/>
                <a:gd name="connsiteY55" fmla="*/ 942997 h 2627185"/>
                <a:gd name="connsiteX56" fmla="*/ 419313 w 4481220"/>
                <a:gd name="connsiteY56" fmla="*/ 941137 h 2627185"/>
                <a:gd name="connsiteX57" fmla="*/ 413733 w 4481220"/>
                <a:gd name="connsiteY57" fmla="*/ 940207 h 2627185"/>
                <a:gd name="connsiteX58" fmla="*/ 370024 w 4481220"/>
                <a:gd name="connsiteY58" fmla="*/ 932767 h 2627185"/>
                <a:gd name="connsiteX59" fmla="*/ 329105 w 4481220"/>
                <a:gd name="connsiteY59" fmla="*/ 929977 h 2627185"/>
                <a:gd name="connsiteX60" fmla="*/ 294696 w 4481220"/>
                <a:gd name="connsiteY60" fmla="*/ 931837 h 2627185"/>
                <a:gd name="connsiteX61" fmla="*/ 227738 w 4481220"/>
                <a:gd name="connsiteY61" fmla="*/ 950437 h 2627185"/>
                <a:gd name="connsiteX62" fmla="*/ 162640 w 4481220"/>
                <a:gd name="connsiteY62" fmla="*/ 988566 h 2627185"/>
                <a:gd name="connsiteX63" fmla="*/ 98471 w 4481220"/>
                <a:gd name="connsiteY63" fmla="*/ 1053664 h 2627185"/>
                <a:gd name="connsiteX64" fmla="*/ 39882 w 4481220"/>
                <a:gd name="connsiteY64" fmla="*/ 1155032 h 2627185"/>
                <a:gd name="connsiteX65" fmla="*/ 3613 w 4481220"/>
                <a:gd name="connsiteY65" fmla="*/ 1286158 h 2627185"/>
                <a:gd name="connsiteX66" fmla="*/ 2683 w 4481220"/>
                <a:gd name="connsiteY66" fmla="*/ 1401476 h 2627185"/>
                <a:gd name="connsiteX67" fmla="*/ 27793 w 4481220"/>
                <a:gd name="connsiteY67" fmla="*/ 1498193 h 2627185"/>
                <a:gd name="connsiteX68" fmla="*/ 68712 w 4481220"/>
                <a:gd name="connsiteY68" fmla="*/ 1567942 h 2627185"/>
                <a:gd name="connsiteX69" fmla="*/ 124510 w 4481220"/>
                <a:gd name="connsiteY69" fmla="*/ 1623740 h 2627185"/>
                <a:gd name="connsiteX70" fmla="*/ 197049 w 4481220"/>
                <a:gd name="connsiteY70" fmla="*/ 1665589 h 2627185"/>
                <a:gd name="connsiteX71" fmla="*/ 210068 w 4481220"/>
                <a:gd name="connsiteY71" fmla="*/ 1670239 h 2627185"/>
                <a:gd name="connsiteX72" fmla="*/ 220298 w 4481220"/>
                <a:gd name="connsiteY72" fmla="*/ 1677679 h 2627185"/>
                <a:gd name="connsiteX73" fmla="*/ 222158 w 4481220"/>
                <a:gd name="connsiteY73" fmla="*/ 1690699 h 2627185"/>
                <a:gd name="connsiteX74" fmla="*/ 220298 w 4481220"/>
                <a:gd name="connsiteY74" fmla="*/ 1695348 h 2627185"/>
                <a:gd name="connsiteX75" fmla="*/ 216578 w 4481220"/>
                <a:gd name="connsiteY75" fmla="*/ 1701858 h 2627185"/>
                <a:gd name="connsiteX76" fmla="*/ 202628 w 4481220"/>
                <a:gd name="connsiteY76" fmla="*/ 1718598 h 2627185"/>
                <a:gd name="connsiteX77" fmla="*/ 165429 w 4481220"/>
                <a:gd name="connsiteY77" fmla="*/ 1782766 h 2627185"/>
                <a:gd name="connsiteX78" fmla="*/ 137530 w 4481220"/>
                <a:gd name="connsiteY78" fmla="*/ 1887854 h 2627185"/>
                <a:gd name="connsiteX79" fmla="*/ 138460 w 4481220"/>
                <a:gd name="connsiteY79" fmla="*/ 2029210 h 2627185"/>
                <a:gd name="connsiteX80" fmla="*/ 174729 w 4481220"/>
                <a:gd name="connsiteY80" fmla="*/ 2164987 h 2627185"/>
                <a:gd name="connsiteX81" fmla="*/ 221228 w 4481220"/>
                <a:gd name="connsiteY81" fmla="*/ 2246825 h 2627185"/>
                <a:gd name="connsiteX82" fmla="*/ 281676 w 4481220"/>
                <a:gd name="connsiteY82" fmla="*/ 2307274 h 2627185"/>
                <a:gd name="connsiteX83" fmla="*/ 386764 w 4481220"/>
                <a:gd name="connsiteY83" fmla="*/ 2367722 h 2627185"/>
                <a:gd name="connsiteX84" fmla="*/ 561600 w 4481220"/>
                <a:gd name="connsiteY84" fmla="*/ 2414221 h 2627185"/>
                <a:gd name="connsiteX85" fmla="*/ 654597 w 4481220"/>
                <a:gd name="connsiteY85" fmla="*/ 2419801 h 2627185"/>
                <a:gd name="connsiteX86" fmla="*/ 737365 w 4481220"/>
                <a:gd name="connsiteY86" fmla="*/ 2415151 h 2627185"/>
                <a:gd name="connsiteX87" fmla="*/ 858262 w 4481220"/>
                <a:gd name="connsiteY87" fmla="*/ 2383532 h 2627185"/>
                <a:gd name="connsiteX88" fmla="*/ 944750 w 4481220"/>
                <a:gd name="connsiteY88" fmla="*/ 2333313 h 2627185"/>
                <a:gd name="connsiteX89" fmla="*/ 1009849 w 4481220"/>
                <a:gd name="connsiteY89" fmla="*/ 2267284 h 2627185"/>
                <a:gd name="connsiteX90" fmla="*/ 1024728 w 4481220"/>
                <a:gd name="connsiteY90" fmla="*/ 2260775 h 2627185"/>
                <a:gd name="connsiteX91" fmla="*/ 1039608 w 4481220"/>
                <a:gd name="connsiteY91" fmla="*/ 2267284 h 2627185"/>
                <a:gd name="connsiteX92" fmla="*/ 1046118 w 4481220"/>
                <a:gd name="connsiteY92" fmla="*/ 2282164 h 2627185"/>
                <a:gd name="connsiteX93" fmla="*/ 1043328 w 4481220"/>
                <a:gd name="connsiteY93" fmla="*/ 2292394 h 2627185"/>
                <a:gd name="connsiteX94" fmla="*/ 1046118 w 4481220"/>
                <a:gd name="connsiteY94" fmla="*/ 2299834 h 2627185"/>
                <a:gd name="connsiteX95" fmla="*/ 1101916 w 4481220"/>
                <a:gd name="connsiteY95" fmla="*/ 2392831 h 2627185"/>
                <a:gd name="connsiteX96" fmla="*/ 1133536 w 4481220"/>
                <a:gd name="connsiteY96" fmla="*/ 2429100 h 2627185"/>
                <a:gd name="connsiteX97" fmla="*/ 1164225 w 4481220"/>
                <a:gd name="connsiteY97" fmla="*/ 2456070 h 2627185"/>
                <a:gd name="connsiteX98" fmla="*/ 1257222 w 4481220"/>
                <a:gd name="connsiteY98" fmla="*/ 2510009 h 2627185"/>
                <a:gd name="connsiteX99" fmla="*/ 1404159 w 4481220"/>
                <a:gd name="connsiteY99" fmla="*/ 2549068 h 2627185"/>
                <a:gd name="connsiteX100" fmla="*/ 1496227 w 4481220"/>
                <a:gd name="connsiteY100" fmla="*/ 2554647 h 2627185"/>
                <a:gd name="connsiteX101" fmla="*/ 1593874 w 4481220"/>
                <a:gd name="connsiteY101" fmla="*/ 2548138 h 2627185"/>
                <a:gd name="connsiteX102" fmla="*/ 1768710 w 4481220"/>
                <a:gd name="connsiteY102" fmla="*/ 2500709 h 2627185"/>
                <a:gd name="connsiteX103" fmla="*/ 1885887 w 4481220"/>
                <a:gd name="connsiteY103" fmla="*/ 2433750 h 2627185"/>
                <a:gd name="connsiteX104" fmla="*/ 1959355 w 4481220"/>
                <a:gd name="connsiteY104" fmla="*/ 2361212 h 2627185"/>
                <a:gd name="connsiteX105" fmla="*/ 2003994 w 4481220"/>
                <a:gd name="connsiteY105" fmla="*/ 2284024 h 2627185"/>
                <a:gd name="connsiteX106" fmla="*/ 2016084 w 4481220"/>
                <a:gd name="connsiteY106" fmla="*/ 2251475 h 2627185"/>
                <a:gd name="connsiteX107" fmla="*/ 2021664 w 4481220"/>
                <a:gd name="connsiteY107" fmla="*/ 2243105 h 2627185"/>
                <a:gd name="connsiteX108" fmla="*/ 2040263 w 4481220"/>
                <a:gd name="connsiteY108" fmla="*/ 2228226 h 2627185"/>
                <a:gd name="connsiteX109" fmla="*/ 2054213 w 4481220"/>
                <a:gd name="connsiteY109" fmla="*/ 2234735 h 2627185"/>
                <a:gd name="connsiteX110" fmla="*/ 2058863 w 4481220"/>
                <a:gd name="connsiteY110" fmla="*/ 2247755 h 2627185"/>
                <a:gd name="connsiteX111" fmla="*/ 2058863 w 4481220"/>
                <a:gd name="connsiteY111" fmla="*/ 2257055 h 2627185"/>
                <a:gd name="connsiteX112" fmla="*/ 2059793 w 4481220"/>
                <a:gd name="connsiteY112" fmla="*/ 2262635 h 2627185"/>
                <a:gd name="connsiteX113" fmla="*/ 2059793 w 4481220"/>
                <a:gd name="connsiteY113" fmla="*/ 2264495 h 2627185"/>
                <a:gd name="connsiteX114" fmla="*/ 2063513 w 4481220"/>
                <a:gd name="connsiteY114" fmla="*/ 2282164 h 2627185"/>
                <a:gd name="connsiteX115" fmla="*/ 2070952 w 4481220"/>
                <a:gd name="connsiteY115" fmla="*/ 2305414 h 2627185"/>
                <a:gd name="connsiteX116" fmla="*/ 2093272 w 4481220"/>
                <a:gd name="connsiteY116" fmla="*/ 2343543 h 2627185"/>
                <a:gd name="connsiteX117" fmla="*/ 2129541 w 4481220"/>
                <a:gd name="connsiteY117" fmla="*/ 2378882 h 2627185"/>
                <a:gd name="connsiteX118" fmla="*/ 2195570 w 4481220"/>
                <a:gd name="connsiteY118" fmla="*/ 2417011 h 2627185"/>
                <a:gd name="connsiteX119" fmla="*/ 2314607 w 4481220"/>
                <a:gd name="connsiteY119" fmla="*/ 2448630 h 2627185"/>
                <a:gd name="connsiteX120" fmla="*/ 2388075 w 4481220"/>
                <a:gd name="connsiteY120" fmla="*/ 2453280 h 2627185"/>
                <a:gd name="connsiteX121" fmla="*/ 2461543 w 4481220"/>
                <a:gd name="connsiteY121" fmla="*/ 2448630 h 2627185"/>
                <a:gd name="connsiteX122" fmla="*/ 2571280 w 4481220"/>
                <a:gd name="connsiteY122" fmla="*/ 2419801 h 2627185"/>
                <a:gd name="connsiteX123" fmla="*/ 2629869 w 4481220"/>
                <a:gd name="connsiteY123" fmla="*/ 2386322 h 2627185"/>
                <a:gd name="connsiteX124" fmla="*/ 2659628 w 4481220"/>
                <a:gd name="connsiteY124" fmla="*/ 2356562 h 2627185"/>
                <a:gd name="connsiteX125" fmla="*/ 2676368 w 4481220"/>
                <a:gd name="connsiteY125" fmla="*/ 2327733 h 2627185"/>
                <a:gd name="connsiteX126" fmla="*/ 2684737 w 4481220"/>
                <a:gd name="connsiteY126" fmla="*/ 2317503 h 2627185"/>
                <a:gd name="connsiteX127" fmla="*/ 2694037 w 4481220"/>
                <a:gd name="connsiteY127" fmla="*/ 2314713 h 2627185"/>
                <a:gd name="connsiteX128" fmla="*/ 2698687 w 4481220"/>
                <a:gd name="connsiteY128" fmla="*/ 2315643 h 2627185"/>
                <a:gd name="connsiteX129" fmla="*/ 2700547 w 4481220"/>
                <a:gd name="connsiteY129" fmla="*/ 2314713 h 2627185"/>
                <a:gd name="connsiteX130" fmla="*/ 2701477 w 4481220"/>
                <a:gd name="connsiteY130" fmla="*/ 2314713 h 2627185"/>
                <a:gd name="connsiteX131" fmla="*/ 2706127 w 4481220"/>
                <a:gd name="connsiteY131" fmla="*/ 2313783 h 2627185"/>
                <a:gd name="connsiteX132" fmla="*/ 2723797 w 4481220"/>
                <a:gd name="connsiteY132" fmla="*/ 2326803 h 2627185"/>
                <a:gd name="connsiteX133" fmla="*/ 2726586 w 4481220"/>
                <a:gd name="connsiteY133" fmla="*/ 2335173 h 2627185"/>
                <a:gd name="connsiteX134" fmla="*/ 2727517 w 4481220"/>
                <a:gd name="connsiteY134" fmla="*/ 2337033 h 2627185"/>
                <a:gd name="connsiteX135" fmla="*/ 2731236 w 4481220"/>
                <a:gd name="connsiteY135" fmla="*/ 2344473 h 2627185"/>
                <a:gd name="connsiteX136" fmla="*/ 2732167 w 4481220"/>
                <a:gd name="connsiteY136" fmla="*/ 2347263 h 2627185"/>
                <a:gd name="connsiteX137" fmla="*/ 2734956 w 4481220"/>
                <a:gd name="connsiteY137" fmla="*/ 2352842 h 2627185"/>
                <a:gd name="connsiteX138" fmla="*/ 2741466 w 4481220"/>
                <a:gd name="connsiteY138" fmla="*/ 2366792 h 2627185"/>
                <a:gd name="connsiteX139" fmla="*/ 2755416 w 4481220"/>
                <a:gd name="connsiteY139" fmla="*/ 2394691 h 2627185"/>
                <a:gd name="connsiteX140" fmla="*/ 2787035 w 4481220"/>
                <a:gd name="connsiteY140" fmla="*/ 2443050 h 2627185"/>
                <a:gd name="connsiteX141" fmla="*/ 2857714 w 4481220"/>
                <a:gd name="connsiteY141" fmla="*/ 2513728 h 2627185"/>
                <a:gd name="connsiteX142" fmla="*/ 2967451 w 4481220"/>
                <a:gd name="connsiteY142" fmla="*/ 2576967 h 2627185"/>
                <a:gd name="connsiteX143" fmla="*/ 3132986 w 4481220"/>
                <a:gd name="connsiteY143" fmla="*/ 2620676 h 2627185"/>
                <a:gd name="connsiteX144" fmla="*/ 3236214 w 4481220"/>
                <a:gd name="connsiteY144" fmla="*/ 2627186 h 2627185"/>
                <a:gd name="connsiteX145" fmla="*/ 3351531 w 4481220"/>
                <a:gd name="connsiteY145" fmla="*/ 2619746 h 2627185"/>
                <a:gd name="connsiteX146" fmla="*/ 3565426 w 4481220"/>
                <a:gd name="connsiteY146" fmla="*/ 2563017 h 2627185"/>
                <a:gd name="connsiteX147" fmla="*/ 3711432 w 4481220"/>
                <a:gd name="connsiteY147" fmla="*/ 2479319 h 2627185"/>
                <a:gd name="connsiteX148" fmla="*/ 3799780 w 4481220"/>
                <a:gd name="connsiteY148" fmla="*/ 2392831 h 2627185"/>
                <a:gd name="connsiteX149" fmla="*/ 3850929 w 4481220"/>
                <a:gd name="connsiteY149" fmla="*/ 2305414 h 2627185"/>
                <a:gd name="connsiteX150" fmla="*/ 3875108 w 4481220"/>
                <a:gd name="connsiteY150" fmla="*/ 2215206 h 2627185"/>
                <a:gd name="connsiteX151" fmla="*/ 3876968 w 4481220"/>
                <a:gd name="connsiteY151" fmla="*/ 2201256 h 2627185"/>
                <a:gd name="connsiteX152" fmla="*/ 3881618 w 4481220"/>
                <a:gd name="connsiteY152" fmla="*/ 2190096 h 2627185"/>
                <a:gd name="connsiteX153" fmla="*/ 3888128 w 4481220"/>
                <a:gd name="connsiteY153" fmla="*/ 2186377 h 2627185"/>
                <a:gd name="connsiteX154" fmla="*/ 3904868 w 4481220"/>
                <a:gd name="connsiteY154" fmla="*/ 2178937 h 2627185"/>
                <a:gd name="connsiteX155" fmla="*/ 3910447 w 4481220"/>
                <a:gd name="connsiteY155" fmla="*/ 2179867 h 2627185"/>
                <a:gd name="connsiteX156" fmla="*/ 3953226 w 4481220"/>
                <a:gd name="connsiteY156" fmla="*/ 2187306 h 2627185"/>
                <a:gd name="connsiteX157" fmla="*/ 4008095 w 4481220"/>
                <a:gd name="connsiteY157" fmla="*/ 2191027 h 2627185"/>
                <a:gd name="connsiteX158" fmla="*/ 4060174 w 4481220"/>
                <a:gd name="connsiteY158" fmla="*/ 2188236 h 2627185"/>
                <a:gd name="connsiteX159" fmla="*/ 4158751 w 4481220"/>
                <a:gd name="connsiteY159" fmla="*/ 2161267 h 2627185"/>
                <a:gd name="connsiteX160" fmla="*/ 4256399 w 4481220"/>
                <a:gd name="connsiteY160" fmla="*/ 2103608 h 2627185"/>
                <a:gd name="connsiteX161" fmla="*/ 4348467 w 4481220"/>
                <a:gd name="connsiteY161" fmla="*/ 2010611 h 2627185"/>
                <a:gd name="connsiteX162" fmla="*/ 4424725 w 4481220"/>
                <a:gd name="connsiteY162" fmla="*/ 1879484 h 2627185"/>
                <a:gd name="connsiteX163" fmla="*/ 4424725 w 4481220"/>
                <a:gd name="connsiteY163" fmla="*/ 1878554 h 2627185"/>
                <a:gd name="connsiteX164" fmla="*/ 4465644 w 4481220"/>
                <a:gd name="connsiteY164" fmla="*/ 1731618 h 2627185"/>
                <a:gd name="connsiteX165" fmla="*/ 4466574 w 4481220"/>
                <a:gd name="connsiteY165" fmla="*/ 1600491 h 2627185"/>
                <a:gd name="connsiteX166" fmla="*/ 4438675 w 4481220"/>
                <a:gd name="connsiteY166" fmla="*/ 1495403 h 2627185"/>
                <a:gd name="connsiteX167" fmla="*/ 4391246 w 4481220"/>
                <a:gd name="connsiteY167" fmla="*/ 1414495 h 2627185"/>
                <a:gd name="connsiteX168" fmla="*/ 4323357 w 4481220"/>
                <a:gd name="connsiteY168" fmla="*/ 1346607 h 2627185"/>
                <a:gd name="connsiteX169" fmla="*/ 4272209 w 4481220"/>
                <a:gd name="connsiteY169" fmla="*/ 1313128 h 2627185"/>
                <a:gd name="connsiteX170" fmla="*/ 4261979 w 4481220"/>
                <a:gd name="connsiteY170" fmla="*/ 1292668 h 2627185"/>
                <a:gd name="connsiteX171" fmla="*/ 4271279 w 4481220"/>
                <a:gd name="connsiteY171" fmla="*/ 1268489 h 2627185"/>
                <a:gd name="connsiteX172" fmla="*/ 4282438 w 4481220"/>
                <a:gd name="connsiteY172" fmla="*/ 1262909 h 2627185"/>
                <a:gd name="connsiteX173" fmla="*/ 4286158 w 4481220"/>
                <a:gd name="connsiteY173" fmla="*/ 1261049 h 2627185"/>
                <a:gd name="connsiteX174" fmla="*/ 4294528 w 4481220"/>
                <a:gd name="connsiteY174" fmla="*/ 1257329 h 2627185"/>
                <a:gd name="connsiteX175" fmla="*/ 4354977 w 4481220"/>
                <a:gd name="connsiteY175" fmla="*/ 1221990 h 2627185"/>
                <a:gd name="connsiteX176" fmla="*/ 4407985 w 4481220"/>
                <a:gd name="connsiteY176" fmla="*/ 1168981 h 2627185"/>
                <a:gd name="connsiteX177" fmla="*/ 4450764 w 4481220"/>
                <a:gd name="connsiteY177" fmla="*/ 1094583 h 2627185"/>
                <a:gd name="connsiteX178" fmla="*/ 4477733 w 4481220"/>
                <a:gd name="connsiteY178" fmla="*/ 996936 h 2627185"/>
                <a:gd name="connsiteX179" fmla="*/ 4477733 w 4481220"/>
                <a:gd name="connsiteY179" fmla="*/ 887198 h 2627185"/>
                <a:gd name="connsiteX180" fmla="*/ 4451694 w 4481220"/>
                <a:gd name="connsiteY180" fmla="*/ 792341 h 2627185"/>
                <a:gd name="connsiteX181" fmla="*/ 4405195 w 4481220"/>
                <a:gd name="connsiteY181" fmla="*/ 712363 h 2627185"/>
                <a:gd name="connsiteX182" fmla="*/ 4337307 w 4481220"/>
                <a:gd name="connsiteY182" fmla="*/ 644474 h 2627185"/>
                <a:gd name="connsiteX183" fmla="*/ 4240589 w 4481220"/>
                <a:gd name="connsiteY183" fmla="*/ 588676 h 2627185"/>
                <a:gd name="connsiteX184" fmla="*/ 4113183 w 4481220"/>
                <a:gd name="connsiteY184" fmla="*/ 554266 h 2627185"/>
                <a:gd name="connsiteX185" fmla="*/ 4047154 w 4481220"/>
                <a:gd name="connsiteY185" fmla="*/ 550547 h 2627185"/>
                <a:gd name="connsiteX186" fmla="*/ 3978336 w 4481220"/>
                <a:gd name="connsiteY186" fmla="*/ 555196 h 2627185"/>
                <a:gd name="connsiteX187" fmla="*/ 3901147 w 4481220"/>
                <a:gd name="connsiteY187" fmla="*/ 571936 h 2627185"/>
                <a:gd name="connsiteX188" fmla="*/ 3896497 w 4481220"/>
                <a:gd name="connsiteY188" fmla="*/ 572866 h 2627185"/>
                <a:gd name="connsiteX189" fmla="*/ 3880688 w 4481220"/>
                <a:gd name="connsiteY189" fmla="*/ 560776 h 2627185"/>
                <a:gd name="connsiteX190" fmla="*/ 3875108 w 4481220"/>
                <a:gd name="connsiteY190" fmla="*/ 551477 h 2627185"/>
                <a:gd name="connsiteX191" fmla="*/ 3857439 w 4481220"/>
                <a:gd name="connsiteY191" fmla="*/ 470568 h 2627185"/>
                <a:gd name="connsiteX192" fmla="*/ 3833259 w 4481220"/>
                <a:gd name="connsiteY192" fmla="*/ 399890 h 2627185"/>
                <a:gd name="connsiteX193" fmla="*/ 3770021 w 4481220"/>
                <a:gd name="connsiteY193" fmla="*/ 289223 h 2627185"/>
                <a:gd name="connsiteX194" fmla="*/ 3691903 w 4481220"/>
                <a:gd name="connsiteY194" fmla="*/ 211105 h 2627185"/>
                <a:gd name="connsiteX195" fmla="*/ 3584025 w 4481220"/>
                <a:gd name="connsiteY195" fmla="*/ 148796 h 2627185"/>
                <a:gd name="connsiteX196" fmla="*/ 3448249 w 4481220"/>
                <a:gd name="connsiteY196" fmla="*/ 111597 h 2627185"/>
                <a:gd name="connsiteX197" fmla="*/ 3371991 w 4481220"/>
                <a:gd name="connsiteY197" fmla="*/ 106947 h 2627185"/>
                <a:gd name="connsiteX198" fmla="*/ 3288293 w 4481220"/>
                <a:gd name="connsiteY198" fmla="*/ 112527 h 2627185"/>
                <a:gd name="connsiteX199" fmla="*/ 3116247 w 4481220"/>
                <a:gd name="connsiteY199" fmla="*/ 159026 h 2627185"/>
                <a:gd name="connsiteX200" fmla="*/ 2975820 w 4481220"/>
                <a:gd name="connsiteY200" fmla="*/ 240864 h 2627185"/>
                <a:gd name="connsiteX201" fmla="*/ 2891192 w 4481220"/>
                <a:gd name="connsiteY201" fmla="*/ 319912 h 2627185"/>
                <a:gd name="connsiteX202" fmla="*/ 2887472 w 4481220"/>
                <a:gd name="connsiteY202" fmla="*/ 324562 h 2627185"/>
                <a:gd name="connsiteX203" fmla="*/ 2875383 w 4481220"/>
                <a:gd name="connsiteY203" fmla="*/ 329212 h 2627185"/>
                <a:gd name="connsiteX204" fmla="*/ 2858643 w 4481220"/>
                <a:gd name="connsiteY204" fmla="*/ 317122 h 2627185"/>
                <a:gd name="connsiteX205" fmla="*/ 2827024 w 4481220"/>
                <a:gd name="connsiteY205" fmla="*/ 212965 h 2627185"/>
                <a:gd name="connsiteX206" fmla="*/ 2774945 w 4481220"/>
                <a:gd name="connsiteY206" fmla="*/ 121827 h 2627185"/>
                <a:gd name="connsiteX207" fmla="*/ 2718217 w 4481220"/>
                <a:gd name="connsiteY207" fmla="*/ 65098 h 2627185"/>
                <a:gd name="connsiteX208" fmla="*/ 2649398 w 4481220"/>
                <a:gd name="connsiteY208" fmla="*/ 25109 h 2627185"/>
                <a:gd name="connsiteX209" fmla="*/ 2559191 w 4481220"/>
                <a:gd name="connsiteY209" fmla="*/ 930 h 2627185"/>
                <a:gd name="connsiteX210" fmla="*/ 2510832 w 4481220"/>
                <a:gd name="connsiteY210" fmla="*/ 0 h 2627185"/>
                <a:gd name="connsiteX211" fmla="*/ 2510832 w 4481220"/>
                <a:gd name="connsiteY211" fmla="*/ 0 h 262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4481220" h="2627185">
                  <a:moveTo>
                    <a:pt x="2510832" y="0"/>
                  </a:moveTo>
                  <a:cubicBezTo>
                    <a:pt x="2490373" y="0"/>
                    <a:pt x="2468983" y="930"/>
                    <a:pt x="2447593" y="3720"/>
                  </a:cubicBezTo>
                  <a:cubicBezTo>
                    <a:pt x="2397375" y="11160"/>
                    <a:pt x="2347156" y="24179"/>
                    <a:pt x="2297867" y="44639"/>
                  </a:cubicBezTo>
                  <a:lnTo>
                    <a:pt x="2296937" y="44639"/>
                  </a:lnTo>
                  <a:lnTo>
                    <a:pt x="2296007" y="44639"/>
                  </a:lnTo>
                  <a:lnTo>
                    <a:pt x="2295077" y="44639"/>
                  </a:lnTo>
                  <a:lnTo>
                    <a:pt x="2296007" y="44639"/>
                  </a:lnTo>
                  <a:cubicBezTo>
                    <a:pt x="2242998" y="66958"/>
                    <a:pt x="2191850" y="96718"/>
                    <a:pt x="2145351" y="132987"/>
                  </a:cubicBezTo>
                  <a:cubicBezTo>
                    <a:pt x="2100712" y="167396"/>
                    <a:pt x="2061653" y="206455"/>
                    <a:pt x="2028174" y="249234"/>
                  </a:cubicBezTo>
                  <a:cubicBezTo>
                    <a:pt x="2017944" y="263184"/>
                    <a:pt x="2007714" y="277133"/>
                    <a:pt x="1998414" y="292013"/>
                  </a:cubicBezTo>
                  <a:cubicBezTo>
                    <a:pt x="2000274" y="300383"/>
                    <a:pt x="1996554" y="307822"/>
                    <a:pt x="1989115" y="311542"/>
                  </a:cubicBezTo>
                  <a:cubicBezTo>
                    <a:pt x="1986325" y="313402"/>
                    <a:pt x="1982605" y="314332"/>
                    <a:pt x="1979815" y="314332"/>
                  </a:cubicBezTo>
                  <a:cubicBezTo>
                    <a:pt x="1972375" y="314332"/>
                    <a:pt x="1966795" y="310612"/>
                    <a:pt x="1963075" y="305033"/>
                  </a:cubicBezTo>
                  <a:cubicBezTo>
                    <a:pt x="1961215" y="302243"/>
                    <a:pt x="1959355" y="299453"/>
                    <a:pt x="1957495" y="296663"/>
                  </a:cubicBezTo>
                  <a:cubicBezTo>
                    <a:pt x="1956565" y="294803"/>
                    <a:pt x="1955636" y="293873"/>
                    <a:pt x="1954705" y="292943"/>
                  </a:cubicBezTo>
                  <a:cubicBezTo>
                    <a:pt x="1952845" y="289223"/>
                    <a:pt x="1950055" y="286433"/>
                    <a:pt x="1948195" y="282713"/>
                  </a:cubicBezTo>
                  <a:cubicBezTo>
                    <a:pt x="1946336" y="279923"/>
                    <a:pt x="1944476" y="276203"/>
                    <a:pt x="1942616" y="273413"/>
                  </a:cubicBezTo>
                  <a:lnTo>
                    <a:pt x="1940756" y="271553"/>
                  </a:lnTo>
                  <a:lnTo>
                    <a:pt x="1935176" y="262254"/>
                  </a:lnTo>
                  <a:cubicBezTo>
                    <a:pt x="1925876" y="247374"/>
                    <a:pt x="1917506" y="234354"/>
                    <a:pt x="1909137" y="224124"/>
                  </a:cubicBezTo>
                  <a:cubicBezTo>
                    <a:pt x="1887747" y="197155"/>
                    <a:pt x="1860778" y="171116"/>
                    <a:pt x="1829158" y="146006"/>
                  </a:cubicBezTo>
                  <a:cubicBezTo>
                    <a:pt x="1791959" y="117177"/>
                    <a:pt x="1750110" y="92998"/>
                    <a:pt x="1704542" y="74398"/>
                  </a:cubicBezTo>
                  <a:cubicBezTo>
                    <a:pt x="1653393" y="53009"/>
                    <a:pt x="1598524" y="38129"/>
                    <a:pt x="1542726" y="30689"/>
                  </a:cubicBezTo>
                  <a:lnTo>
                    <a:pt x="1544586" y="31619"/>
                  </a:lnTo>
                  <a:cubicBezTo>
                    <a:pt x="1517616" y="27899"/>
                    <a:pt x="1488787" y="26039"/>
                    <a:pt x="1460888" y="26039"/>
                  </a:cubicBezTo>
                  <a:cubicBezTo>
                    <a:pt x="1432988" y="26039"/>
                    <a:pt x="1405089" y="27899"/>
                    <a:pt x="1378120" y="31619"/>
                  </a:cubicBezTo>
                  <a:cubicBezTo>
                    <a:pt x="1327901" y="38129"/>
                    <a:pt x="1279542" y="51149"/>
                    <a:pt x="1234903" y="69748"/>
                  </a:cubicBezTo>
                  <a:cubicBezTo>
                    <a:pt x="1199564" y="84628"/>
                    <a:pt x="1166085" y="104157"/>
                    <a:pt x="1137256" y="126477"/>
                  </a:cubicBezTo>
                  <a:cubicBezTo>
                    <a:pt x="1110286" y="146936"/>
                    <a:pt x="1087037" y="171116"/>
                    <a:pt x="1066577" y="196225"/>
                  </a:cubicBezTo>
                  <a:cubicBezTo>
                    <a:pt x="1046118" y="222265"/>
                    <a:pt x="1029378" y="251094"/>
                    <a:pt x="1016358" y="281783"/>
                  </a:cubicBezTo>
                  <a:cubicBezTo>
                    <a:pt x="1004269" y="311542"/>
                    <a:pt x="994969" y="343162"/>
                    <a:pt x="988459" y="376641"/>
                  </a:cubicBezTo>
                  <a:lnTo>
                    <a:pt x="990319" y="379431"/>
                  </a:lnTo>
                  <a:cubicBezTo>
                    <a:pt x="992179" y="383151"/>
                    <a:pt x="993109" y="387801"/>
                    <a:pt x="992179" y="392450"/>
                  </a:cubicBezTo>
                  <a:cubicBezTo>
                    <a:pt x="991249" y="397100"/>
                    <a:pt x="988459" y="400820"/>
                    <a:pt x="983809" y="402680"/>
                  </a:cubicBezTo>
                  <a:cubicBezTo>
                    <a:pt x="981019" y="404540"/>
                    <a:pt x="978229" y="405470"/>
                    <a:pt x="974509" y="405470"/>
                  </a:cubicBezTo>
                  <a:cubicBezTo>
                    <a:pt x="969860" y="405470"/>
                    <a:pt x="965210" y="403610"/>
                    <a:pt x="962420" y="400820"/>
                  </a:cubicBezTo>
                  <a:cubicBezTo>
                    <a:pt x="947540" y="384081"/>
                    <a:pt x="932660" y="371061"/>
                    <a:pt x="917781" y="358971"/>
                  </a:cubicBezTo>
                  <a:cubicBezTo>
                    <a:pt x="897321" y="343162"/>
                    <a:pt x="875002" y="330142"/>
                    <a:pt x="852682" y="320842"/>
                  </a:cubicBezTo>
                  <a:cubicBezTo>
                    <a:pt x="829433" y="311542"/>
                    <a:pt x="805254" y="305033"/>
                    <a:pt x="780144" y="301313"/>
                  </a:cubicBezTo>
                  <a:cubicBezTo>
                    <a:pt x="766195" y="299453"/>
                    <a:pt x="752245" y="298523"/>
                    <a:pt x="737365" y="298523"/>
                  </a:cubicBezTo>
                  <a:cubicBezTo>
                    <a:pt x="721556" y="298523"/>
                    <a:pt x="705746" y="299453"/>
                    <a:pt x="689936" y="301313"/>
                  </a:cubicBezTo>
                  <a:cubicBezTo>
                    <a:pt x="655527" y="306892"/>
                    <a:pt x="621118" y="316192"/>
                    <a:pt x="587639" y="329212"/>
                  </a:cubicBezTo>
                  <a:cubicBezTo>
                    <a:pt x="555090" y="343162"/>
                    <a:pt x="525331" y="359901"/>
                    <a:pt x="499291" y="380361"/>
                  </a:cubicBezTo>
                  <a:cubicBezTo>
                    <a:pt x="476972" y="398030"/>
                    <a:pt x="456512" y="418490"/>
                    <a:pt x="438843" y="439879"/>
                  </a:cubicBezTo>
                  <a:cubicBezTo>
                    <a:pt x="421173" y="463129"/>
                    <a:pt x="406293" y="488238"/>
                    <a:pt x="395134" y="514277"/>
                  </a:cubicBezTo>
                  <a:cubicBezTo>
                    <a:pt x="383044" y="544037"/>
                    <a:pt x="373744" y="576586"/>
                    <a:pt x="369094" y="610065"/>
                  </a:cubicBezTo>
                  <a:cubicBezTo>
                    <a:pt x="364444" y="646334"/>
                    <a:pt x="364444" y="684463"/>
                    <a:pt x="370024" y="723522"/>
                  </a:cubicBezTo>
                  <a:cubicBezTo>
                    <a:pt x="376534" y="769091"/>
                    <a:pt x="388624" y="812800"/>
                    <a:pt x="405364" y="854649"/>
                  </a:cubicBezTo>
                  <a:lnTo>
                    <a:pt x="405364" y="855579"/>
                  </a:lnTo>
                  <a:cubicBezTo>
                    <a:pt x="411873" y="870459"/>
                    <a:pt x="419313" y="885338"/>
                    <a:pt x="426753" y="900218"/>
                  </a:cubicBezTo>
                  <a:cubicBezTo>
                    <a:pt x="429543" y="901148"/>
                    <a:pt x="431403" y="903008"/>
                    <a:pt x="434193" y="903938"/>
                  </a:cubicBezTo>
                  <a:cubicBezTo>
                    <a:pt x="438843" y="906728"/>
                    <a:pt x="441633" y="910448"/>
                    <a:pt x="443492" y="916028"/>
                  </a:cubicBezTo>
                  <a:cubicBezTo>
                    <a:pt x="445353" y="921607"/>
                    <a:pt x="444422" y="927187"/>
                    <a:pt x="441633" y="931837"/>
                  </a:cubicBezTo>
                  <a:cubicBezTo>
                    <a:pt x="440703" y="933697"/>
                    <a:pt x="438843" y="935557"/>
                    <a:pt x="436983" y="937417"/>
                  </a:cubicBezTo>
                  <a:cubicBezTo>
                    <a:pt x="436053" y="938347"/>
                    <a:pt x="434193" y="940207"/>
                    <a:pt x="433263" y="941137"/>
                  </a:cubicBezTo>
                  <a:cubicBezTo>
                    <a:pt x="431403" y="942067"/>
                    <a:pt x="428613" y="942997"/>
                    <a:pt x="425823" y="942997"/>
                  </a:cubicBezTo>
                  <a:cubicBezTo>
                    <a:pt x="423033" y="942997"/>
                    <a:pt x="421173" y="942067"/>
                    <a:pt x="419313" y="941137"/>
                  </a:cubicBezTo>
                  <a:lnTo>
                    <a:pt x="413733" y="940207"/>
                  </a:lnTo>
                  <a:cubicBezTo>
                    <a:pt x="399784" y="937417"/>
                    <a:pt x="384904" y="934627"/>
                    <a:pt x="370024" y="932767"/>
                  </a:cubicBezTo>
                  <a:cubicBezTo>
                    <a:pt x="356075" y="930907"/>
                    <a:pt x="343055" y="929977"/>
                    <a:pt x="329105" y="929977"/>
                  </a:cubicBezTo>
                  <a:cubicBezTo>
                    <a:pt x="317946" y="929977"/>
                    <a:pt x="305856" y="930907"/>
                    <a:pt x="294696" y="931837"/>
                  </a:cubicBezTo>
                  <a:cubicBezTo>
                    <a:pt x="271447" y="935557"/>
                    <a:pt x="249127" y="941137"/>
                    <a:pt x="227738" y="950437"/>
                  </a:cubicBezTo>
                  <a:cubicBezTo>
                    <a:pt x="204488" y="960666"/>
                    <a:pt x="183099" y="973686"/>
                    <a:pt x="162640" y="988566"/>
                  </a:cubicBezTo>
                  <a:cubicBezTo>
                    <a:pt x="139390" y="1007165"/>
                    <a:pt x="118000" y="1028555"/>
                    <a:pt x="98471" y="1053664"/>
                  </a:cubicBezTo>
                  <a:cubicBezTo>
                    <a:pt x="75222" y="1084353"/>
                    <a:pt x="55692" y="1117833"/>
                    <a:pt x="39882" y="1155032"/>
                  </a:cubicBezTo>
                  <a:cubicBezTo>
                    <a:pt x="22213" y="1197811"/>
                    <a:pt x="10123" y="1241520"/>
                    <a:pt x="3613" y="1286158"/>
                  </a:cubicBezTo>
                  <a:cubicBezTo>
                    <a:pt x="-1037" y="1325218"/>
                    <a:pt x="-1037" y="1364277"/>
                    <a:pt x="2683" y="1401476"/>
                  </a:cubicBezTo>
                  <a:cubicBezTo>
                    <a:pt x="7333" y="1436815"/>
                    <a:pt x="16633" y="1469364"/>
                    <a:pt x="27793" y="1498193"/>
                  </a:cubicBezTo>
                  <a:cubicBezTo>
                    <a:pt x="38023" y="1522373"/>
                    <a:pt x="51972" y="1546552"/>
                    <a:pt x="68712" y="1567942"/>
                  </a:cubicBezTo>
                  <a:cubicBezTo>
                    <a:pt x="85451" y="1588401"/>
                    <a:pt x="104051" y="1607931"/>
                    <a:pt x="124510" y="1623740"/>
                  </a:cubicBezTo>
                  <a:cubicBezTo>
                    <a:pt x="146830" y="1640480"/>
                    <a:pt x="171009" y="1654430"/>
                    <a:pt x="197049" y="1665589"/>
                  </a:cubicBezTo>
                  <a:cubicBezTo>
                    <a:pt x="201698" y="1667449"/>
                    <a:pt x="205419" y="1669309"/>
                    <a:pt x="210068" y="1670239"/>
                  </a:cubicBezTo>
                  <a:cubicBezTo>
                    <a:pt x="215648" y="1672099"/>
                    <a:pt x="218438" y="1674889"/>
                    <a:pt x="220298" y="1677679"/>
                  </a:cubicBezTo>
                  <a:cubicBezTo>
                    <a:pt x="222158" y="1681399"/>
                    <a:pt x="223088" y="1686049"/>
                    <a:pt x="222158" y="1690699"/>
                  </a:cubicBezTo>
                  <a:cubicBezTo>
                    <a:pt x="222158" y="1692559"/>
                    <a:pt x="221228" y="1693489"/>
                    <a:pt x="220298" y="1695348"/>
                  </a:cubicBezTo>
                  <a:cubicBezTo>
                    <a:pt x="219368" y="1697209"/>
                    <a:pt x="218438" y="1699998"/>
                    <a:pt x="216578" y="1701858"/>
                  </a:cubicBezTo>
                  <a:cubicBezTo>
                    <a:pt x="210998" y="1707438"/>
                    <a:pt x="206348" y="1713018"/>
                    <a:pt x="202628" y="1718598"/>
                  </a:cubicBezTo>
                  <a:cubicBezTo>
                    <a:pt x="188679" y="1737197"/>
                    <a:pt x="175659" y="1759517"/>
                    <a:pt x="165429" y="1782766"/>
                  </a:cubicBezTo>
                  <a:cubicBezTo>
                    <a:pt x="152410" y="1814386"/>
                    <a:pt x="143110" y="1849725"/>
                    <a:pt x="137530" y="1887854"/>
                  </a:cubicBezTo>
                  <a:cubicBezTo>
                    <a:pt x="131950" y="1933423"/>
                    <a:pt x="131950" y="1980852"/>
                    <a:pt x="138460" y="2029210"/>
                  </a:cubicBezTo>
                  <a:cubicBezTo>
                    <a:pt x="144970" y="2077569"/>
                    <a:pt x="157060" y="2123138"/>
                    <a:pt x="174729" y="2164987"/>
                  </a:cubicBezTo>
                  <a:cubicBezTo>
                    <a:pt x="188679" y="2196606"/>
                    <a:pt x="203558" y="2223576"/>
                    <a:pt x="221228" y="2246825"/>
                  </a:cubicBezTo>
                  <a:cubicBezTo>
                    <a:pt x="237968" y="2268215"/>
                    <a:pt x="258427" y="2288674"/>
                    <a:pt x="281676" y="2307274"/>
                  </a:cubicBezTo>
                  <a:cubicBezTo>
                    <a:pt x="312366" y="2330523"/>
                    <a:pt x="347705" y="2350982"/>
                    <a:pt x="386764" y="2367722"/>
                  </a:cubicBezTo>
                  <a:cubicBezTo>
                    <a:pt x="440703" y="2390042"/>
                    <a:pt x="499291" y="2405851"/>
                    <a:pt x="561600" y="2414221"/>
                  </a:cubicBezTo>
                  <a:cubicBezTo>
                    <a:pt x="593219" y="2417941"/>
                    <a:pt x="623908" y="2419801"/>
                    <a:pt x="654597" y="2419801"/>
                  </a:cubicBezTo>
                  <a:cubicBezTo>
                    <a:pt x="682497" y="2419801"/>
                    <a:pt x="710396" y="2417941"/>
                    <a:pt x="737365" y="2415151"/>
                  </a:cubicBezTo>
                  <a:cubicBezTo>
                    <a:pt x="782004" y="2408641"/>
                    <a:pt x="821993" y="2398411"/>
                    <a:pt x="858262" y="2383532"/>
                  </a:cubicBezTo>
                  <a:cubicBezTo>
                    <a:pt x="890812" y="2369582"/>
                    <a:pt x="919641" y="2352842"/>
                    <a:pt x="944750" y="2333313"/>
                  </a:cubicBezTo>
                  <a:cubicBezTo>
                    <a:pt x="968930" y="2313783"/>
                    <a:pt x="990319" y="2292394"/>
                    <a:pt x="1009849" y="2267284"/>
                  </a:cubicBezTo>
                  <a:cubicBezTo>
                    <a:pt x="1013569" y="2262635"/>
                    <a:pt x="1020078" y="2260775"/>
                    <a:pt x="1024728" y="2260775"/>
                  </a:cubicBezTo>
                  <a:cubicBezTo>
                    <a:pt x="1030308" y="2260775"/>
                    <a:pt x="1035888" y="2262635"/>
                    <a:pt x="1039608" y="2267284"/>
                  </a:cubicBezTo>
                  <a:cubicBezTo>
                    <a:pt x="1043328" y="2271004"/>
                    <a:pt x="1046118" y="2276584"/>
                    <a:pt x="1046118" y="2282164"/>
                  </a:cubicBezTo>
                  <a:cubicBezTo>
                    <a:pt x="1046118" y="2285884"/>
                    <a:pt x="1045188" y="2289604"/>
                    <a:pt x="1043328" y="2292394"/>
                  </a:cubicBezTo>
                  <a:cubicBezTo>
                    <a:pt x="1044258" y="2295184"/>
                    <a:pt x="1045188" y="2297974"/>
                    <a:pt x="1046118" y="2299834"/>
                  </a:cubicBezTo>
                  <a:cubicBezTo>
                    <a:pt x="1060067" y="2330523"/>
                    <a:pt x="1077737" y="2361212"/>
                    <a:pt x="1101916" y="2392831"/>
                  </a:cubicBezTo>
                  <a:cubicBezTo>
                    <a:pt x="1113076" y="2406781"/>
                    <a:pt x="1123306" y="2418871"/>
                    <a:pt x="1133536" y="2429100"/>
                  </a:cubicBezTo>
                  <a:cubicBezTo>
                    <a:pt x="1142835" y="2438400"/>
                    <a:pt x="1153065" y="2447700"/>
                    <a:pt x="1164225" y="2456070"/>
                  </a:cubicBezTo>
                  <a:cubicBezTo>
                    <a:pt x="1191194" y="2476529"/>
                    <a:pt x="1222813" y="2495129"/>
                    <a:pt x="1257222" y="2510009"/>
                  </a:cubicBezTo>
                  <a:cubicBezTo>
                    <a:pt x="1301861" y="2528608"/>
                    <a:pt x="1351151" y="2541628"/>
                    <a:pt x="1404159" y="2549068"/>
                  </a:cubicBezTo>
                  <a:cubicBezTo>
                    <a:pt x="1433918" y="2552788"/>
                    <a:pt x="1465538" y="2554647"/>
                    <a:pt x="1496227" y="2554647"/>
                  </a:cubicBezTo>
                  <a:cubicBezTo>
                    <a:pt x="1528776" y="2554647"/>
                    <a:pt x="1561325" y="2552788"/>
                    <a:pt x="1593874" y="2548138"/>
                  </a:cubicBezTo>
                  <a:cubicBezTo>
                    <a:pt x="1656183" y="2539768"/>
                    <a:pt x="1714771" y="2523958"/>
                    <a:pt x="1768710" y="2500709"/>
                  </a:cubicBezTo>
                  <a:cubicBezTo>
                    <a:pt x="1812419" y="2482109"/>
                    <a:pt x="1851478" y="2459790"/>
                    <a:pt x="1885887" y="2433750"/>
                  </a:cubicBezTo>
                  <a:cubicBezTo>
                    <a:pt x="1913787" y="2411431"/>
                    <a:pt x="1938896" y="2387251"/>
                    <a:pt x="1959355" y="2361212"/>
                  </a:cubicBezTo>
                  <a:cubicBezTo>
                    <a:pt x="1977955" y="2337033"/>
                    <a:pt x="1992835" y="2310994"/>
                    <a:pt x="2003994" y="2284024"/>
                  </a:cubicBezTo>
                  <a:cubicBezTo>
                    <a:pt x="2008644" y="2273794"/>
                    <a:pt x="2012364" y="2262635"/>
                    <a:pt x="2016084" y="2251475"/>
                  </a:cubicBezTo>
                  <a:cubicBezTo>
                    <a:pt x="2017014" y="2247755"/>
                    <a:pt x="2018874" y="2244965"/>
                    <a:pt x="2021664" y="2243105"/>
                  </a:cubicBezTo>
                  <a:cubicBezTo>
                    <a:pt x="2023524" y="2234735"/>
                    <a:pt x="2030964" y="2228226"/>
                    <a:pt x="2040263" y="2228226"/>
                  </a:cubicBezTo>
                  <a:cubicBezTo>
                    <a:pt x="2044913" y="2228226"/>
                    <a:pt x="2050493" y="2230085"/>
                    <a:pt x="2054213" y="2234735"/>
                  </a:cubicBezTo>
                  <a:cubicBezTo>
                    <a:pt x="2057933" y="2238455"/>
                    <a:pt x="2059793" y="2243105"/>
                    <a:pt x="2058863" y="2247755"/>
                  </a:cubicBezTo>
                  <a:cubicBezTo>
                    <a:pt x="2058863" y="2250545"/>
                    <a:pt x="2058863" y="2254265"/>
                    <a:pt x="2058863" y="2257055"/>
                  </a:cubicBezTo>
                  <a:cubicBezTo>
                    <a:pt x="2058863" y="2258915"/>
                    <a:pt x="2059793" y="2260775"/>
                    <a:pt x="2059793" y="2262635"/>
                  </a:cubicBezTo>
                  <a:lnTo>
                    <a:pt x="2059793" y="2264495"/>
                  </a:lnTo>
                  <a:cubicBezTo>
                    <a:pt x="2060723" y="2270075"/>
                    <a:pt x="2061653" y="2276584"/>
                    <a:pt x="2063513" y="2282164"/>
                  </a:cubicBezTo>
                  <a:cubicBezTo>
                    <a:pt x="2065373" y="2290534"/>
                    <a:pt x="2068163" y="2297974"/>
                    <a:pt x="2070952" y="2305414"/>
                  </a:cubicBezTo>
                  <a:cubicBezTo>
                    <a:pt x="2076533" y="2318433"/>
                    <a:pt x="2083972" y="2331453"/>
                    <a:pt x="2093272" y="2343543"/>
                  </a:cubicBezTo>
                  <a:cubicBezTo>
                    <a:pt x="2103502" y="2356562"/>
                    <a:pt x="2115591" y="2368652"/>
                    <a:pt x="2129541" y="2378882"/>
                  </a:cubicBezTo>
                  <a:cubicBezTo>
                    <a:pt x="2149071" y="2392831"/>
                    <a:pt x="2171390" y="2405851"/>
                    <a:pt x="2195570" y="2417011"/>
                  </a:cubicBezTo>
                  <a:cubicBezTo>
                    <a:pt x="2231838" y="2431891"/>
                    <a:pt x="2271828" y="2443050"/>
                    <a:pt x="2314607" y="2448630"/>
                  </a:cubicBezTo>
                  <a:cubicBezTo>
                    <a:pt x="2338786" y="2451420"/>
                    <a:pt x="2363895" y="2453280"/>
                    <a:pt x="2388075" y="2453280"/>
                  </a:cubicBezTo>
                  <a:cubicBezTo>
                    <a:pt x="2412254" y="2453280"/>
                    <a:pt x="2437364" y="2451420"/>
                    <a:pt x="2461543" y="2448630"/>
                  </a:cubicBezTo>
                  <a:cubicBezTo>
                    <a:pt x="2502462" y="2443050"/>
                    <a:pt x="2538731" y="2433750"/>
                    <a:pt x="2571280" y="2419801"/>
                  </a:cubicBezTo>
                  <a:cubicBezTo>
                    <a:pt x="2593600" y="2409571"/>
                    <a:pt x="2613129" y="2399341"/>
                    <a:pt x="2629869" y="2386322"/>
                  </a:cubicBezTo>
                  <a:cubicBezTo>
                    <a:pt x="2641959" y="2377022"/>
                    <a:pt x="2651258" y="2366792"/>
                    <a:pt x="2659628" y="2356562"/>
                  </a:cubicBezTo>
                  <a:cubicBezTo>
                    <a:pt x="2666138" y="2347263"/>
                    <a:pt x="2671718" y="2337963"/>
                    <a:pt x="2676368" y="2327733"/>
                  </a:cubicBezTo>
                  <a:cubicBezTo>
                    <a:pt x="2678227" y="2323083"/>
                    <a:pt x="2680088" y="2319363"/>
                    <a:pt x="2684737" y="2317503"/>
                  </a:cubicBezTo>
                  <a:cubicBezTo>
                    <a:pt x="2687527" y="2315643"/>
                    <a:pt x="2691247" y="2314713"/>
                    <a:pt x="2694037" y="2314713"/>
                  </a:cubicBezTo>
                  <a:cubicBezTo>
                    <a:pt x="2695897" y="2314713"/>
                    <a:pt x="2697757" y="2314713"/>
                    <a:pt x="2698687" y="2315643"/>
                  </a:cubicBezTo>
                  <a:cubicBezTo>
                    <a:pt x="2699617" y="2315643"/>
                    <a:pt x="2700547" y="2315643"/>
                    <a:pt x="2700547" y="2314713"/>
                  </a:cubicBezTo>
                  <a:lnTo>
                    <a:pt x="2701477" y="2314713"/>
                  </a:lnTo>
                  <a:cubicBezTo>
                    <a:pt x="2703337" y="2314713"/>
                    <a:pt x="2704267" y="2313783"/>
                    <a:pt x="2706127" y="2313783"/>
                  </a:cubicBezTo>
                  <a:cubicBezTo>
                    <a:pt x="2714497" y="2313783"/>
                    <a:pt x="2721007" y="2319363"/>
                    <a:pt x="2723797" y="2326803"/>
                  </a:cubicBezTo>
                  <a:cubicBezTo>
                    <a:pt x="2724726" y="2329593"/>
                    <a:pt x="2725657" y="2332383"/>
                    <a:pt x="2726586" y="2335173"/>
                  </a:cubicBezTo>
                  <a:lnTo>
                    <a:pt x="2727517" y="2337033"/>
                  </a:lnTo>
                  <a:cubicBezTo>
                    <a:pt x="2728446" y="2339823"/>
                    <a:pt x="2730307" y="2341683"/>
                    <a:pt x="2731236" y="2344473"/>
                  </a:cubicBezTo>
                  <a:lnTo>
                    <a:pt x="2732167" y="2347263"/>
                  </a:lnTo>
                  <a:lnTo>
                    <a:pt x="2734956" y="2352842"/>
                  </a:lnTo>
                  <a:cubicBezTo>
                    <a:pt x="2736816" y="2357492"/>
                    <a:pt x="2739606" y="2362142"/>
                    <a:pt x="2741466" y="2366792"/>
                  </a:cubicBezTo>
                  <a:cubicBezTo>
                    <a:pt x="2747046" y="2377952"/>
                    <a:pt x="2750766" y="2386322"/>
                    <a:pt x="2755416" y="2394691"/>
                  </a:cubicBezTo>
                  <a:cubicBezTo>
                    <a:pt x="2764716" y="2411431"/>
                    <a:pt x="2775875" y="2428171"/>
                    <a:pt x="2787035" y="2443050"/>
                  </a:cubicBezTo>
                  <a:cubicBezTo>
                    <a:pt x="2807495" y="2469090"/>
                    <a:pt x="2830744" y="2492339"/>
                    <a:pt x="2857714" y="2513728"/>
                  </a:cubicBezTo>
                  <a:cubicBezTo>
                    <a:pt x="2890263" y="2538838"/>
                    <a:pt x="2926531" y="2559297"/>
                    <a:pt x="2967451" y="2576967"/>
                  </a:cubicBezTo>
                  <a:cubicBezTo>
                    <a:pt x="3017669" y="2597426"/>
                    <a:pt x="3073468" y="2612306"/>
                    <a:pt x="3132986" y="2620676"/>
                  </a:cubicBezTo>
                  <a:cubicBezTo>
                    <a:pt x="3166465" y="2625326"/>
                    <a:pt x="3201805" y="2627186"/>
                    <a:pt x="3236214" y="2627186"/>
                  </a:cubicBezTo>
                  <a:cubicBezTo>
                    <a:pt x="3274343" y="2627186"/>
                    <a:pt x="3312472" y="2624396"/>
                    <a:pt x="3351531" y="2619746"/>
                  </a:cubicBezTo>
                  <a:cubicBezTo>
                    <a:pt x="3426859" y="2609516"/>
                    <a:pt x="3498467" y="2589987"/>
                    <a:pt x="3565426" y="2563017"/>
                  </a:cubicBezTo>
                  <a:cubicBezTo>
                    <a:pt x="3619364" y="2539768"/>
                    <a:pt x="3668653" y="2511869"/>
                    <a:pt x="3711432" y="2479319"/>
                  </a:cubicBezTo>
                  <a:cubicBezTo>
                    <a:pt x="3745842" y="2452350"/>
                    <a:pt x="3774671" y="2423521"/>
                    <a:pt x="3799780" y="2392831"/>
                  </a:cubicBezTo>
                  <a:cubicBezTo>
                    <a:pt x="3820240" y="2365862"/>
                    <a:pt x="3837909" y="2336103"/>
                    <a:pt x="3850929" y="2305414"/>
                  </a:cubicBezTo>
                  <a:cubicBezTo>
                    <a:pt x="3863019" y="2275654"/>
                    <a:pt x="3871389" y="2245895"/>
                    <a:pt x="3875108" y="2215206"/>
                  </a:cubicBezTo>
                  <a:cubicBezTo>
                    <a:pt x="3876038" y="2210556"/>
                    <a:pt x="3876038" y="2205906"/>
                    <a:pt x="3876968" y="2201256"/>
                  </a:cubicBezTo>
                  <a:cubicBezTo>
                    <a:pt x="3876968" y="2197536"/>
                    <a:pt x="3877898" y="2193816"/>
                    <a:pt x="3881618" y="2190096"/>
                  </a:cubicBezTo>
                  <a:cubicBezTo>
                    <a:pt x="3883478" y="2188236"/>
                    <a:pt x="3885338" y="2187306"/>
                    <a:pt x="3888128" y="2186377"/>
                  </a:cubicBezTo>
                  <a:cubicBezTo>
                    <a:pt x="3891848" y="2181727"/>
                    <a:pt x="3898358" y="2178937"/>
                    <a:pt x="3904868" y="2178937"/>
                  </a:cubicBezTo>
                  <a:cubicBezTo>
                    <a:pt x="3906728" y="2178937"/>
                    <a:pt x="3908588" y="2178937"/>
                    <a:pt x="3910447" y="2179867"/>
                  </a:cubicBezTo>
                  <a:cubicBezTo>
                    <a:pt x="3923467" y="2182656"/>
                    <a:pt x="3937417" y="2185447"/>
                    <a:pt x="3953226" y="2187306"/>
                  </a:cubicBezTo>
                  <a:cubicBezTo>
                    <a:pt x="3971826" y="2189166"/>
                    <a:pt x="3989495" y="2191027"/>
                    <a:pt x="4008095" y="2191027"/>
                  </a:cubicBezTo>
                  <a:cubicBezTo>
                    <a:pt x="4025765" y="2191027"/>
                    <a:pt x="4043434" y="2190096"/>
                    <a:pt x="4060174" y="2188236"/>
                  </a:cubicBezTo>
                  <a:cubicBezTo>
                    <a:pt x="4093653" y="2183587"/>
                    <a:pt x="4126202" y="2174287"/>
                    <a:pt x="4158751" y="2161267"/>
                  </a:cubicBezTo>
                  <a:cubicBezTo>
                    <a:pt x="4193160" y="2146387"/>
                    <a:pt x="4225710" y="2126858"/>
                    <a:pt x="4256399" y="2103608"/>
                  </a:cubicBezTo>
                  <a:cubicBezTo>
                    <a:pt x="4289878" y="2077569"/>
                    <a:pt x="4320568" y="2045950"/>
                    <a:pt x="4348467" y="2010611"/>
                  </a:cubicBezTo>
                  <a:cubicBezTo>
                    <a:pt x="4379156" y="1970622"/>
                    <a:pt x="4404265" y="1926913"/>
                    <a:pt x="4424725" y="1879484"/>
                  </a:cubicBezTo>
                  <a:lnTo>
                    <a:pt x="4424725" y="1878554"/>
                  </a:lnTo>
                  <a:cubicBezTo>
                    <a:pt x="4444254" y="1830195"/>
                    <a:pt x="4458204" y="1780906"/>
                    <a:pt x="4465644" y="1731618"/>
                  </a:cubicBezTo>
                  <a:cubicBezTo>
                    <a:pt x="4471224" y="1686979"/>
                    <a:pt x="4471224" y="1643270"/>
                    <a:pt x="4466574" y="1600491"/>
                  </a:cubicBezTo>
                  <a:cubicBezTo>
                    <a:pt x="4460994" y="1563292"/>
                    <a:pt x="4451694" y="1527953"/>
                    <a:pt x="4438675" y="1495403"/>
                  </a:cubicBezTo>
                  <a:cubicBezTo>
                    <a:pt x="4426585" y="1466574"/>
                    <a:pt x="4410775" y="1438675"/>
                    <a:pt x="4391246" y="1414495"/>
                  </a:cubicBezTo>
                  <a:cubicBezTo>
                    <a:pt x="4371716" y="1389386"/>
                    <a:pt x="4348467" y="1367067"/>
                    <a:pt x="4323357" y="1346607"/>
                  </a:cubicBezTo>
                  <a:cubicBezTo>
                    <a:pt x="4307548" y="1334517"/>
                    <a:pt x="4289878" y="1323358"/>
                    <a:pt x="4272209" y="1313128"/>
                  </a:cubicBezTo>
                  <a:cubicBezTo>
                    <a:pt x="4264769" y="1309408"/>
                    <a:pt x="4261049" y="1301038"/>
                    <a:pt x="4261979" y="1292668"/>
                  </a:cubicBezTo>
                  <a:cubicBezTo>
                    <a:pt x="4259189" y="1283369"/>
                    <a:pt x="4262909" y="1274069"/>
                    <a:pt x="4271279" y="1268489"/>
                  </a:cubicBezTo>
                  <a:cubicBezTo>
                    <a:pt x="4274998" y="1266629"/>
                    <a:pt x="4278719" y="1264769"/>
                    <a:pt x="4282438" y="1262909"/>
                  </a:cubicBezTo>
                  <a:lnTo>
                    <a:pt x="4286158" y="1261049"/>
                  </a:lnTo>
                  <a:cubicBezTo>
                    <a:pt x="4288948" y="1260119"/>
                    <a:pt x="4291738" y="1259189"/>
                    <a:pt x="4294528" y="1257329"/>
                  </a:cubicBezTo>
                  <a:cubicBezTo>
                    <a:pt x="4315918" y="1248029"/>
                    <a:pt x="4336377" y="1235940"/>
                    <a:pt x="4354977" y="1221990"/>
                  </a:cubicBezTo>
                  <a:cubicBezTo>
                    <a:pt x="4374506" y="1206181"/>
                    <a:pt x="4392176" y="1188511"/>
                    <a:pt x="4407985" y="1168981"/>
                  </a:cubicBezTo>
                  <a:cubicBezTo>
                    <a:pt x="4424725" y="1146662"/>
                    <a:pt x="4438675" y="1121553"/>
                    <a:pt x="4450764" y="1094583"/>
                  </a:cubicBezTo>
                  <a:cubicBezTo>
                    <a:pt x="4463784" y="1063894"/>
                    <a:pt x="4472154" y="1031345"/>
                    <a:pt x="4477733" y="996936"/>
                  </a:cubicBezTo>
                  <a:cubicBezTo>
                    <a:pt x="4482383" y="960666"/>
                    <a:pt x="4482383" y="923467"/>
                    <a:pt x="4477733" y="887198"/>
                  </a:cubicBezTo>
                  <a:cubicBezTo>
                    <a:pt x="4473083" y="853719"/>
                    <a:pt x="4464714" y="822100"/>
                    <a:pt x="4451694" y="792341"/>
                  </a:cubicBezTo>
                  <a:cubicBezTo>
                    <a:pt x="4439604" y="763511"/>
                    <a:pt x="4423795" y="736542"/>
                    <a:pt x="4405195" y="712363"/>
                  </a:cubicBezTo>
                  <a:cubicBezTo>
                    <a:pt x="4385666" y="687253"/>
                    <a:pt x="4362416" y="664934"/>
                    <a:pt x="4337307" y="644474"/>
                  </a:cubicBezTo>
                  <a:cubicBezTo>
                    <a:pt x="4308478" y="622155"/>
                    <a:pt x="4275929" y="603555"/>
                    <a:pt x="4240589" y="588676"/>
                  </a:cubicBezTo>
                  <a:cubicBezTo>
                    <a:pt x="4199670" y="571936"/>
                    <a:pt x="4156891" y="559846"/>
                    <a:pt x="4113183" y="554266"/>
                  </a:cubicBezTo>
                  <a:cubicBezTo>
                    <a:pt x="4091793" y="551477"/>
                    <a:pt x="4069474" y="550547"/>
                    <a:pt x="4047154" y="550547"/>
                  </a:cubicBezTo>
                  <a:cubicBezTo>
                    <a:pt x="4023904" y="550547"/>
                    <a:pt x="4000655" y="552406"/>
                    <a:pt x="3978336" y="555196"/>
                  </a:cubicBezTo>
                  <a:cubicBezTo>
                    <a:pt x="3952296" y="558916"/>
                    <a:pt x="3926257" y="564496"/>
                    <a:pt x="3901147" y="571936"/>
                  </a:cubicBezTo>
                  <a:cubicBezTo>
                    <a:pt x="3899288" y="571936"/>
                    <a:pt x="3898358" y="572866"/>
                    <a:pt x="3896497" y="572866"/>
                  </a:cubicBezTo>
                  <a:cubicBezTo>
                    <a:pt x="3889058" y="572866"/>
                    <a:pt x="3882548" y="568216"/>
                    <a:pt x="3880688" y="560776"/>
                  </a:cubicBezTo>
                  <a:cubicBezTo>
                    <a:pt x="3877898" y="557986"/>
                    <a:pt x="3875108" y="555196"/>
                    <a:pt x="3875108" y="551477"/>
                  </a:cubicBezTo>
                  <a:cubicBezTo>
                    <a:pt x="3870458" y="524507"/>
                    <a:pt x="3864879" y="497538"/>
                    <a:pt x="3857439" y="470568"/>
                  </a:cubicBezTo>
                  <a:cubicBezTo>
                    <a:pt x="3849999" y="445459"/>
                    <a:pt x="3842559" y="422210"/>
                    <a:pt x="3833259" y="399890"/>
                  </a:cubicBezTo>
                  <a:cubicBezTo>
                    <a:pt x="3815590" y="358971"/>
                    <a:pt x="3794200" y="321772"/>
                    <a:pt x="3770021" y="289223"/>
                  </a:cubicBezTo>
                  <a:cubicBezTo>
                    <a:pt x="3746771" y="260394"/>
                    <a:pt x="3720732" y="234354"/>
                    <a:pt x="3691903" y="211105"/>
                  </a:cubicBezTo>
                  <a:cubicBezTo>
                    <a:pt x="3659353" y="185995"/>
                    <a:pt x="3623085" y="165536"/>
                    <a:pt x="3584025" y="148796"/>
                  </a:cubicBezTo>
                  <a:cubicBezTo>
                    <a:pt x="3541247" y="131127"/>
                    <a:pt x="3495678" y="119037"/>
                    <a:pt x="3448249" y="111597"/>
                  </a:cubicBezTo>
                  <a:cubicBezTo>
                    <a:pt x="3423139" y="108807"/>
                    <a:pt x="3397100" y="106947"/>
                    <a:pt x="3371991" y="106947"/>
                  </a:cubicBezTo>
                  <a:cubicBezTo>
                    <a:pt x="3345021" y="106947"/>
                    <a:pt x="3317122" y="108807"/>
                    <a:pt x="3288293" y="112527"/>
                  </a:cubicBezTo>
                  <a:cubicBezTo>
                    <a:pt x="3227844" y="120897"/>
                    <a:pt x="3170186" y="136707"/>
                    <a:pt x="3116247" y="159026"/>
                  </a:cubicBezTo>
                  <a:cubicBezTo>
                    <a:pt x="3066028" y="180416"/>
                    <a:pt x="3018599" y="208315"/>
                    <a:pt x="2975820" y="240864"/>
                  </a:cubicBezTo>
                  <a:cubicBezTo>
                    <a:pt x="2945131" y="265044"/>
                    <a:pt x="2916302" y="292013"/>
                    <a:pt x="2891192" y="319912"/>
                  </a:cubicBezTo>
                  <a:cubicBezTo>
                    <a:pt x="2890263" y="321772"/>
                    <a:pt x="2889332" y="323632"/>
                    <a:pt x="2887472" y="324562"/>
                  </a:cubicBezTo>
                  <a:cubicBezTo>
                    <a:pt x="2884682" y="327352"/>
                    <a:pt x="2880033" y="329212"/>
                    <a:pt x="2875383" y="329212"/>
                  </a:cubicBezTo>
                  <a:cubicBezTo>
                    <a:pt x="2867943" y="329212"/>
                    <a:pt x="2860503" y="323632"/>
                    <a:pt x="2858643" y="317122"/>
                  </a:cubicBezTo>
                  <a:cubicBezTo>
                    <a:pt x="2850273" y="278063"/>
                    <a:pt x="2840044" y="243654"/>
                    <a:pt x="2827024" y="212965"/>
                  </a:cubicBezTo>
                  <a:cubicBezTo>
                    <a:pt x="2812144" y="178556"/>
                    <a:pt x="2795405" y="147866"/>
                    <a:pt x="2774945" y="121827"/>
                  </a:cubicBezTo>
                  <a:cubicBezTo>
                    <a:pt x="2758206" y="100438"/>
                    <a:pt x="2739606" y="81838"/>
                    <a:pt x="2718217" y="65098"/>
                  </a:cubicBezTo>
                  <a:cubicBezTo>
                    <a:pt x="2697757" y="49289"/>
                    <a:pt x="2674508" y="36269"/>
                    <a:pt x="2649398" y="25109"/>
                  </a:cubicBezTo>
                  <a:cubicBezTo>
                    <a:pt x="2621499" y="13950"/>
                    <a:pt x="2590810" y="5580"/>
                    <a:pt x="2559191" y="930"/>
                  </a:cubicBezTo>
                  <a:cubicBezTo>
                    <a:pt x="2548031" y="1860"/>
                    <a:pt x="2529431" y="0"/>
                    <a:pt x="2510832" y="0"/>
                  </a:cubicBezTo>
                  <a:lnTo>
                    <a:pt x="2510832" y="0"/>
                  </a:lnTo>
                  <a:close/>
                </a:path>
              </a:pathLst>
            </a:custGeom>
            <a:solidFill>
              <a:srgbClr val="FDFDFD"/>
            </a:solidFill>
            <a:ln w="9300" cap="flat">
              <a:noFill/>
              <a:prstDash val="solid"/>
              <a:miter/>
            </a:ln>
          </p:spPr>
          <p:txBody>
            <a:bodyPr rtlCol="0" anchor="ctr"/>
            <a:lstStyle/>
            <a:p>
              <a:endParaRPr lang="en-US"/>
            </a:p>
          </p:txBody>
        </p:sp>
      </p:grpSp>
      <p:grpSp>
        <p:nvGrpSpPr>
          <p:cNvPr id="9" name="Nhóm 95">
            <a:extLst>
              <a:ext uri="{FF2B5EF4-FFF2-40B4-BE49-F238E27FC236}">
                <a16:creationId xmlns:a16="http://schemas.microsoft.com/office/drawing/2014/main" id="{D1D071DC-0547-5DE7-5E39-4A8FEF436A71}"/>
              </a:ext>
            </a:extLst>
          </p:cNvPr>
          <p:cNvGrpSpPr/>
          <p:nvPr/>
        </p:nvGrpSpPr>
        <p:grpSpPr>
          <a:xfrm>
            <a:off x="149385" y="3240906"/>
            <a:ext cx="5140009" cy="3706304"/>
            <a:chOff x="1124976" y="1819729"/>
            <a:chExt cx="6487886" cy="4203699"/>
          </a:xfrm>
        </p:grpSpPr>
        <p:sp>
          <p:nvSpPr>
            <p:cNvPr id="10" name="Hình Bầu dục 97">
              <a:extLst>
                <a:ext uri="{FF2B5EF4-FFF2-40B4-BE49-F238E27FC236}">
                  <a16:creationId xmlns:a16="http://schemas.microsoft.com/office/drawing/2014/main" id="{32914604-34BE-9738-E4ED-95F97454604D}"/>
                </a:ext>
              </a:extLst>
            </p:cNvPr>
            <p:cNvSpPr/>
            <p:nvPr/>
          </p:nvSpPr>
          <p:spPr>
            <a:xfrm>
              <a:off x="1124976" y="3323771"/>
              <a:ext cx="6487886" cy="26996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prstClr val="white"/>
                </a:solidFill>
                <a:effectLst/>
                <a:uLnTx/>
                <a:uFillTx/>
                <a:latin typeface="Calibri"/>
                <a:ea typeface="字魂59号-创粗黑"/>
                <a:cs typeface="+mn-cs"/>
                <a:sym typeface="Arial"/>
              </a:endParaRPr>
            </a:p>
          </p:txBody>
        </p:sp>
        <p:pic>
          <p:nvPicPr>
            <p:cNvPr id="12" name="Hình ảnh 98" descr="Ảnh có chứa đồ chơi, búp bê&#10;&#10;Mô tả được tạo tự động">
              <a:extLst>
                <a:ext uri="{FF2B5EF4-FFF2-40B4-BE49-F238E27FC236}">
                  <a16:creationId xmlns:a16="http://schemas.microsoft.com/office/drawing/2014/main" id="{FE2936CB-ABD5-C904-504C-C9610D8AC3E2}"/>
                </a:ext>
              </a:extLst>
            </p:cNvPr>
            <p:cNvPicPr>
              <a:picLocks noChangeAspect="1"/>
            </p:cNvPicPr>
            <p:nvPr/>
          </p:nvPicPr>
          <p:blipFill>
            <a:blip r:embed="rId3"/>
            <a:stretch>
              <a:fillRect/>
            </a:stretch>
          </p:blipFill>
          <p:spPr>
            <a:xfrm>
              <a:off x="1328056" y="1819729"/>
              <a:ext cx="6081725" cy="3557762"/>
            </a:xfrm>
            <a:prstGeom prst="rect">
              <a:avLst/>
            </a:prstGeom>
          </p:spPr>
        </p:pic>
      </p:grpSp>
      <p:pic>
        <p:nvPicPr>
          <p:cNvPr id="14" name="Picture 13">
            <a:extLst>
              <a:ext uri="{FF2B5EF4-FFF2-40B4-BE49-F238E27FC236}">
                <a16:creationId xmlns:a16="http://schemas.microsoft.com/office/drawing/2014/main" id="{177A2BD0-38A2-6728-69D9-28A78CB74E1F}"/>
              </a:ext>
            </a:extLst>
          </p:cNvPr>
          <p:cNvPicPr>
            <a:picLocks noChangeAspect="1"/>
          </p:cNvPicPr>
          <p:nvPr/>
        </p:nvPicPr>
        <p:blipFill>
          <a:blip r:embed="rId4"/>
          <a:stretch>
            <a:fillRect/>
          </a:stretch>
        </p:blipFill>
        <p:spPr>
          <a:xfrm>
            <a:off x="106592" y="1149673"/>
            <a:ext cx="5444200" cy="2127688"/>
          </a:xfrm>
          <a:prstGeom prst="rect">
            <a:avLst/>
          </a:prstGeom>
        </p:spPr>
      </p:pic>
      <p:sp>
        <p:nvSpPr>
          <p:cNvPr id="15" name="Rectangle: Rounded Corners 7">
            <a:extLst>
              <a:ext uri="{FF2B5EF4-FFF2-40B4-BE49-F238E27FC236}">
                <a16:creationId xmlns:a16="http://schemas.microsoft.com/office/drawing/2014/main" id="{D8F51C60-6EB8-1C33-20A7-4F39D1EC5FE2}"/>
              </a:ext>
            </a:extLst>
          </p:cNvPr>
          <p:cNvSpPr/>
          <p:nvPr/>
        </p:nvSpPr>
        <p:spPr>
          <a:xfrm>
            <a:off x="5441796" y="2332013"/>
            <a:ext cx="6411950" cy="3834611"/>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Calibri" panose="020F0502020204030204" pitchFamily="34" charset="0"/>
                <a:ea typeface="Calibri" panose="020F0502020204030204" pitchFamily="34" charset="0"/>
                <a:cs typeface="Calibri" panose="020F0502020204030204" pitchFamily="34" charset="0"/>
              </a:rPr>
              <a:t>C</a:t>
            </a:r>
            <a:r>
              <a:rPr lang="vi-VN" sz="4000" b="1" dirty="0">
                <a:solidFill>
                  <a:schemeClr val="tx1"/>
                </a:solidFill>
                <a:latin typeface="Calibri" panose="020F0502020204030204" pitchFamily="34" charset="0"/>
                <a:ea typeface="Calibri" panose="020F0502020204030204" pitchFamily="34" charset="0"/>
                <a:cs typeface="Calibri" panose="020F0502020204030204" pitchFamily="34" charset="0"/>
              </a:rPr>
              <a:t>hia sẻ về:</a:t>
            </a:r>
          </a:p>
          <a:p>
            <a:pPr marL="457200" indent="-457200" algn="just">
              <a:buFont typeface="Arial" panose="020B0604020202020204" pitchFamily="34" charset="0"/>
              <a:buChar char="•"/>
            </a:pPr>
            <a:r>
              <a:rPr lang="vi-VN" sz="3200" dirty="0">
                <a:solidFill>
                  <a:schemeClr val="tx1"/>
                </a:solidFill>
                <a:latin typeface="Calibri" panose="020F0502020204030204" pitchFamily="34" charset="0"/>
                <a:ea typeface="Calibri" panose="020F0502020204030204" pitchFamily="34" charset="0"/>
                <a:cs typeface="Calibri" panose="020F0502020204030204" pitchFamily="34" charset="0"/>
              </a:rPr>
              <a:t>Sự thay đổi về chiều cao so với chính mình hồi năm học lớp 4.</a:t>
            </a:r>
            <a:endPar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457200" indent="-457200" algn="just">
              <a:buFont typeface="Arial" panose="020B0604020202020204" pitchFamily="34" charset="0"/>
              <a:buChar char="•"/>
            </a:pPr>
            <a:r>
              <a:rPr lang="vi-VN" sz="3200" dirty="0">
                <a:solidFill>
                  <a:schemeClr val="tx1"/>
                </a:solidFill>
                <a:latin typeface="Calibri" panose="020F0502020204030204" pitchFamily="34" charset="0"/>
                <a:ea typeface="Calibri" panose="020F0502020204030204" pitchFamily="34" charset="0"/>
                <a:cs typeface="Calibri" panose="020F0502020204030204" pitchFamily="34" charset="0"/>
              </a:rPr>
              <a:t> Cách luyện tập để cao hơn,</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3200" dirty="0">
                <a:solidFill>
                  <a:schemeClr val="tx1"/>
                </a:solidFill>
                <a:latin typeface="Calibri" panose="020F0502020204030204" pitchFamily="34" charset="0"/>
                <a:ea typeface="Calibri" panose="020F0502020204030204" pitchFamily="34" charset="0"/>
                <a:cs typeface="Calibri" panose="020F0502020204030204" pitchFamily="34" charset="0"/>
              </a:rPr>
              <a:t>khoẻ hơn (VD: ăn sữa chua,</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3200" dirty="0">
                <a:solidFill>
                  <a:schemeClr val="tx1"/>
                </a:solidFill>
                <a:latin typeface="Calibri" panose="020F0502020204030204" pitchFamily="34" charset="0"/>
                <a:ea typeface="Calibri" panose="020F0502020204030204" pitchFamily="34" charset="0"/>
                <a:cs typeface="Calibri" panose="020F0502020204030204" pitchFamily="34" charset="0"/>
              </a:rPr>
              <a:t>uống đủ sữa, tập thể dục</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3200" dirty="0">
                <a:solidFill>
                  <a:schemeClr val="tx1"/>
                </a:solidFill>
                <a:latin typeface="Calibri" panose="020F0502020204030204" pitchFamily="34" charset="0"/>
                <a:ea typeface="Calibri" panose="020F0502020204030204" pitchFamily="34" charset="0"/>
                <a:cs typeface="Calibri" panose="020F0502020204030204" pitchFamily="34" charset="0"/>
              </a:rPr>
              <a:t>hằng ngày,...).</a:t>
            </a:r>
          </a:p>
        </p:txBody>
      </p:sp>
    </p:spTree>
    <p:extLst>
      <p:ext uri="{BB962C8B-B14F-4D97-AF65-F5344CB8AC3E}">
        <p14:creationId xmlns:p14="http://schemas.microsoft.com/office/powerpoint/2010/main" val="8785146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80B021B-420B-815E-F4BA-B14FA6DFC22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257" y="0"/>
            <a:ext cx="12187486" cy="6858000"/>
          </a:xfrm>
          <a:prstGeom prst="rect">
            <a:avLst/>
          </a:prstGeom>
        </p:spPr>
      </p:pic>
      <p:sp>
        <p:nvSpPr>
          <p:cNvPr id="4" name="Rectangle: Rounded Corners 8">
            <a:extLst>
              <a:ext uri="{FF2B5EF4-FFF2-40B4-BE49-F238E27FC236}">
                <a16:creationId xmlns:a16="http://schemas.microsoft.com/office/drawing/2014/main" id="{C722E3BA-D63D-450B-CB0C-440145EDC04F}"/>
              </a:ext>
            </a:extLst>
          </p:cNvPr>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10">
            <a:extLst>
              <a:ext uri="{FF2B5EF4-FFF2-40B4-BE49-F238E27FC236}">
                <a16:creationId xmlns:a16="http://schemas.microsoft.com/office/drawing/2014/main" id="{C251DD2D-7D96-D42B-0277-931D55452626}"/>
              </a:ext>
            </a:extLst>
          </p:cNvPr>
          <p:cNvGrpSpPr/>
          <p:nvPr/>
        </p:nvGrpSpPr>
        <p:grpSpPr>
          <a:xfrm>
            <a:off x="675435" y="4066773"/>
            <a:ext cx="3286694" cy="1915908"/>
            <a:chOff x="4246220" y="3133348"/>
            <a:chExt cx="3286694" cy="1915908"/>
          </a:xfrm>
        </p:grpSpPr>
        <p:sp>
          <p:nvSpPr>
            <p:cNvPr id="11" name="Rectangle: Rounded Corners 7">
              <a:extLst>
                <a:ext uri="{FF2B5EF4-FFF2-40B4-BE49-F238E27FC236}">
                  <a16:creationId xmlns:a16="http://schemas.microsoft.com/office/drawing/2014/main" id="{D39DC926-4D65-DE77-415D-AEE9744B42AA}"/>
                </a:ext>
              </a:extLst>
            </p:cNvPr>
            <p:cNvSpPr/>
            <p:nvPr/>
          </p:nvSpPr>
          <p:spPr>
            <a:xfrm>
              <a:off x="4800600" y="376264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5400" dirty="0">
                  <a:solidFill>
                    <a:schemeClr val="tx1"/>
                  </a:solidFill>
                  <a:latin typeface="Calibri" panose="020F0502020204030204" pitchFamily="34" charset="0"/>
                  <a:ea typeface="Calibri" panose="020F0502020204030204" pitchFamily="34" charset="0"/>
                  <a:cs typeface="Calibri" panose="020F0502020204030204" pitchFamily="34" charset="0"/>
                </a:rPr>
                <a:t>Tai nghe</a:t>
              </a:r>
              <a:endParaRPr lang="en-US" sz="54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12" name="Picture 3" descr="A cartoon of a human ear&#10;&#10;Description automatically generated with low confidence">
              <a:extLst>
                <a:ext uri="{FF2B5EF4-FFF2-40B4-BE49-F238E27FC236}">
                  <a16:creationId xmlns:a16="http://schemas.microsoft.com/office/drawing/2014/main" id="{446DC877-04B0-7DEF-4E3B-C741A8A9EC7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246220" y="3133348"/>
              <a:ext cx="1131614" cy="1131614"/>
            </a:xfrm>
            <a:prstGeom prst="rect">
              <a:avLst/>
            </a:prstGeom>
          </p:spPr>
        </p:pic>
      </p:grpSp>
      <p:grpSp>
        <p:nvGrpSpPr>
          <p:cNvPr id="13" name="Group 13">
            <a:extLst>
              <a:ext uri="{FF2B5EF4-FFF2-40B4-BE49-F238E27FC236}">
                <a16:creationId xmlns:a16="http://schemas.microsoft.com/office/drawing/2014/main" id="{8A8022E9-2FFD-A945-2F11-7DD58C30AF89}"/>
              </a:ext>
            </a:extLst>
          </p:cNvPr>
          <p:cNvGrpSpPr/>
          <p:nvPr/>
        </p:nvGrpSpPr>
        <p:grpSpPr>
          <a:xfrm>
            <a:off x="8109470" y="3950584"/>
            <a:ext cx="3179304" cy="2022253"/>
            <a:chOff x="8067452" y="2847893"/>
            <a:chExt cx="3179304" cy="2022253"/>
          </a:xfrm>
        </p:grpSpPr>
        <p:sp>
          <p:nvSpPr>
            <p:cNvPr id="14" name="Rectangle: Rounded Corners 12">
              <a:extLst>
                <a:ext uri="{FF2B5EF4-FFF2-40B4-BE49-F238E27FC236}">
                  <a16:creationId xmlns:a16="http://schemas.microsoft.com/office/drawing/2014/main" id="{AEF7C674-EA5D-B072-7085-7B61BBEBF195}"/>
                </a:ext>
              </a:extLst>
            </p:cNvPr>
            <p:cNvSpPr/>
            <p:nvPr/>
          </p:nvSpPr>
          <p:spPr>
            <a:xfrm>
              <a:off x="8514442" y="358353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5400" dirty="0">
                  <a:solidFill>
                    <a:schemeClr val="tx1"/>
                  </a:solidFill>
                  <a:latin typeface="Calibri" panose="020F0502020204030204" pitchFamily="34" charset="0"/>
                  <a:ea typeface="Calibri" panose="020F0502020204030204" pitchFamily="34" charset="0"/>
                  <a:cs typeface="Calibri" panose="020F0502020204030204" pitchFamily="34" charset="0"/>
                </a:rPr>
                <a:t>Mắt dõi</a:t>
              </a:r>
              <a:endParaRPr lang="en-US" sz="54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15" name="Picture 6" descr="A picture containing circle, graphics, creativity, cartoon&#10;&#10;Description automatically generated">
              <a:extLst>
                <a:ext uri="{FF2B5EF4-FFF2-40B4-BE49-F238E27FC236}">
                  <a16:creationId xmlns:a16="http://schemas.microsoft.com/office/drawing/2014/main" id="{B815EF6A-9EE7-519A-7375-B61430F983D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067452" y="2847893"/>
              <a:ext cx="1286609" cy="1286609"/>
            </a:xfrm>
            <a:prstGeom prst="rect">
              <a:avLst/>
            </a:prstGeom>
          </p:spPr>
        </p:pic>
      </p:grpSp>
      <p:pic>
        <p:nvPicPr>
          <p:cNvPr id="16" name="Picture 24">
            <a:extLst>
              <a:ext uri="{FF2B5EF4-FFF2-40B4-BE49-F238E27FC236}">
                <a16:creationId xmlns:a16="http://schemas.microsoft.com/office/drawing/2014/main" id="{30726305-5378-1F8C-AC47-6DFD7FA46A4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929628" y="3786382"/>
            <a:ext cx="2645004" cy="3071617"/>
          </a:xfrm>
          <a:prstGeom prst="rect">
            <a:avLst/>
          </a:prstGeom>
        </p:spPr>
      </p:pic>
      <p:pic>
        <p:nvPicPr>
          <p:cNvPr id="2" name="Picture 1">
            <a:extLst>
              <a:ext uri="{FF2B5EF4-FFF2-40B4-BE49-F238E27FC236}">
                <a16:creationId xmlns:a16="http://schemas.microsoft.com/office/drawing/2014/main" id="{60881859-6630-1888-CCD0-6904BE02E328}"/>
              </a:ext>
            </a:extLst>
          </p:cNvPr>
          <p:cNvPicPr>
            <a:picLocks noChangeAspect="1"/>
          </p:cNvPicPr>
          <p:nvPr/>
        </p:nvPicPr>
        <p:blipFill>
          <a:blip r:embed="rId6"/>
          <a:stretch>
            <a:fillRect/>
          </a:stretch>
        </p:blipFill>
        <p:spPr>
          <a:xfrm>
            <a:off x="2674073" y="755559"/>
            <a:ext cx="6620830" cy="2804403"/>
          </a:xfrm>
          <a:prstGeom prst="rect">
            <a:avLst/>
          </a:prstGeom>
        </p:spPr>
      </p:pic>
    </p:spTree>
    <p:extLst>
      <p:ext uri="{BB962C8B-B14F-4D97-AF65-F5344CB8AC3E}">
        <p14:creationId xmlns:p14="http://schemas.microsoft.com/office/powerpoint/2010/main" val="37305196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Hình ảnh 4" descr="Ảnh có chứa văn bản, phòng ngủ, đồ họa véc-tơ&#10;&#10;Mô tả được tạo tự động">
            <a:extLst>
              <a:ext uri="{FF2B5EF4-FFF2-40B4-BE49-F238E27FC236}">
                <a16:creationId xmlns:a16="http://schemas.microsoft.com/office/drawing/2014/main" id="{B4A2D48F-5495-AD66-E0E7-26AA3763D356}"/>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10" name="Group 9">
            <a:extLst>
              <a:ext uri="{FF2B5EF4-FFF2-40B4-BE49-F238E27FC236}">
                <a16:creationId xmlns:a16="http://schemas.microsoft.com/office/drawing/2014/main" id="{28824781-C1CE-302E-CF08-BC71415A0DEF}"/>
              </a:ext>
            </a:extLst>
          </p:cNvPr>
          <p:cNvGrpSpPr/>
          <p:nvPr/>
        </p:nvGrpSpPr>
        <p:grpSpPr>
          <a:xfrm>
            <a:off x="340131" y="1411661"/>
            <a:ext cx="11390658" cy="3724478"/>
            <a:chOff x="5814324" y="491558"/>
            <a:chExt cx="5879305" cy="3208710"/>
          </a:xfrm>
        </p:grpSpPr>
        <p:grpSp>
          <p:nvGrpSpPr>
            <p:cNvPr id="11" name="Graphic 4">
              <a:extLst>
                <a:ext uri="{FF2B5EF4-FFF2-40B4-BE49-F238E27FC236}">
                  <a16:creationId xmlns:a16="http://schemas.microsoft.com/office/drawing/2014/main" id="{0F827AF4-B85E-0D24-D14D-A3EED154967E}"/>
                </a:ext>
              </a:extLst>
            </p:cNvPr>
            <p:cNvGrpSpPr/>
            <p:nvPr/>
          </p:nvGrpSpPr>
          <p:grpSpPr>
            <a:xfrm>
              <a:off x="5814324" y="491558"/>
              <a:ext cx="5879305" cy="3208710"/>
              <a:chOff x="5610688" y="1031736"/>
              <a:chExt cx="5879305" cy="3980523"/>
            </a:xfrm>
          </p:grpSpPr>
          <p:sp>
            <p:nvSpPr>
              <p:cNvPr id="13" name="Freeform: Shape 12">
                <a:extLst>
                  <a:ext uri="{FF2B5EF4-FFF2-40B4-BE49-F238E27FC236}">
                    <a16:creationId xmlns:a16="http://schemas.microsoft.com/office/drawing/2014/main" id="{2CCD9F54-F1BA-40A2-70AA-314AA4DD69B0}"/>
                  </a:ext>
                </a:extLst>
              </p:cNvPr>
              <p:cNvSpPr/>
              <p:nvPr/>
            </p:nvSpPr>
            <p:spPr>
              <a:xfrm>
                <a:off x="5629163" y="1052246"/>
                <a:ext cx="5842103" cy="3941398"/>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81C95211-6AD7-9158-1424-D28EEF83C184}"/>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5" name="Graphic 4">
                <a:extLst>
                  <a:ext uri="{FF2B5EF4-FFF2-40B4-BE49-F238E27FC236}">
                    <a16:creationId xmlns:a16="http://schemas.microsoft.com/office/drawing/2014/main" id="{ED34FC76-1F29-6CCA-7A59-195157D3220F}"/>
                  </a:ext>
                </a:extLst>
              </p:cNvPr>
              <p:cNvGrpSpPr/>
              <p:nvPr/>
            </p:nvGrpSpPr>
            <p:grpSpPr>
              <a:xfrm>
                <a:off x="5610688" y="1031736"/>
                <a:ext cx="5879305" cy="3980523"/>
                <a:chOff x="5610688" y="1031736"/>
                <a:chExt cx="5879305" cy="3980523"/>
              </a:xfrm>
              <a:solidFill>
                <a:srgbClr val="1A1A1A"/>
              </a:solidFill>
            </p:grpSpPr>
            <p:sp>
              <p:nvSpPr>
                <p:cNvPr id="16" name="Freeform: Shape 15">
                  <a:extLst>
                    <a:ext uri="{FF2B5EF4-FFF2-40B4-BE49-F238E27FC236}">
                      <a16:creationId xmlns:a16="http://schemas.microsoft.com/office/drawing/2014/main" id="{7464EAB3-43B8-477D-8639-BBD1D9EF0139}"/>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5BB93163-FDE5-B7C2-8EAC-FA5EA5C6B12F}"/>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F0621E72-8503-9D9B-D0B2-D6E37654B7C8}"/>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95974326-5376-CC3F-709E-EE8D151FFDFC}"/>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5976DF5B-41C1-A922-5199-29BB790820EA}"/>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36B1C3C1-4CF6-34B2-383E-9DB11A6791EB}"/>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12" name="TextBox 11">
              <a:extLst>
                <a:ext uri="{FF2B5EF4-FFF2-40B4-BE49-F238E27FC236}">
                  <a16:creationId xmlns:a16="http://schemas.microsoft.com/office/drawing/2014/main" id="{67FF4F24-FE05-2496-2C19-A4A62A086D34}"/>
                </a:ext>
              </a:extLst>
            </p:cNvPr>
            <p:cNvSpPr txBox="1"/>
            <p:nvPr/>
          </p:nvSpPr>
          <p:spPr>
            <a:xfrm>
              <a:off x="6147308" y="931972"/>
              <a:ext cx="5193611" cy="24129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Calibri (Body)"/>
                  <a:ea typeface="Segoe UI" panose="020B0502040204020203" pitchFamily="34" charset="0"/>
                  <a:cs typeface="Calibri" panose="020F0502020204030204" pitchFamily="34" charset="0"/>
                </a:rPr>
                <a:t>Sự lớn lên về thể chất cũng rất quan trọng, cần phải được chuẩn bị, chăm sóc bằng việc ăn uống và tập tành đều đặn hằng ngày.</a:t>
              </a:r>
            </a:p>
          </p:txBody>
        </p:sp>
      </p:grpSp>
      <p:pic>
        <p:nvPicPr>
          <p:cNvPr id="2" name="图片 17">
            <a:extLst>
              <a:ext uri="{FF2B5EF4-FFF2-40B4-BE49-F238E27FC236}">
                <a16:creationId xmlns:a16="http://schemas.microsoft.com/office/drawing/2014/main" id="{CD24E613-4606-CDB3-459C-622B95BF517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7889" r="47243" b="8656"/>
          <a:stretch/>
        </p:blipFill>
        <p:spPr>
          <a:xfrm flipH="1">
            <a:off x="9760184" y="3812804"/>
            <a:ext cx="2055891" cy="2909447"/>
          </a:xfrm>
          <a:prstGeom prst="rect">
            <a:avLst/>
          </a:prstGeom>
        </p:spPr>
      </p:pic>
      <p:pic>
        <p:nvPicPr>
          <p:cNvPr id="6" name="图片 17">
            <a:extLst>
              <a:ext uri="{FF2B5EF4-FFF2-40B4-BE49-F238E27FC236}">
                <a16:creationId xmlns:a16="http://schemas.microsoft.com/office/drawing/2014/main" id="{02277610-FDE5-1714-6B32-DA376C1799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1451" t="11434" b="12205"/>
          <a:stretch/>
        </p:blipFill>
        <p:spPr>
          <a:xfrm flipH="1">
            <a:off x="179681" y="3768613"/>
            <a:ext cx="1932476" cy="3089387"/>
          </a:xfrm>
          <a:prstGeom prst="rect">
            <a:avLst/>
          </a:prstGeom>
        </p:spPr>
      </p:pic>
      <p:pic>
        <p:nvPicPr>
          <p:cNvPr id="4" name="Picture 3">
            <a:extLst>
              <a:ext uri="{FF2B5EF4-FFF2-40B4-BE49-F238E27FC236}">
                <a16:creationId xmlns:a16="http://schemas.microsoft.com/office/drawing/2014/main" id="{4017696D-AFB1-BD20-B0D6-FAC207F2B16A}"/>
              </a:ext>
            </a:extLst>
          </p:cNvPr>
          <p:cNvPicPr>
            <a:picLocks noChangeAspect="1"/>
          </p:cNvPicPr>
          <p:nvPr/>
        </p:nvPicPr>
        <p:blipFill>
          <a:blip r:embed="rId4"/>
          <a:stretch>
            <a:fillRect/>
          </a:stretch>
        </p:blipFill>
        <p:spPr>
          <a:xfrm>
            <a:off x="4458618" y="538710"/>
            <a:ext cx="3676207" cy="963251"/>
          </a:xfrm>
          <a:prstGeom prst="rect">
            <a:avLst/>
          </a:prstGeom>
        </p:spPr>
      </p:pic>
    </p:spTree>
    <p:extLst>
      <p:ext uri="{BB962C8B-B14F-4D97-AF65-F5344CB8AC3E}">
        <p14:creationId xmlns:p14="http://schemas.microsoft.com/office/powerpoint/2010/main" val="32749726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9FA3F5-923A-0B07-65B4-52704316F3A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257" y="0"/>
            <a:ext cx="12187486" cy="6858000"/>
          </a:xfrm>
          <a:prstGeom prst="rect">
            <a:avLst/>
          </a:prstGeom>
        </p:spPr>
      </p:pic>
      <p:grpSp>
        <p:nvGrpSpPr>
          <p:cNvPr id="8" name="Google Shape;10798;p74">
            <a:extLst>
              <a:ext uri="{FF2B5EF4-FFF2-40B4-BE49-F238E27FC236}">
                <a16:creationId xmlns:a16="http://schemas.microsoft.com/office/drawing/2014/main" id="{B3622674-12E0-B8D3-C167-21C629C7515F}"/>
              </a:ext>
            </a:extLst>
          </p:cNvPr>
          <p:cNvGrpSpPr/>
          <p:nvPr/>
        </p:nvGrpSpPr>
        <p:grpSpPr>
          <a:xfrm>
            <a:off x="10180117" y="-223024"/>
            <a:ext cx="2151033" cy="2188533"/>
            <a:chOff x="406800" y="2858225"/>
            <a:chExt cx="1613275" cy="1641400"/>
          </a:xfrm>
        </p:grpSpPr>
        <p:sp>
          <p:nvSpPr>
            <p:cNvPr id="9" name="Google Shape;10799;p74">
              <a:extLst>
                <a:ext uri="{FF2B5EF4-FFF2-40B4-BE49-F238E27FC236}">
                  <a16:creationId xmlns:a16="http://schemas.microsoft.com/office/drawing/2014/main" id="{2323E36A-9F84-4A45-ECB3-801A18002202}"/>
                </a:ext>
              </a:extLst>
            </p:cNvPr>
            <p:cNvSpPr/>
            <p:nvPr/>
          </p:nvSpPr>
          <p:spPr>
            <a:xfrm>
              <a:off x="406800" y="2858225"/>
              <a:ext cx="1613275" cy="1641400"/>
            </a:xfrm>
            <a:custGeom>
              <a:avLst/>
              <a:gdLst/>
              <a:ahLst/>
              <a:cxnLst/>
              <a:rect l="l" t="t" r="r" b="b"/>
              <a:pathLst>
                <a:path w="64531" h="65656" extrusionOk="0">
                  <a:moveTo>
                    <a:pt x="7965" y="1"/>
                  </a:moveTo>
                  <a:cubicBezTo>
                    <a:pt x="7113" y="1"/>
                    <a:pt x="6323" y="92"/>
                    <a:pt x="5533" y="214"/>
                  </a:cubicBezTo>
                  <a:cubicBezTo>
                    <a:pt x="4530" y="366"/>
                    <a:pt x="3709" y="974"/>
                    <a:pt x="3253" y="1825"/>
                  </a:cubicBezTo>
                  <a:cubicBezTo>
                    <a:pt x="2797" y="2706"/>
                    <a:pt x="2797" y="3740"/>
                    <a:pt x="3253" y="4621"/>
                  </a:cubicBezTo>
                  <a:cubicBezTo>
                    <a:pt x="4530" y="7113"/>
                    <a:pt x="6779" y="9089"/>
                    <a:pt x="9788" y="10427"/>
                  </a:cubicBezTo>
                  <a:cubicBezTo>
                    <a:pt x="11095" y="11004"/>
                    <a:pt x="12433" y="11399"/>
                    <a:pt x="13770" y="11703"/>
                  </a:cubicBezTo>
                  <a:cubicBezTo>
                    <a:pt x="13193" y="11642"/>
                    <a:pt x="12615" y="11521"/>
                    <a:pt x="12007" y="11399"/>
                  </a:cubicBezTo>
                  <a:cubicBezTo>
                    <a:pt x="10943" y="11156"/>
                    <a:pt x="9940" y="10761"/>
                    <a:pt x="8907" y="10275"/>
                  </a:cubicBezTo>
                  <a:cubicBezTo>
                    <a:pt x="8876" y="10275"/>
                    <a:pt x="8816" y="10244"/>
                    <a:pt x="8785" y="10244"/>
                  </a:cubicBezTo>
                  <a:cubicBezTo>
                    <a:pt x="7873" y="9727"/>
                    <a:pt x="6961" y="9180"/>
                    <a:pt x="6050" y="8481"/>
                  </a:cubicBezTo>
                  <a:cubicBezTo>
                    <a:pt x="6019" y="8481"/>
                    <a:pt x="6019" y="8451"/>
                    <a:pt x="5989" y="8451"/>
                  </a:cubicBezTo>
                  <a:cubicBezTo>
                    <a:pt x="5928" y="8420"/>
                    <a:pt x="5867" y="8360"/>
                    <a:pt x="5837" y="8329"/>
                  </a:cubicBezTo>
                  <a:lnTo>
                    <a:pt x="5472" y="8117"/>
                  </a:lnTo>
                  <a:cubicBezTo>
                    <a:pt x="4955" y="7813"/>
                    <a:pt x="4347" y="7600"/>
                    <a:pt x="3740" y="7600"/>
                  </a:cubicBezTo>
                  <a:cubicBezTo>
                    <a:pt x="2706" y="7600"/>
                    <a:pt x="1764" y="8056"/>
                    <a:pt x="1125" y="8876"/>
                  </a:cubicBezTo>
                  <a:lnTo>
                    <a:pt x="1034" y="8937"/>
                  </a:lnTo>
                  <a:cubicBezTo>
                    <a:pt x="1" y="10305"/>
                    <a:pt x="153" y="12250"/>
                    <a:pt x="1369" y="13436"/>
                  </a:cubicBezTo>
                  <a:cubicBezTo>
                    <a:pt x="2554" y="14560"/>
                    <a:pt x="3800" y="15594"/>
                    <a:pt x="5138" y="16415"/>
                  </a:cubicBezTo>
                  <a:lnTo>
                    <a:pt x="5168" y="16475"/>
                  </a:lnTo>
                  <a:cubicBezTo>
                    <a:pt x="5259" y="16506"/>
                    <a:pt x="5381" y="16566"/>
                    <a:pt x="5472" y="16658"/>
                  </a:cubicBezTo>
                  <a:cubicBezTo>
                    <a:pt x="5472" y="16658"/>
                    <a:pt x="5533" y="16658"/>
                    <a:pt x="5533" y="16688"/>
                  </a:cubicBezTo>
                  <a:cubicBezTo>
                    <a:pt x="6809" y="17448"/>
                    <a:pt x="8147" y="18086"/>
                    <a:pt x="9424" y="18603"/>
                  </a:cubicBezTo>
                  <a:cubicBezTo>
                    <a:pt x="9484" y="18603"/>
                    <a:pt x="9697" y="18664"/>
                    <a:pt x="9788" y="18694"/>
                  </a:cubicBezTo>
                  <a:cubicBezTo>
                    <a:pt x="9819" y="18694"/>
                    <a:pt x="10031" y="18785"/>
                    <a:pt x="10031" y="18785"/>
                  </a:cubicBezTo>
                  <a:cubicBezTo>
                    <a:pt x="10761" y="18998"/>
                    <a:pt x="11460" y="19241"/>
                    <a:pt x="12159" y="19393"/>
                  </a:cubicBezTo>
                  <a:cubicBezTo>
                    <a:pt x="9636" y="21369"/>
                    <a:pt x="7965" y="23801"/>
                    <a:pt x="7265" y="26506"/>
                  </a:cubicBezTo>
                  <a:cubicBezTo>
                    <a:pt x="7053" y="27448"/>
                    <a:pt x="7265" y="28482"/>
                    <a:pt x="7904" y="29181"/>
                  </a:cubicBezTo>
                  <a:cubicBezTo>
                    <a:pt x="8481" y="29880"/>
                    <a:pt x="9332" y="30245"/>
                    <a:pt x="10183" y="30245"/>
                  </a:cubicBezTo>
                  <a:lnTo>
                    <a:pt x="10487" y="30245"/>
                  </a:lnTo>
                  <a:lnTo>
                    <a:pt x="11521" y="30153"/>
                  </a:lnTo>
                  <a:lnTo>
                    <a:pt x="11521" y="30153"/>
                  </a:lnTo>
                  <a:cubicBezTo>
                    <a:pt x="11308" y="30640"/>
                    <a:pt x="11156" y="31126"/>
                    <a:pt x="11034" y="31673"/>
                  </a:cubicBezTo>
                  <a:cubicBezTo>
                    <a:pt x="10943" y="31703"/>
                    <a:pt x="10883" y="31734"/>
                    <a:pt x="10791" y="31734"/>
                  </a:cubicBezTo>
                  <a:cubicBezTo>
                    <a:pt x="9849" y="32129"/>
                    <a:pt x="8937" y="32737"/>
                    <a:pt x="8177" y="33436"/>
                  </a:cubicBezTo>
                  <a:lnTo>
                    <a:pt x="7904" y="33710"/>
                  </a:lnTo>
                  <a:cubicBezTo>
                    <a:pt x="7357" y="34318"/>
                    <a:pt x="6840" y="35017"/>
                    <a:pt x="6506" y="35776"/>
                  </a:cubicBezTo>
                  <a:cubicBezTo>
                    <a:pt x="6475" y="35837"/>
                    <a:pt x="6445" y="35959"/>
                    <a:pt x="6354" y="36080"/>
                  </a:cubicBezTo>
                  <a:cubicBezTo>
                    <a:pt x="6141" y="36597"/>
                    <a:pt x="5928" y="37175"/>
                    <a:pt x="5837" y="37752"/>
                  </a:cubicBezTo>
                  <a:cubicBezTo>
                    <a:pt x="5563" y="39029"/>
                    <a:pt x="5594" y="40427"/>
                    <a:pt x="5928" y="41795"/>
                  </a:cubicBezTo>
                  <a:cubicBezTo>
                    <a:pt x="5928" y="41856"/>
                    <a:pt x="5989" y="41916"/>
                    <a:pt x="5989" y="41947"/>
                  </a:cubicBezTo>
                  <a:lnTo>
                    <a:pt x="6019" y="42068"/>
                  </a:lnTo>
                  <a:cubicBezTo>
                    <a:pt x="6323" y="43132"/>
                    <a:pt x="6809" y="44135"/>
                    <a:pt x="7417" y="44986"/>
                  </a:cubicBezTo>
                  <a:cubicBezTo>
                    <a:pt x="7752" y="45442"/>
                    <a:pt x="8116" y="45868"/>
                    <a:pt x="8481" y="46263"/>
                  </a:cubicBezTo>
                  <a:lnTo>
                    <a:pt x="8633" y="46415"/>
                  </a:lnTo>
                  <a:cubicBezTo>
                    <a:pt x="9363" y="47084"/>
                    <a:pt x="10427" y="47722"/>
                    <a:pt x="11460" y="48269"/>
                  </a:cubicBezTo>
                  <a:cubicBezTo>
                    <a:pt x="11399" y="48573"/>
                    <a:pt x="11399" y="48847"/>
                    <a:pt x="11399" y="49090"/>
                  </a:cubicBezTo>
                  <a:lnTo>
                    <a:pt x="11399" y="49606"/>
                  </a:lnTo>
                  <a:lnTo>
                    <a:pt x="11399" y="49667"/>
                  </a:lnTo>
                  <a:lnTo>
                    <a:pt x="11399" y="49850"/>
                  </a:lnTo>
                  <a:cubicBezTo>
                    <a:pt x="11399" y="50822"/>
                    <a:pt x="11551" y="51765"/>
                    <a:pt x="11794" y="52646"/>
                  </a:cubicBezTo>
                  <a:cubicBezTo>
                    <a:pt x="11916" y="53011"/>
                    <a:pt x="12007" y="53406"/>
                    <a:pt x="12159" y="53801"/>
                  </a:cubicBezTo>
                  <a:cubicBezTo>
                    <a:pt x="12281" y="54166"/>
                    <a:pt x="12402" y="54409"/>
                    <a:pt x="12524" y="54652"/>
                  </a:cubicBezTo>
                  <a:cubicBezTo>
                    <a:pt x="13132" y="55990"/>
                    <a:pt x="13983" y="57205"/>
                    <a:pt x="15108" y="58300"/>
                  </a:cubicBezTo>
                  <a:cubicBezTo>
                    <a:pt x="15047" y="58452"/>
                    <a:pt x="15047" y="58634"/>
                    <a:pt x="15016" y="58786"/>
                  </a:cubicBezTo>
                  <a:cubicBezTo>
                    <a:pt x="14864" y="59850"/>
                    <a:pt x="15290" y="60914"/>
                    <a:pt x="16111" y="61613"/>
                  </a:cubicBezTo>
                  <a:cubicBezTo>
                    <a:pt x="16658" y="62008"/>
                    <a:pt x="17326" y="62251"/>
                    <a:pt x="18025" y="62251"/>
                  </a:cubicBezTo>
                  <a:cubicBezTo>
                    <a:pt x="18390" y="62251"/>
                    <a:pt x="18785" y="62160"/>
                    <a:pt x="19120" y="62069"/>
                  </a:cubicBezTo>
                  <a:lnTo>
                    <a:pt x="20032" y="61704"/>
                  </a:lnTo>
                  <a:cubicBezTo>
                    <a:pt x="21217" y="62251"/>
                    <a:pt x="22494" y="62707"/>
                    <a:pt x="23801" y="63011"/>
                  </a:cubicBezTo>
                  <a:cubicBezTo>
                    <a:pt x="24257" y="63315"/>
                    <a:pt x="24713" y="63588"/>
                    <a:pt x="25168" y="63832"/>
                  </a:cubicBezTo>
                  <a:cubicBezTo>
                    <a:pt x="27479" y="65047"/>
                    <a:pt x="30153" y="65655"/>
                    <a:pt x="33071" y="65655"/>
                  </a:cubicBezTo>
                  <a:cubicBezTo>
                    <a:pt x="33406" y="65655"/>
                    <a:pt x="33801" y="65655"/>
                    <a:pt x="34135" y="65625"/>
                  </a:cubicBezTo>
                  <a:cubicBezTo>
                    <a:pt x="34743" y="65595"/>
                    <a:pt x="35351" y="65564"/>
                    <a:pt x="35959" y="65473"/>
                  </a:cubicBezTo>
                  <a:cubicBezTo>
                    <a:pt x="36081" y="65473"/>
                    <a:pt x="36141" y="65503"/>
                    <a:pt x="36233" y="65503"/>
                  </a:cubicBezTo>
                  <a:cubicBezTo>
                    <a:pt x="36293" y="65503"/>
                    <a:pt x="36476" y="65564"/>
                    <a:pt x="36476" y="65564"/>
                  </a:cubicBezTo>
                  <a:cubicBezTo>
                    <a:pt x="36628" y="65564"/>
                    <a:pt x="36780" y="65595"/>
                    <a:pt x="36932" y="65595"/>
                  </a:cubicBezTo>
                  <a:cubicBezTo>
                    <a:pt x="37053" y="65595"/>
                    <a:pt x="37296" y="65625"/>
                    <a:pt x="37296" y="65625"/>
                  </a:cubicBezTo>
                  <a:cubicBezTo>
                    <a:pt x="37388" y="65625"/>
                    <a:pt x="37540" y="65625"/>
                    <a:pt x="37661" y="65655"/>
                  </a:cubicBezTo>
                  <a:lnTo>
                    <a:pt x="39576" y="65655"/>
                  </a:lnTo>
                  <a:cubicBezTo>
                    <a:pt x="39728" y="65655"/>
                    <a:pt x="39910" y="65655"/>
                    <a:pt x="40062" y="65625"/>
                  </a:cubicBezTo>
                  <a:lnTo>
                    <a:pt x="40336" y="65625"/>
                  </a:lnTo>
                  <a:cubicBezTo>
                    <a:pt x="40579" y="65595"/>
                    <a:pt x="40853" y="65595"/>
                    <a:pt x="41096" y="65564"/>
                  </a:cubicBezTo>
                  <a:lnTo>
                    <a:pt x="41187" y="65564"/>
                  </a:lnTo>
                  <a:lnTo>
                    <a:pt x="41886" y="65443"/>
                  </a:lnTo>
                  <a:cubicBezTo>
                    <a:pt x="41917" y="65443"/>
                    <a:pt x="41947" y="65443"/>
                    <a:pt x="42008" y="65412"/>
                  </a:cubicBezTo>
                  <a:cubicBezTo>
                    <a:pt x="42312" y="65351"/>
                    <a:pt x="42646" y="65291"/>
                    <a:pt x="42950" y="65199"/>
                  </a:cubicBezTo>
                  <a:lnTo>
                    <a:pt x="43072" y="65169"/>
                  </a:lnTo>
                  <a:cubicBezTo>
                    <a:pt x="43376" y="65108"/>
                    <a:pt x="43710" y="65017"/>
                    <a:pt x="44044" y="64895"/>
                  </a:cubicBezTo>
                  <a:cubicBezTo>
                    <a:pt x="44135" y="64865"/>
                    <a:pt x="44196" y="64865"/>
                    <a:pt x="44287" y="64835"/>
                  </a:cubicBezTo>
                  <a:cubicBezTo>
                    <a:pt x="44622" y="64713"/>
                    <a:pt x="44956" y="64591"/>
                    <a:pt x="45230" y="64500"/>
                  </a:cubicBezTo>
                  <a:lnTo>
                    <a:pt x="45260" y="64500"/>
                  </a:lnTo>
                  <a:cubicBezTo>
                    <a:pt x="45564" y="64379"/>
                    <a:pt x="45898" y="64227"/>
                    <a:pt x="46263" y="64044"/>
                  </a:cubicBezTo>
                  <a:cubicBezTo>
                    <a:pt x="46354" y="63984"/>
                    <a:pt x="46476" y="63923"/>
                    <a:pt x="46567" y="63892"/>
                  </a:cubicBezTo>
                  <a:lnTo>
                    <a:pt x="46628" y="63832"/>
                  </a:lnTo>
                  <a:cubicBezTo>
                    <a:pt x="46901" y="63680"/>
                    <a:pt x="47175" y="63528"/>
                    <a:pt x="47479" y="63376"/>
                  </a:cubicBezTo>
                  <a:lnTo>
                    <a:pt x="47540" y="63315"/>
                  </a:lnTo>
                  <a:cubicBezTo>
                    <a:pt x="47783" y="63163"/>
                    <a:pt x="48026" y="63011"/>
                    <a:pt x="48269" y="62829"/>
                  </a:cubicBezTo>
                  <a:lnTo>
                    <a:pt x="48330" y="62768"/>
                  </a:lnTo>
                  <a:cubicBezTo>
                    <a:pt x="48604" y="62585"/>
                    <a:pt x="48847" y="62403"/>
                    <a:pt x="49060" y="62221"/>
                  </a:cubicBezTo>
                  <a:lnTo>
                    <a:pt x="49090" y="62160"/>
                  </a:lnTo>
                  <a:cubicBezTo>
                    <a:pt x="49637" y="61704"/>
                    <a:pt x="50123" y="61218"/>
                    <a:pt x="50579" y="60731"/>
                  </a:cubicBezTo>
                  <a:cubicBezTo>
                    <a:pt x="50670" y="60640"/>
                    <a:pt x="50731" y="60549"/>
                    <a:pt x="50822" y="60458"/>
                  </a:cubicBezTo>
                  <a:cubicBezTo>
                    <a:pt x="50883" y="60397"/>
                    <a:pt x="50914" y="60306"/>
                    <a:pt x="51005" y="60245"/>
                  </a:cubicBezTo>
                  <a:cubicBezTo>
                    <a:pt x="51126" y="60123"/>
                    <a:pt x="51218" y="59971"/>
                    <a:pt x="51309" y="59819"/>
                  </a:cubicBezTo>
                  <a:lnTo>
                    <a:pt x="51430" y="59698"/>
                  </a:lnTo>
                  <a:cubicBezTo>
                    <a:pt x="51582" y="59515"/>
                    <a:pt x="51674" y="59333"/>
                    <a:pt x="51795" y="59120"/>
                  </a:cubicBezTo>
                  <a:lnTo>
                    <a:pt x="51917" y="58968"/>
                  </a:lnTo>
                  <a:lnTo>
                    <a:pt x="52251" y="58421"/>
                  </a:lnTo>
                  <a:cubicBezTo>
                    <a:pt x="52251" y="58421"/>
                    <a:pt x="52281" y="58360"/>
                    <a:pt x="52281" y="58330"/>
                  </a:cubicBezTo>
                  <a:cubicBezTo>
                    <a:pt x="52403" y="58117"/>
                    <a:pt x="52525" y="57904"/>
                    <a:pt x="52646" y="57692"/>
                  </a:cubicBezTo>
                  <a:lnTo>
                    <a:pt x="52707" y="57540"/>
                  </a:lnTo>
                  <a:cubicBezTo>
                    <a:pt x="52798" y="57357"/>
                    <a:pt x="52889" y="57145"/>
                    <a:pt x="52981" y="56932"/>
                  </a:cubicBezTo>
                  <a:cubicBezTo>
                    <a:pt x="52981" y="56901"/>
                    <a:pt x="53011" y="56841"/>
                    <a:pt x="53011" y="56841"/>
                  </a:cubicBezTo>
                  <a:lnTo>
                    <a:pt x="53254" y="56172"/>
                  </a:lnTo>
                  <a:cubicBezTo>
                    <a:pt x="53285" y="56081"/>
                    <a:pt x="53285" y="56020"/>
                    <a:pt x="53315" y="55990"/>
                  </a:cubicBezTo>
                  <a:cubicBezTo>
                    <a:pt x="53406" y="55777"/>
                    <a:pt x="53436" y="55564"/>
                    <a:pt x="53467" y="55382"/>
                  </a:cubicBezTo>
                  <a:cubicBezTo>
                    <a:pt x="53649" y="55260"/>
                    <a:pt x="53862" y="55108"/>
                    <a:pt x="54014" y="54986"/>
                  </a:cubicBezTo>
                  <a:lnTo>
                    <a:pt x="54044" y="54956"/>
                  </a:lnTo>
                  <a:cubicBezTo>
                    <a:pt x="54166" y="54865"/>
                    <a:pt x="54257" y="54804"/>
                    <a:pt x="54379" y="54683"/>
                  </a:cubicBezTo>
                  <a:lnTo>
                    <a:pt x="54652" y="54409"/>
                  </a:lnTo>
                  <a:lnTo>
                    <a:pt x="54713" y="54348"/>
                  </a:lnTo>
                  <a:cubicBezTo>
                    <a:pt x="54835" y="54257"/>
                    <a:pt x="54926" y="54166"/>
                    <a:pt x="55017" y="54044"/>
                  </a:cubicBezTo>
                  <a:lnTo>
                    <a:pt x="55230" y="53862"/>
                  </a:lnTo>
                  <a:cubicBezTo>
                    <a:pt x="55260" y="53801"/>
                    <a:pt x="55291" y="53771"/>
                    <a:pt x="55321" y="53710"/>
                  </a:cubicBezTo>
                  <a:cubicBezTo>
                    <a:pt x="55382" y="53649"/>
                    <a:pt x="55412" y="53588"/>
                    <a:pt x="55443" y="53558"/>
                  </a:cubicBezTo>
                  <a:cubicBezTo>
                    <a:pt x="55564" y="53406"/>
                    <a:pt x="55716" y="53254"/>
                    <a:pt x="55838" y="53041"/>
                  </a:cubicBezTo>
                  <a:cubicBezTo>
                    <a:pt x="55899" y="52980"/>
                    <a:pt x="55929" y="52859"/>
                    <a:pt x="56020" y="52737"/>
                  </a:cubicBezTo>
                  <a:lnTo>
                    <a:pt x="56051" y="52676"/>
                  </a:lnTo>
                  <a:cubicBezTo>
                    <a:pt x="56142" y="52524"/>
                    <a:pt x="56233" y="52403"/>
                    <a:pt x="56324" y="52251"/>
                  </a:cubicBezTo>
                  <a:cubicBezTo>
                    <a:pt x="56354" y="52129"/>
                    <a:pt x="56446" y="52069"/>
                    <a:pt x="56476" y="51947"/>
                  </a:cubicBezTo>
                  <a:lnTo>
                    <a:pt x="56506" y="51825"/>
                  </a:lnTo>
                  <a:cubicBezTo>
                    <a:pt x="56598" y="51673"/>
                    <a:pt x="56658" y="51582"/>
                    <a:pt x="56689" y="51430"/>
                  </a:cubicBezTo>
                  <a:cubicBezTo>
                    <a:pt x="56810" y="51157"/>
                    <a:pt x="56932" y="50853"/>
                    <a:pt x="57054" y="50549"/>
                  </a:cubicBezTo>
                  <a:cubicBezTo>
                    <a:pt x="57114" y="50275"/>
                    <a:pt x="57206" y="50002"/>
                    <a:pt x="57266" y="49698"/>
                  </a:cubicBezTo>
                  <a:cubicBezTo>
                    <a:pt x="57266" y="49637"/>
                    <a:pt x="57297" y="49546"/>
                    <a:pt x="57297" y="49485"/>
                  </a:cubicBezTo>
                  <a:lnTo>
                    <a:pt x="57297" y="49455"/>
                  </a:lnTo>
                  <a:lnTo>
                    <a:pt x="57418" y="48877"/>
                  </a:lnTo>
                  <a:cubicBezTo>
                    <a:pt x="57418" y="48755"/>
                    <a:pt x="57449" y="48695"/>
                    <a:pt x="57449" y="48573"/>
                  </a:cubicBezTo>
                  <a:cubicBezTo>
                    <a:pt x="57510" y="48391"/>
                    <a:pt x="57510" y="48239"/>
                    <a:pt x="57540" y="48026"/>
                  </a:cubicBezTo>
                  <a:lnTo>
                    <a:pt x="57540" y="47996"/>
                  </a:lnTo>
                  <a:cubicBezTo>
                    <a:pt x="57540" y="47935"/>
                    <a:pt x="57540" y="47813"/>
                    <a:pt x="57570" y="47722"/>
                  </a:cubicBezTo>
                  <a:cubicBezTo>
                    <a:pt x="57570" y="47540"/>
                    <a:pt x="57570" y="47357"/>
                    <a:pt x="57601" y="47205"/>
                  </a:cubicBezTo>
                  <a:lnTo>
                    <a:pt x="57601" y="46719"/>
                  </a:lnTo>
                  <a:lnTo>
                    <a:pt x="57601" y="46263"/>
                  </a:lnTo>
                  <a:cubicBezTo>
                    <a:pt x="57601" y="46111"/>
                    <a:pt x="57570" y="45898"/>
                    <a:pt x="57570" y="45746"/>
                  </a:cubicBezTo>
                  <a:lnTo>
                    <a:pt x="57570" y="45564"/>
                  </a:lnTo>
                  <a:cubicBezTo>
                    <a:pt x="57570" y="45381"/>
                    <a:pt x="57540" y="45199"/>
                    <a:pt x="57510" y="44986"/>
                  </a:cubicBezTo>
                  <a:lnTo>
                    <a:pt x="57510" y="44895"/>
                  </a:lnTo>
                  <a:cubicBezTo>
                    <a:pt x="57418" y="44470"/>
                    <a:pt x="57388" y="44074"/>
                    <a:pt x="57297" y="43740"/>
                  </a:cubicBezTo>
                  <a:cubicBezTo>
                    <a:pt x="57054" y="42403"/>
                    <a:pt x="56628" y="41248"/>
                    <a:pt x="56081" y="40214"/>
                  </a:cubicBezTo>
                  <a:cubicBezTo>
                    <a:pt x="56142" y="40093"/>
                    <a:pt x="56203" y="39971"/>
                    <a:pt x="56233" y="39880"/>
                  </a:cubicBezTo>
                  <a:lnTo>
                    <a:pt x="56294" y="39758"/>
                  </a:lnTo>
                  <a:cubicBezTo>
                    <a:pt x="56506" y="39150"/>
                    <a:pt x="56689" y="38451"/>
                    <a:pt x="56841" y="37813"/>
                  </a:cubicBezTo>
                  <a:lnTo>
                    <a:pt x="56902" y="37631"/>
                  </a:lnTo>
                  <a:cubicBezTo>
                    <a:pt x="56932" y="37327"/>
                    <a:pt x="56993" y="37023"/>
                    <a:pt x="56993" y="36749"/>
                  </a:cubicBezTo>
                  <a:lnTo>
                    <a:pt x="56993" y="36688"/>
                  </a:lnTo>
                  <a:cubicBezTo>
                    <a:pt x="57054" y="36384"/>
                    <a:pt x="57054" y="36020"/>
                    <a:pt x="57084" y="35685"/>
                  </a:cubicBezTo>
                  <a:lnTo>
                    <a:pt x="57084" y="35533"/>
                  </a:lnTo>
                  <a:cubicBezTo>
                    <a:pt x="57084" y="35229"/>
                    <a:pt x="57084" y="34925"/>
                    <a:pt x="57054" y="34621"/>
                  </a:cubicBezTo>
                  <a:lnTo>
                    <a:pt x="57054" y="34561"/>
                  </a:lnTo>
                  <a:lnTo>
                    <a:pt x="56932" y="33527"/>
                  </a:lnTo>
                  <a:lnTo>
                    <a:pt x="56932" y="33497"/>
                  </a:lnTo>
                  <a:cubicBezTo>
                    <a:pt x="56780" y="32585"/>
                    <a:pt x="56598" y="31734"/>
                    <a:pt x="56233" y="30913"/>
                  </a:cubicBezTo>
                  <a:cubicBezTo>
                    <a:pt x="56172" y="30640"/>
                    <a:pt x="56051" y="30396"/>
                    <a:pt x="55929" y="30184"/>
                  </a:cubicBezTo>
                  <a:lnTo>
                    <a:pt x="55838" y="29941"/>
                  </a:lnTo>
                  <a:cubicBezTo>
                    <a:pt x="55747" y="29789"/>
                    <a:pt x="55686" y="29606"/>
                    <a:pt x="55564" y="29454"/>
                  </a:cubicBezTo>
                  <a:lnTo>
                    <a:pt x="55443" y="29241"/>
                  </a:lnTo>
                  <a:cubicBezTo>
                    <a:pt x="55382" y="29089"/>
                    <a:pt x="55260" y="28937"/>
                    <a:pt x="55169" y="28786"/>
                  </a:cubicBezTo>
                  <a:cubicBezTo>
                    <a:pt x="55139" y="28694"/>
                    <a:pt x="55108" y="28634"/>
                    <a:pt x="55017" y="28542"/>
                  </a:cubicBezTo>
                  <a:cubicBezTo>
                    <a:pt x="54926" y="28390"/>
                    <a:pt x="54804" y="28208"/>
                    <a:pt x="54683" y="28056"/>
                  </a:cubicBezTo>
                  <a:lnTo>
                    <a:pt x="54622" y="27934"/>
                  </a:lnTo>
                  <a:cubicBezTo>
                    <a:pt x="54014" y="27114"/>
                    <a:pt x="53285" y="26263"/>
                    <a:pt x="52494" y="25503"/>
                  </a:cubicBezTo>
                  <a:cubicBezTo>
                    <a:pt x="52433" y="25472"/>
                    <a:pt x="52403" y="25442"/>
                    <a:pt x="52342" y="25381"/>
                  </a:cubicBezTo>
                  <a:cubicBezTo>
                    <a:pt x="52099" y="25199"/>
                    <a:pt x="51917" y="25016"/>
                    <a:pt x="51674" y="24864"/>
                  </a:cubicBezTo>
                  <a:lnTo>
                    <a:pt x="51461" y="24682"/>
                  </a:lnTo>
                  <a:cubicBezTo>
                    <a:pt x="51309" y="24530"/>
                    <a:pt x="51126" y="24409"/>
                    <a:pt x="50914" y="24287"/>
                  </a:cubicBezTo>
                  <a:lnTo>
                    <a:pt x="50701" y="24135"/>
                  </a:lnTo>
                  <a:lnTo>
                    <a:pt x="50701" y="23801"/>
                  </a:lnTo>
                  <a:lnTo>
                    <a:pt x="50701" y="23649"/>
                  </a:lnTo>
                  <a:cubicBezTo>
                    <a:pt x="50701" y="23405"/>
                    <a:pt x="50670" y="23223"/>
                    <a:pt x="50670" y="22950"/>
                  </a:cubicBezTo>
                  <a:lnTo>
                    <a:pt x="50670" y="22858"/>
                  </a:lnTo>
                  <a:cubicBezTo>
                    <a:pt x="50610" y="22402"/>
                    <a:pt x="50549" y="21977"/>
                    <a:pt x="50427" y="21551"/>
                  </a:cubicBezTo>
                  <a:lnTo>
                    <a:pt x="50427" y="21491"/>
                  </a:lnTo>
                  <a:cubicBezTo>
                    <a:pt x="50427" y="21430"/>
                    <a:pt x="50397" y="21369"/>
                    <a:pt x="50397" y="21339"/>
                  </a:cubicBezTo>
                  <a:cubicBezTo>
                    <a:pt x="50306" y="21035"/>
                    <a:pt x="50245" y="20731"/>
                    <a:pt x="50123" y="20427"/>
                  </a:cubicBezTo>
                  <a:lnTo>
                    <a:pt x="50093" y="20336"/>
                  </a:lnTo>
                  <a:cubicBezTo>
                    <a:pt x="50002" y="20062"/>
                    <a:pt x="49911" y="19819"/>
                    <a:pt x="49789" y="19545"/>
                  </a:cubicBezTo>
                  <a:cubicBezTo>
                    <a:pt x="49789" y="19545"/>
                    <a:pt x="49667" y="19302"/>
                    <a:pt x="49667" y="19272"/>
                  </a:cubicBezTo>
                  <a:lnTo>
                    <a:pt x="49667" y="19272"/>
                  </a:lnTo>
                  <a:cubicBezTo>
                    <a:pt x="50549" y="19363"/>
                    <a:pt x="51430" y="19393"/>
                    <a:pt x="52281" y="19424"/>
                  </a:cubicBezTo>
                  <a:cubicBezTo>
                    <a:pt x="52829" y="19424"/>
                    <a:pt x="53315" y="19454"/>
                    <a:pt x="53862" y="19454"/>
                  </a:cubicBezTo>
                  <a:cubicBezTo>
                    <a:pt x="55412" y="19454"/>
                    <a:pt x="56962" y="19393"/>
                    <a:pt x="58482" y="19211"/>
                  </a:cubicBezTo>
                  <a:cubicBezTo>
                    <a:pt x="58634" y="19211"/>
                    <a:pt x="58756" y="19150"/>
                    <a:pt x="58908" y="19150"/>
                  </a:cubicBezTo>
                  <a:cubicBezTo>
                    <a:pt x="59272" y="19120"/>
                    <a:pt x="59698" y="19059"/>
                    <a:pt x="60124" y="18998"/>
                  </a:cubicBezTo>
                  <a:cubicBezTo>
                    <a:pt x="62099" y="18998"/>
                    <a:pt x="64227" y="17326"/>
                    <a:pt x="64227" y="12676"/>
                  </a:cubicBezTo>
                  <a:cubicBezTo>
                    <a:pt x="64531" y="11004"/>
                    <a:pt x="64227" y="8086"/>
                    <a:pt x="62251" y="6810"/>
                  </a:cubicBezTo>
                  <a:cubicBezTo>
                    <a:pt x="61735" y="6475"/>
                    <a:pt x="61066" y="6293"/>
                    <a:pt x="60428" y="6293"/>
                  </a:cubicBezTo>
                  <a:cubicBezTo>
                    <a:pt x="60063" y="6293"/>
                    <a:pt x="59698" y="6354"/>
                    <a:pt x="59364" y="6475"/>
                  </a:cubicBezTo>
                  <a:cubicBezTo>
                    <a:pt x="59333" y="6475"/>
                    <a:pt x="59242" y="6506"/>
                    <a:pt x="59212" y="6506"/>
                  </a:cubicBezTo>
                  <a:cubicBezTo>
                    <a:pt x="59029" y="6597"/>
                    <a:pt x="58817" y="6627"/>
                    <a:pt x="58634" y="6658"/>
                  </a:cubicBezTo>
                  <a:cubicBezTo>
                    <a:pt x="58604" y="6658"/>
                    <a:pt x="58604" y="6658"/>
                    <a:pt x="58573" y="6718"/>
                  </a:cubicBezTo>
                  <a:cubicBezTo>
                    <a:pt x="58421" y="6749"/>
                    <a:pt x="58269" y="6779"/>
                    <a:pt x="58148" y="6810"/>
                  </a:cubicBezTo>
                  <a:cubicBezTo>
                    <a:pt x="58117" y="6810"/>
                    <a:pt x="58087" y="6810"/>
                    <a:pt x="58026" y="6870"/>
                  </a:cubicBezTo>
                  <a:cubicBezTo>
                    <a:pt x="56294" y="7326"/>
                    <a:pt x="54379" y="7630"/>
                    <a:pt x="52403" y="7721"/>
                  </a:cubicBezTo>
                  <a:cubicBezTo>
                    <a:pt x="51613" y="7782"/>
                    <a:pt x="50762" y="7813"/>
                    <a:pt x="49941" y="7813"/>
                  </a:cubicBezTo>
                  <a:cubicBezTo>
                    <a:pt x="48421" y="7813"/>
                    <a:pt x="46749" y="7721"/>
                    <a:pt x="44835" y="7539"/>
                  </a:cubicBezTo>
                  <a:cubicBezTo>
                    <a:pt x="44135" y="7478"/>
                    <a:pt x="43406" y="7387"/>
                    <a:pt x="42646" y="7326"/>
                  </a:cubicBezTo>
                  <a:cubicBezTo>
                    <a:pt x="41278" y="7174"/>
                    <a:pt x="39819" y="7022"/>
                    <a:pt x="38299" y="6931"/>
                  </a:cubicBezTo>
                  <a:cubicBezTo>
                    <a:pt x="38087" y="6931"/>
                    <a:pt x="37843" y="6901"/>
                    <a:pt x="37631" y="6901"/>
                  </a:cubicBezTo>
                  <a:cubicBezTo>
                    <a:pt x="37205" y="6870"/>
                    <a:pt x="36749" y="6870"/>
                    <a:pt x="36263" y="6870"/>
                  </a:cubicBezTo>
                  <a:lnTo>
                    <a:pt x="35837" y="6870"/>
                  </a:lnTo>
                  <a:cubicBezTo>
                    <a:pt x="35017" y="6870"/>
                    <a:pt x="34166" y="6931"/>
                    <a:pt x="33375" y="7022"/>
                  </a:cubicBezTo>
                  <a:cubicBezTo>
                    <a:pt x="30397" y="6658"/>
                    <a:pt x="27357" y="5594"/>
                    <a:pt x="24561" y="3922"/>
                  </a:cubicBezTo>
                  <a:cubicBezTo>
                    <a:pt x="24287" y="3770"/>
                    <a:pt x="23983" y="3588"/>
                    <a:pt x="23679" y="3375"/>
                  </a:cubicBezTo>
                  <a:cubicBezTo>
                    <a:pt x="23618" y="3314"/>
                    <a:pt x="23558" y="3284"/>
                    <a:pt x="23497" y="3253"/>
                  </a:cubicBezTo>
                  <a:cubicBezTo>
                    <a:pt x="23466" y="3192"/>
                    <a:pt x="23406" y="3192"/>
                    <a:pt x="23375" y="3162"/>
                  </a:cubicBezTo>
                  <a:cubicBezTo>
                    <a:pt x="22950" y="2919"/>
                    <a:pt x="22494" y="2706"/>
                    <a:pt x="22007" y="2676"/>
                  </a:cubicBezTo>
                  <a:cubicBezTo>
                    <a:pt x="21855" y="2645"/>
                    <a:pt x="21703" y="2645"/>
                    <a:pt x="21551" y="2645"/>
                  </a:cubicBezTo>
                  <a:cubicBezTo>
                    <a:pt x="21035" y="2645"/>
                    <a:pt x="20457" y="2797"/>
                    <a:pt x="19971" y="3010"/>
                  </a:cubicBezTo>
                  <a:cubicBezTo>
                    <a:pt x="19667" y="3162"/>
                    <a:pt x="19393" y="3344"/>
                    <a:pt x="19150" y="3588"/>
                  </a:cubicBezTo>
                  <a:cubicBezTo>
                    <a:pt x="15746" y="1278"/>
                    <a:pt x="11825" y="1"/>
                    <a:pt x="7965"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Google Shape;10800;p74">
              <a:extLst>
                <a:ext uri="{FF2B5EF4-FFF2-40B4-BE49-F238E27FC236}">
                  <a16:creationId xmlns:a16="http://schemas.microsoft.com/office/drawing/2014/main" id="{08817148-FB96-1A2F-CD64-68EAF5FB3F29}"/>
                </a:ext>
              </a:extLst>
            </p:cNvPr>
            <p:cNvSpPr/>
            <p:nvPr/>
          </p:nvSpPr>
          <p:spPr>
            <a:xfrm>
              <a:off x="839200" y="3188025"/>
              <a:ext cx="942275" cy="1235700"/>
            </a:xfrm>
            <a:custGeom>
              <a:avLst/>
              <a:gdLst/>
              <a:ahLst/>
              <a:cxnLst/>
              <a:rect l="l" t="t" r="r" b="b"/>
              <a:pathLst>
                <a:path w="37691" h="49428" extrusionOk="0">
                  <a:moveTo>
                    <a:pt x="18298" y="1"/>
                  </a:moveTo>
                  <a:cubicBezTo>
                    <a:pt x="18085" y="61"/>
                    <a:pt x="17873" y="92"/>
                    <a:pt x="17690" y="122"/>
                  </a:cubicBezTo>
                  <a:cubicBezTo>
                    <a:pt x="15198" y="548"/>
                    <a:pt x="12827" y="1520"/>
                    <a:pt x="10912" y="3131"/>
                  </a:cubicBezTo>
                  <a:cubicBezTo>
                    <a:pt x="10882" y="3162"/>
                    <a:pt x="10790" y="3192"/>
                    <a:pt x="10760" y="3253"/>
                  </a:cubicBezTo>
                  <a:cubicBezTo>
                    <a:pt x="10638" y="3344"/>
                    <a:pt x="10547" y="3435"/>
                    <a:pt x="10426" y="3557"/>
                  </a:cubicBezTo>
                  <a:cubicBezTo>
                    <a:pt x="8936" y="4955"/>
                    <a:pt x="7812" y="6809"/>
                    <a:pt x="7295" y="8785"/>
                  </a:cubicBezTo>
                  <a:cubicBezTo>
                    <a:pt x="7295" y="8815"/>
                    <a:pt x="7265" y="8906"/>
                    <a:pt x="7265" y="8937"/>
                  </a:cubicBezTo>
                  <a:cubicBezTo>
                    <a:pt x="6961" y="10092"/>
                    <a:pt x="6930" y="11247"/>
                    <a:pt x="7113" y="12432"/>
                  </a:cubicBezTo>
                  <a:cubicBezTo>
                    <a:pt x="6170" y="13010"/>
                    <a:pt x="5258" y="13648"/>
                    <a:pt x="4407" y="14408"/>
                  </a:cubicBezTo>
                  <a:cubicBezTo>
                    <a:pt x="4347" y="14438"/>
                    <a:pt x="4316" y="14499"/>
                    <a:pt x="4255" y="14530"/>
                  </a:cubicBezTo>
                  <a:cubicBezTo>
                    <a:pt x="2979" y="15745"/>
                    <a:pt x="1915" y="17144"/>
                    <a:pt x="1307" y="18785"/>
                  </a:cubicBezTo>
                  <a:cubicBezTo>
                    <a:pt x="1185" y="19119"/>
                    <a:pt x="1064" y="19423"/>
                    <a:pt x="1003" y="19758"/>
                  </a:cubicBezTo>
                  <a:cubicBezTo>
                    <a:pt x="1003" y="19818"/>
                    <a:pt x="973" y="19879"/>
                    <a:pt x="973" y="19910"/>
                  </a:cubicBezTo>
                  <a:cubicBezTo>
                    <a:pt x="456" y="21977"/>
                    <a:pt x="608" y="24226"/>
                    <a:pt x="1581" y="26110"/>
                  </a:cubicBezTo>
                  <a:cubicBezTo>
                    <a:pt x="1611" y="26202"/>
                    <a:pt x="1641" y="26232"/>
                    <a:pt x="1672" y="26293"/>
                  </a:cubicBezTo>
                  <a:cubicBezTo>
                    <a:pt x="1824" y="26597"/>
                    <a:pt x="2037" y="26901"/>
                    <a:pt x="2219" y="27174"/>
                  </a:cubicBezTo>
                  <a:cubicBezTo>
                    <a:pt x="1216" y="28238"/>
                    <a:pt x="699" y="29758"/>
                    <a:pt x="395" y="31156"/>
                  </a:cubicBezTo>
                  <a:cubicBezTo>
                    <a:pt x="304" y="31430"/>
                    <a:pt x="274" y="31703"/>
                    <a:pt x="243" y="31977"/>
                  </a:cubicBezTo>
                  <a:cubicBezTo>
                    <a:pt x="213" y="32007"/>
                    <a:pt x="213" y="32068"/>
                    <a:pt x="213" y="32129"/>
                  </a:cubicBezTo>
                  <a:cubicBezTo>
                    <a:pt x="0" y="33557"/>
                    <a:pt x="61" y="35047"/>
                    <a:pt x="517" y="36445"/>
                  </a:cubicBezTo>
                  <a:cubicBezTo>
                    <a:pt x="729" y="37205"/>
                    <a:pt x="1125" y="37965"/>
                    <a:pt x="1641" y="38573"/>
                  </a:cubicBezTo>
                  <a:cubicBezTo>
                    <a:pt x="1672" y="38603"/>
                    <a:pt x="1763" y="38694"/>
                    <a:pt x="1793" y="38755"/>
                  </a:cubicBezTo>
                  <a:cubicBezTo>
                    <a:pt x="2401" y="39424"/>
                    <a:pt x="3131" y="39940"/>
                    <a:pt x="3951" y="40244"/>
                  </a:cubicBezTo>
                  <a:cubicBezTo>
                    <a:pt x="3951" y="40366"/>
                    <a:pt x="4012" y="40427"/>
                    <a:pt x="4012" y="40548"/>
                  </a:cubicBezTo>
                  <a:cubicBezTo>
                    <a:pt x="4225" y="42554"/>
                    <a:pt x="5289" y="44439"/>
                    <a:pt x="6748" y="45898"/>
                  </a:cubicBezTo>
                  <a:cubicBezTo>
                    <a:pt x="6809" y="45989"/>
                    <a:pt x="6839" y="46050"/>
                    <a:pt x="6930" y="46111"/>
                  </a:cubicBezTo>
                  <a:cubicBezTo>
                    <a:pt x="7690" y="46871"/>
                    <a:pt x="8572" y="47478"/>
                    <a:pt x="9483" y="47965"/>
                  </a:cubicBezTo>
                  <a:cubicBezTo>
                    <a:pt x="11489" y="49008"/>
                    <a:pt x="13731" y="49416"/>
                    <a:pt x="16000" y="49416"/>
                  </a:cubicBezTo>
                  <a:cubicBezTo>
                    <a:pt x="16310" y="49416"/>
                    <a:pt x="16620" y="49408"/>
                    <a:pt x="16930" y="49393"/>
                  </a:cubicBezTo>
                  <a:cubicBezTo>
                    <a:pt x="17569" y="49363"/>
                    <a:pt x="18207" y="49333"/>
                    <a:pt x="18845" y="49211"/>
                  </a:cubicBezTo>
                  <a:cubicBezTo>
                    <a:pt x="19781" y="49351"/>
                    <a:pt x="20741" y="49428"/>
                    <a:pt x="21700" y="49428"/>
                  </a:cubicBezTo>
                  <a:cubicBezTo>
                    <a:pt x="22610" y="49428"/>
                    <a:pt x="23520" y="49359"/>
                    <a:pt x="24408" y="49211"/>
                  </a:cubicBezTo>
                  <a:cubicBezTo>
                    <a:pt x="25624" y="49029"/>
                    <a:pt x="26809" y="48694"/>
                    <a:pt x="27934" y="48117"/>
                  </a:cubicBezTo>
                  <a:cubicBezTo>
                    <a:pt x="28025" y="48086"/>
                    <a:pt x="28116" y="47995"/>
                    <a:pt x="28207" y="47965"/>
                  </a:cubicBezTo>
                  <a:cubicBezTo>
                    <a:pt x="29089" y="47478"/>
                    <a:pt x="29940" y="46871"/>
                    <a:pt x="30700" y="46141"/>
                  </a:cubicBezTo>
                  <a:lnTo>
                    <a:pt x="30912" y="45959"/>
                  </a:lnTo>
                  <a:cubicBezTo>
                    <a:pt x="32463" y="44378"/>
                    <a:pt x="33557" y="42372"/>
                    <a:pt x="33709" y="40244"/>
                  </a:cubicBezTo>
                  <a:lnTo>
                    <a:pt x="33739" y="40244"/>
                  </a:lnTo>
                  <a:cubicBezTo>
                    <a:pt x="33800" y="40244"/>
                    <a:pt x="33800" y="40214"/>
                    <a:pt x="33830" y="40214"/>
                  </a:cubicBezTo>
                  <a:cubicBezTo>
                    <a:pt x="34590" y="39910"/>
                    <a:pt x="35259" y="39454"/>
                    <a:pt x="35806" y="38846"/>
                  </a:cubicBezTo>
                  <a:cubicBezTo>
                    <a:pt x="35867" y="38816"/>
                    <a:pt x="35958" y="38725"/>
                    <a:pt x="35989" y="38664"/>
                  </a:cubicBezTo>
                  <a:cubicBezTo>
                    <a:pt x="36505" y="37995"/>
                    <a:pt x="36931" y="37235"/>
                    <a:pt x="37204" y="36445"/>
                  </a:cubicBezTo>
                  <a:cubicBezTo>
                    <a:pt x="37660" y="35077"/>
                    <a:pt x="37691" y="33648"/>
                    <a:pt x="37630" y="32068"/>
                  </a:cubicBezTo>
                  <a:cubicBezTo>
                    <a:pt x="37630" y="32038"/>
                    <a:pt x="37599" y="31977"/>
                    <a:pt x="37599" y="31916"/>
                  </a:cubicBezTo>
                  <a:cubicBezTo>
                    <a:pt x="37539" y="31612"/>
                    <a:pt x="37508" y="31369"/>
                    <a:pt x="37448" y="31065"/>
                  </a:cubicBezTo>
                  <a:cubicBezTo>
                    <a:pt x="37144" y="29636"/>
                    <a:pt x="36596" y="28116"/>
                    <a:pt x="35624" y="27053"/>
                  </a:cubicBezTo>
                  <a:cubicBezTo>
                    <a:pt x="35806" y="26840"/>
                    <a:pt x="35958" y="26566"/>
                    <a:pt x="36110" y="26293"/>
                  </a:cubicBezTo>
                  <a:cubicBezTo>
                    <a:pt x="36140" y="26232"/>
                    <a:pt x="36171" y="26202"/>
                    <a:pt x="36232" y="26110"/>
                  </a:cubicBezTo>
                  <a:cubicBezTo>
                    <a:pt x="37204" y="24256"/>
                    <a:pt x="37387" y="22007"/>
                    <a:pt x="36900" y="19910"/>
                  </a:cubicBezTo>
                  <a:cubicBezTo>
                    <a:pt x="36900" y="19879"/>
                    <a:pt x="36870" y="19818"/>
                    <a:pt x="36870" y="19758"/>
                  </a:cubicBezTo>
                  <a:cubicBezTo>
                    <a:pt x="36779" y="19423"/>
                    <a:pt x="36688" y="19089"/>
                    <a:pt x="36566" y="18755"/>
                  </a:cubicBezTo>
                  <a:cubicBezTo>
                    <a:pt x="35958" y="17144"/>
                    <a:pt x="34894" y="15745"/>
                    <a:pt x="33648" y="14560"/>
                  </a:cubicBezTo>
                  <a:cubicBezTo>
                    <a:pt x="33557" y="14530"/>
                    <a:pt x="33526" y="14499"/>
                    <a:pt x="33496" y="14438"/>
                  </a:cubicBezTo>
                  <a:cubicBezTo>
                    <a:pt x="32645" y="13679"/>
                    <a:pt x="31733" y="13010"/>
                    <a:pt x="30760" y="12432"/>
                  </a:cubicBezTo>
                  <a:cubicBezTo>
                    <a:pt x="30943" y="11308"/>
                    <a:pt x="30912" y="10122"/>
                    <a:pt x="30639" y="8967"/>
                  </a:cubicBezTo>
                  <a:cubicBezTo>
                    <a:pt x="30639" y="8937"/>
                    <a:pt x="30608" y="8876"/>
                    <a:pt x="30608" y="8815"/>
                  </a:cubicBezTo>
                  <a:cubicBezTo>
                    <a:pt x="30092" y="6809"/>
                    <a:pt x="28967" y="4955"/>
                    <a:pt x="27447" y="3557"/>
                  </a:cubicBezTo>
                  <a:cubicBezTo>
                    <a:pt x="27326" y="3466"/>
                    <a:pt x="27265" y="3344"/>
                    <a:pt x="27143" y="3283"/>
                  </a:cubicBezTo>
                  <a:cubicBezTo>
                    <a:pt x="27113" y="3253"/>
                    <a:pt x="27022" y="3192"/>
                    <a:pt x="26991" y="3162"/>
                  </a:cubicBezTo>
                  <a:cubicBezTo>
                    <a:pt x="24894" y="1429"/>
                    <a:pt x="22280" y="396"/>
                    <a:pt x="19575"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Google Shape;10801;p74">
              <a:extLst>
                <a:ext uri="{FF2B5EF4-FFF2-40B4-BE49-F238E27FC236}">
                  <a16:creationId xmlns:a16="http://schemas.microsoft.com/office/drawing/2014/main" id="{30573A72-8EB3-237A-565A-B450FA07D244}"/>
                </a:ext>
              </a:extLst>
            </p:cNvPr>
            <p:cNvSpPr/>
            <p:nvPr/>
          </p:nvSpPr>
          <p:spPr>
            <a:xfrm>
              <a:off x="839200" y="3188025"/>
              <a:ext cx="942275" cy="1235700"/>
            </a:xfrm>
            <a:custGeom>
              <a:avLst/>
              <a:gdLst/>
              <a:ahLst/>
              <a:cxnLst/>
              <a:rect l="l" t="t" r="r" b="b"/>
              <a:pathLst>
                <a:path w="37691" h="49428" extrusionOk="0">
                  <a:moveTo>
                    <a:pt x="18298" y="1"/>
                  </a:moveTo>
                  <a:cubicBezTo>
                    <a:pt x="18085" y="61"/>
                    <a:pt x="17873" y="92"/>
                    <a:pt x="17690" y="122"/>
                  </a:cubicBezTo>
                  <a:cubicBezTo>
                    <a:pt x="15198" y="548"/>
                    <a:pt x="12827" y="1520"/>
                    <a:pt x="10912" y="3131"/>
                  </a:cubicBezTo>
                  <a:cubicBezTo>
                    <a:pt x="10882" y="3162"/>
                    <a:pt x="10790" y="3192"/>
                    <a:pt x="10760" y="3253"/>
                  </a:cubicBezTo>
                  <a:cubicBezTo>
                    <a:pt x="10638" y="3344"/>
                    <a:pt x="10547" y="3435"/>
                    <a:pt x="10426" y="3557"/>
                  </a:cubicBezTo>
                  <a:cubicBezTo>
                    <a:pt x="8936" y="4955"/>
                    <a:pt x="7812" y="6809"/>
                    <a:pt x="7295" y="8785"/>
                  </a:cubicBezTo>
                  <a:cubicBezTo>
                    <a:pt x="7295" y="8815"/>
                    <a:pt x="7265" y="8906"/>
                    <a:pt x="7265" y="8937"/>
                  </a:cubicBezTo>
                  <a:cubicBezTo>
                    <a:pt x="6961" y="10092"/>
                    <a:pt x="6930" y="11247"/>
                    <a:pt x="7113" y="12432"/>
                  </a:cubicBezTo>
                  <a:cubicBezTo>
                    <a:pt x="6170" y="13010"/>
                    <a:pt x="5258" y="13648"/>
                    <a:pt x="4407" y="14408"/>
                  </a:cubicBezTo>
                  <a:cubicBezTo>
                    <a:pt x="4347" y="14438"/>
                    <a:pt x="4316" y="14499"/>
                    <a:pt x="4255" y="14530"/>
                  </a:cubicBezTo>
                  <a:cubicBezTo>
                    <a:pt x="2979" y="15745"/>
                    <a:pt x="1915" y="17144"/>
                    <a:pt x="1307" y="18785"/>
                  </a:cubicBezTo>
                  <a:cubicBezTo>
                    <a:pt x="1185" y="19119"/>
                    <a:pt x="1064" y="19423"/>
                    <a:pt x="1003" y="19758"/>
                  </a:cubicBezTo>
                  <a:cubicBezTo>
                    <a:pt x="1003" y="19818"/>
                    <a:pt x="973" y="19879"/>
                    <a:pt x="973" y="19910"/>
                  </a:cubicBezTo>
                  <a:cubicBezTo>
                    <a:pt x="456" y="21977"/>
                    <a:pt x="608" y="24226"/>
                    <a:pt x="1581" y="26110"/>
                  </a:cubicBezTo>
                  <a:cubicBezTo>
                    <a:pt x="1611" y="26202"/>
                    <a:pt x="1641" y="26232"/>
                    <a:pt x="1672" y="26293"/>
                  </a:cubicBezTo>
                  <a:cubicBezTo>
                    <a:pt x="1824" y="26597"/>
                    <a:pt x="2037" y="26901"/>
                    <a:pt x="2219" y="27174"/>
                  </a:cubicBezTo>
                  <a:cubicBezTo>
                    <a:pt x="1216" y="28238"/>
                    <a:pt x="699" y="29758"/>
                    <a:pt x="395" y="31156"/>
                  </a:cubicBezTo>
                  <a:cubicBezTo>
                    <a:pt x="304" y="31430"/>
                    <a:pt x="274" y="31703"/>
                    <a:pt x="243" y="31977"/>
                  </a:cubicBezTo>
                  <a:cubicBezTo>
                    <a:pt x="213" y="32007"/>
                    <a:pt x="213" y="32068"/>
                    <a:pt x="213" y="32129"/>
                  </a:cubicBezTo>
                  <a:cubicBezTo>
                    <a:pt x="0" y="33557"/>
                    <a:pt x="61" y="35047"/>
                    <a:pt x="517" y="36445"/>
                  </a:cubicBezTo>
                  <a:cubicBezTo>
                    <a:pt x="729" y="37205"/>
                    <a:pt x="1125" y="37965"/>
                    <a:pt x="1641" y="38573"/>
                  </a:cubicBezTo>
                  <a:cubicBezTo>
                    <a:pt x="1672" y="38603"/>
                    <a:pt x="1763" y="38694"/>
                    <a:pt x="1793" y="38755"/>
                  </a:cubicBezTo>
                  <a:cubicBezTo>
                    <a:pt x="2401" y="39424"/>
                    <a:pt x="3131" y="39940"/>
                    <a:pt x="3951" y="40244"/>
                  </a:cubicBezTo>
                  <a:cubicBezTo>
                    <a:pt x="3951" y="40366"/>
                    <a:pt x="4012" y="40427"/>
                    <a:pt x="4012" y="40548"/>
                  </a:cubicBezTo>
                  <a:cubicBezTo>
                    <a:pt x="4225" y="42554"/>
                    <a:pt x="5289" y="44439"/>
                    <a:pt x="6748" y="45898"/>
                  </a:cubicBezTo>
                  <a:cubicBezTo>
                    <a:pt x="6809" y="45989"/>
                    <a:pt x="6839" y="46050"/>
                    <a:pt x="6930" y="46111"/>
                  </a:cubicBezTo>
                  <a:cubicBezTo>
                    <a:pt x="7690" y="46871"/>
                    <a:pt x="8572" y="47478"/>
                    <a:pt x="9483" y="47965"/>
                  </a:cubicBezTo>
                  <a:cubicBezTo>
                    <a:pt x="11489" y="49008"/>
                    <a:pt x="13731" y="49416"/>
                    <a:pt x="16000" y="49416"/>
                  </a:cubicBezTo>
                  <a:cubicBezTo>
                    <a:pt x="16310" y="49416"/>
                    <a:pt x="16620" y="49408"/>
                    <a:pt x="16930" y="49393"/>
                  </a:cubicBezTo>
                  <a:cubicBezTo>
                    <a:pt x="17569" y="49363"/>
                    <a:pt x="18207" y="49333"/>
                    <a:pt x="18845" y="49211"/>
                  </a:cubicBezTo>
                  <a:cubicBezTo>
                    <a:pt x="19781" y="49351"/>
                    <a:pt x="20741" y="49428"/>
                    <a:pt x="21700" y="49428"/>
                  </a:cubicBezTo>
                  <a:cubicBezTo>
                    <a:pt x="22610" y="49428"/>
                    <a:pt x="23520" y="49359"/>
                    <a:pt x="24408" y="49211"/>
                  </a:cubicBezTo>
                  <a:cubicBezTo>
                    <a:pt x="25624" y="49029"/>
                    <a:pt x="26809" y="48694"/>
                    <a:pt x="27934" y="48117"/>
                  </a:cubicBezTo>
                  <a:cubicBezTo>
                    <a:pt x="28025" y="48086"/>
                    <a:pt x="28116" y="47995"/>
                    <a:pt x="28207" y="47965"/>
                  </a:cubicBezTo>
                  <a:cubicBezTo>
                    <a:pt x="29089" y="47478"/>
                    <a:pt x="29940" y="46871"/>
                    <a:pt x="30700" y="46141"/>
                  </a:cubicBezTo>
                  <a:lnTo>
                    <a:pt x="30912" y="45959"/>
                  </a:lnTo>
                  <a:cubicBezTo>
                    <a:pt x="32463" y="44378"/>
                    <a:pt x="33557" y="42372"/>
                    <a:pt x="33709" y="40244"/>
                  </a:cubicBezTo>
                  <a:lnTo>
                    <a:pt x="33739" y="40244"/>
                  </a:lnTo>
                  <a:cubicBezTo>
                    <a:pt x="33800" y="40244"/>
                    <a:pt x="33800" y="40214"/>
                    <a:pt x="33830" y="40214"/>
                  </a:cubicBezTo>
                  <a:cubicBezTo>
                    <a:pt x="34590" y="39910"/>
                    <a:pt x="35259" y="39454"/>
                    <a:pt x="35806" y="38846"/>
                  </a:cubicBezTo>
                  <a:cubicBezTo>
                    <a:pt x="35867" y="38816"/>
                    <a:pt x="35958" y="38725"/>
                    <a:pt x="35989" y="38664"/>
                  </a:cubicBezTo>
                  <a:cubicBezTo>
                    <a:pt x="36505" y="37995"/>
                    <a:pt x="36931" y="37235"/>
                    <a:pt x="37204" y="36445"/>
                  </a:cubicBezTo>
                  <a:cubicBezTo>
                    <a:pt x="37660" y="35077"/>
                    <a:pt x="37691" y="33648"/>
                    <a:pt x="37630" y="32068"/>
                  </a:cubicBezTo>
                  <a:cubicBezTo>
                    <a:pt x="37630" y="32038"/>
                    <a:pt x="37599" y="31977"/>
                    <a:pt x="37599" y="31916"/>
                  </a:cubicBezTo>
                  <a:cubicBezTo>
                    <a:pt x="37539" y="31612"/>
                    <a:pt x="37508" y="31369"/>
                    <a:pt x="37448" y="31065"/>
                  </a:cubicBezTo>
                  <a:cubicBezTo>
                    <a:pt x="37144" y="29636"/>
                    <a:pt x="36596" y="28116"/>
                    <a:pt x="35624" y="27053"/>
                  </a:cubicBezTo>
                  <a:cubicBezTo>
                    <a:pt x="35806" y="26840"/>
                    <a:pt x="35958" y="26566"/>
                    <a:pt x="36110" y="26293"/>
                  </a:cubicBezTo>
                  <a:cubicBezTo>
                    <a:pt x="36140" y="26232"/>
                    <a:pt x="36171" y="26202"/>
                    <a:pt x="36232" y="26110"/>
                  </a:cubicBezTo>
                  <a:cubicBezTo>
                    <a:pt x="37204" y="24256"/>
                    <a:pt x="37387" y="22007"/>
                    <a:pt x="36900" y="19910"/>
                  </a:cubicBezTo>
                  <a:cubicBezTo>
                    <a:pt x="36900" y="19879"/>
                    <a:pt x="36870" y="19818"/>
                    <a:pt x="36870" y="19758"/>
                  </a:cubicBezTo>
                  <a:cubicBezTo>
                    <a:pt x="36779" y="19423"/>
                    <a:pt x="36688" y="19089"/>
                    <a:pt x="36566" y="18755"/>
                  </a:cubicBezTo>
                  <a:cubicBezTo>
                    <a:pt x="35958" y="17144"/>
                    <a:pt x="34894" y="15745"/>
                    <a:pt x="33648" y="14560"/>
                  </a:cubicBezTo>
                  <a:cubicBezTo>
                    <a:pt x="33557" y="14530"/>
                    <a:pt x="33526" y="14499"/>
                    <a:pt x="33496" y="14438"/>
                  </a:cubicBezTo>
                  <a:cubicBezTo>
                    <a:pt x="32645" y="13679"/>
                    <a:pt x="31733" y="13010"/>
                    <a:pt x="30760" y="12432"/>
                  </a:cubicBezTo>
                  <a:cubicBezTo>
                    <a:pt x="30943" y="11308"/>
                    <a:pt x="30912" y="10122"/>
                    <a:pt x="30639" y="8967"/>
                  </a:cubicBezTo>
                  <a:cubicBezTo>
                    <a:pt x="30639" y="8937"/>
                    <a:pt x="30608" y="8876"/>
                    <a:pt x="30608" y="8815"/>
                  </a:cubicBezTo>
                  <a:cubicBezTo>
                    <a:pt x="30092" y="6809"/>
                    <a:pt x="28967" y="4955"/>
                    <a:pt x="27447" y="3557"/>
                  </a:cubicBezTo>
                  <a:cubicBezTo>
                    <a:pt x="27326" y="3466"/>
                    <a:pt x="27265" y="3344"/>
                    <a:pt x="27143" y="3283"/>
                  </a:cubicBezTo>
                  <a:cubicBezTo>
                    <a:pt x="27113" y="3253"/>
                    <a:pt x="27022" y="3192"/>
                    <a:pt x="26991" y="3162"/>
                  </a:cubicBezTo>
                  <a:cubicBezTo>
                    <a:pt x="24894" y="1429"/>
                    <a:pt x="22280" y="396"/>
                    <a:pt x="19575" y="1"/>
                  </a:cubicBezTo>
                  <a:close/>
                </a:path>
              </a:pathLst>
            </a:custGeom>
            <a:solidFill>
              <a:srgbClr val="434343">
                <a:alpha val="1027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Google Shape;10802;p74">
              <a:extLst>
                <a:ext uri="{FF2B5EF4-FFF2-40B4-BE49-F238E27FC236}">
                  <a16:creationId xmlns:a16="http://schemas.microsoft.com/office/drawing/2014/main" id="{6045E2D9-0762-09F6-A8B5-1BDAB3F0BF4E}"/>
                </a:ext>
              </a:extLst>
            </p:cNvPr>
            <p:cNvSpPr/>
            <p:nvPr/>
          </p:nvSpPr>
          <p:spPr>
            <a:xfrm>
              <a:off x="1106675" y="3268575"/>
              <a:ext cx="408075" cy="15975"/>
            </a:xfrm>
            <a:custGeom>
              <a:avLst/>
              <a:gdLst/>
              <a:ahLst/>
              <a:cxnLst/>
              <a:rect l="l" t="t" r="r" b="b"/>
              <a:pathLst>
                <a:path w="16323" h="639" extrusionOk="0">
                  <a:moveTo>
                    <a:pt x="152" y="1"/>
                  </a:moveTo>
                  <a:cubicBezTo>
                    <a:pt x="91" y="61"/>
                    <a:pt x="31" y="92"/>
                    <a:pt x="0" y="122"/>
                  </a:cubicBezTo>
                  <a:cubicBezTo>
                    <a:pt x="2736" y="487"/>
                    <a:pt x="5502" y="639"/>
                    <a:pt x="8268" y="639"/>
                  </a:cubicBezTo>
                  <a:lnTo>
                    <a:pt x="8967" y="639"/>
                  </a:lnTo>
                  <a:cubicBezTo>
                    <a:pt x="11429" y="578"/>
                    <a:pt x="13891" y="426"/>
                    <a:pt x="16323" y="122"/>
                  </a:cubicBezTo>
                  <a:cubicBezTo>
                    <a:pt x="16292" y="92"/>
                    <a:pt x="16232" y="61"/>
                    <a:pt x="16171" y="61"/>
                  </a:cubicBezTo>
                  <a:cubicBezTo>
                    <a:pt x="13575" y="358"/>
                    <a:pt x="10964" y="510"/>
                    <a:pt x="8353" y="510"/>
                  </a:cubicBezTo>
                  <a:cubicBezTo>
                    <a:pt x="5614" y="510"/>
                    <a:pt x="2875" y="343"/>
                    <a:pt x="152" y="1"/>
                  </a:cubicBezTo>
                  <a:close/>
                </a:path>
              </a:pathLst>
            </a:custGeom>
            <a:solidFill>
              <a:srgbClr val="AD523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Google Shape;10803;p74">
              <a:extLst>
                <a:ext uri="{FF2B5EF4-FFF2-40B4-BE49-F238E27FC236}">
                  <a16:creationId xmlns:a16="http://schemas.microsoft.com/office/drawing/2014/main" id="{A1022910-3697-14B9-BEDE-C52C7FA73E7E}"/>
                </a:ext>
              </a:extLst>
            </p:cNvPr>
            <p:cNvSpPr/>
            <p:nvPr/>
          </p:nvSpPr>
          <p:spPr>
            <a:xfrm>
              <a:off x="1019275" y="3409925"/>
              <a:ext cx="582875" cy="28900"/>
            </a:xfrm>
            <a:custGeom>
              <a:avLst/>
              <a:gdLst/>
              <a:ahLst/>
              <a:cxnLst/>
              <a:rect l="l" t="t" r="r" b="b"/>
              <a:pathLst>
                <a:path w="23315" h="1156" extrusionOk="0">
                  <a:moveTo>
                    <a:pt x="31" y="0"/>
                  </a:moveTo>
                  <a:cubicBezTo>
                    <a:pt x="31" y="30"/>
                    <a:pt x="1" y="91"/>
                    <a:pt x="1" y="152"/>
                  </a:cubicBezTo>
                  <a:cubicBezTo>
                    <a:pt x="3861" y="821"/>
                    <a:pt x="7782" y="1155"/>
                    <a:pt x="11764" y="1155"/>
                  </a:cubicBezTo>
                  <a:lnTo>
                    <a:pt x="12463" y="1155"/>
                  </a:lnTo>
                  <a:cubicBezTo>
                    <a:pt x="16141" y="1125"/>
                    <a:pt x="19728" y="790"/>
                    <a:pt x="23314" y="182"/>
                  </a:cubicBezTo>
                  <a:cubicBezTo>
                    <a:pt x="23284" y="91"/>
                    <a:pt x="23284" y="61"/>
                    <a:pt x="23284" y="30"/>
                  </a:cubicBezTo>
                  <a:cubicBezTo>
                    <a:pt x="19460" y="695"/>
                    <a:pt x="15584" y="1030"/>
                    <a:pt x="11712" y="1030"/>
                  </a:cubicBezTo>
                  <a:cubicBezTo>
                    <a:pt x="7795" y="1030"/>
                    <a:pt x="3883" y="688"/>
                    <a:pt x="31" y="0"/>
                  </a:cubicBezTo>
                  <a:close/>
                </a:path>
              </a:pathLst>
            </a:custGeom>
            <a:solidFill>
              <a:srgbClr val="AD523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Google Shape;10804;p74">
              <a:extLst>
                <a:ext uri="{FF2B5EF4-FFF2-40B4-BE49-F238E27FC236}">
                  <a16:creationId xmlns:a16="http://schemas.microsoft.com/office/drawing/2014/main" id="{A0037866-AB31-73CE-C55A-7E5FE7637B65}"/>
                </a:ext>
              </a:extLst>
            </p:cNvPr>
            <p:cNvSpPr/>
            <p:nvPr/>
          </p:nvSpPr>
          <p:spPr>
            <a:xfrm>
              <a:off x="1019275" y="3409925"/>
              <a:ext cx="582875" cy="28900"/>
            </a:xfrm>
            <a:custGeom>
              <a:avLst/>
              <a:gdLst/>
              <a:ahLst/>
              <a:cxnLst/>
              <a:rect l="l" t="t" r="r" b="b"/>
              <a:pathLst>
                <a:path w="23315" h="1156" extrusionOk="0">
                  <a:moveTo>
                    <a:pt x="31" y="0"/>
                  </a:moveTo>
                  <a:cubicBezTo>
                    <a:pt x="31" y="30"/>
                    <a:pt x="1" y="91"/>
                    <a:pt x="1" y="152"/>
                  </a:cubicBezTo>
                  <a:cubicBezTo>
                    <a:pt x="3861" y="821"/>
                    <a:pt x="7782" y="1155"/>
                    <a:pt x="11764" y="1155"/>
                  </a:cubicBezTo>
                  <a:lnTo>
                    <a:pt x="12463" y="1155"/>
                  </a:lnTo>
                  <a:cubicBezTo>
                    <a:pt x="16141" y="1125"/>
                    <a:pt x="19728" y="790"/>
                    <a:pt x="23314" y="182"/>
                  </a:cubicBezTo>
                  <a:cubicBezTo>
                    <a:pt x="23284" y="91"/>
                    <a:pt x="23284" y="61"/>
                    <a:pt x="23284" y="30"/>
                  </a:cubicBezTo>
                  <a:cubicBezTo>
                    <a:pt x="19460" y="695"/>
                    <a:pt x="15584" y="1030"/>
                    <a:pt x="11712" y="1030"/>
                  </a:cubicBezTo>
                  <a:cubicBezTo>
                    <a:pt x="7795" y="1030"/>
                    <a:pt x="3883" y="688"/>
                    <a:pt x="31" y="0"/>
                  </a:cubicBezTo>
                  <a:close/>
                </a:path>
              </a:pathLst>
            </a:custGeom>
            <a:solidFill>
              <a:srgbClr val="AD523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Google Shape;10805;p74">
              <a:extLst>
                <a:ext uri="{FF2B5EF4-FFF2-40B4-BE49-F238E27FC236}">
                  <a16:creationId xmlns:a16="http://schemas.microsoft.com/office/drawing/2014/main" id="{4508E136-B2E8-C2B4-0ED1-4C4D8838B09B}"/>
                </a:ext>
              </a:extLst>
            </p:cNvPr>
            <p:cNvSpPr/>
            <p:nvPr/>
          </p:nvSpPr>
          <p:spPr>
            <a:xfrm>
              <a:off x="945575" y="3548975"/>
              <a:ext cx="731800" cy="44100"/>
            </a:xfrm>
            <a:custGeom>
              <a:avLst/>
              <a:gdLst/>
              <a:ahLst/>
              <a:cxnLst/>
              <a:rect l="l" t="t" r="r" b="b"/>
              <a:pathLst>
                <a:path w="29272" h="1764" extrusionOk="0">
                  <a:moveTo>
                    <a:pt x="152" y="0"/>
                  </a:moveTo>
                  <a:cubicBezTo>
                    <a:pt x="92" y="61"/>
                    <a:pt x="31" y="92"/>
                    <a:pt x="0" y="122"/>
                  </a:cubicBezTo>
                  <a:cubicBezTo>
                    <a:pt x="4803" y="1216"/>
                    <a:pt x="9697" y="1763"/>
                    <a:pt x="14712" y="1763"/>
                  </a:cubicBezTo>
                  <a:lnTo>
                    <a:pt x="15411" y="1763"/>
                  </a:lnTo>
                  <a:cubicBezTo>
                    <a:pt x="20122" y="1733"/>
                    <a:pt x="24743" y="1186"/>
                    <a:pt x="29271" y="213"/>
                  </a:cubicBezTo>
                  <a:cubicBezTo>
                    <a:pt x="29180" y="152"/>
                    <a:pt x="29150" y="122"/>
                    <a:pt x="29150" y="61"/>
                  </a:cubicBezTo>
                  <a:cubicBezTo>
                    <a:pt x="24476" y="1110"/>
                    <a:pt x="19684" y="1627"/>
                    <a:pt x="14883" y="1627"/>
                  </a:cubicBezTo>
                  <a:cubicBezTo>
                    <a:pt x="9942" y="1627"/>
                    <a:pt x="4993" y="1080"/>
                    <a:pt x="152" y="0"/>
                  </a:cubicBezTo>
                  <a:close/>
                </a:path>
              </a:pathLst>
            </a:custGeom>
            <a:solidFill>
              <a:srgbClr val="AD523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Google Shape;10806;p74">
              <a:extLst>
                <a:ext uri="{FF2B5EF4-FFF2-40B4-BE49-F238E27FC236}">
                  <a16:creationId xmlns:a16="http://schemas.microsoft.com/office/drawing/2014/main" id="{3C1939F2-E077-CE68-615A-E8713221230B}"/>
                </a:ext>
              </a:extLst>
            </p:cNvPr>
            <p:cNvSpPr/>
            <p:nvPr/>
          </p:nvSpPr>
          <p:spPr>
            <a:xfrm>
              <a:off x="945575" y="3548975"/>
              <a:ext cx="731800" cy="44100"/>
            </a:xfrm>
            <a:custGeom>
              <a:avLst/>
              <a:gdLst/>
              <a:ahLst/>
              <a:cxnLst/>
              <a:rect l="l" t="t" r="r" b="b"/>
              <a:pathLst>
                <a:path w="29272" h="1764" extrusionOk="0">
                  <a:moveTo>
                    <a:pt x="152" y="0"/>
                  </a:moveTo>
                  <a:cubicBezTo>
                    <a:pt x="92" y="61"/>
                    <a:pt x="31" y="92"/>
                    <a:pt x="0" y="122"/>
                  </a:cubicBezTo>
                  <a:cubicBezTo>
                    <a:pt x="4803" y="1216"/>
                    <a:pt x="9697" y="1763"/>
                    <a:pt x="14712" y="1763"/>
                  </a:cubicBezTo>
                  <a:lnTo>
                    <a:pt x="15411" y="1763"/>
                  </a:lnTo>
                  <a:cubicBezTo>
                    <a:pt x="20122" y="1733"/>
                    <a:pt x="24743" y="1186"/>
                    <a:pt x="29271" y="213"/>
                  </a:cubicBezTo>
                  <a:cubicBezTo>
                    <a:pt x="29180" y="152"/>
                    <a:pt x="29150" y="122"/>
                    <a:pt x="29150" y="61"/>
                  </a:cubicBezTo>
                  <a:cubicBezTo>
                    <a:pt x="24476" y="1110"/>
                    <a:pt x="19684" y="1627"/>
                    <a:pt x="14883" y="1627"/>
                  </a:cubicBezTo>
                  <a:cubicBezTo>
                    <a:pt x="9942" y="1627"/>
                    <a:pt x="4993" y="1080"/>
                    <a:pt x="152" y="0"/>
                  </a:cubicBezTo>
                  <a:close/>
                </a:path>
              </a:pathLst>
            </a:custGeom>
            <a:solidFill>
              <a:srgbClr val="AD523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Google Shape;10807;p74">
              <a:extLst>
                <a:ext uri="{FF2B5EF4-FFF2-40B4-BE49-F238E27FC236}">
                  <a16:creationId xmlns:a16="http://schemas.microsoft.com/office/drawing/2014/main" id="{5E4C2981-7F89-C20D-85AD-94303BAA5319}"/>
                </a:ext>
              </a:extLst>
            </p:cNvPr>
            <p:cNvSpPr/>
            <p:nvPr/>
          </p:nvSpPr>
          <p:spPr>
            <a:xfrm>
              <a:off x="863500" y="3683475"/>
              <a:ext cx="895175" cy="65375"/>
            </a:xfrm>
            <a:custGeom>
              <a:avLst/>
              <a:gdLst/>
              <a:ahLst/>
              <a:cxnLst/>
              <a:rect l="l" t="t" r="r" b="b"/>
              <a:pathLst>
                <a:path w="35807" h="2615" extrusionOk="0">
                  <a:moveTo>
                    <a:pt x="31" y="0"/>
                  </a:moveTo>
                  <a:cubicBezTo>
                    <a:pt x="31" y="31"/>
                    <a:pt x="1" y="92"/>
                    <a:pt x="1" y="152"/>
                  </a:cubicBezTo>
                  <a:cubicBezTo>
                    <a:pt x="5806" y="1763"/>
                    <a:pt x="11855" y="2615"/>
                    <a:pt x="17995" y="2615"/>
                  </a:cubicBezTo>
                  <a:lnTo>
                    <a:pt x="18694" y="2615"/>
                  </a:lnTo>
                  <a:cubicBezTo>
                    <a:pt x="24530" y="2523"/>
                    <a:pt x="30275" y="1733"/>
                    <a:pt x="35807" y="213"/>
                  </a:cubicBezTo>
                  <a:cubicBezTo>
                    <a:pt x="35776" y="152"/>
                    <a:pt x="35776" y="92"/>
                    <a:pt x="35776" y="61"/>
                  </a:cubicBezTo>
                  <a:cubicBezTo>
                    <a:pt x="29968" y="1650"/>
                    <a:pt x="23964" y="2447"/>
                    <a:pt x="17966" y="2447"/>
                  </a:cubicBezTo>
                  <a:cubicBezTo>
                    <a:pt x="11912" y="2447"/>
                    <a:pt x="5864" y="1634"/>
                    <a:pt x="31" y="0"/>
                  </a:cubicBezTo>
                  <a:close/>
                </a:path>
              </a:pathLst>
            </a:custGeom>
            <a:solidFill>
              <a:srgbClr val="AD523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Google Shape;10808;p74">
              <a:extLst>
                <a:ext uri="{FF2B5EF4-FFF2-40B4-BE49-F238E27FC236}">
                  <a16:creationId xmlns:a16="http://schemas.microsoft.com/office/drawing/2014/main" id="{E6591206-C847-AF1B-3387-5CA6D8F73133}"/>
                </a:ext>
              </a:extLst>
            </p:cNvPr>
            <p:cNvSpPr/>
            <p:nvPr/>
          </p:nvSpPr>
          <p:spPr>
            <a:xfrm>
              <a:off x="863500" y="3683475"/>
              <a:ext cx="895175" cy="65375"/>
            </a:xfrm>
            <a:custGeom>
              <a:avLst/>
              <a:gdLst/>
              <a:ahLst/>
              <a:cxnLst/>
              <a:rect l="l" t="t" r="r" b="b"/>
              <a:pathLst>
                <a:path w="35807" h="2615" extrusionOk="0">
                  <a:moveTo>
                    <a:pt x="31" y="0"/>
                  </a:moveTo>
                  <a:cubicBezTo>
                    <a:pt x="31" y="31"/>
                    <a:pt x="1" y="92"/>
                    <a:pt x="1" y="152"/>
                  </a:cubicBezTo>
                  <a:cubicBezTo>
                    <a:pt x="5806" y="1763"/>
                    <a:pt x="11855" y="2615"/>
                    <a:pt x="17995" y="2615"/>
                  </a:cubicBezTo>
                  <a:lnTo>
                    <a:pt x="18694" y="2615"/>
                  </a:lnTo>
                  <a:cubicBezTo>
                    <a:pt x="24530" y="2523"/>
                    <a:pt x="30275" y="1733"/>
                    <a:pt x="35807" y="213"/>
                  </a:cubicBezTo>
                  <a:cubicBezTo>
                    <a:pt x="35776" y="152"/>
                    <a:pt x="35776" y="92"/>
                    <a:pt x="35776" y="61"/>
                  </a:cubicBezTo>
                  <a:cubicBezTo>
                    <a:pt x="29968" y="1650"/>
                    <a:pt x="23964" y="2447"/>
                    <a:pt x="17966" y="2447"/>
                  </a:cubicBezTo>
                  <a:cubicBezTo>
                    <a:pt x="11912" y="2447"/>
                    <a:pt x="5864" y="1634"/>
                    <a:pt x="31" y="0"/>
                  </a:cubicBezTo>
                  <a:close/>
                </a:path>
              </a:pathLst>
            </a:custGeom>
            <a:solidFill>
              <a:srgbClr val="AD523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Google Shape;10809;p74">
              <a:extLst>
                <a:ext uri="{FF2B5EF4-FFF2-40B4-BE49-F238E27FC236}">
                  <a16:creationId xmlns:a16="http://schemas.microsoft.com/office/drawing/2014/main" id="{0FD47003-CD43-7220-83C5-6C3B194990E3}"/>
                </a:ext>
              </a:extLst>
            </p:cNvPr>
            <p:cNvSpPr/>
            <p:nvPr/>
          </p:nvSpPr>
          <p:spPr>
            <a:xfrm>
              <a:off x="876425" y="3840775"/>
              <a:ext cx="865550" cy="61575"/>
            </a:xfrm>
            <a:custGeom>
              <a:avLst/>
              <a:gdLst/>
              <a:ahLst/>
              <a:cxnLst/>
              <a:rect l="l" t="t" r="r" b="b"/>
              <a:pathLst>
                <a:path w="34622" h="2463" extrusionOk="0">
                  <a:moveTo>
                    <a:pt x="0" y="0"/>
                  </a:moveTo>
                  <a:lnTo>
                    <a:pt x="0" y="0"/>
                  </a:lnTo>
                  <a:cubicBezTo>
                    <a:pt x="31" y="92"/>
                    <a:pt x="92" y="122"/>
                    <a:pt x="122" y="183"/>
                  </a:cubicBezTo>
                  <a:cubicBezTo>
                    <a:pt x="5745" y="1703"/>
                    <a:pt x="11520" y="2462"/>
                    <a:pt x="17448" y="2462"/>
                  </a:cubicBezTo>
                  <a:lnTo>
                    <a:pt x="18116" y="2462"/>
                  </a:lnTo>
                  <a:cubicBezTo>
                    <a:pt x="23709" y="2432"/>
                    <a:pt x="29211" y="1703"/>
                    <a:pt x="34500" y="304"/>
                  </a:cubicBezTo>
                  <a:cubicBezTo>
                    <a:pt x="34530" y="244"/>
                    <a:pt x="34591" y="183"/>
                    <a:pt x="34621" y="122"/>
                  </a:cubicBezTo>
                  <a:lnTo>
                    <a:pt x="34621" y="122"/>
                  </a:lnTo>
                  <a:cubicBezTo>
                    <a:pt x="29067" y="1604"/>
                    <a:pt x="23336" y="2341"/>
                    <a:pt x="17596" y="2341"/>
                  </a:cubicBezTo>
                  <a:cubicBezTo>
                    <a:pt x="11680" y="2341"/>
                    <a:pt x="5754" y="1558"/>
                    <a:pt x="0" y="0"/>
                  </a:cubicBezTo>
                  <a:close/>
                </a:path>
              </a:pathLst>
            </a:custGeom>
            <a:solidFill>
              <a:srgbClr val="AD523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Google Shape;10810;p74">
              <a:extLst>
                <a:ext uri="{FF2B5EF4-FFF2-40B4-BE49-F238E27FC236}">
                  <a16:creationId xmlns:a16="http://schemas.microsoft.com/office/drawing/2014/main" id="{1A948E82-FB68-72A7-CEAA-A69582E9587B}"/>
                </a:ext>
              </a:extLst>
            </p:cNvPr>
            <p:cNvSpPr/>
            <p:nvPr/>
          </p:nvSpPr>
          <p:spPr>
            <a:xfrm>
              <a:off x="876425" y="3840775"/>
              <a:ext cx="865550" cy="61575"/>
            </a:xfrm>
            <a:custGeom>
              <a:avLst/>
              <a:gdLst/>
              <a:ahLst/>
              <a:cxnLst/>
              <a:rect l="l" t="t" r="r" b="b"/>
              <a:pathLst>
                <a:path w="34622" h="2463" extrusionOk="0">
                  <a:moveTo>
                    <a:pt x="0" y="0"/>
                  </a:moveTo>
                  <a:lnTo>
                    <a:pt x="0" y="0"/>
                  </a:lnTo>
                  <a:cubicBezTo>
                    <a:pt x="31" y="92"/>
                    <a:pt x="92" y="122"/>
                    <a:pt x="122" y="183"/>
                  </a:cubicBezTo>
                  <a:cubicBezTo>
                    <a:pt x="5745" y="1703"/>
                    <a:pt x="11520" y="2462"/>
                    <a:pt x="17448" y="2462"/>
                  </a:cubicBezTo>
                  <a:lnTo>
                    <a:pt x="18116" y="2462"/>
                  </a:lnTo>
                  <a:cubicBezTo>
                    <a:pt x="23709" y="2432"/>
                    <a:pt x="29211" y="1703"/>
                    <a:pt x="34500" y="304"/>
                  </a:cubicBezTo>
                  <a:cubicBezTo>
                    <a:pt x="34530" y="244"/>
                    <a:pt x="34591" y="183"/>
                    <a:pt x="34621" y="122"/>
                  </a:cubicBezTo>
                  <a:lnTo>
                    <a:pt x="34621" y="122"/>
                  </a:lnTo>
                  <a:cubicBezTo>
                    <a:pt x="29067" y="1604"/>
                    <a:pt x="23336" y="2341"/>
                    <a:pt x="17596" y="2341"/>
                  </a:cubicBezTo>
                  <a:cubicBezTo>
                    <a:pt x="11680" y="2341"/>
                    <a:pt x="5754" y="1558"/>
                    <a:pt x="0" y="0"/>
                  </a:cubicBezTo>
                  <a:close/>
                </a:path>
              </a:pathLst>
            </a:custGeom>
            <a:solidFill>
              <a:srgbClr val="AD523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Google Shape;10811;p74">
              <a:extLst>
                <a:ext uri="{FF2B5EF4-FFF2-40B4-BE49-F238E27FC236}">
                  <a16:creationId xmlns:a16="http://schemas.microsoft.com/office/drawing/2014/main" id="{D172755F-8691-C0D2-74D9-A56F054C33B6}"/>
                </a:ext>
              </a:extLst>
            </p:cNvPr>
            <p:cNvSpPr/>
            <p:nvPr/>
          </p:nvSpPr>
          <p:spPr>
            <a:xfrm>
              <a:off x="842975" y="3987425"/>
              <a:ext cx="933950" cy="69950"/>
            </a:xfrm>
            <a:custGeom>
              <a:avLst/>
              <a:gdLst/>
              <a:ahLst/>
              <a:cxnLst/>
              <a:rect l="l" t="t" r="r" b="b"/>
              <a:pathLst>
                <a:path w="37358" h="2798" extrusionOk="0">
                  <a:moveTo>
                    <a:pt x="62" y="1"/>
                  </a:moveTo>
                  <a:cubicBezTo>
                    <a:pt x="1" y="31"/>
                    <a:pt x="1" y="92"/>
                    <a:pt x="1" y="153"/>
                  </a:cubicBezTo>
                  <a:cubicBezTo>
                    <a:pt x="6050" y="1885"/>
                    <a:pt x="12372" y="2797"/>
                    <a:pt x="18786" y="2797"/>
                  </a:cubicBezTo>
                  <a:lnTo>
                    <a:pt x="19454" y="2797"/>
                  </a:lnTo>
                  <a:cubicBezTo>
                    <a:pt x="25594" y="2736"/>
                    <a:pt x="31582" y="1885"/>
                    <a:pt x="37357" y="213"/>
                  </a:cubicBezTo>
                  <a:cubicBezTo>
                    <a:pt x="37357" y="183"/>
                    <a:pt x="37357" y="92"/>
                    <a:pt x="37327" y="62"/>
                  </a:cubicBezTo>
                  <a:cubicBezTo>
                    <a:pt x="31289" y="1802"/>
                    <a:pt x="25025" y="2676"/>
                    <a:pt x="18764" y="2676"/>
                  </a:cubicBezTo>
                  <a:cubicBezTo>
                    <a:pt x="12449" y="2676"/>
                    <a:pt x="6137" y="1787"/>
                    <a:pt x="62" y="1"/>
                  </a:cubicBezTo>
                  <a:close/>
                </a:path>
              </a:pathLst>
            </a:custGeom>
            <a:solidFill>
              <a:srgbClr val="AD523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Google Shape;10812;p74">
              <a:extLst>
                <a:ext uri="{FF2B5EF4-FFF2-40B4-BE49-F238E27FC236}">
                  <a16:creationId xmlns:a16="http://schemas.microsoft.com/office/drawing/2014/main" id="{8C2C2B39-7545-DB93-D4F2-515408B9D7DF}"/>
                </a:ext>
              </a:extLst>
            </p:cNvPr>
            <p:cNvSpPr/>
            <p:nvPr/>
          </p:nvSpPr>
          <p:spPr>
            <a:xfrm>
              <a:off x="842975" y="3987425"/>
              <a:ext cx="933950" cy="69950"/>
            </a:xfrm>
            <a:custGeom>
              <a:avLst/>
              <a:gdLst/>
              <a:ahLst/>
              <a:cxnLst/>
              <a:rect l="l" t="t" r="r" b="b"/>
              <a:pathLst>
                <a:path w="37358" h="2798" extrusionOk="0">
                  <a:moveTo>
                    <a:pt x="62" y="1"/>
                  </a:moveTo>
                  <a:cubicBezTo>
                    <a:pt x="1" y="31"/>
                    <a:pt x="1" y="92"/>
                    <a:pt x="1" y="153"/>
                  </a:cubicBezTo>
                  <a:cubicBezTo>
                    <a:pt x="6050" y="1885"/>
                    <a:pt x="12372" y="2797"/>
                    <a:pt x="18786" y="2797"/>
                  </a:cubicBezTo>
                  <a:lnTo>
                    <a:pt x="19454" y="2797"/>
                  </a:lnTo>
                  <a:cubicBezTo>
                    <a:pt x="25594" y="2736"/>
                    <a:pt x="31582" y="1885"/>
                    <a:pt x="37357" y="213"/>
                  </a:cubicBezTo>
                  <a:cubicBezTo>
                    <a:pt x="37357" y="183"/>
                    <a:pt x="37357" y="92"/>
                    <a:pt x="37327" y="62"/>
                  </a:cubicBezTo>
                  <a:cubicBezTo>
                    <a:pt x="31289" y="1802"/>
                    <a:pt x="25025" y="2676"/>
                    <a:pt x="18764" y="2676"/>
                  </a:cubicBezTo>
                  <a:cubicBezTo>
                    <a:pt x="12449" y="2676"/>
                    <a:pt x="6137" y="1787"/>
                    <a:pt x="62" y="1"/>
                  </a:cubicBezTo>
                  <a:close/>
                </a:path>
              </a:pathLst>
            </a:custGeom>
            <a:solidFill>
              <a:srgbClr val="AD523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Google Shape;10813;p74">
              <a:extLst>
                <a:ext uri="{FF2B5EF4-FFF2-40B4-BE49-F238E27FC236}">
                  <a16:creationId xmlns:a16="http://schemas.microsoft.com/office/drawing/2014/main" id="{39992466-7259-FAFD-2751-5F74E90FF4A0}"/>
                </a:ext>
              </a:extLst>
            </p:cNvPr>
            <p:cNvSpPr/>
            <p:nvPr/>
          </p:nvSpPr>
          <p:spPr>
            <a:xfrm>
              <a:off x="880225" y="4152325"/>
              <a:ext cx="858700" cy="60050"/>
            </a:xfrm>
            <a:custGeom>
              <a:avLst/>
              <a:gdLst/>
              <a:ahLst/>
              <a:cxnLst/>
              <a:rect l="l" t="t" r="r" b="b"/>
              <a:pathLst>
                <a:path w="34348" h="2402" extrusionOk="0">
                  <a:moveTo>
                    <a:pt x="0" y="1"/>
                  </a:moveTo>
                  <a:lnTo>
                    <a:pt x="0" y="1"/>
                  </a:lnTo>
                  <a:cubicBezTo>
                    <a:pt x="31" y="31"/>
                    <a:pt x="122" y="122"/>
                    <a:pt x="152" y="183"/>
                  </a:cubicBezTo>
                  <a:cubicBezTo>
                    <a:pt x="5715" y="1642"/>
                    <a:pt x="11429" y="2402"/>
                    <a:pt x="17296" y="2402"/>
                  </a:cubicBezTo>
                  <a:lnTo>
                    <a:pt x="17964" y="2402"/>
                  </a:lnTo>
                  <a:cubicBezTo>
                    <a:pt x="23496" y="2311"/>
                    <a:pt x="28907" y="1642"/>
                    <a:pt x="34165" y="274"/>
                  </a:cubicBezTo>
                  <a:cubicBezTo>
                    <a:pt x="34226" y="244"/>
                    <a:pt x="34317" y="153"/>
                    <a:pt x="34348" y="92"/>
                  </a:cubicBezTo>
                  <a:lnTo>
                    <a:pt x="34348" y="92"/>
                  </a:lnTo>
                  <a:cubicBezTo>
                    <a:pt x="28797" y="1551"/>
                    <a:pt x="23075" y="2280"/>
                    <a:pt x="17351" y="2280"/>
                  </a:cubicBezTo>
                  <a:cubicBezTo>
                    <a:pt x="11509" y="2280"/>
                    <a:pt x="5666" y="1521"/>
                    <a:pt x="0" y="1"/>
                  </a:cubicBezTo>
                  <a:close/>
                </a:path>
              </a:pathLst>
            </a:custGeom>
            <a:solidFill>
              <a:srgbClr val="AD523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Google Shape;10814;p74">
              <a:extLst>
                <a:ext uri="{FF2B5EF4-FFF2-40B4-BE49-F238E27FC236}">
                  <a16:creationId xmlns:a16="http://schemas.microsoft.com/office/drawing/2014/main" id="{0C36757D-E353-5EBA-50DE-FEE9C86F829B}"/>
                </a:ext>
              </a:extLst>
            </p:cNvPr>
            <p:cNvSpPr/>
            <p:nvPr/>
          </p:nvSpPr>
          <p:spPr>
            <a:xfrm>
              <a:off x="880225" y="4152325"/>
              <a:ext cx="858700" cy="60050"/>
            </a:xfrm>
            <a:custGeom>
              <a:avLst/>
              <a:gdLst/>
              <a:ahLst/>
              <a:cxnLst/>
              <a:rect l="l" t="t" r="r" b="b"/>
              <a:pathLst>
                <a:path w="34348" h="2402" extrusionOk="0">
                  <a:moveTo>
                    <a:pt x="0" y="1"/>
                  </a:moveTo>
                  <a:lnTo>
                    <a:pt x="0" y="1"/>
                  </a:lnTo>
                  <a:cubicBezTo>
                    <a:pt x="31" y="31"/>
                    <a:pt x="122" y="122"/>
                    <a:pt x="152" y="183"/>
                  </a:cubicBezTo>
                  <a:cubicBezTo>
                    <a:pt x="5715" y="1642"/>
                    <a:pt x="11429" y="2402"/>
                    <a:pt x="17296" y="2402"/>
                  </a:cubicBezTo>
                  <a:lnTo>
                    <a:pt x="17964" y="2402"/>
                  </a:lnTo>
                  <a:cubicBezTo>
                    <a:pt x="23496" y="2311"/>
                    <a:pt x="28907" y="1642"/>
                    <a:pt x="34165" y="274"/>
                  </a:cubicBezTo>
                  <a:cubicBezTo>
                    <a:pt x="34226" y="244"/>
                    <a:pt x="34317" y="153"/>
                    <a:pt x="34348" y="92"/>
                  </a:cubicBezTo>
                  <a:lnTo>
                    <a:pt x="34348" y="92"/>
                  </a:lnTo>
                  <a:cubicBezTo>
                    <a:pt x="28797" y="1551"/>
                    <a:pt x="23075" y="2280"/>
                    <a:pt x="17351" y="2280"/>
                  </a:cubicBezTo>
                  <a:cubicBezTo>
                    <a:pt x="11509" y="2280"/>
                    <a:pt x="5666" y="1521"/>
                    <a:pt x="0" y="1"/>
                  </a:cubicBezTo>
                  <a:close/>
                </a:path>
              </a:pathLst>
            </a:custGeom>
            <a:solidFill>
              <a:srgbClr val="AD523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Google Shape;10815;p74">
              <a:extLst>
                <a:ext uri="{FF2B5EF4-FFF2-40B4-BE49-F238E27FC236}">
                  <a16:creationId xmlns:a16="http://schemas.microsoft.com/office/drawing/2014/main" id="{7D33965C-16D5-2893-4A92-C0E698BD0187}"/>
                </a:ext>
              </a:extLst>
            </p:cNvPr>
            <p:cNvSpPr/>
            <p:nvPr/>
          </p:nvSpPr>
          <p:spPr>
            <a:xfrm>
              <a:off x="1006375" y="4335450"/>
              <a:ext cx="606400" cy="31950"/>
            </a:xfrm>
            <a:custGeom>
              <a:avLst/>
              <a:gdLst/>
              <a:ahLst/>
              <a:cxnLst/>
              <a:rect l="l" t="t" r="r" b="b"/>
              <a:pathLst>
                <a:path w="24256" h="1278" extrusionOk="0">
                  <a:moveTo>
                    <a:pt x="0" y="1"/>
                  </a:moveTo>
                  <a:cubicBezTo>
                    <a:pt x="91" y="92"/>
                    <a:pt x="122" y="153"/>
                    <a:pt x="182" y="214"/>
                  </a:cubicBezTo>
                  <a:cubicBezTo>
                    <a:pt x="4164" y="913"/>
                    <a:pt x="8177" y="1278"/>
                    <a:pt x="12250" y="1278"/>
                  </a:cubicBezTo>
                  <a:lnTo>
                    <a:pt x="12918" y="1278"/>
                  </a:lnTo>
                  <a:cubicBezTo>
                    <a:pt x="16687" y="1217"/>
                    <a:pt x="20426" y="882"/>
                    <a:pt x="24043" y="244"/>
                  </a:cubicBezTo>
                  <a:lnTo>
                    <a:pt x="24256" y="62"/>
                  </a:lnTo>
                  <a:lnTo>
                    <a:pt x="24256" y="62"/>
                  </a:lnTo>
                  <a:cubicBezTo>
                    <a:pt x="20306" y="780"/>
                    <a:pt x="16311" y="1137"/>
                    <a:pt x="12316" y="1137"/>
                  </a:cubicBezTo>
                  <a:cubicBezTo>
                    <a:pt x="8196" y="1137"/>
                    <a:pt x="4074" y="757"/>
                    <a:pt x="0" y="1"/>
                  </a:cubicBezTo>
                  <a:close/>
                </a:path>
              </a:pathLst>
            </a:custGeom>
            <a:solidFill>
              <a:srgbClr val="AD523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Google Shape;10816;p74">
              <a:extLst>
                <a:ext uri="{FF2B5EF4-FFF2-40B4-BE49-F238E27FC236}">
                  <a16:creationId xmlns:a16="http://schemas.microsoft.com/office/drawing/2014/main" id="{2C7A862B-F44D-6D6D-1B42-2E25F68E64E0}"/>
                </a:ext>
              </a:extLst>
            </p:cNvPr>
            <p:cNvSpPr/>
            <p:nvPr/>
          </p:nvSpPr>
          <p:spPr>
            <a:xfrm>
              <a:off x="1006375" y="4335450"/>
              <a:ext cx="606400" cy="31950"/>
            </a:xfrm>
            <a:custGeom>
              <a:avLst/>
              <a:gdLst/>
              <a:ahLst/>
              <a:cxnLst/>
              <a:rect l="l" t="t" r="r" b="b"/>
              <a:pathLst>
                <a:path w="24256" h="1278" extrusionOk="0">
                  <a:moveTo>
                    <a:pt x="0" y="1"/>
                  </a:moveTo>
                  <a:cubicBezTo>
                    <a:pt x="91" y="92"/>
                    <a:pt x="122" y="153"/>
                    <a:pt x="182" y="214"/>
                  </a:cubicBezTo>
                  <a:cubicBezTo>
                    <a:pt x="4164" y="913"/>
                    <a:pt x="8177" y="1278"/>
                    <a:pt x="12250" y="1278"/>
                  </a:cubicBezTo>
                  <a:lnTo>
                    <a:pt x="12918" y="1278"/>
                  </a:lnTo>
                  <a:cubicBezTo>
                    <a:pt x="16687" y="1217"/>
                    <a:pt x="20426" y="882"/>
                    <a:pt x="24043" y="244"/>
                  </a:cubicBezTo>
                  <a:lnTo>
                    <a:pt x="24256" y="62"/>
                  </a:lnTo>
                  <a:lnTo>
                    <a:pt x="24256" y="62"/>
                  </a:lnTo>
                  <a:cubicBezTo>
                    <a:pt x="20306" y="780"/>
                    <a:pt x="16311" y="1137"/>
                    <a:pt x="12316" y="1137"/>
                  </a:cubicBezTo>
                  <a:cubicBezTo>
                    <a:pt x="8196" y="1137"/>
                    <a:pt x="4074" y="757"/>
                    <a:pt x="0" y="1"/>
                  </a:cubicBezTo>
                  <a:close/>
                </a:path>
              </a:pathLst>
            </a:custGeom>
            <a:solidFill>
              <a:srgbClr val="AD523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Google Shape;10817;p74">
              <a:extLst>
                <a:ext uri="{FF2B5EF4-FFF2-40B4-BE49-F238E27FC236}">
                  <a16:creationId xmlns:a16="http://schemas.microsoft.com/office/drawing/2014/main" id="{B50EAE5B-7D9D-33A0-71A4-E7DA27B8E8E4}"/>
                </a:ext>
              </a:extLst>
            </p:cNvPr>
            <p:cNvSpPr/>
            <p:nvPr/>
          </p:nvSpPr>
          <p:spPr>
            <a:xfrm>
              <a:off x="1262450" y="3189550"/>
              <a:ext cx="521300" cy="1234425"/>
            </a:xfrm>
            <a:custGeom>
              <a:avLst/>
              <a:gdLst/>
              <a:ahLst/>
              <a:cxnLst/>
              <a:rect l="l" t="t" r="r" b="b"/>
              <a:pathLst>
                <a:path w="20852" h="49377" extrusionOk="0">
                  <a:moveTo>
                    <a:pt x="1277" y="0"/>
                  </a:moveTo>
                  <a:cubicBezTo>
                    <a:pt x="1095" y="31"/>
                    <a:pt x="851" y="61"/>
                    <a:pt x="669" y="92"/>
                  </a:cubicBezTo>
                  <a:cubicBezTo>
                    <a:pt x="10122" y="6779"/>
                    <a:pt x="15593" y="17539"/>
                    <a:pt x="15229" y="29211"/>
                  </a:cubicBezTo>
                  <a:cubicBezTo>
                    <a:pt x="15107" y="32311"/>
                    <a:pt x="14742" y="35320"/>
                    <a:pt x="13283" y="38056"/>
                  </a:cubicBezTo>
                  <a:cubicBezTo>
                    <a:pt x="11794" y="40913"/>
                    <a:pt x="9605" y="43253"/>
                    <a:pt x="7143" y="45229"/>
                  </a:cubicBezTo>
                  <a:cubicBezTo>
                    <a:pt x="5016" y="46962"/>
                    <a:pt x="2614" y="48481"/>
                    <a:pt x="0" y="49332"/>
                  </a:cubicBezTo>
                  <a:cubicBezTo>
                    <a:pt x="639" y="49302"/>
                    <a:pt x="1277" y="49272"/>
                    <a:pt x="1915" y="49150"/>
                  </a:cubicBezTo>
                  <a:cubicBezTo>
                    <a:pt x="2867" y="49297"/>
                    <a:pt x="3839" y="49377"/>
                    <a:pt x="4810" y="49377"/>
                  </a:cubicBezTo>
                  <a:cubicBezTo>
                    <a:pt x="7062" y="49377"/>
                    <a:pt x="9311" y="48945"/>
                    <a:pt x="11308" y="47904"/>
                  </a:cubicBezTo>
                  <a:cubicBezTo>
                    <a:pt x="14165" y="46384"/>
                    <a:pt x="16627" y="43405"/>
                    <a:pt x="16809" y="40183"/>
                  </a:cubicBezTo>
                  <a:cubicBezTo>
                    <a:pt x="18481" y="39575"/>
                    <a:pt x="19697" y="38056"/>
                    <a:pt x="20274" y="36384"/>
                  </a:cubicBezTo>
                  <a:cubicBezTo>
                    <a:pt x="20852" y="34712"/>
                    <a:pt x="20761" y="32858"/>
                    <a:pt x="20426" y="31065"/>
                  </a:cubicBezTo>
                  <a:cubicBezTo>
                    <a:pt x="20122" y="29666"/>
                    <a:pt x="19575" y="28147"/>
                    <a:pt x="18603" y="27083"/>
                  </a:cubicBezTo>
                  <a:cubicBezTo>
                    <a:pt x="20335" y="24712"/>
                    <a:pt x="20548" y="21460"/>
                    <a:pt x="19514" y="18724"/>
                  </a:cubicBezTo>
                  <a:cubicBezTo>
                    <a:pt x="18481" y="16019"/>
                    <a:pt x="16232" y="13891"/>
                    <a:pt x="13739" y="12402"/>
                  </a:cubicBezTo>
                  <a:cubicBezTo>
                    <a:pt x="14256" y="9149"/>
                    <a:pt x="12827" y="5745"/>
                    <a:pt x="10426" y="3526"/>
                  </a:cubicBezTo>
                  <a:cubicBezTo>
                    <a:pt x="8268" y="1551"/>
                    <a:pt x="5441" y="396"/>
                    <a:pt x="2554" y="0"/>
                  </a:cubicBezTo>
                  <a:close/>
                </a:path>
              </a:pathLst>
            </a:custGeom>
            <a:solidFill>
              <a:srgbClr val="434343">
                <a:alpha val="1027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Google Shape;10818;p74">
              <a:extLst>
                <a:ext uri="{FF2B5EF4-FFF2-40B4-BE49-F238E27FC236}">
                  <a16:creationId xmlns:a16="http://schemas.microsoft.com/office/drawing/2014/main" id="{C676E9CD-638A-8E2D-68CF-418EA8085C25}"/>
                </a:ext>
              </a:extLst>
            </p:cNvPr>
            <p:cNvSpPr/>
            <p:nvPr/>
          </p:nvSpPr>
          <p:spPr>
            <a:xfrm>
              <a:off x="1537525" y="4193350"/>
              <a:ext cx="147450" cy="197600"/>
            </a:xfrm>
            <a:custGeom>
              <a:avLst/>
              <a:gdLst/>
              <a:ahLst/>
              <a:cxnLst/>
              <a:rect l="l" t="t" r="r" b="b"/>
              <a:pathLst>
                <a:path w="5898" h="7904" extrusionOk="0">
                  <a:moveTo>
                    <a:pt x="5897" y="1"/>
                  </a:moveTo>
                  <a:cubicBezTo>
                    <a:pt x="5320" y="1"/>
                    <a:pt x="4742" y="1"/>
                    <a:pt x="4742" y="31"/>
                  </a:cubicBezTo>
                  <a:cubicBezTo>
                    <a:pt x="4286" y="2281"/>
                    <a:pt x="3314" y="4439"/>
                    <a:pt x="1824" y="6202"/>
                  </a:cubicBezTo>
                  <a:cubicBezTo>
                    <a:pt x="1247" y="6840"/>
                    <a:pt x="700" y="7417"/>
                    <a:pt x="1" y="7904"/>
                  </a:cubicBezTo>
                  <a:cubicBezTo>
                    <a:pt x="92" y="7873"/>
                    <a:pt x="183" y="7782"/>
                    <a:pt x="274" y="7752"/>
                  </a:cubicBezTo>
                  <a:cubicBezTo>
                    <a:pt x="3131" y="6232"/>
                    <a:pt x="5593" y="3253"/>
                    <a:pt x="5776" y="31"/>
                  </a:cubicBezTo>
                  <a:lnTo>
                    <a:pt x="5806" y="31"/>
                  </a:lnTo>
                  <a:cubicBezTo>
                    <a:pt x="5867" y="31"/>
                    <a:pt x="5867" y="1"/>
                    <a:pt x="5897" y="1"/>
                  </a:cubicBezTo>
                  <a:close/>
                </a:path>
              </a:pathLst>
            </a:custGeom>
            <a:solidFill>
              <a:srgbClr val="F3AB5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Google Shape;10819;p74">
              <a:extLst>
                <a:ext uri="{FF2B5EF4-FFF2-40B4-BE49-F238E27FC236}">
                  <a16:creationId xmlns:a16="http://schemas.microsoft.com/office/drawing/2014/main" id="{55D7231C-6727-E7AE-6517-D39673524044}"/>
                </a:ext>
              </a:extLst>
            </p:cNvPr>
            <p:cNvSpPr/>
            <p:nvPr/>
          </p:nvSpPr>
          <p:spPr>
            <a:xfrm>
              <a:off x="1013975" y="3501100"/>
              <a:ext cx="243175" cy="26625"/>
            </a:xfrm>
            <a:custGeom>
              <a:avLst/>
              <a:gdLst/>
              <a:ahLst/>
              <a:cxnLst/>
              <a:rect l="l" t="t" r="r" b="b"/>
              <a:pathLst>
                <a:path w="9727" h="1065" fill="none" extrusionOk="0">
                  <a:moveTo>
                    <a:pt x="0" y="1"/>
                  </a:moveTo>
                  <a:cubicBezTo>
                    <a:pt x="0" y="1"/>
                    <a:pt x="5289" y="1064"/>
                    <a:pt x="9727" y="852"/>
                  </a:cubicBezTo>
                </a:path>
              </a:pathLst>
            </a:custGeom>
            <a:noFill/>
            <a:ln w="6850" cap="rnd" cmpd="sng">
              <a:solidFill>
                <a:srgbClr val="AD5235"/>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Google Shape;10820;p74">
              <a:extLst>
                <a:ext uri="{FF2B5EF4-FFF2-40B4-BE49-F238E27FC236}">
                  <a16:creationId xmlns:a16="http://schemas.microsoft.com/office/drawing/2014/main" id="{A2F8BFD2-49FF-5725-93CB-791C9DEAF17F}"/>
                </a:ext>
              </a:extLst>
            </p:cNvPr>
            <p:cNvSpPr/>
            <p:nvPr/>
          </p:nvSpPr>
          <p:spPr>
            <a:xfrm>
              <a:off x="1437975" y="3498050"/>
              <a:ext cx="171000" cy="27400"/>
            </a:xfrm>
            <a:custGeom>
              <a:avLst/>
              <a:gdLst/>
              <a:ahLst/>
              <a:cxnLst/>
              <a:rect l="l" t="t" r="r" b="b"/>
              <a:pathLst>
                <a:path w="6840" h="1096" fill="none" extrusionOk="0">
                  <a:moveTo>
                    <a:pt x="6840" y="1"/>
                  </a:moveTo>
                  <a:cubicBezTo>
                    <a:pt x="4682" y="791"/>
                    <a:pt x="2311" y="1095"/>
                    <a:pt x="1" y="882"/>
                  </a:cubicBezTo>
                </a:path>
              </a:pathLst>
            </a:custGeom>
            <a:noFill/>
            <a:ln w="6850" cap="rnd" cmpd="sng">
              <a:solidFill>
                <a:srgbClr val="AD5235"/>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4" name="Google Shape;10821;p74">
              <a:extLst>
                <a:ext uri="{FF2B5EF4-FFF2-40B4-BE49-F238E27FC236}">
                  <a16:creationId xmlns:a16="http://schemas.microsoft.com/office/drawing/2014/main" id="{EE1B17C7-E328-050D-57B1-85A48EA33C13}"/>
                </a:ext>
              </a:extLst>
            </p:cNvPr>
            <p:cNvSpPr/>
            <p:nvPr/>
          </p:nvSpPr>
          <p:spPr>
            <a:xfrm>
              <a:off x="1428100" y="3871925"/>
              <a:ext cx="301700" cy="33450"/>
            </a:xfrm>
            <a:custGeom>
              <a:avLst/>
              <a:gdLst/>
              <a:ahLst/>
              <a:cxnLst/>
              <a:rect l="l" t="t" r="r" b="b"/>
              <a:pathLst>
                <a:path w="12068" h="1338" fill="none" extrusionOk="0">
                  <a:moveTo>
                    <a:pt x="1" y="882"/>
                  </a:moveTo>
                  <a:cubicBezTo>
                    <a:pt x="4043" y="1338"/>
                    <a:pt x="8147" y="1034"/>
                    <a:pt x="12068" y="1"/>
                  </a:cubicBezTo>
                </a:path>
              </a:pathLst>
            </a:custGeom>
            <a:noFill/>
            <a:ln w="6850" cap="rnd" cmpd="sng">
              <a:solidFill>
                <a:srgbClr val="AD5235"/>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5" name="Google Shape;10822;p74">
              <a:extLst>
                <a:ext uri="{FF2B5EF4-FFF2-40B4-BE49-F238E27FC236}">
                  <a16:creationId xmlns:a16="http://schemas.microsoft.com/office/drawing/2014/main" id="{E3E8E862-3B46-09FC-6235-338192B72C1B}"/>
                </a:ext>
              </a:extLst>
            </p:cNvPr>
            <p:cNvSpPr/>
            <p:nvPr/>
          </p:nvSpPr>
          <p:spPr>
            <a:xfrm>
              <a:off x="890850" y="3866600"/>
              <a:ext cx="246250" cy="33475"/>
            </a:xfrm>
            <a:custGeom>
              <a:avLst/>
              <a:gdLst/>
              <a:ahLst/>
              <a:cxnLst/>
              <a:rect l="l" t="t" r="r" b="b"/>
              <a:pathLst>
                <a:path w="9850" h="1339" fill="none" extrusionOk="0">
                  <a:moveTo>
                    <a:pt x="1" y="1"/>
                  </a:moveTo>
                  <a:cubicBezTo>
                    <a:pt x="3223" y="822"/>
                    <a:pt x="6536" y="1277"/>
                    <a:pt x="9849" y="1338"/>
                  </a:cubicBezTo>
                </a:path>
              </a:pathLst>
            </a:custGeom>
            <a:noFill/>
            <a:ln w="6850" cap="rnd" cmpd="sng">
              <a:solidFill>
                <a:srgbClr val="AD5235"/>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6" name="Google Shape;10823;p74">
              <a:extLst>
                <a:ext uri="{FF2B5EF4-FFF2-40B4-BE49-F238E27FC236}">
                  <a16:creationId xmlns:a16="http://schemas.microsoft.com/office/drawing/2014/main" id="{F01BF25B-B1C6-F011-4F30-294E0642AE67}"/>
                </a:ext>
              </a:extLst>
            </p:cNvPr>
            <p:cNvSpPr/>
            <p:nvPr/>
          </p:nvSpPr>
          <p:spPr>
            <a:xfrm>
              <a:off x="937975" y="4194125"/>
              <a:ext cx="166450" cy="22050"/>
            </a:xfrm>
            <a:custGeom>
              <a:avLst/>
              <a:gdLst/>
              <a:ahLst/>
              <a:cxnLst/>
              <a:rect l="l" t="t" r="r" b="b"/>
              <a:pathLst>
                <a:path w="6658" h="882" extrusionOk="0">
                  <a:moveTo>
                    <a:pt x="0" y="0"/>
                  </a:moveTo>
                  <a:cubicBezTo>
                    <a:pt x="0" y="122"/>
                    <a:pt x="61" y="183"/>
                    <a:pt x="61" y="304"/>
                  </a:cubicBezTo>
                  <a:cubicBezTo>
                    <a:pt x="1763" y="699"/>
                    <a:pt x="3466" y="882"/>
                    <a:pt x="5168" y="882"/>
                  </a:cubicBezTo>
                  <a:cubicBezTo>
                    <a:pt x="5624" y="882"/>
                    <a:pt x="6080" y="882"/>
                    <a:pt x="6536" y="851"/>
                  </a:cubicBezTo>
                  <a:cubicBezTo>
                    <a:pt x="6627" y="851"/>
                    <a:pt x="6657" y="760"/>
                    <a:pt x="6657" y="699"/>
                  </a:cubicBezTo>
                  <a:cubicBezTo>
                    <a:pt x="6627" y="608"/>
                    <a:pt x="6596" y="547"/>
                    <a:pt x="6505" y="547"/>
                  </a:cubicBezTo>
                  <a:cubicBezTo>
                    <a:pt x="6108" y="564"/>
                    <a:pt x="5711" y="573"/>
                    <a:pt x="5315" y="573"/>
                  </a:cubicBezTo>
                  <a:cubicBezTo>
                    <a:pt x="3525" y="573"/>
                    <a:pt x="1742" y="398"/>
                    <a:pt x="0" y="0"/>
                  </a:cubicBezTo>
                  <a:close/>
                </a:path>
              </a:pathLst>
            </a:custGeom>
            <a:solidFill>
              <a:srgbClr val="AD523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7" name="Google Shape;10824;p74">
              <a:extLst>
                <a:ext uri="{FF2B5EF4-FFF2-40B4-BE49-F238E27FC236}">
                  <a16:creationId xmlns:a16="http://schemas.microsoft.com/office/drawing/2014/main" id="{68B1E364-3620-DEC7-23EF-5256C3505358}"/>
                </a:ext>
              </a:extLst>
            </p:cNvPr>
            <p:cNvSpPr/>
            <p:nvPr/>
          </p:nvSpPr>
          <p:spPr>
            <a:xfrm>
              <a:off x="1086150" y="3852925"/>
              <a:ext cx="410375" cy="440775"/>
            </a:xfrm>
            <a:custGeom>
              <a:avLst/>
              <a:gdLst/>
              <a:ahLst/>
              <a:cxnLst/>
              <a:rect l="l" t="t" r="r" b="b"/>
              <a:pathLst>
                <a:path w="16415" h="17631" extrusionOk="0">
                  <a:moveTo>
                    <a:pt x="8207" y="1"/>
                  </a:moveTo>
                  <a:cubicBezTo>
                    <a:pt x="3678" y="1"/>
                    <a:pt x="1" y="3952"/>
                    <a:pt x="1" y="8815"/>
                  </a:cubicBezTo>
                  <a:cubicBezTo>
                    <a:pt x="1" y="13679"/>
                    <a:pt x="3678" y="17630"/>
                    <a:pt x="8207" y="17630"/>
                  </a:cubicBezTo>
                  <a:cubicBezTo>
                    <a:pt x="12736" y="17630"/>
                    <a:pt x="16414" y="13679"/>
                    <a:pt x="16414" y="8815"/>
                  </a:cubicBezTo>
                  <a:cubicBezTo>
                    <a:pt x="16414" y="3952"/>
                    <a:pt x="12736" y="1"/>
                    <a:pt x="82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9" name="Google Shape;10825;p74">
              <a:extLst>
                <a:ext uri="{FF2B5EF4-FFF2-40B4-BE49-F238E27FC236}">
                  <a16:creationId xmlns:a16="http://schemas.microsoft.com/office/drawing/2014/main" id="{9916CB87-296C-E38E-5682-646D038FD4D0}"/>
                </a:ext>
              </a:extLst>
            </p:cNvPr>
            <p:cNvSpPr/>
            <p:nvPr/>
          </p:nvSpPr>
          <p:spPr>
            <a:xfrm>
              <a:off x="1087675" y="3852925"/>
              <a:ext cx="321450" cy="420250"/>
            </a:xfrm>
            <a:custGeom>
              <a:avLst/>
              <a:gdLst/>
              <a:ahLst/>
              <a:cxnLst/>
              <a:rect l="l" t="t" r="r" b="b"/>
              <a:pathLst>
                <a:path w="12858" h="16810" extrusionOk="0">
                  <a:moveTo>
                    <a:pt x="8207" y="1"/>
                  </a:moveTo>
                  <a:cubicBezTo>
                    <a:pt x="3678" y="1"/>
                    <a:pt x="0" y="3952"/>
                    <a:pt x="0" y="8815"/>
                  </a:cubicBezTo>
                  <a:cubicBezTo>
                    <a:pt x="0" y="12372"/>
                    <a:pt x="1885" y="15411"/>
                    <a:pt x="4651" y="16809"/>
                  </a:cubicBezTo>
                  <a:cubicBezTo>
                    <a:pt x="2523" y="15198"/>
                    <a:pt x="1125" y="12554"/>
                    <a:pt x="1125" y="9545"/>
                  </a:cubicBezTo>
                  <a:cubicBezTo>
                    <a:pt x="1125" y="4700"/>
                    <a:pt x="4775" y="760"/>
                    <a:pt x="9280" y="760"/>
                  </a:cubicBezTo>
                  <a:cubicBezTo>
                    <a:pt x="9297" y="760"/>
                    <a:pt x="9315" y="760"/>
                    <a:pt x="9332" y="761"/>
                  </a:cubicBezTo>
                  <a:cubicBezTo>
                    <a:pt x="10639" y="761"/>
                    <a:pt x="11794" y="1065"/>
                    <a:pt x="12858" y="1612"/>
                  </a:cubicBezTo>
                  <a:cubicBezTo>
                    <a:pt x="11551" y="578"/>
                    <a:pt x="9940" y="1"/>
                    <a:pt x="8207" y="1"/>
                  </a:cubicBezTo>
                  <a:close/>
                </a:path>
              </a:pathLst>
            </a:custGeom>
            <a:solidFill>
              <a:srgbClr val="884E4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0" name="Google Shape;10826;p74">
              <a:extLst>
                <a:ext uri="{FF2B5EF4-FFF2-40B4-BE49-F238E27FC236}">
                  <a16:creationId xmlns:a16="http://schemas.microsoft.com/office/drawing/2014/main" id="{A464BD23-760A-97AC-5B19-3D8B02F6A7C2}"/>
                </a:ext>
              </a:extLst>
            </p:cNvPr>
            <p:cNvSpPr/>
            <p:nvPr/>
          </p:nvSpPr>
          <p:spPr>
            <a:xfrm>
              <a:off x="557275" y="2936975"/>
              <a:ext cx="414925" cy="170525"/>
            </a:xfrm>
            <a:custGeom>
              <a:avLst/>
              <a:gdLst/>
              <a:ahLst/>
              <a:cxnLst/>
              <a:rect l="l" t="t" r="r" b="b"/>
              <a:pathLst>
                <a:path w="16597" h="6821" extrusionOk="0">
                  <a:moveTo>
                    <a:pt x="1949" y="0"/>
                  </a:moveTo>
                  <a:cubicBezTo>
                    <a:pt x="1298" y="0"/>
                    <a:pt x="647" y="44"/>
                    <a:pt x="0" y="134"/>
                  </a:cubicBezTo>
                  <a:cubicBezTo>
                    <a:pt x="1064" y="2170"/>
                    <a:pt x="2918" y="3629"/>
                    <a:pt x="5046" y="4541"/>
                  </a:cubicBezTo>
                  <a:cubicBezTo>
                    <a:pt x="7174" y="5453"/>
                    <a:pt x="9484" y="5878"/>
                    <a:pt x="11763" y="6243"/>
                  </a:cubicBezTo>
                  <a:cubicBezTo>
                    <a:pt x="13344" y="6517"/>
                    <a:pt x="15016" y="6669"/>
                    <a:pt x="16596" y="6821"/>
                  </a:cubicBezTo>
                  <a:cubicBezTo>
                    <a:pt x="15228" y="6182"/>
                    <a:pt x="14165" y="5118"/>
                    <a:pt x="13010" y="4176"/>
                  </a:cubicBezTo>
                  <a:cubicBezTo>
                    <a:pt x="9902" y="1617"/>
                    <a:pt x="5920" y="0"/>
                    <a:pt x="1949"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1" name="Google Shape;10827;p74">
              <a:extLst>
                <a:ext uri="{FF2B5EF4-FFF2-40B4-BE49-F238E27FC236}">
                  <a16:creationId xmlns:a16="http://schemas.microsoft.com/office/drawing/2014/main" id="{F08F7723-E49B-A883-FF62-BF9E49776E80}"/>
                </a:ext>
              </a:extLst>
            </p:cNvPr>
            <p:cNvSpPr/>
            <p:nvPr/>
          </p:nvSpPr>
          <p:spPr>
            <a:xfrm>
              <a:off x="494950" y="3092275"/>
              <a:ext cx="1429400" cy="190800"/>
            </a:xfrm>
            <a:custGeom>
              <a:avLst/>
              <a:gdLst/>
              <a:ahLst/>
              <a:cxnLst/>
              <a:rect l="l" t="t" r="r" b="b"/>
              <a:pathLst>
                <a:path w="57176" h="7632" extrusionOk="0">
                  <a:moveTo>
                    <a:pt x="56932" y="1"/>
                  </a:moveTo>
                  <a:cubicBezTo>
                    <a:pt x="56902" y="31"/>
                    <a:pt x="56841" y="31"/>
                    <a:pt x="56780" y="31"/>
                  </a:cubicBezTo>
                  <a:cubicBezTo>
                    <a:pt x="56567" y="122"/>
                    <a:pt x="56324" y="183"/>
                    <a:pt x="56081" y="274"/>
                  </a:cubicBezTo>
                  <a:cubicBezTo>
                    <a:pt x="55838" y="335"/>
                    <a:pt x="55655" y="365"/>
                    <a:pt x="55412" y="457"/>
                  </a:cubicBezTo>
                  <a:cubicBezTo>
                    <a:pt x="53436" y="973"/>
                    <a:pt x="51369" y="1338"/>
                    <a:pt x="49242" y="1429"/>
                  </a:cubicBezTo>
                  <a:cubicBezTo>
                    <a:pt x="48311" y="1504"/>
                    <a:pt x="47377" y="1538"/>
                    <a:pt x="46437" y="1538"/>
                  </a:cubicBezTo>
                  <a:cubicBezTo>
                    <a:pt x="44707" y="1538"/>
                    <a:pt x="42960" y="1424"/>
                    <a:pt x="41187" y="1247"/>
                  </a:cubicBezTo>
                  <a:cubicBezTo>
                    <a:pt x="39120" y="1065"/>
                    <a:pt x="36992" y="761"/>
                    <a:pt x="34743" y="639"/>
                  </a:cubicBezTo>
                  <a:cubicBezTo>
                    <a:pt x="34561" y="639"/>
                    <a:pt x="34348" y="609"/>
                    <a:pt x="34135" y="609"/>
                  </a:cubicBezTo>
                  <a:cubicBezTo>
                    <a:pt x="33618" y="578"/>
                    <a:pt x="33071" y="578"/>
                    <a:pt x="32524" y="578"/>
                  </a:cubicBezTo>
                  <a:cubicBezTo>
                    <a:pt x="31673" y="578"/>
                    <a:pt x="30883" y="639"/>
                    <a:pt x="30032" y="730"/>
                  </a:cubicBezTo>
                  <a:cubicBezTo>
                    <a:pt x="29637" y="761"/>
                    <a:pt x="29211" y="821"/>
                    <a:pt x="28785" y="913"/>
                  </a:cubicBezTo>
                  <a:cubicBezTo>
                    <a:pt x="28664" y="913"/>
                    <a:pt x="28603" y="943"/>
                    <a:pt x="28482" y="973"/>
                  </a:cubicBezTo>
                  <a:lnTo>
                    <a:pt x="27904" y="1095"/>
                  </a:lnTo>
                  <a:cubicBezTo>
                    <a:pt x="27205" y="1277"/>
                    <a:pt x="26506" y="1490"/>
                    <a:pt x="25837" y="1733"/>
                  </a:cubicBezTo>
                  <a:cubicBezTo>
                    <a:pt x="25442" y="1855"/>
                    <a:pt x="25108" y="2007"/>
                    <a:pt x="24712" y="2159"/>
                  </a:cubicBezTo>
                  <a:cubicBezTo>
                    <a:pt x="24621" y="2189"/>
                    <a:pt x="24469" y="2280"/>
                    <a:pt x="24348" y="2311"/>
                  </a:cubicBezTo>
                  <a:cubicBezTo>
                    <a:pt x="24105" y="2432"/>
                    <a:pt x="23892" y="2493"/>
                    <a:pt x="23649" y="2615"/>
                  </a:cubicBezTo>
                  <a:cubicBezTo>
                    <a:pt x="22372" y="3192"/>
                    <a:pt x="21126" y="3770"/>
                    <a:pt x="19849" y="4226"/>
                  </a:cubicBezTo>
                  <a:lnTo>
                    <a:pt x="19819" y="4226"/>
                  </a:lnTo>
                  <a:cubicBezTo>
                    <a:pt x="19545" y="4317"/>
                    <a:pt x="19302" y="4408"/>
                    <a:pt x="18998" y="4469"/>
                  </a:cubicBezTo>
                  <a:cubicBezTo>
                    <a:pt x="17995" y="4834"/>
                    <a:pt x="16962" y="5046"/>
                    <a:pt x="15958" y="5229"/>
                  </a:cubicBezTo>
                  <a:cubicBezTo>
                    <a:pt x="14794" y="5430"/>
                    <a:pt x="13645" y="5549"/>
                    <a:pt x="12501" y="5549"/>
                  </a:cubicBezTo>
                  <a:cubicBezTo>
                    <a:pt x="12093" y="5549"/>
                    <a:pt x="11685" y="5534"/>
                    <a:pt x="11278" y="5502"/>
                  </a:cubicBezTo>
                  <a:lnTo>
                    <a:pt x="11186" y="5502"/>
                  </a:lnTo>
                  <a:cubicBezTo>
                    <a:pt x="10092" y="5442"/>
                    <a:pt x="9028" y="5290"/>
                    <a:pt x="7964" y="5016"/>
                  </a:cubicBezTo>
                  <a:cubicBezTo>
                    <a:pt x="6718" y="4682"/>
                    <a:pt x="5472" y="4256"/>
                    <a:pt x="4287" y="3648"/>
                  </a:cubicBezTo>
                  <a:cubicBezTo>
                    <a:pt x="4256" y="3648"/>
                    <a:pt x="4195" y="3618"/>
                    <a:pt x="4135" y="3557"/>
                  </a:cubicBezTo>
                  <a:cubicBezTo>
                    <a:pt x="2980" y="3010"/>
                    <a:pt x="1916" y="2280"/>
                    <a:pt x="913" y="1521"/>
                  </a:cubicBezTo>
                  <a:cubicBezTo>
                    <a:pt x="821" y="1429"/>
                    <a:pt x="761" y="1399"/>
                    <a:pt x="669" y="1338"/>
                  </a:cubicBezTo>
                  <a:cubicBezTo>
                    <a:pt x="598" y="1281"/>
                    <a:pt x="519" y="1250"/>
                    <a:pt x="443" y="1250"/>
                  </a:cubicBezTo>
                  <a:cubicBezTo>
                    <a:pt x="359" y="1250"/>
                    <a:pt x="278" y="1288"/>
                    <a:pt x="214" y="1369"/>
                  </a:cubicBezTo>
                  <a:cubicBezTo>
                    <a:pt x="1" y="1551"/>
                    <a:pt x="1" y="1764"/>
                    <a:pt x="92" y="1855"/>
                  </a:cubicBezTo>
                  <a:cubicBezTo>
                    <a:pt x="1125" y="2858"/>
                    <a:pt x="2220" y="3709"/>
                    <a:pt x="3435" y="4530"/>
                  </a:cubicBezTo>
                  <a:lnTo>
                    <a:pt x="3496" y="4560"/>
                  </a:lnTo>
                  <a:lnTo>
                    <a:pt x="3709" y="4682"/>
                  </a:lnTo>
                  <a:cubicBezTo>
                    <a:pt x="4803" y="5320"/>
                    <a:pt x="5958" y="5897"/>
                    <a:pt x="7144" y="6353"/>
                  </a:cubicBezTo>
                  <a:cubicBezTo>
                    <a:pt x="7235" y="6384"/>
                    <a:pt x="7326" y="6414"/>
                    <a:pt x="7448" y="6475"/>
                  </a:cubicBezTo>
                  <a:cubicBezTo>
                    <a:pt x="7508" y="6505"/>
                    <a:pt x="7600" y="6505"/>
                    <a:pt x="7630" y="6536"/>
                  </a:cubicBezTo>
                  <a:cubicBezTo>
                    <a:pt x="9812" y="7271"/>
                    <a:pt x="12133" y="7631"/>
                    <a:pt x="14464" y="7631"/>
                  </a:cubicBezTo>
                  <a:cubicBezTo>
                    <a:pt x="15023" y="7631"/>
                    <a:pt x="15582" y="7610"/>
                    <a:pt x="16141" y="7569"/>
                  </a:cubicBezTo>
                  <a:cubicBezTo>
                    <a:pt x="17539" y="7448"/>
                    <a:pt x="18907" y="7265"/>
                    <a:pt x="20275" y="6931"/>
                  </a:cubicBezTo>
                  <a:cubicBezTo>
                    <a:pt x="20366" y="6931"/>
                    <a:pt x="20427" y="6870"/>
                    <a:pt x="20518" y="6870"/>
                  </a:cubicBezTo>
                  <a:lnTo>
                    <a:pt x="20548" y="6870"/>
                  </a:lnTo>
                  <a:cubicBezTo>
                    <a:pt x="21977" y="6536"/>
                    <a:pt x="23345" y="6049"/>
                    <a:pt x="24682" y="5624"/>
                  </a:cubicBezTo>
                  <a:cubicBezTo>
                    <a:pt x="25776" y="5290"/>
                    <a:pt x="26840" y="4925"/>
                    <a:pt x="27904" y="4742"/>
                  </a:cubicBezTo>
                  <a:cubicBezTo>
                    <a:pt x="28117" y="4712"/>
                    <a:pt x="28299" y="4682"/>
                    <a:pt x="28451" y="4621"/>
                  </a:cubicBezTo>
                  <a:lnTo>
                    <a:pt x="28512" y="4621"/>
                  </a:lnTo>
                  <a:cubicBezTo>
                    <a:pt x="29256" y="4532"/>
                    <a:pt x="29989" y="4485"/>
                    <a:pt x="30724" y="4485"/>
                  </a:cubicBezTo>
                  <a:cubicBezTo>
                    <a:pt x="31251" y="4485"/>
                    <a:pt x="31778" y="4509"/>
                    <a:pt x="32311" y="4560"/>
                  </a:cubicBezTo>
                  <a:cubicBezTo>
                    <a:pt x="32585" y="4590"/>
                    <a:pt x="32889" y="4590"/>
                    <a:pt x="33162" y="4621"/>
                  </a:cubicBezTo>
                  <a:cubicBezTo>
                    <a:pt x="33284" y="4621"/>
                    <a:pt x="33375" y="4682"/>
                    <a:pt x="33497" y="4682"/>
                  </a:cubicBezTo>
                  <a:cubicBezTo>
                    <a:pt x="35716" y="4986"/>
                    <a:pt x="38026" y="5502"/>
                    <a:pt x="40457" y="5989"/>
                  </a:cubicBezTo>
                  <a:cubicBezTo>
                    <a:pt x="43315" y="6536"/>
                    <a:pt x="46233" y="6961"/>
                    <a:pt x="49272" y="7053"/>
                  </a:cubicBezTo>
                  <a:cubicBezTo>
                    <a:pt x="49765" y="7076"/>
                    <a:pt x="50259" y="7088"/>
                    <a:pt x="50756" y="7088"/>
                  </a:cubicBezTo>
                  <a:cubicBezTo>
                    <a:pt x="52160" y="7088"/>
                    <a:pt x="53580" y="6997"/>
                    <a:pt x="55017" y="6840"/>
                  </a:cubicBezTo>
                  <a:cubicBezTo>
                    <a:pt x="55108" y="6840"/>
                    <a:pt x="55230" y="6809"/>
                    <a:pt x="55351" y="6809"/>
                  </a:cubicBezTo>
                  <a:lnTo>
                    <a:pt x="56841" y="6566"/>
                  </a:lnTo>
                  <a:cubicBezTo>
                    <a:pt x="56932" y="6566"/>
                    <a:pt x="57053" y="6536"/>
                    <a:pt x="57175" y="6536"/>
                  </a:cubicBezTo>
                  <a:lnTo>
                    <a:pt x="57175" y="62"/>
                  </a:lnTo>
                  <a:cubicBezTo>
                    <a:pt x="57084" y="31"/>
                    <a:pt x="57023" y="1"/>
                    <a:pt x="5699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2" name="Google Shape;10828;p74">
              <a:extLst>
                <a:ext uri="{FF2B5EF4-FFF2-40B4-BE49-F238E27FC236}">
                  <a16:creationId xmlns:a16="http://schemas.microsoft.com/office/drawing/2014/main" id="{2FB3E39A-786E-2DD1-9E33-7DF6495847C0}"/>
                </a:ext>
              </a:extLst>
            </p:cNvPr>
            <p:cNvSpPr/>
            <p:nvPr/>
          </p:nvSpPr>
          <p:spPr>
            <a:xfrm>
              <a:off x="781425" y="3015025"/>
              <a:ext cx="382250" cy="128600"/>
            </a:xfrm>
            <a:custGeom>
              <a:avLst/>
              <a:gdLst/>
              <a:ahLst/>
              <a:cxnLst/>
              <a:rect l="l" t="t" r="r" b="b"/>
              <a:pathLst>
                <a:path w="15290" h="5144" extrusionOk="0">
                  <a:moveTo>
                    <a:pt x="132" y="1"/>
                  </a:moveTo>
                  <a:cubicBezTo>
                    <a:pt x="103" y="1"/>
                    <a:pt x="67" y="16"/>
                    <a:pt x="31" y="51"/>
                  </a:cubicBezTo>
                  <a:cubicBezTo>
                    <a:pt x="1" y="82"/>
                    <a:pt x="1" y="173"/>
                    <a:pt x="92" y="203"/>
                  </a:cubicBezTo>
                  <a:cubicBezTo>
                    <a:pt x="2372" y="1571"/>
                    <a:pt x="4803" y="2635"/>
                    <a:pt x="7296" y="3486"/>
                  </a:cubicBezTo>
                  <a:cubicBezTo>
                    <a:pt x="9819" y="4307"/>
                    <a:pt x="12433" y="4884"/>
                    <a:pt x="15047" y="5127"/>
                  </a:cubicBezTo>
                  <a:cubicBezTo>
                    <a:pt x="15076" y="5139"/>
                    <a:pt x="15103" y="5144"/>
                    <a:pt x="15127" y="5144"/>
                  </a:cubicBezTo>
                  <a:cubicBezTo>
                    <a:pt x="15230" y="5144"/>
                    <a:pt x="15290" y="5055"/>
                    <a:pt x="15290" y="5006"/>
                  </a:cubicBezTo>
                  <a:cubicBezTo>
                    <a:pt x="15290" y="4884"/>
                    <a:pt x="15199" y="4762"/>
                    <a:pt x="15077" y="4762"/>
                  </a:cubicBezTo>
                  <a:cubicBezTo>
                    <a:pt x="12463" y="4489"/>
                    <a:pt x="9880" y="4003"/>
                    <a:pt x="7357" y="3212"/>
                  </a:cubicBezTo>
                  <a:cubicBezTo>
                    <a:pt x="4864" y="2422"/>
                    <a:pt x="2433" y="1328"/>
                    <a:pt x="183" y="21"/>
                  </a:cubicBezTo>
                  <a:cubicBezTo>
                    <a:pt x="171" y="8"/>
                    <a:pt x="153" y="1"/>
                    <a:pt x="132" y="1"/>
                  </a:cubicBezTo>
                  <a:close/>
                </a:path>
              </a:pathLst>
            </a:custGeom>
            <a:solidFill>
              <a:srgbClr val="884E4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3" name="Google Shape;10829;p74">
              <a:extLst>
                <a:ext uri="{FF2B5EF4-FFF2-40B4-BE49-F238E27FC236}">
                  <a16:creationId xmlns:a16="http://schemas.microsoft.com/office/drawing/2014/main" id="{316373C2-087B-9028-64D8-BE972E35A374}"/>
                </a:ext>
              </a:extLst>
            </p:cNvPr>
            <p:cNvSpPr/>
            <p:nvPr/>
          </p:nvSpPr>
          <p:spPr>
            <a:xfrm>
              <a:off x="666700" y="3279225"/>
              <a:ext cx="373875" cy="259125"/>
            </a:xfrm>
            <a:custGeom>
              <a:avLst/>
              <a:gdLst/>
              <a:ahLst/>
              <a:cxnLst/>
              <a:rect l="l" t="t" r="r" b="b"/>
              <a:pathLst>
                <a:path w="14955" h="10365" extrusionOk="0">
                  <a:moveTo>
                    <a:pt x="14955" y="0"/>
                  </a:moveTo>
                  <a:lnTo>
                    <a:pt x="14955" y="0"/>
                  </a:lnTo>
                  <a:cubicBezTo>
                    <a:pt x="13405" y="547"/>
                    <a:pt x="11459" y="1003"/>
                    <a:pt x="9940" y="1641"/>
                  </a:cubicBezTo>
                  <a:cubicBezTo>
                    <a:pt x="7812" y="2553"/>
                    <a:pt x="5684" y="3496"/>
                    <a:pt x="3830" y="4894"/>
                  </a:cubicBezTo>
                  <a:cubicBezTo>
                    <a:pt x="2006" y="6322"/>
                    <a:pt x="517" y="8146"/>
                    <a:pt x="0" y="10365"/>
                  </a:cubicBezTo>
                  <a:cubicBezTo>
                    <a:pt x="4681" y="9909"/>
                    <a:pt x="8876" y="7113"/>
                    <a:pt x="11703" y="3374"/>
                  </a:cubicBezTo>
                  <a:cubicBezTo>
                    <a:pt x="12614" y="2219"/>
                    <a:pt x="13800" y="973"/>
                    <a:pt x="1495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4" name="Google Shape;10830;p74">
              <a:extLst>
                <a:ext uri="{FF2B5EF4-FFF2-40B4-BE49-F238E27FC236}">
                  <a16:creationId xmlns:a16="http://schemas.microsoft.com/office/drawing/2014/main" id="{1D56CA76-3DE3-174C-E4C0-BB0C6E76C08C}"/>
                </a:ext>
              </a:extLst>
            </p:cNvPr>
            <p:cNvSpPr/>
            <p:nvPr/>
          </p:nvSpPr>
          <p:spPr>
            <a:xfrm>
              <a:off x="865775" y="3197625"/>
              <a:ext cx="344275" cy="214400"/>
            </a:xfrm>
            <a:custGeom>
              <a:avLst/>
              <a:gdLst/>
              <a:ahLst/>
              <a:cxnLst/>
              <a:rect l="l" t="t" r="r" b="b"/>
              <a:pathLst>
                <a:path w="13771" h="8576" extrusionOk="0">
                  <a:moveTo>
                    <a:pt x="13504" y="1"/>
                  </a:moveTo>
                  <a:cubicBezTo>
                    <a:pt x="13480" y="1"/>
                    <a:pt x="13457" y="5"/>
                    <a:pt x="13436" y="12"/>
                  </a:cubicBezTo>
                  <a:cubicBezTo>
                    <a:pt x="10913" y="924"/>
                    <a:pt x="8512" y="2048"/>
                    <a:pt x="6293" y="3477"/>
                  </a:cubicBezTo>
                  <a:cubicBezTo>
                    <a:pt x="4043" y="4875"/>
                    <a:pt x="1916" y="6516"/>
                    <a:pt x="31" y="8371"/>
                  </a:cubicBezTo>
                  <a:cubicBezTo>
                    <a:pt x="1" y="8431"/>
                    <a:pt x="1" y="8522"/>
                    <a:pt x="31" y="8553"/>
                  </a:cubicBezTo>
                  <a:cubicBezTo>
                    <a:pt x="77" y="8568"/>
                    <a:pt x="115" y="8576"/>
                    <a:pt x="149" y="8576"/>
                  </a:cubicBezTo>
                  <a:cubicBezTo>
                    <a:pt x="183" y="8576"/>
                    <a:pt x="214" y="8568"/>
                    <a:pt x="244" y="8553"/>
                  </a:cubicBezTo>
                  <a:cubicBezTo>
                    <a:pt x="2098" y="6729"/>
                    <a:pt x="4226" y="5149"/>
                    <a:pt x="6475" y="3781"/>
                  </a:cubicBezTo>
                  <a:cubicBezTo>
                    <a:pt x="8724" y="2383"/>
                    <a:pt x="11095" y="1288"/>
                    <a:pt x="13588" y="437"/>
                  </a:cubicBezTo>
                  <a:cubicBezTo>
                    <a:pt x="13679" y="376"/>
                    <a:pt x="13770" y="285"/>
                    <a:pt x="13679" y="133"/>
                  </a:cubicBezTo>
                  <a:cubicBezTo>
                    <a:pt x="13656" y="40"/>
                    <a:pt x="13579" y="1"/>
                    <a:pt x="13504" y="1"/>
                  </a:cubicBezTo>
                  <a:close/>
                </a:path>
              </a:pathLst>
            </a:custGeom>
            <a:solidFill>
              <a:srgbClr val="884E4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5" name="Google Shape;10831;p74">
              <a:extLst>
                <a:ext uri="{FF2B5EF4-FFF2-40B4-BE49-F238E27FC236}">
                  <a16:creationId xmlns:a16="http://schemas.microsoft.com/office/drawing/2014/main" id="{0A6C8189-DFDC-8659-B830-0C10B6B30574}"/>
                </a:ext>
              </a:extLst>
            </p:cNvPr>
            <p:cNvSpPr/>
            <p:nvPr/>
          </p:nvSpPr>
          <p:spPr>
            <a:xfrm>
              <a:off x="1890875" y="3091525"/>
              <a:ext cx="53225" cy="164925"/>
            </a:xfrm>
            <a:custGeom>
              <a:avLst/>
              <a:gdLst/>
              <a:ahLst/>
              <a:cxnLst/>
              <a:rect l="l" t="t" r="r" b="b"/>
              <a:pathLst>
                <a:path w="2129" h="6597" extrusionOk="0">
                  <a:moveTo>
                    <a:pt x="1034" y="0"/>
                  </a:moveTo>
                  <a:cubicBezTo>
                    <a:pt x="1004" y="31"/>
                    <a:pt x="913" y="31"/>
                    <a:pt x="882" y="31"/>
                  </a:cubicBezTo>
                  <a:cubicBezTo>
                    <a:pt x="396" y="365"/>
                    <a:pt x="1" y="1702"/>
                    <a:pt x="1" y="3313"/>
                  </a:cubicBezTo>
                  <a:cubicBezTo>
                    <a:pt x="1" y="4985"/>
                    <a:pt x="426" y="6383"/>
                    <a:pt x="943" y="6566"/>
                  </a:cubicBezTo>
                  <a:cubicBezTo>
                    <a:pt x="1004" y="6566"/>
                    <a:pt x="1034" y="6596"/>
                    <a:pt x="1065" y="6596"/>
                  </a:cubicBezTo>
                  <a:cubicBezTo>
                    <a:pt x="1642" y="6596"/>
                    <a:pt x="2128" y="5137"/>
                    <a:pt x="2128" y="3313"/>
                  </a:cubicBezTo>
                  <a:cubicBezTo>
                    <a:pt x="2128" y="1702"/>
                    <a:pt x="1764" y="335"/>
                    <a:pt x="1247" y="61"/>
                  </a:cubicBezTo>
                  <a:cubicBezTo>
                    <a:pt x="1186" y="31"/>
                    <a:pt x="1095" y="0"/>
                    <a:pt x="106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6" name="Google Shape;10832;p74">
              <a:extLst>
                <a:ext uri="{FF2B5EF4-FFF2-40B4-BE49-F238E27FC236}">
                  <a16:creationId xmlns:a16="http://schemas.microsoft.com/office/drawing/2014/main" id="{6BAA8B9F-DC71-7C4F-EBDA-3BEBD57107F8}"/>
                </a:ext>
              </a:extLst>
            </p:cNvPr>
            <p:cNvSpPr/>
            <p:nvPr/>
          </p:nvSpPr>
          <p:spPr>
            <a:xfrm>
              <a:off x="937225" y="3002625"/>
              <a:ext cx="329050" cy="164125"/>
            </a:xfrm>
            <a:custGeom>
              <a:avLst/>
              <a:gdLst/>
              <a:ahLst/>
              <a:cxnLst/>
              <a:rect l="l" t="t" r="r" b="b"/>
              <a:pathLst>
                <a:path w="13162" h="6565" extrusionOk="0">
                  <a:moveTo>
                    <a:pt x="426" y="0"/>
                  </a:moveTo>
                  <a:cubicBezTo>
                    <a:pt x="334" y="0"/>
                    <a:pt x="274" y="0"/>
                    <a:pt x="182" y="61"/>
                  </a:cubicBezTo>
                  <a:lnTo>
                    <a:pt x="91" y="152"/>
                  </a:lnTo>
                  <a:cubicBezTo>
                    <a:pt x="0" y="243"/>
                    <a:pt x="30" y="426"/>
                    <a:pt x="152" y="547"/>
                  </a:cubicBezTo>
                  <a:cubicBezTo>
                    <a:pt x="486" y="851"/>
                    <a:pt x="882" y="1155"/>
                    <a:pt x="1246" y="1459"/>
                  </a:cubicBezTo>
                  <a:cubicBezTo>
                    <a:pt x="1368" y="1581"/>
                    <a:pt x="1489" y="1641"/>
                    <a:pt x="1611" y="1733"/>
                  </a:cubicBezTo>
                  <a:cubicBezTo>
                    <a:pt x="3526" y="3192"/>
                    <a:pt x="5714" y="4468"/>
                    <a:pt x="8025" y="5380"/>
                  </a:cubicBezTo>
                  <a:cubicBezTo>
                    <a:pt x="8359" y="5532"/>
                    <a:pt x="8693" y="5623"/>
                    <a:pt x="9058" y="5745"/>
                  </a:cubicBezTo>
                  <a:cubicBezTo>
                    <a:pt x="9210" y="5806"/>
                    <a:pt x="9362" y="5866"/>
                    <a:pt x="9514" y="5897"/>
                  </a:cubicBezTo>
                  <a:cubicBezTo>
                    <a:pt x="10213" y="6140"/>
                    <a:pt x="10973" y="6353"/>
                    <a:pt x="11794" y="6535"/>
                  </a:cubicBezTo>
                  <a:cubicBezTo>
                    <a:pt x="11880" y="6555"/>
                    <a:pt x="11966" y="6565"/>
                    <a:pt x="12050" y="6565"/>
                  </a:cubicBezTo>
                  <a:cubicBezTo>
                    <a:pt x="12355" y="6565"/>
                    <a:pt x="12643" y="6439"/>
                    <a:pt x="12857" y="6201"/>
                  </a:cubicBezTo>
                  <a:lnTo>
                    <a:pt x="12949" y="6079"/>
                  </a:lnTo>
                  <a:cubicBezTo>
                    <a:pt x="13040" y="5988"/>
                    <a:pt x="13101" y="5866"/>
                    <a:pt x="13101" y="5714"/>
                  </a:cubicBezTo>
                  <a:cubicBezTo>
                    <a:pt x="13161" y="5562"/>
                    <a:pt x="13161" y="5441"/>
                    <a:pt x="13101" y="5289"/>
                  </a:cubicBezTo>
                  <a:cubicBezTo>
                    <a:pt x="13101" y="5258"/>
                    <a:pt x="13101" y="5167"/>
                    <a:pt x="13070" y="5137"/>
                  </a:cubicBezTo>
                  <a:cubicBezTo>
                    <a:pt x="12949" y="4772"/>
                    <a:pt x="12645" y="4468"/>
                    <a:pt x="12250" y="4377"/>
                  </a:cubicBezTo>
                  <a:lnTo>
                    <a:pt x="12098" y="4377"/>
                  </a:lnTo>
                  <a:cubicBezTo>
                    <a:pt x="8511" y="4043"/>
                    <a:pt x="4985" y="2796"/>
                    <a:pt x="1793" y="851"/>
                  </a:cubicBezTo>
                  <a:cubicBezTo>
                    <a:pt x="1398" y="608"/>
                    <a:pt x="1064" y="395"/>
                    <a:pt x="730" y="152"/>
                  </a:cubicBezTo>
                  <a:lnTo>
                    <a:pt x="699" y="152"/>
                  </a:lnTo>
                  <a:cubicBezTo>
                    <a:pt x="638" y="122"/>
                    <a:pt x="578" y="91"/>
                    <a:pt x="547" y="61"/>
                  </a:cubicBezTo>
                  <a:cubicBezTo>
                    <a:pt x="486" y="0"/>
                    <a:pt x="456" y="0"/>
                    <a:pt x="42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7" name="Google Shape;10833;p74">
              <a:extLst>
                <a:ext uri="{FF2B5EF4-FFF2-40B4-BE49-F238E27FC236}">
                  <a16:creationId xmlns:a16="http://schemas.microsoft.com/office/drawing/2014/main" id="{ED85178A-DABF-17D3-5B37-B46F7FE19EF9}"/>
                </a:ext>
              </a:extLst>
            </p:cNvPr>
            <p:cNvSpPr/>
            <p:nvPr/>
          </p:nvSpPr>
          <p:spPr>
            <a:xfrm>
              <a:off x="1346800" y="3099125"/>
              <a:ext cx="547900" cy="64950"/>
            </a:xfrm>
            <a:custGeom>
              <a:avLst/>
              <a:gdLst/>
              <a:ahLst/>
              <a:cxnLst/>
              <a:rect l="l" t="t" r="r" b="b"/>
              <a:pathLst>
                <a:path w="21916" h="2598" extrusionOk="0">
                  <a:moveTo>
                    <a:pt x="21916" y="0"/>
                  </a:moveTo>
                  <a:lnTo>
                    <a:pt x="21916" y="0"/>
                  </a:lnTo>
                  <a:cubicBezTo>
                    <a:pt x="21703" y="61"/>
                    <a:pt x="21490" y="122"/>
                    <a:pt x="21277" y="183"/>
                  </a:cubicBezTo>
                  <a:cubicBezTo>
                    <a:pt x="18224" y="1709"/>
                    <a:pt x="14766" y="2491"/>
                    <a:pt x="11313" y="2491"/>
                  </a:cubicBezTo>
                  <a:cubicBezTo>
                    <a:pt x="10641" y="2491"/>
                    <a:pt x="9970" y="2461"/>
                    <a:pt x="9301" y="2402"/>
                  </a:cubicBezTo>
                  <a:cubicBezTo>
                    <a:pt x="6596" y="2128"/>
                    <a:pt x="3921" y="1368"/>
                    <a:pt x="1368" y="608"/>
                  </a:cubicBezTo>
                  <a:cubicBezTo>
                    <a:pt x="1095" y="517"/>
                    <a:pt x="882" y="456"/>
                    <a:pt x="608" y="365"/>
                  </a:cubicBezTo>
                  <a:cubicBezTo>
                    <a:pt x="426" y="365"/>
                    <a:pt x="183" y="335"/>
                    <a:pt x="0" y="335"/>
                  </a:cubicBezTo>
                  <a:cubicBezTo>
                    <a:pt x="456" y="456"/>
                    <a:pt x="912" y="608"/>
                    <a:pt x="1368" y="699"/>
                  </a:cubicBezTo>
                  <a:cubicBezTo>
                    <a:pt x="3952" y="1459"/>
                    <a:pt x="6596" y="2219"/>
                    <a:pt x="9332" y="2493"/>
                  </a:cubicBezTo>
                  <a:cubicBezTo>
                    <a:pt x="10046" y="2563"/>
                    <a:pt x="10763" y="2597"/>
                    <a:pt x="11479" y="2597"/>
                  </a:cubicBezTo>
                  <a:cubicBezTo>
                    <a:pt x="15120" y="2597"/>
                    <a:pt x="18741" y="1702"/>
                    <a:pt x="21916" y="0"/>
                  </a:cubicBezTo>
                  <a:close/>
                </a:path>
              </a:pathLst>
            </a:custGeom>
            <a:solidFill>
              <a:srgbClr val="F3AB5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8" name="Google Shape;10834;p74">
              <a:extLst>
                <a:ext uri="{FF2B5EF4-FFF2-40B4-BE49-F238E27FC236}">
                  <a16:creationId xmlns:a16="http://schemas.microsoft.com/office/drawing/2014/main" id="{2C91F927-1BE9-254C-E001-1D29F64DCA0E}"/>
                </a:ext>
              </a:extLst>
            </p:cNvPr>
            <p:cNvSpPr/>
            <p:nvPr/>
          </p:nvSpPr>
          <p:spPr>
            <a:xfrm>
              <a:off x="969900" y="3039100"/>
              <a:ext cx="952150" cy="149275"/>
            </a:xfrm>
            <a:custGeom>
              <a:avLst/>
              <a:gdLst/>
              <a:ahLst/>
              <a:cxnLst/>
              <a:rect l="l" t="t" r="r" b="b"/>
              <a:pathLst>
                <a:path w="38086" h="5971" extrusionOk="0">
                  <a:moveTo>
                    <a:pt x="0" y="0"/>
                  </a:moveTo>
                  <a:lnTo>
                    <a:pt x="0" y="0"/>
                  </a:lnTo>
                  <a:cubicBezTo>
                    <a:pt x="91" y="122"/>
                    <a:pt x="213" y="182"/>
                    <a:pt x="334" y="274"/>
                  </a:cubicBezTo>
                  <a:cubicBezTo>
                    <a:pt x="3252" y="1246"/>
                    <a:pt x="6292" y="2249"/>
                    <a:pt x="9423" y="3161"/>
                  </a:cubicBezTo>
                  <a:cubicBezTo>
                    <a:pt x="10213" y="3374"/>
                    <a:pt x="11034" y="3617"/>
                    <a:pt x="11854" y="3830"/>
                  </a:cubicBezTo>
                  <a:cubicBezTo>
                    <a:pt x="16618" y="5081"/>
                    <a:pt x="21571" y="5970"/>
                    <a:pt x="26535" y="5970"/>
                  </a:cubicBezTo>
                  <a:cubicBezTo>
                    <a:pt x="27842" y="5970"/>
                    <a:pt x="29151" y="5908"/>
                    <a:pt x="30457" y="5775"/>
                  </a:cubicBezTo>
                  <a:cubicBezTo>
                    <a:pt x="30912" y="5745"/>
                    <a:pt x="31368" y="5654"/>
                    <a:pt x="31794" y="5623"/>
                  </a:cubicBezTo>
                  <a:cubicBezTo>
                    <a:pt x="32898" y="5492"/>
                    <a:pt x="34070" y="5338"/>
                    <a:pt x="35232" y="5338"/>
                  </a:cubicBezTo>
                  <a:cubicBezTo>
                    <a:pt x="35413" y="5338"/>
                    <a:pt x="35595" y="5341"/>
                    <a:pt x="35776" y="5350"/>
                  </a:cubicBezTo>
                  <a:cubicBezTo>
                    <a:pt x="36566" y="5410"/>
                    <a:pt x="37417" y="5593"/>
                    <a:pt x="38086" y="5897"/>
                  </a:cubicBezTo>
                  <a:lnTo>
                    <a:pt x="38086" y="5745"/>
                  </a:lnTo>
                  <a:cubicBezTo>
                    <a:pt x="37387" y="5441"/>
                    <a:pt x="36566" y="5258"/>
                    <a:pt x="35776" y="5198"/>
                  </a:cubicBezTo>
                  <a:cubicBezTo>
                    <a:pt x="35659" y="5195"/>
                    <a:pt x="35543" y="5194"/>
                    <a:pt x="35426" y="5194"/>
                  </a:cubicBezTo>
                  <a:cubicBezTo>
                    <a:pt x="34201" y="5194"/>
                    <a:pt x="32959" y="5333"/>
                    <a:pt x="31794" y="5471"/>
                  </a:cubicBezTo>
                  <a:cubicBezTo>
                    <a:pt x="31338" y="5502"/>
                    <a:pt x="30882" y="5593"/>
                    <a:pt x="30457" y="5623"/>
                  </a:cubicBezTo>
                  <a:cubicBezTo>
                    <a:pt x="29125" y="5758"/>
                    <a:pt x="27792" y="5821"/>
                    <a:pt x="26461" y="5821"/>
                  </a:cubicBezTo>
                  <a:cubicBezTo>
                    <a:pt x="21501" y="5821"/>
                    <a:pt x="16562" y="4948"/>
                    <a:pt x="11794" y="3678"/>
                  </a:cubicBezTo>
                  <a:cubicBezTo>
                    <a:pt x="11094" y="3496"/>
                    <a:pt x="10395" y="3313"/>
                    <a:pt x="9666" y="3131"/>
                  </a:cubicBezTo>
                  <a:cubicBezTo>
                    <a:pt x="6444" y="2128"/>
                    <a:pt x="3252" y="1064"/>
                    <a:pt x="213" y="91"/>
                  </a:cubicBezTo>
                  <a:cubicBezTo>
                    <a:pt x="122" y="30"/>
                    <a:pt x="61" y="30"/>
                    <a:pt x="0" y="0"/>
                  </a:cubicBezTo>
                  <a:close/>
                </a:path>
              </a:pathLst>
            </a:custGeom>
            <a:solidFill>
              <a:srgbClr val="F3AB5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9" name="Google Shape;10835;p74">
              <a:extLst>
                <a:ext uri="{FF2B5EF4-FFF2-40B4-BE49-F238E27FC236}">
                  <a16:creationId xmlns:a16="http://schemas.microsoft.com/office/drawing/2014/main" id="{EC5F3E0B-DF1E-C90C-E4CB-E0F06E02D078}"/>
                </a:ext>
              </a:extLst>
            </p:cNvPr>
            <p:cNvSpPr/>
            <p:nvPr/>
          </p:nvSpPr>
          <p:spPr>
            <a:xfrm>
              <a:off x="943300" y="3001275"/>
              <a:ext cx="39525" cy="21875"/>
            </a:xfrm>
            <a:custGeom>
              <a:avLst/>
              <a:gdLst/>
              <a:ahLst/>
              <a:cxnLst/>
              <a:rect l="l" t="t" r="r" b="b"/>
              <a:pathLst>
                <a:path w="1581" h="875" extrusionOk="0">
                  <a:moveTo>
                    <a:pt x="91" y="1"/>
                  </a:moveTo>
                  <a:cubicBezTo>
                    <a:pt x="61" y="1"/>
                    <a:pt x="31" y="8"/>
                    <a:pt x="0" y="24"/>
                  </a:cubicBezTo>
                  <a:cubicBezTo>
                    <a:pt x="91" y="84"/>
                    <a:pt x="183" y="145"/>
                    <a:pt x="243" y="176"/>
                  </a:cubicBezTo>
                  <a:cubicBezTo>
                    <a:pt x="669" y="419"/>
                    <a:pt x="1125" y="632"/>
                    <a:pt x="1581" y="875"/>
                  </a:cubicBezTo>
                  <a:cubicBezTo>
                    <a:pt x="1216" y="632"/>
                    <a:pt x="851" y="419"/>
                    <a:pt x="517" y="176"/>
                  </a:cubicBezTo>
                  <a:lnTo>
                    <a:pt x="487" y="176"/>
                  </a:lnTo>
                  <a:cubicBezTo>
                    <a:pt x="395" y="145"/>
                    <a:pt x="365" y="145"/>
                    <a:pt x="304" y="115"/>
                  </a:cubicBezTo>
                  <a:cubicBezTo>
                    <a:pt x="243" y="54"/>
                    <a:pt x="213" y="54"/>
                    <a:pt x="183" y="24"/>
                  </a:cubicBezTo>
                  <a:cubicBezTo>
                    <a:pt x="152" y="8"/>
                    <a:pt x="122" y="1"/>
                    <a:pt x="91" y="1"/>
                  </a:cubicBezTo>
                  <a:close/>
                </a:path>
              </a:pathLst>
            </a:custGeom>
            <a:solidFill>
              <a:srgbClr val="F3AB5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0" name="Google Shape;10836;p74">
              <a:extLst>
                <a:ext uri="{FF2B5EF4-FFF2-40B4-BE49-F238E27FC236}">
                  <a16:creationId xmlns:a16="http://schemas.microsoft.com/office/drawing/2014/main" id="{2630AD7C-A52A-AD32-2A6D-55AC78ACBCDC}"/>
                </a:ext>
              </a:extLst>
            </p:cNvPr>
            <p:cNvSpPr/>
            <p:nvPr/>
          </p:nvSpPr>
          <p:spPr>
            <a:xfrm>
              <a:off x="1100600" y="3144725"/>
              <a:ext cx="775875" cy="117800"/>
            </a:xfrm>
            <a:custGeom>
              <a:avLst/>
              <a:gdLst/>
              <a:ahLst/>
              <a:cxnLst/>
              <a:rect l="l" t="t" r="r" b="b"/>
              <a:pathLst>
                <a:path w="31035" h="4712" extrusionOk="0">
                  <a:moveTo>
                    <a:pt x="2523" y="0"/>
                  </a:moveTo>
                  <a:cubicBezTo>
                    <a:pt x="1793" y="0"/>
                    <a:pt x="1094" y="0"/>
                    <a:pt x="395" y="30"/>
                  </a:cubicBezTo>
                  <a:cubicBezTo>
                    <a:pt x="274" y="61"/>
                    <a:pt x="122" y="152"/>
                    <a:pt x="0" y="182"/>
                  </a:cubicBezTo>
                  <a:cubicBezTo>
                    <a:pt x="692" y="161"/>
                    <a:pt x="1370" y="126"/>
                    <a:pt x="2053" y="126"/>
                  </a:cubicBezTo>
                  <a:cubicBezTo>
                    <a:pt x="2360" y="126"/>
                    <a:pt x="2668" y="133"/>
                    <a:pt x="2979" y="152"/>
                  </a:cubicBezTo>
                  <a:lnTo>
                    <a:pt x="3374" y="152"/>
                  </a:lnTo>
                  <a:cubicBezTo>
                    <a:pt x="4408" y="274"/>
                    <a:pt x="5350" y="365"/>
                    <a:pt x="6353" y="486"/>
                  </a:cubicBezTo>
                  <a:cubicBezTo>
                    <a:pt x="8663" y="790"/>
                    <a:pt x="10943" y="1337"/>
                    <a:pt x="13161" y="1793"/>
                  </a:cubicBezTo>
                  <a:cubicBezTo>
                    <a:pt x="15320" y="2280"/>
                    <a:pt x="17508" y="2766"/>
                    <a:pt x="19727" y="3070"/>
                  </a:cubicBezTo>
                  <a:cubicBezTo>
                    <a:pt x="20912" y="3222"/>
                    <a:pt x="22128" y="3374"/>
                    <a:pt x="23253" y="3496"/>
                  </a:cubicBezTo>
                  <a:cubicBezTo>
                    <a:pt x="25715" y="3708"/>
                    <a:pt x="28299" y="3982"/>
                    <a:pt x="30700" y="4711"/>
                  </a:cubicBezTo>
                  <a:cubicBezTo>
                    <a:pt x="30821" y="4711"/>
                    <a:pt x="30943" y="4651"/>
                    <a:pt x="31034" y="4651"/>
                  </a:cubicBezTo>
                  <a:cubicBezTo>
                    <a:pt x="28542" y="3860"/>
                    <a:pt x="25836" y="3587"/>
                    <a:pt x="23253" y="3344"/>
                  </a:cubicBezTo>
                  <a:cubicBezTo>
                    <a:pt x="22067" y="3222"/>
                    <a:pt x="20912" y="3100"/>
                    <a:pt x="19727" y="2918"/>
                  </a:cubicBezTo>
                  <a:cubicBezTo>
                    <a:pt x="17508" y="2614"/>
                    <a:pt x="15320" y="2128"/>
                    <a:pt x="13161" y="1611"/>
                  </a:cubicBezTo>
                  <a:cubicBezTo>
                    <a:pt x="10943" y="1125"/>
                    <a:pt x="8693" y="638"/>
                    <a:pt x="6414" y="334"/>
                  </a:cubicBezTo>
                  <a:cubicBezTo>
                    <a:pt x="5441" y="182"/>
                    <a:pt x="4408" y="91"/>
                    <a:pt x="3435" y="30"/>
                  </a:cubicBezTo>
                  <a:cubicBezTo>
                    <a:pt x="3131" y="30"/>
                    <a:pt x="2827" y="0"/>
                    <a:pt x="2523" y="0"/>
                  </a:cubicBezTo>
                  <a:close/>
                </a:path>
              </a:pathLst>
            </a:custGeom>
            <a:solidFill>
              <a:srgbClr val="F3AB5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1" name="Google Shape;10837;p74">
              <a:extLst>
                <a:ext uri="{FF2B5EF4-FFF2-40B4-BE49-F238E27FC236}">
                  <a16:creationId xmlns:a16="http://schemas.microsoft.com/office/drawing/2014/main" id="{881C946D-2F8C-A3A9-B59C-3159437200B6}"/>
                </a:ext>
              </a:extLst>
            </p:cNvPr>
            <p:cNvSpPr/>
            <p:nvPr/>
          </p:nvSpPr>
          <p:spPr>
            <a:xfrm>
              <a:off x="772325" y="3229825"/>
              <a:ext cx="1525" cy="25"/>
            </a:xfrm>
            <a:custGeom>
              <a:avLst/>
              <a:gdLst/>
              <a:ahLst/>
              <a:cxnLst/>
              <a:rect l="l" t="t" r="r" b="b"/>
              <a:pathLst>
                <a:path w="61" h="1" extrusionOk="0">
                  <a:moveTo>
                    <a:pt x="31" y="0"/>
                  </a:moveTo>
                  <a:lnTo>
                    <a:pt x="61" y="0"/>
                  </a:lnTo>
                  <a:lnTo>
                    <a:pt x="0" y="0"/>
                  </a:lnTo>
                  <a:close/>
                </a:path>
              </a:pathLst>
            </a:custGeom>
            <a:solidFill>
              <a:srgbClr val="F3AB5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2" name="Google Shape;10838;p74">
              <a:extLst>
                <a:ext uri="{FF2B5EF4-FFF2-40B4-BE49-F238E27FC236}">
                  <a16:creationId xmlns:a16="http://schemas.microsoft.com/office/drawing/2014/main" id="{DBC4B395-B840-05AB-694E-1CD0456DF758}"/>
                </a:ext>
              </a:extLst>
            </p:cNvPr>
            <p:cNvSpPr/>
            <p:nvPr/>
          </p:nvSpPr>
          <p:spPr>
            <a:xfrm>
              <a:off x="966850" y="3176275"/>
              <a:ext cx="364775" cy="33050"/>
            </a:xfrm>
            <a:custGeom>
              <a:avLst/>
              <a:gdLst/>
              <a:ahLst/>
              <a:cxnLst/>
              <a:rect l="l" t="t" r="r" b="b"/>
              <a:pathLst>
                <a:path w="14591" h="1322" extrusionOk="0">
                  <a:moveTo>
                    <a:pt x="8431" y="0"/>
                  </a:moveTo>
                  <a:cubicBezTo>
                    <a:pt x="5907" y="0"/>
                    <a:pt x="3376" y="414"/>
                    <a:pt x="882" y="866"/>
                  </a:cubicBezTo>
                  <a:lnTo>
                    <a:pt x="821" y="866"/>
                  </a:lnTo>
                  <a:cubicBezTo>
                    <a:pt x="578" y="987"/>
                    <a:pt x="304" y="1048"/>
                    <a:pt x="0" y="1139"/>
                  </a:cubicBezTo>
                  <a:cubicBezTo>
                    <a:pt x="2766" y="658"/>
                    <a:pt x="5570" y="139"/>
                    <a:pt x="8352" y="139"/>
                  </a:cubicBezTo>
                  <a:cubicBezTo>
                    <a:pt x="9086" y="139"/>
                    <a:pt x="9818" y="175"/>
                    <a:pt x="10548" y="258"/>
                  </a:cubicBezTo>
                  <a:cubicBezTo>
                    <a:pt x="12068" y="410"/>
                    <a:pt x="13283" y="744"/>
                    <a:pt x="14256" y="1291"/>
                  </a:cubicBezTo>
                  <a:cubicBezTo>
                    <a:pt x="14347" y="1291"/>
                    <a:pt x="14469" y="1322"/>
                    <a:pt x="14590" y="1322"/>
                  </a:cubicBezTo>
                  <a:cubicBezTo>
                    <a:pt x="13557" y="683"/>
                    <a:pt x="12280" y="288"/>
                    <a:pt x="10548" y="106"/>
                  </a:cubicBezTo>
                  <a:cubicBezTo>
                    <a:pt x="9843" y="33"/>
                    <a:pt x="9138" y="0"/>
                    <a:pt x="8431" y="0"/>
                  </a:cubicBezTo>
                  <a:close/>
                </a:path>
              </a:pathLst>
            </a:custGeom>
            <a:solidFill>
              <a:srgbClr val="F3AB5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3" name="Google Shape;10839;p74">
              <a:extLst>
                <a:ext uri="{FF2B5EF4-FFF2-40B4-BE49-F238E27FC236}">
                  <a16:creationId xmlns:a16="http://schemas.microsoft.com/office/drawing/2014/main" id="{66B62278-2F06-49FE-677A-EC366E721B63}"/>
                </a:ext>
              </a:extLst>
            </p:cNvPr>
            <p:cNvSpPr/>
            <p:nvPr/>
          </p:nvSpPr>
          <p:spPr>
            <a:xfrm>
              <a:off x="673525" y="3251100"/>
              <a:ext cx="335150" cy="15225"/>
            </a:xfrm>
            <a:custGeom>
              <a:avLst/>
              <a:gdLst/>
              <a:ahLst/>
              <a:cxnLst/>
              <a:rect l="l" t="t" r="r" b="b"/>
              <a:pathLst>
                <a:path w="13406" h="609" extrusionOk="0">
                  <a:moveTo>
                    <a:pt x="1" y="0"/>
                  </a:moveTo>
                  <a:lnTo>
                    <a:pt x="1" y="0"/>
                  </a:lnTo>
                  <a:cubicBezTo>
                    <a:pt x="92" y="31"/>
                    <a:pt x="183" y="61"/>
                    <a:pt x="274" y="122"/>
                  </a:cubicBezTo>
                  <a:cubicBezTo>
                    <a:pt x="365" y="152"/>
                    <a:pt x="426" y="152"/>
                    <a:pt x="487" y="183"/>
                  </a:cubicBezTo>
                  <a:cubicBezTo>
                    <a:pt x="2372" y="304"/>
                    <a:pt x="4287" y="304"/>
                    <a:pt x="6171" y="304"/>
                  </a:cubicBezTo>
                  <a:cubicBezTo>
                    <a:pt x="8238" y="304"/>
                    <a:pt x="10366" y="304"/>
                    <a:pt x="12433" y="456"/>
                  </a:cubicBezTo>
                  <a:cubicBezTo>
                    <a:pt x="12737" y="487"/>
                    <a:pt x="12980" y="517"/>
                    <a:pt x="13162" y="608"/>
                  </a:cubicBezTo>
                  <a:cubicBezTo>
                    <a:pt x="13253" y="608"/>
                    <a:pt x="13314" y="578"/>
                    <a:pt x="13405" y="578"/>
                  </a:cubicBezTo>
                  <a:cubicBezTo>
                    <a:pt x="13132" y="426"/>
                    <a:pt x="12737" y="365"/>
                    <a:pt x="12493" y="335"/>
                  </a:cubicBezTo>
                  <a:cubicBezTo>
                    <a:pt x="10366" y="152"/>
                    <a:pt x="8238" y="152"/>
                    <a:pt x="6171" y="152"/>
                  </a:cubicBezTo>
                  <a:cubicBezTo>
                    <a:pt x="4135" y="152"/>
                    <a:pt x="2068" y="152"/>
                    <a:pt x="1" y="0"/>
                  </a:cubicBezTo>
                  <a:close/>
                </a:path>
              </a:pathLst>
            </a:custGeom>
            <a:solidFill>
              <a:srgbClr val="F3AB5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4" name="Google Shape;10840;p74">
              <a:extLst>
                <a:ext uri="{FF2B5EF4-FFF2-40B4-BE49-F238E27FC236}">
                  <a16:creationId xmlns:a16="http://schemas.microsoft.com/office/drawing/2014/main" id="{E90033B9-10B7-BEF2-34B6-603159E4F4C1}"/>
                </a:ext>
              </a:extLst>
            </p:cNvPr>
            <p:cNvSpPr/>
            <p:nvPr/>
          </p:nvSpPr>
          <p:spPr>
            <a:xfrm>
              <a:off x="580825" y="3204575"/>
              <a:ext cx="625425" cy="39375"/>
            </a:xfrm>
            <a:custGeom>
              <a:avLst/>
              <a:gdLst/>
              <a:ahLst/>
              <a:cxnLst/>
              <a:rect l="l" t="t" r="r" b="b"/>
              <a:pathLst>
                <a:path w="25017" h="1575" extrusionOk="0">
                  <a:moveTo>
                    <a:pt x="22974" y="0"/>
                  </a:moveTo>
                  <a:cubicBezTo>
                    <a:pt x="20628" y="0"/>
                    <a:pt x="18266" y="353"/>
                    <a:pt x="15958" y="706"/>
                  </a:cubicBezTo>
                  <a:cubicBezTo>
                    <a:pt x="13640" y="1061"/>
                    <a:pt x="11278" y="1417"/>
                    <a:pt x="8933" y="1417"/>
                  </a:cubicBezTo>
                  <a:cubicBezTo>
                    <a:pt x="7865" y="1417"/>
                    <a:pt x="6801" y="1343"/>
                    <a:pt x="5745" y="1162"/>
                  </a:cubicBezTo>
                  <a:cubicBezTo>
                    <a:pt x="4985" y="1071"/>
                    <a:pt x="4256" y="858"/>
                    <a:pt x="3557" y="676"/>
                  </a:cubicBezTo>
                  <a:cubicBezTo>
                    <a:pt x="2402" y="402"/>
                    <a:pt x="1186" y="98"/>
                    <a:pt x="0" y="38"/>
                  </a:cubicBezTo>
                  <a:lnTo>
                    <a:pt x="0" y="38"/>
                  </a:lnTo>
                  <a:lnTo>
                    <a:pt x="61" y="68"/>
                  </a:lnTo>
                  <a:lnTo>
                    <a:pt x="274" y="190"/>
                  </a:lnTo>
                  <a:cubicBezTo>
                    <a:pt x="1368" y="311"/>
                    <a:pt x="2432" y="554"/>
                    <a:pt x="3496" y="828"/>
                  </a:cubicBezTo>
                  <a:cubicBezTo>
                    <a:pt x="4225" y="1010"/>
                    <a:pt x="4985" y="1223"/>
                    <a:pt x="5745" y="1314"/>
                  </a:cubicBezTo>
                  <a:cubicBezTo>
                    <a:pt x="6823" y="1499"/>
                    <a:pt x="7914" y="1575"/>
                    <a:pt x="9010" y="1575"/>
                  </a:cubicBezTo>
                  <a:cubicBezTo>
                    <a:pt x="11344" y="1575"/>
                    <a:pt x="13703" y="1231"/>
                    <a:pt x="16019" y="858"/>
                  </a:cubicBezTo>
                  <a:cubicBezTo>
                    <a:pt x="18331" y="528"/>
                    <a:pt x="20728" y="177"/>
                    <a:pt x="23086" y="177"/>
                  </a:cubicBezTo>
                  <a:cubicBezTo>
                    <a:pt x="23549" y="177"/>
                    <a:pt x="24010" y="190"/>
                    <a:pt x="24469" y="220"/>
                  </a:cubicBezTo>
                  <a:cubicBezTo>
                    <a:pt x="24682" y="190"/>
                    <a:pt x="24864" y="159"/>
                    <a:pt x="25016" y="98"/>
                  </a:cubicBezTo>
                  <a:cubicBezTo>
                    <a:pt x="24338" y="30"/>
                    <a:pt x="23656" y="0"/>
                    <a:pt x="22974" y="0"/>
                  </a:cubicBezTo>
                  <a:close/>
                </a:path>
              </a:pathLst>
            </a:custGeom>
            <a:solidFill>
              <a:srgbClr val="F3AB5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5" name="Google Shape;10841;p74">
              <a:extLst>
                <a:ext uri="{FF2B5EF4-FFF2-40B4-BE49-F238E27FC236}">
                  <a16:creationId xmlns:a16="http://schemas.microsoft.com/office/drawing/2014/main" id="{2FC6A7D1-33EC-DF14-3E50-C6B86CA12D7E}"/>
                </a:ext>
              </a:extLst>
            </p:cNvPr>
            <p:cNvSpPr/>
            <p:nvPr/>
          </p:nvSpPr>
          <p:spPr>
            <a:xfrm>
              <a:off x="508625" y="3126475"/>
              <a:ext cx="90450" cy="65375"/>
            </a:xfrm>
            <a:custGeom>
              <a:avLst/>
              <a:gdLst/>
              <a:ahLst/>
              <a:cxnLst/>
              <a:rect l="l" t="t" r="r" b="b"/>
              <a:pathLst>
                <a:path w="3618" h="2615" extrusionOk="0">
                  <a:moveTo>
                    <a:pt x="1" y="1"/>
                  </a:moveTo>
                  <a:cubicBezTo>
                    <a:pt x="92" y="153"/>
                    <a:pt x="153" y="274"/>
                    <a:pt x="244" y="426"/>
                  </a:cubicBezTo>
                  <a:cubicBezTo>
                    <a:pt x="730" y="1156"/>
                    <a:pt x="1338" y="1794"/>
                    <a:pt x="2068" y="2280"/>
                  </a:cubicBezTo>
                  <a:cubicBezTo>
                    <a:pt x="2281" y="2432"/>
                    <a:pt x="2554" y="2584"/>
                    <a:pt x="2858" y="2615"/>
                  </a:cubicBezTo>
                  <a:lnTo>
                    <a:pt x="2980" y="2615"/>
                  </a:lnTo>
                  <a:cubicBezTo>
                    <a:pt x="3192" y="2615"/>
                    <a:pt x="3466" y="2554"/>
                    <a:pt x="3618" y="2311"/>
                  </a:cubicBezTo>
                  <a:cubicBezTo>
                    <a:pt x="3588" y="2311"/>
                    <a:pt x="3527" y="2280"/>
                    <a:pt x="3466" y="2250"/>
                  </a:cubicBezTo>
                  <a:cubicBezTo>
                    <a:pt x="3346" y="2394"/>
                    <a:pt x="3149" y="2481"/>
                    <a:pt x="2982" y="2481"/>
                  </a:cubicBezTo>
                  <a:cubicBezTo>
                    <a:pt x="2938" y="2481"/>
                    <a:pt x="2896" y="2475"/>
                    <a:pt x="2858" y="2463"/>
                  </a:cubicBezTo>
                  <a:cubicBezTo>
                    <a:pt x="2585" y="2432"/>
                    <a:pt x="2341" y="2280"/>
                    <a:pt x="2129" y="2128"/>
                  </a:cubicBezTo>
                  <a:cubicBezTo>
                    <a:pt x="1460" y="1642"/>
                    <a:pt x="822" y="1034"/>
                    <a:pt x="366" y="304"/>
                  </a:cubicBezTo>
                  <a:cubicBezTo>
                    <a:pt x="305" y="274"/>
                    <a:pt x="274" y="183"/>
                    <a:pt x="244" y="153"/>
                  </a:cubicBezTo>
                  <a:cubicBezTo>
                    <a:pt x="153" y="122"/>
                    <a:pt x="92" y="31"/>
                    <a:pt x="1" y="1"/>
                  </a:cubicBezTo>
                  <a:close/>
                </a:path>
              </a:pathLst>
            </a:custGeom>
            <a:solidFill>
              <a:srgbClr val="F3AB5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6" name="Google Shape;10842;p74">
              <a:extLst>
                <a:ext uri="{FF2B5EF4-FFF2-40B4-BE49-F238E27FC236}">
                  <a16:creationId xmlns:a16="http://schemas.microsoft.com/office/drawing/2014/main" id="{2BC39815-A53D-29F6-8C1C-AAA10B04125F}"/>
                </a:ext>
              </a:extLst>
            </p:cNvPr>
            <p:cNvSpPr/>
            <p:nvPr/>
          </p:nvSpPr>
          <p:spPr>
            <a:xfrm>
              <a:off x="757125" y="3565225"/>
              <a:ext cx="341975" cy="305975"/>
            </a:xfrm>
            <a:custGeom>
              <a:avLst/>
              <a:gdLst/>
              <a:ahLst/>
              <a:cxnLst/>
              <a:rect l="l" t="t" r="r" b="b"/>
              <a:pathLst>
                <a:path w="13679" h="12239" extrusionOk="0">
                  <a:moveTo>
                    <a:pt x="5016" y="0"/>
                  </a:moveTo>
                  <a:cubicBezTo>
                    <a:pt x="4893" y="0"/>
                    <a:pt x="4771" y="6"/>
                    <a:pt x="4651" y="19"/>
                  </a:cubicBezTo>
                  <a:lnTo>
                    <a:pt x="4560" y="19"/>
                  </a:lnTo>
                  <a:cubicBezTo>
                    <a:pt x="4043" y="50"/>
                    <a:pt x="3557" y="171"/>
                    <a:pt x="3101" y="354"/>
                  </a:cubicBezTo>
                  <a:cubicBezTo>
                    <a:pt x="3070" y="354"/>
                    <a:pt x="3070" y="384"/>
                    <a:pt x="3040" y="384"/>
                  </a:cubicBezTo>
                  <a:cubicBezTo>
                    <a:pt x="2675" y="536"/>
                    <a:pt x="2371" y="718"/>
                    <a:pt x="2128" y="931"/>
                  </a:cubicBezTo>
                  <a:cubicBezTo>
                    <a:pt x="1459" y="1417"/>
                    <a:pt x="943" y="2056"/>
                    <a:pt x="608" y="2785"/>
                  </a:cubicBezTo>
                  <a:cubicBezTo>
                    <a:pt x="608" y="2816"/>
                    <a:pt x="547" y="2846"/>
                    <a:pt x="547" y="2907"/>
                  </a:cubicBezTo>
                  <a:cubicBezTo>
                    <a:pt x="243" y="3454"/>
                    <a:pt x="91" y="4123"/>
                    <a:pt x="31" y="4761"/>
                  </a:cubicBezTo>
                  <a:cubicBezTo>
                    <a:pt x="0" y="5095"/>
                    <a:pt x="0" y="5490"/>
                    <a:pt x="31" y="5825"/>
                  </a:cubicBezTo>
                  <a:lnTo>
                    <a:pt x="31" y="5886"/>
                  </a:lnTo>
                  <a:cubicBezTo>
                    <a:pt x="152" y="7010"/>
                    <a:pt x="517" y="8074"/>
                    <a:pt x="1095" y="9016"/>
                  </a:cubicBezTo>
                  <a:cubicBezTo>
                    <a:pt x="1976" y="9381"/>
                    <a:pt x="2888" y="9472"/>
                    <a:pt x="3769" y="9655"/>
                  </a:cubicBezTo>
                  <a:cubicBezTo>
                    <a:pt x="4499" y="9776"/>
                    <a:pt x="5198" y="9898"/>
                    <a:pt x="5897" y="9989"/>
                  </a:cubicBezTo>
                  <a:cubicBezTo>
                    <a:pt x="5988" y="9989"/>
                    <a:pt x="6019" y="10050"/>
                    <a:pt x="6110" y="10050"/>
                  </a:cubicBezTo>
                  <a:cubicBezTo>
                    <a:pt x="6870" y="10202"/>
                    <a:pt x="7660" y="10354"/>
                    <a:pt x="8420" y="10536"/>
                  </a:cubicBezTo>
                  <a:cubicBezTo>
                    <a:pt x="8450" y="10536"/>
                    <a:pt x="8541" y="10566"/>
                    <a:pt x="8572" y="10566"/>
                  </a:cubicBezTo>
                  <a:cubicBezTo>
                    <a:pt x="9909" y="10870"/>
                    <a:pt x="11216" y="11296"/>
                    <a:pt x="12523" y="11782"/>
                  </a:cubicBezTo>
                  <a:cubicBezTo>
                    <a:pt x="12554" y="11782"/>
                    <a:pt x="12614" y="11813"/>
                    <a:pt x="12645" y="11813"/>
                  </a:cubicBezTo>
                  <a:cubicBezTo>
                    <a:pt x="12979" y="11934"/>
                    <a:pt x="13314" y="12086"/>
                    <a:pt x="13678" y="12238"/>
                  </a:cubicBezTo>
                  <a:cubicBezTo>
                    <a:pt x="13405" y="9381"/>
                    <a:pt x="12463" y="6585"/>
                    <a:pt x="10821" y="4214"/>
                  </a:cubicBezTo>
                  <a:cubicBezTo>
                    <a:pt x="10791" y="4153"/>
                    <a:pt x="10730" y="4062"/>
                    <a:pt x="10700" y="4031"/>
                  </a:cubicBezTo>
                  <a:cubicBezTo>
                    <a:pt x="9970" y="2998"/>
                    <a:pt x="9089" y="2086"/>
                    <a:pt x="8116" y="1296"/>
                  </a:cubicBezTo>
                  <a:cubicBezTo>
                    <a:pt x="7599" y="840"/>
                    <a:pt x="7022" y="475"/>
                    <a:pt x="6383" y="232"/>
                  </a:cubicBezTo>
                  <a:cubicBezTo>
                    <a:pt x="5950" y="88"/>
                    <a:pt x="5479" y="0"/>
                    <a:pt x="501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7" name="Google Shape;10843;p74">
              <a:extLst>
                <a:ext uri="{FF2B5EF4-FFF2-40B4-BE49-F238E27FC236}">
                  <a16:creationId xmlns:a16="http://schemas.microsoft.com/office/drawing/2014/main" id="{F37F2D31-DC62-ADCC-A108-C670386480E5}"/>
                </a:ext>
              </a:extLst>
            </p:cNvPr>
            <p:cNvSpPr/>
            <p:nvPr/>
          </p:nvSpPr>
          <p:spPr>
            <a:xfrm>
              <a:off x="757125" y="3565225"/>
              <a:ext cx="341975" cy="305975"/>
            </a:xfrm>
            <a:custGeom>
              <a:avLst/>
              <a:gdLst/>
              <a:ahLst/>
              <a:cxnLst/>
              <a:rect l="l" t="t" r="r" b="b"/>
              <a:pathLst>
                <a:path w="13679" h="12239" extrusionOk="0">
                  <a:moveTo>
                    <a:pt x="5016" y="0"/>
                  </a:moveTo>
                  <a:cubicBezTo>
                    <a:pt x="4893" y="0"/>
                    <a:pt x="4771" y="6"/>
                    <a:pt x="4651" y="19"/>
                  </a:cubicBezTo>
                  <a:lnTo>
                    <a:pt x="4560" y="19"/>
                  </a:lnTo>
                  <a:cubicBezTo>
                    <a:pt x="4043" y="50"/>
                    <a:pt x="3557" y="171"/>
                    <a:pt x="3101" y="354"/>
                  </a:cubicBezTo>
                  <a:cubicBezTo>
                    <a:pt x="3070" y="354"/>
                    <a:pt x="3070" y="384"/>
                    <a:pt x="3040" y="384"/>
                  </a:cubicBezTo>
                  <a:cubicBezTo>
                    <a:pt x="2675" y="536"/>
                    <a:pt x="2371" y="718"/>
                    <a:pt x="2128" y="931"/>
                  </a:cubicBezTo>
                  <a:cubicBezTo>
                    <a:pt x="1459" y="1417"/>
                    <a:pt x="943" y="2056"/>
                    <a:pt x="608" y="2785"/>
                  </a:cubicBezTo>
                  <a:cubicBezTo>
                    <a:pt x="608" y="2816"/>
                    <a:pt x="547" y="2846"/>
                    <a:pt x="547" y="2907"/>
                  </a:cubicBezTo>
                  <a:cubicBezTo>
                    <a:pt x="243" y="3454"/>
                    <a:pt x="91" y="4123"/>
                    <a:pt x="31" y="4761"/>
                  </a:cubicBezTo>
                  <a:cubicBezTo>
                    <a:pt x="0" y="5095"/>
                    <a:pt x="0" y="5490"/>
                    <a:pt x="31" y="5825"/>
                  </a:cubicBezTo>
                  <a:lnTo>
                    <a:pt x="31" y="5886"/>
                  </a:lnTo>
                  <a:cubicBezTo>
                    <a:pt x="152" y="7010"/>
                    <a:pt x="517" y="8074"/>
                    <a:pt x="1095" y="9016"/>
                  </a:cubicBezTo>
                  <a:cubicBezTo>
                    <a:pt x="1976" y="9381"/>
                    <a:pt x="2888" y="9472"/>
                    <a:pt x="3769" y="9655"/>
                  </a:cubicBezTo>
                  <a:cubicBezTo>
                    <a:pt x="4499" y="9776"/>
                    <a:pt x="5198" y="9898"/>
                    <a:pt x="5897" y="9989"/>
                  </a:cubicBezTo>
                  <a:cubicBezTo>
                    <a:pt x="5988" y="9989"/>
                    <a:pt x="6019" y="10050"/>
                    <a:pt x="6110" y="10050"/>
                  </a:cubicBezTo>
                  <a:cubicBezTo>
                    <a:pt x="6870" y="10202"/>
                    <a:pt x="7660" y="10354"/>
                    <a:pt x="8420" y="10536"/>
                  </a:cubicBezTo>
                  <a:cubicBezTo>
                    <a:pt x="8450" y="10536"/>
                    <a:pt x="8541" y="10566"/>
                    <a:pt x="8572" y="10566"/>
                  </a:cubicBezTo>
                  <a:cubicBezTo>
                    <a:pt x="9909" y="10870"/>
                    <a:pt x="11216" y="11296"/>
                    <a:pt x="12523" y="11782"/>
                  </a:cubicBezTo>
                  <a:cubicBezTo>
                    <a:pt x="12554" y="11782"/>
                    <a:pt x="12614" y="11813"/>
                    <a:pt x="12645" y="11813"/>
                  </a:cubicBezTo>
                  <a:cubicBezTo>
                    <a:pt x="12979" y="11934"/>
                    <a:pt x="13314" y="12086"/>
                    <a:pt x="13678" y="12238"/>
                  </a:cubicBezTo>
                  <a:cubicBezTo>
                    <a:pt x="13405" y="9381"/>
                    <a:pt x="12463" y="6585"/>
                    <a:pt x="10821" y="4214"/>
                  </a:cubicBezTo>
                  <a:cubicBezTo>
                    <a:pt x="10791" y="4153"/>
                    <a:pt x="10730" y="4062"/>
                    <a:pt x="10700" y="4031"/>
                  </a:cubicBezTo>
                  <a:cubicBezTo>
                    <a:pt x="9970" y="2998"/>
                    <a:pt x="9089" y="2086"/>
                    <a:pt x="8116" y="1296"/>
                  </a:cubicBezTo>
                  <a:cubicBezTo>
                    <a:pt x="7599" y="840"/>
                    <a:pt x="7022" y="475"/>
                    <a:pt x="6383" y="232"/>
                  </a:cubicBezTo>
                  <a:cubicBezTo>
                    <a:pt x="5950" y="88"/>
                    <a:pt x="5479" y="0"/>
                    <a:pt x="5016" y="0"/>
                  </a:cubicBezTo>
                  <a:close/>
                </a:path>
              </a:pathLst>
            </a:custGeom>
            <a:solidFill>
              <a:srgbClr val="3D85C6">
                <a:alpha val="2895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8" name="Google Shape;10844;p74">
              <a:extLst>
                <a:ext uri="{FF2B5EF4-FFF2-40B4-BE49-F238E27FC236}">
                  <a16:creationId xmlns:a16="http://schemas.microsoft.com/office/drawing/2014/main" id="{51A73301-BE07-B8D3-A600-15C210BE0377}"/>
                </a:ext>
              </a:extLst>
            </p:cNvPr>
            <p:cNvSpPr/>
            <p:nvPr/>
          </p:nvSpPr>
          <p:spPr>
            <a:xfrm>
              <a:off x="871875" y="3564175"/>
              <a:ext cx="203675" cy="295625"/>
            </a:xfrm>
            <a:custGeom>
              <a:avLst/>
              <a:gdLst/>
              <a:ahLst/>
              <a:cxnLst/>
              <a:rect l="l" t="t" r="r" b="b"/>
              <a:pathLst>
                <a:path w="8147" h="11825" extrusionOk="0">
                  <a:moveTo>
                    <a:pt x="0" y="0"/>
                  </a:moveTo>
                  <a:cubicBezTo>
                    <a:pt x="517" y="791"/>
                    <a:pt x="1216" y="1520"/>
                    <a:pt x="1854" y="2250"/>
                  </a:cubicBezTo>
                  <a:cubicBezTo>
                    <a:pt x="2006" y="2402"/>
                    <a:pt x="2128" y="2554"/>
                    <a:pt x="2280" y="2706"/>
                  </a:cubicBezTo>
                  <a:cubicBezTo>
                    <a:pt x="2553" y="3010"/>
                    <a:pt x="2857" y="3314"/>
                    <a:pt x="3100" y="3648"/>
                  </a:cubicBezTo>
                  <a:cubicBezTo>
                    <a:pt x="3161" y="3678"/>
                    <a:pt x="3192" y="3769"/>
                    <a:pt x="3222" y="3800"/>
                  </a:cubicBezTo>
                  <a:cubicBezTo>
                    <a:pt x="3678" y="4286"/>
                    <a:pt x="4103" y="4833"/>
                    <a:pt x="4529" y="5350"/>
                  </a:cubicBezTo>
                  <a:cubicBezTo>
                    <a:pt x="5623" y="6809"/>
                    <a:pt x="6414" y="8025"/>
                    <a:pt x="6991" y="9210"/>
                  </a:cubicBezTo>
                  <a:cubicBezTo>
                    <a:pt x="6991" y="9241"/>
                    <a:pt x="7021" y="9241"/>
                    <a:pt x="7021" y="9271"/>
                  </a:cubicBezTo>
                  <a:cubicBezTo>
                    <a:pt x="7143" y="9545"/>
                    <a:pt x="7265" y="9788"/>
                    <a:pt x="7356" y="10031"/>
                  </a:cubicBezTo>
                  <a:cubicBezTo>
                    <a:pt x="7599" y="10608"/>
                    <a:pt x="7781" y="11216"/>
                    <a:pt x="7964" y="11794"/>
                  </a:cubicBezTo>
                  <a:cubicBezTo>
                    <a:pt x="8024" y="11794"/>
                    <a:pt x="8055" y="11794"/>
                    <a:pt x="8146" y="11824"/>
                  </a:cubicBezTo>
                  <a:cubicBezTo>
                    <a:pt x="7964" y="11216"/>
                    <a:pt x="7751" y="10608"/>
                    <a:pt x="7508" y="10001"/>
                  </a:cubicBezTo>
                  <a:cubicBezTo>
                    <a:pt x="7386" y="9697"/>
                    <a:pt x="7295" y="9423"/>
                    <a:pt x="7143" y="9180"/>
                  </a:cubicBezTo>
                  <a:lnTo>
                    <a:pt x="7021" y="8937"/>
                  </a:lnTo>
                  <a:cubicBezTo>
                    <a:pt x="6444" y="7812"/>
                    <a:pt x="5684" y="6657"/>
                    <a:pt x="4620" y="5289"/>
                  </a:cubicBezTo>
                  <a:cubicBezTo>
                    <a:pt x="4164" y="4712"/>
                    <a:pt x="3708" y="4165"/>
                    <a:pt x="3222" y="3587"/>
                  </a:cubicBezTo>
                  <a:lnTo>
                    <a:pt x="3131" y="3496"/>
                  </a:lnTo>
                  <a:cubicBezTo>
                    <a:pt x="2888" y="3192"/>
                    <a:pt x="2614" y="2949"/>
                    <a:pt x="2340" y="2645"/>
                  </a:cubicBezTo>
                  <a:cubicBezTo>
                    <a:pt x="2189" y="2493"/>
                    <a:pt x="2097" y="2310"/>
                    <a:pt x="1945" y="2189"/>
                  </a:cubicBezTo>
                  <a:cubicBezTo>
                    <a:pt x="1277" y="1490"/>
                    <a:pt x="638" y="821"/>
                    <a:pt x="122" y="0"/>
                  </a:cubicBezTo>
                  <a:close/>
                </a:path>
              </a:pathLst>
            </a:custGeom>
            <a:solidFill>
              <a:srgbClr val="D2C0C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9" name="Google Shape;10845;p74">
              <a:extLst>
                <a:ext uri="{FF2B5EF4-FFF2-40B4-BE49-F238E27FC236}">
                  <a16:creationId xmlns:a16="http://schemas.microsoft.com/office/drawing/2014/main" id="{944CF82F-EC99-374C-FF26-A5EB153DEA25}"/>
                </a:ext>
              </a:extLst>
            </p:cNvPr>
            <p:cNvSpPr/>
            <p:nvPr/>
          </p:nvSpPr>
          <p:spPr>
            <a:xfrm>
              <a:off x="1024600" y="3666000"/>
              <a:ext cx="22825" cy="129975"/>
            </a:xfrm>
            <a:custGeom>
              <a:avLst/>
              <a:gdLst/>
              <a:ahLst/>
              <a:cxnLst/>
              <a:rect l="l" t="t" r="r" b="b"/>
              <a:pathLst>
                <a:path w="913" h="5199" extrusionOk="0">
                  <a:moveTo>
                    <a:pt x="1" y="0"/>
                  </a:moveTo>
                  <a:lnTo>
                    <a:pt x="1" y="0"/>
                  </a:lnTo>
                  <a:cubicBezTo>
                    <a:pt x="396" y="1611"/>
                    <a:pt x="700" y="3283"/>
                    <a:pt x="852" y="4894"/>
                  </a:cubicBezTo>
                  <a:cubicBezTo>
                    <a:pt x="882" y="4985"/>
                    <a:pt x="882" y="5046"/>
                    <a:pt x="882" y="5137"/>
                  </a:cubicBezTo>
                  <a:lnTo>
                    <a:pt x="882" y="5198"/>
                  </a:lnTo>
                  <a:lnTo>
                    <a:pt x="912" y="5198"/>
                  </a:lnTo>
                  <a:lnTo>
                    <a:pt x="912" y="5137"/>
                  </a:lnTo>
                  <a:cubicBezTo>
                    <a:pt x="760" y="3496"/>
                    <a:pt x="487" y="1794"/>
                    <a:pt x="122" y="183"/>
                  </a:cubicBezTo>
                  <a:cubicBezTo>
                    <a:pt x="92" y="122"/>
                    <a:pt x="31" y="31"/>
                    <a:pt x="1" y="0"/>
                  </a:cubicBezTo>
                  <a:close/>
                </a:path>
              </a:pathLst>
            </a:custGeom>
            <a:solidFill>
              <a:srgbClr val="D2C0C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0" name="Google Shape;10846;p74">
              <a:extLst>
                <a:ext uri="{FF2B5EF4-FFF2-40B4-BE49-F238E27FC236}">
                  <a16:creationId xmlns:a16="http://schemas.microsoft.com/office/drawing/2014/main" id="{8787BA2F-8582-932A-F20B-15F7BB3DBE63}"/>
                </a:ext>
              </a:extLst>
            </p:cNvPr>
            <p:cNvSpPr/>
            <p:nvPr/>
          </p:nvSpPr>
          <p:spPr>
            <a:xfrm>
              <a:off x="833875" y="3574050"/>
              <a:ext cx="139850" cy="254600"/>
            </a:xfrm>
            <a:custGeom>
              <a:avLst/>
              <a:gdLst/>
              <a:ahLst/>
              <a:cxnLst/>
              <a:rect l="l" t="t" r="r" b="b"/>
              <a:pathLst>
                <a:path w="5594" h="10184" extrusionOk="0">
                  <a:moveTo>
                    <a:pt x="61" y="1"/>
                  </a:moveTo>
                  <a:cubicBezTo>
                    <a:pt x="31" y="1"/>
                    <a:pt x="31" y="31"/>
                    <a:pt x="0" y="31"/>
                  </a:cubicBezTo>
                  <a:cubicBezTo>
                    <a:pt x="730" y="2280"/>
                    <a:pt x="1429" y="4104"/>
                    <a:pt x="2280" y="5654"/>
                  </a:cubicBezTo>
                  <a:cubicBezTo>
                    <a:pt x="3192" y="7417"/>
                    <a:pt x="4256" y="8876"/>
                    <a:pt x="5441" y="10153"/>
                  </a:cubicBezTo>
                  <a:cubicBezTo>
                    <a:pt x="5471" y="10153"/>
                    <a:pt x="5502" y="10153"/>
                    <a:pt x="5593" y="10183"/>
                  </a:cubicBezTo>
                  <a:cubicBezTo>
                    <a:pt x="5441" y="10031"/>
                    <a:pt x="5289" y="9879"/>
                    <a:pt x="5137" y="9666"/>
                  </a:cubicBezTo>
                  <a:cubicBezTo>
                    <a:pt x="5137" y="9636"/>
                    <a:pt x="5076" y="9636"/>
                    <a:pt x="5076" y="9606"/>
                  </a:cubicBezTo>
                  <a:cubicBezTo>
                    <a:pt x="4073" y="8451"/>
                    <a:pt x="3161" y="7143"/>
                    <a:pt x="2341" y="5624"/>
                  </a:cubicBezTo>
                  <a:cubicBezTo>
                    <a:pt x="1520" y="4013"/>
                    <a:pt x="791" y="2219"/>
                    <a:pt x="61" y="1"/>
                  </a:cubicBezTo>
                  <a:close/>
                </a:path>
              </a:pathLst>
            </a:custGeom>
            <a:solidFill>
              <a:srgbClr val="D2C0C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1" name="Google Shape;10847;p74">
              <a:extLst>
                <a:ext uri="{FF2B5EF4-FFF2-40B4-BE49-F238E27FC236}">
                  <a16:creationId xmlns:a16="http://schemas.microsoft.com/office/drawing/2014/main" id="{B7A1FC2C-E903-7BAB-F749-9D6FF64EE4A9}"/>
                </a:ext>
              </a:extLst>
            </p:cNvPr>
            <p:cNvSpPr/>
            <p:nvPr/>
          </p:nvSpPr>
          <p:spPr>
            <a:xfrm>
              <a:off x="948600" y="3651550"/>
              <a:ext cx="22825" cy="163400"/>
            </a:xfrm>
            <a:custGeom>
              <a:avLst/>
              <a:gdLst/>
              <a:ahLst/>
              <a:cxnLst/>
              <a:rect l="l" t="t" r="r" b="b"/>
              <a:pathLst>
                <a:path w="913" h="6536" extrusionOk="0">
                  <a:moveTo>
                    <a:pt x="92" y="1"/>
                  </a:moveTo>
                  <a:lnTo>
                    <a:pt x="1" y="62"/>
                  </a:lnTo>
                  <a:cubicBezTo>
                    <a:pt x="639" y="2189"/>
                    <a:pt x="852" y="4499"/>
                    <a:pt x="457" y="6536"/>
                  </a:cubicBezTo>
                  <a:lnTo>
                    <a:pt x="548" y="6536"/>
                  </a:lnTo>
                  <a:cubicBezTo>
                    <a:pt x="913" y="4499"/>
                    <a:pt x="730" y="2189"/>
                    <a:pt x="92" y="1"/>
                  </a:cubicBezTo>
                  <a:close/>
                </a:path>
              </a:pathLst>
            </a:custGeom>
            <a:solidFill>
              <a:srgbClr val="D2C0C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2" name="Google Shape;10848;p74">
              <a:extLst>
                <a:ext uri="{FF2B5EF4-FFF2-40B4-BE49-F238E27FC236}">
                  <a16:creationId xmlns:a16="http://schemas.microsoft.com/office/drawing/2014/main" id="{25E256AF-2E98-BF7C-477F-E77CF7C86E0C}"/>
                </a:ext>
              </a:extLst>
            </p:cNvPr>
            <p:cNvSpPr/>
            <p:nvPr/>
          </p:nvSpPr>
          <p:spPr>
            <a:xfrm>
              <a:off x="770800" y="3634850"/>
              <a:ext cx="139075" cy="180100"/>
            </a:xfrm>
            <a:custGeom>
              <a:avLst/>
              <a:gdLst/>
              <a:ahLst/>
              <a:cxnLst/>
              <a:rect l="l" t="t" r="r" b="b"/>
              <a:pathLst>
                <a:path w="5563" h="7204" extrusionOk="0">
                  <a:moveTo>
                    <a:pt x="61" y="0"/>
                  </a:moveTo>
                  <a:cubicBezTo>
                    <a:pt x="61" y="31"/>
                    <a:pt x="0" y="61"/>
                    <a:pt x="0" y="122"/>
                  </a:cubicBezTo>
                  <a:cubicBezTo>
                    <a:pt x="517" y="1338"/>
                    <a:pt x="1155" y="2493"/>
                    <a:pt x="1946" y="3617"/>
                  </a:cubicBezTo>
                  <a:lnTo>
                    <a:pt x="1976" y="3648"/>
                  </a:lnTo>
                  <a:cubicBezTo>
                    <a:pt x="2949" y="4985"/>
                    <a:pt x="4073" y="6140"/>
                    <a:pt x="5350" y="7174"/>
                  </a:cubicBezTo>
                  <a:cubicBezTo>
                    <a:pt x="5441" y="7174"/>
                    <a:pt x="5472" y="7204"/>
                    <a:pt x="5563" y="7204"/>
                  </a:cubicBezTo>
                  <a:cubicBezTo>
                    <a:pt x="3131" y="5380"/>
                    <a:pt x="1186" y="2857"/>
                    <a:pt x="61" y="0"/>
                  </a:cubicBezTo>
                  <a:close/>
                </a:path>
              </a:pathLst>
            </a:custGeom>
            <a:solidFill>
              <a:srgbClr val="D2C0C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3" name="Google Shape;10849;p74">
              <a:extLst>
                <a:ext uri="{FF2B5EF4-FFF2-40B4-BE49-F238E27FC236}">
                  <a16:creationId xmlns:a16="http://schemas.microsoft.com/office/drawing/2014/main" id="{F5B34C66-1516-B0DC-B6C9-226DF7732808}"/>
                </a:ext>
              </a:extLst>
            </p:cNvPr>
            <p:cNvSpPr/>
            <p:nvPr/>
          </p:nvSpPr>
          <p:spPr>
            <a:xfrm>
              <a:off x="757875" y="3710825"/>
              <a:ext cx="62350" cy="16050"/>
            </a:xfrm>
            <a:custGeom>
              <a:avLst/>
              <a:gdLst/>
              <a:ahLst/>
              <a:cxnLst/>
              <a:rect l="l" t="t" r="r" b="b"/>
              <a:pathLst>
                <a:path w="2494" h="642" extrusionOk="0">
                  <a:moveTo>
                    <a:pt x="1" y="1"/>
                  </a:moveTo>
                  <a:lnTo>
                    <a:pt x="1" y="62"/>
                  </a:lnTo>
                  <a:cubicBezTo>
                    <a:pt x="746" y="406"/>
                    <a:pt x="1546" y="642"/>
                    <a:pt x="2349" y="642"/>
                  </a:cubicBezTo>
                  <a:cubicBezTo>
                    <a:pt x="2397" y="642"/>
                    <a:pt x="2445" y="641"/>
                    <a:pt x="2493" y="639"/>
                  </a:cubicBezTo>
                  <a:lnTo>
                    <a:pt x="2493" y="578"/>
                  </a:lnTo>
                  <a:lnTo>
                    <a:pt x="2463" y="578"/>
                  </a:lnTo>
                  <a:cubicBezTo>
                    <a:pt x="2418" y="580"/>
                    <a:pt x="2373" y="581"/>
                    <a:pt x="2328" y="581"/>
                  </a:cubicBezTo>
                  <a:cubicBezTo>
                    <a:pt x="1498" y="581"/>
                    <a:pt x="722" y="318"/>
                    <a:pt x="1" y="1"/>
                  </a:cubicBezTo>
                  <a:close/>
                </a:path>
              </a:pathLst>
            </a:custGeom>
            <a:solidFill>
              <a:srgbClr val="D2C0C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4" name="Google Shape;10850;p74">
              <a:extLst>
                <a:ext uri="{FF2B5EF4-FFF2-40B4-BE49-F238E27FC236}">
                  <a16:creationId xmlns:a16="http://schemas.microsoft.com/office/drawing/2014/main" id="{978F9277-5B73-0FB5-9DD5-CF903DA886DE}"/>
                </a:ext>
              </a:extLst>
            </p:cNvPr>
            <p:cNvSpPr/>
            <p:nvPr/>
          </p:nvSpPr>
          <p:spPr>
            <a:xfrm>
              <a:off x="626425" y="3712025"/>
              <a:ext cx="465075" cy="308100"/>
            </a:xfrm>
            <a:custGeom>
              <a:avLst/>
              <a:gdLst/>
              <a:ahLst/>
              <a:cxnLst/>
              <a:rect l="l" t="t" r="r" b="b"/>
              <a:pathLst>
                <a:path w="18603" h="12324" extrusionOk="0">
                  <a:moveTo>
                    <a:pt x="6230" y="0"/>
                  </a:moveTo>
                  <a:cubicBezTo>
                    <a:pt x="6018" y="0"/>
                    <a:pt x="5806" y="5"/>
                    <a:pt x="5593" y="14"/>
                  </a:cubicBezTo>
                  <a:cubicBezTo>
                    <a:pt x="4833" y="74"/>
                    <a:pt x="4043" y="166"/>
                    <a:pt x="3313" y="439"/>
                  </a:cubicBezTo>
                  <a:cubicBezTo>
                    <a:pt x="2705" y="713"/>
                    <a:pt x="2128" y="1077"/>
                    <a:pt x="1672" y="1533"/>
                  </a:cubicBezTo>
                  <a:lnTo>
                    <a:pt x="1611" y="1624"/>
                  </a:lnTo>
                  <a:cubicBezTo>
                    <a:pt x="1186" y="2050"/>
                    <a:pt x="851" y="2506"/>
                    <a:pt x="608" y="3023"/>
                  </a:cubicBezTo>
                  <a:cubicBezTo>
                    <a:pt x="608" y="3023"/>
                    <a:pt x="578" y="3053"/>
                    <a:pt x="578" y="3114"/>
                  </a:cubicBezTo>
                  <a:cubicBezTo>
                    <a:pt x="395" y="3479"/>
                    <a:pt x="274" y="3874"/>
                    <a:pt x="213" y="4239"/>
                  </a:cubicBezTo>
                  <a:cubicBezTo>
                    <a:pt x="0" y="5150"/>
                    <a:pt x="91" y="6062"/>
                    <a:pt x="304" y="6974"/>
                  </a:cubicBezTo>
                  <a:cubicBezTo>
                    <a:pt x="304" y="7005"/>
                    <a:pt x="365" y="7065"/>
                    <a:pt x="365" y="7096"/>
                  </a:cubicBezTo>
                  <a:cubicBezTo>
                    <a:pt x="547" y="7764"/>
                    <a:pt x="882" y="8463"/>
                    <a:pt x="1307" y="9071"/>
                  </a:cubicBezTo>
                  <a:cubicBezTo>
                    <a:pt x="1520" y="9375"/>
                    <a:pt x="1794" y="9710"/>
                    <a:pt x="2098" y="9983"/>
                  </a:cubicBezTo>
                  <a:lnTo>
                    <a:pt x="2189" y="10044"/>
                  </a:lnTo>
                  <a:cubicBezTo>
                    <a:pt x="3101" y="10926"/>
                    <a:pt x="5319" y="11959"/>
                    <a:pt x="6535" y="12324"/>
                  </a:cubicBezTo>
                  <a:cubicBezTo>
                    <a:pt x="7538" y="11989"/>
                    <a:pt x="7295" y="10956"/>
                    <a:pt x="8177" y="10409"/>
                  </a:cubicBezTo>
                  <a:cubicBezTo>
                    <a:pt x="8845" y="9953"/>
                    <a:pt x="9544" y="9497"/>
                    <a:pt x="10274" y="9071"/>
                  </a:cubicBezTo>
                  <a:cubicBezTo>
                    <a:pt x="10335" y="9041"/>
                    <a:pt x="10365" y="8980"/>
                    <a:pt x="10456" y="8950"/>
                  </a:cubicBezTo>
                  <a:cubicBezTo>
                    <a:pt x="11216" y="8494"/>
                    <a:pt x="12007" y="8038"/>
                    <a:pt x="12797" y="7612"/>
                  </a:cubicBezTo>
                  <a:cubicBezTo>
                    <a:pt x="12858" y="7582"/>
                    <a:pt x="12918" y="7582"/>
                    <a:pt x="12979" y="7552"/>
                  </a:cubicBezTo>
                  <a:cubicBezTo>
                    <a:pt x="14377" y="6822"/>
                    <a:pt x="15776" y="6184"/>
                    <a:pt x="17265" y="5606"/>
                  </a:cubicBezTo>
                  <a:cubicBezTo>
                    <a:pt x="17295" y="5606"/>
                    <a:pt x="17326" y="5576"/>
                    <a:pt x="17387" y="5576"/>
                  </a:cubicBezTo>
                  <a:cubicBezTo>
                    <a:pt x="17782" y="5424"/>
                    <a:pt x="18177" y="5302"/>
                    <a:pt x="18602" y="5150"/>
                  </a:cubicBezTo>
                  <a:cubicBezTo>
                    <a:pt x="16232" y="2901"/>
                    <a:pt x="13283" y="1199"/>
                    <a:pt x="10122" y="439"/>
                  </a:cubicBezTo>
                  <a:cubicBezTo>
                    <a:pt x="10031" y="439"/>
                    <a:pt x="9970" y="409"/>
                    <a:pt x="9879" y="409"/>
                  </a:cubicBezTo>
                  <a:cubicBezTo>
                    <a:pt x="8685" y="149"/>
                    <a:pt x="7468" y="0"/>
                    <a:pt x="6230" y="0"/>
                  </a:cubicBezTo>
                  <a:close/>
                </a:path>
              </a:pathLst>
            </a:custGeom>
            <a:solidFill>
              <a:srgbClr val="3D85C6">
                <a:alpha val="2895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5" name="Google Shape;10851;p74">
              <a:extLst>
                <a:ext uri="{FF2B5EF4-FFF2-40B4-BE49-F238E27FC236}">
                  <a16:creationId xmlns:a16="http://schemas.microsoft.com/office/drawing/2014/main" id="{98B8E330-3FC2-BCBC-DE19-A00249B6908A}"/>
                </a:ext>
              </a:extLst>
            </p:cNvPr>
            <p:cNvSpPr/>
            <p:nvPr/>
          </p:nvSpPr>
          <p:spPr>
            <a:xfrm>
              <a:off x="664400" y="3748825"/>
              <a:ext cx="395175" cy="102600"/>
            </a:xfrm>
            <a:custGeom>
              <a:avLst/>
              <a:gdLst/>
              <a:ahLst/>
              <a:cxnLst/>
              <a:rect l="l" t="t" r="r" b="b"/>
              <a:pathLst>
                <a:path w="15807" h="4104" extrusionOk="0">
                  <a:moveTo>
                    <a:pt x="92" y="1"/>
                  </a:moveTo>
                  <a:lnTo>
                    <a:pt x="1" y="61"/>
                  </a:lnTo>
                  <a:cubicBezTo>
                    <a:pt x="1065" y="335"/>
                    <a:pt x="2159" y="456"/>
                    <a:pt x="3284" y="578"/>
                  </a:cubicBezTo>
                  <a:cubicBezTo>
                    <a:pt x="3496" y="608"/>
                    <a:pt x="3740" y="608"/>
                    <a:pt x="3952" y="639"/>
                  </a:cubicBezTo>
                  <a:cubicBezTo>
                    <a:pt x="4439" y="700"/>
                    <a:pt x="4895" y="760"/>
                    <a:pt x="5411" y="821"/>
                  </a:cubicBezTo>
                  <a:cubicBezTo>
                    <a:pt x="5472" y="821"/>
                    <a:pt x="5563" y="882"/>
                    <a:pt x="5624" y="882"/>
                  </a:cubicBezTo>
                  <a:cubicBezTo>
                    <a:pt x="6384" y="973"/>
                    <a:pt x="7144" y="1095"/>
                    <a:pt x="7904" y="1247"/>
                  </a:cubicBezTo>
                  <a:cubicBezTo>
                    <a:pt x="9971" y="1642"/>
                    <a:pt x="11521" y="2098"/>
                    <a:pt x="12919" y="2645"/>
                  </a:cubicBezTo>
                  <a:cubicBezTo>
                    <a:pt x="12980" y="2645"/>
                    <a:pt x="12980" y="2706"/>
                    <a:pt x="13010" y="2706"/>
                  </a:cubicBezTo>
                  <a:cubicBezTo>
                    <a:pt x="13314" y="2797"/>
                    <a:pt x="13618" y="2918"/>
                    <a:pt x="13861" y="3070"/>
                  </a:cubicBezTo>
                  <a:cubicBezTo>
                    <a:pt x="14530" y="3374"/>
                    <a:pt x="15138" y="3770"/>
                    <a:pt x="15746" y="4104"/>
                  </a:cubicBezTo>
                  <a:cubicBezTo>
                    <a:pt x="15776" y="4104"/>
                    <a:pt x="15807" y="4074"/>
                    <a:pt x="15807" y="4074"/>
                  </a:cubicBezTo>
                  <a:cubicBezTo>
                    <a:pt x="15168" y="3678"/>
                    <a:pt x="14530" y="3314"/>
                    <a:pt x="13861" y="3010"/>
                  </a:cubicBezTo>
                  <a:cubicBezTo>
                    <a:pt x="13557" y="2858"/>
                    <a:pt x="13223" y="2736"/>
                    <a:pt x="12919" y="2584"/>
                  </a:cubicBezTo>
                  <a:cubicBezTo>
                    <a:pt x="12858" y="2523"/>
                    <a:pt x="12737" y="2493"/>
                    <a:pt x="12646" y="2463"/>
                  </a:cubicBezTo>
                  <a:cubicBezTo>
                    <a:pt x="11339" y="1946"/>
                    <a:pt x="9819" y="1520"/>
                    <a:pt x="7873" y="1125"/>
                  </a:cubicBezTo>
                  <a:cubicBezTo>
                    <a:pt x="7083" y="973"/>
                    <a:pt x="6232" y="821"/>
                    <a:pt x="5411" y="700"/>
                  </a:cubicBezTo>
                  <a:lnTo>
                    <a:pt x="5290" y="700"/>
                  </a:lnTo>
                  <a:cubicBezTo>
                    <a:pt x="4864" y="669"/>
                    <a:pt x="4408" y="608"/>
                    <a:pt x="3952" y="578"/>
                  </a:cubicBezTo>
                  <a:cubicBezTo>
                    <a:pt x="3740" y="517"/>
                    <a:pt x="3496" y="517"/>
                    <a:pt x="3284" y="487"/>
                  </a:cubicBezTo>
                  <a:cubicBezTo>
                    <a:pt x="2220" y="365"/>
                    <a:pt x="1126" y="244"/>
                    <a:pt x="92" y="1"/>
                  </a:cubicBezTo>
                  <a:close/>
                </a:path>
              </a:pathLst>
            </a:custGeom>
            <a:solidFill>
              <a:srgbClr val="D2C0C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6" name="Google Shape;10852;p74">
              <a:extLst>
                <a:ext uri="{FF2B5EF4-FFF2-40B4-BE49-F238E27FC236}">
                  <a16:creationId xmlns:a16="http://schemas.microsoft.com/office/drawing/2014/main" id="{3624FC30-E453-4B5A-9973-821F62DA8A2B}"/>
                </a:ext>
              </a:extLst>
            </p:cNvPr>
            <p:cNvSpPr/>
            <p:nvPr/>
          </p:nvSpPr>
          <p:spPr>
            <a:xfrm>
              <a:off x="872625" y="3721475"/>
              <a:ext cx="117800" cy="95000"/>
            </a:xfrm>
            <a:custGeom>
              <a:avLst/>
              <a:gdLst/>
              <a:ahLst/>
              <a:cxnLst/>
              <a:rect l="l" t="t" r="r" b="b"/>
              <a:pathLst>
                <a:path w="4712" h="3800" extrusionOk="0">
                  <a:moveTo>
                    <a:pt x="0" y="0"/>
                  </a:moveTo>
                  <a:cubicBezTo>
                    <a:pt x="1520" y="1034"/>
                    <a:pt x="3040" y="2280"/>
                    <a:pt x="4408" y="3557"/>
                  </a:cubicBezTo>
                  <a:cubicBezTo>
                    <a:pt x="4438" y="3617"/>
                    <a:pt x="4529" y="3678"/>
                    <a:pt x="4590" y="3739"/>
                  </a:cubicBezTo>
                  <a:cubicBezTo>
                    <a:pt x="4651" y="3739"/>
                    <a:pt x="4651" y="3739"/>
                    <a:pt x="4681" y="3800"/>
                  </a:cubicBezTo>
                  <a:lnTo>
                    <a:pt x="4712" y="3709"/>
                  </a:lnTo>
                  <a:lnTo>
                    <a:pt x="4621" y="3648"/>
                  </a:lnTo>
                  <a:cubicBezTo>
                    <a:pt x="3253" y="2341"/>
                    <a:pt x="1733" y="1125"/>
                    <a:pt x="213" y="31"/>
                  </a:cubicBezTo>
                  <a:cubicBezTo>
                    <a:pt x="152" y="31"/>
                    <a:pt x="92" y="0"/>
                    <a:pt x="0" y="0"/>
                  </a:cubicBezTo>
                  <a:close/>
                </a:path>
              </a:pathLst>
            </a:custGeom>
            <a:solidFill>
              <a:srgbClr val="D2C0C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7" name="Google Shape;10853;p74">
              <a:extLst>
                <a:ext uri="{FF2B5EF4-FFF2-40B4-BE49-F238E27FC236}">
                  <a16:creationId xmlns:a16="http://schemas.microsoft.com/office/drawing/2014/main" id="{CE44C390-EC34-CC1B-056A-A973F5D29B33}"/>
                </a:ext>
              </a:extLst>
            </p:cNvPr>
            <p:cNvSpPr/>
            <p:nvPr/>
          </p:nvSpPr>
          <p:spPr>
            <a:xfrm>
              <a:off x="640100" y="3786825"/>
              <a:ext cx="310825" cy="114775"/>
            </a:xfrm>
            <a:custGeom>
              <a:avLst/>
              <a:gdLst/>
              <a:ahLst/>
              <a:cxnLst/>
              <a:rect l="l" t="t" r="r" b="b"/>
              <a:pathLst>
                <a:path w="12433" h="4591" extrusionOk="0">
                  <a:moveTo>
                    <a:pt x="31" y="0"/>
                  </a:moveTo>
                  <a:cubicBezTo>
                    <a:pt x="31" y="0"/>
                    <a:pt x="0" y="31"/>
                    <a:pt x="0" y="61"/>
                  </a:cubicBezTo>
                  <a:cubicBezTo>
                    <a:pt x="2310" y="1429"/>
                    <a:pt x="4286" y="2432"/>
                    <a:pt x="6171" y="3161"/>
                  </a:cubicBezTo>
                  <a:cubicBezTo>
                    <a:pt x="8268" y="3952"/>
                    <a:pt x="10335" y="4408"/>
                    <a:pt x="12250" y="4590"/>
                  </a:cubicBezTo>
                  <a:cubicBezTo>
                    <a:pt x="12341" y="4560"/>
                    <a:pt x="12371" y="4560"/>
                    <a:pt x="12432" y="4529"/>
                  </a:cubicBezTo>
                  <a:cubicBezTo>
                    <a:pt x="12159" y="4529"/>
                    <a:pt x="11915" y="4468"/>
                    <a:pt x="11672" y="4438"/>
                  </a:cubicBezTo>
                  <a:lnTo>
                    <a:pt x="11581" y="4438"/>
                  </a:lnTo>
                  <a:cubicBezTo>
                    <a:pt x="9849" y="4225"/>
                    <a:pt x="8055" y="3769"/>
                    <a:pt x="6231" y="3070"/>
                  </a:cubicBezTo>
                  <a:cubicBezTo>
                    <a:pt x="4317" y="2341"/>
                    <a:pt x="2341" y="1368"/>
                    <a:pt x="31" y="0"/>
                  </a:cubicBezTo>
                  <a:close/>
                </a:path>
              </a:pathLst>
            </a:custGeom>
            <a:solidFill>
              <a:srgbClr val="D2C0C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8" name="Google Shape;10854;p74">
              <a:extLst>
                <a:ext uri="{FF2B5EF4-FFF2-40B4-BE49-F238E27FC236}">
                  <a16:creationId xmlns:a16="http://schemas.microsoft.com/office/drawing/2014/main" id="{BD66E349-E19F-AE35-810C-AE40A62D14D8}"/>
                </a:ext>
              </a:extLst>
            </p:cNvPr>
            <p:cNvSpPr/>
            <p:nvPr/>
          </p:nvSpPr>
          <p:spPr>
            <a:xfrm>
              <a:off x="797400" y="3765550"/>
              <a:ext cx="134525" cy="132250"/>
            </a:xfrm>
            <a:custGeom>
              <a:avLst/>
              <a:gdLst/>
              <a:ahLst/>
              <a:cxnLst/>
              <a:rect l="l" t="t" r="r" b="b"/>
              <a:pathLst>
                <a:path w="5381" h="5290" extrusionOk="0">
                  <a:moveTo>
                    <a:pt x="61" y="0"/>
                  </a:moveTo>
                  <a:lnTo>
                    <a:pt x="0" y="91"/>
                  </a:lnTo>
                  <a:cubicBezTo>
                    <a:pt x="2219" y="1459"/>
                    <a:pt x="4073" y="3313"/>
                    <a:pt x="5289" y="5289"/>
                  </a:cubicBezTo>
                  <a:lnTo>
                    <a:pt x="5380" y="5259"/>
                  </a:lnTo>
                  <a:cubicBezTo>
                    <a:pt x="4164" y="3253"/>
                    <a:pt x="2250" y="1368"/>
                    <a:pt x="61" y="0"/>
                  </a:cubicBezTo>
                  <a:close/>
                </a:path>
              </a:pathLst>
            </a:custGeom>
            <a:solidFill>
              <a:srgbClr val="3D85C6">
                <a:alpha val="2895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9" name="Google Shape;10855;p74">
              <a:extLst>
                <a:ext uri="{FF2B5EF4-FFF2-40B4-BE49-F238E27FC236}">
                  <a16:creationId xmlns:a16="http://schemas.microsoft.com/office/drawing/2014/main" id="{4193B5A2-AC28-77EB-DB2B-0F16898F09F2}"/>
                </a:ext>
              </a:extLst>
            </p:cNvPr>
            <p:cNvSpPr/>
            <p:nvPr/>
          </p:nvSpPr>
          <p:spPr>
            <a:xfrm>
              <a:off x="633250" y="3885600"/>
              <a:ext cx="253825" cy="54225"/>
            </a:xfrm>
            <a:custGeom>
              <a:avLst/>
              <a:gdLst/>
              <a:ahLst/>
              <a:cxnLst/>
              <a:rect l="l" t="t" r="r" b="b"/>
              <a:pathLst>
                <a:path w="10153" h="2169" extrusionOk="0">
                  <a:moveTo>
                    <a:pt x="1" y="1"/>
                  </a:moveTo>
                  <a:cubicBezTo>
                    <a:pt x="1" y="31"/>
                    <a:pt x="31" y="62"/>
                    <a:pt x="31" y="92"/>
                  </a:cubicBezTo>
                  <a:cubicBezTo>
                    <a:pt x="1399" y="791"/>
                    <a:pt x="2858" y="1338"/>
                    <a:pt x="4347" y="1672"/>
                  </a:cubicBezTo>
                  <a:lnTo>
                    <a:pt x="4408" y="1672"/>
                  </a:lnTo>
                  <a:cubicBezTo>
                    <a:pt x="5827" y="2003"/>
                    <a:pt x="7300" y="2169"/>
                    <a:pt x="8743" y="2169"/>
                  </a:cubicBezTo>
                  <a:cubicBezTo>
                    <a:pt x="9156" y="2169"/>
                    <a:pt x="9565" y="2155"/>
                    <a:pt x="9971" y="2128"/>
                  </a:cubicBezTo>
                  <a:cubicBezTo>
                    <a:pt x="10031" y="2068"/>
                    <a:pt x="10062" y="2037"/>
                    <a:pt x="10153" y="2007"/>
                  </a:cubicBezTo>
                  <a:lnTo>
                    <a:pt x="10153" y="2007"/>
                  </a:lnTo>
                  <a:cubicBezTo>
                    <a:pt x="9658" y="2046"/>
                    <a:pt x="9163" y="2065"/>
                    <a:pt x="8668" y="2065"/>
                  </a:cubicBezTo>
                  <a:cubicBezTo>
                    <a:pt x="5667" y="2065"/>
                    <a:pt x="2688" y="1358"/>
                    <a:pt x="1" y="1"/>
                  </a:cubicBezTo>
                  <a:close/>
                </a:path>
              </a:pathLst>
            </a:custGeom>
            <a:solidFill>
              <a:srgbClr val="D2C0C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0" name="Google Shape;10856;p74">
              <a:extLst>
                <a:ext uri="{FF2B5EF4-FFF2-40B4-BE49-F238E27FC236}">
                  <a16:creationId xmlns:a16="http://schemas.microsoft.com/office/drawing/2014/main" id="{6F1A1317-6909-06A2-767B-930EEA5C7734}"/>
                </a:ext>
              </a:extLst>
            </p:cNvPr>
            <p:cNvSpPr/>
            <p:nvPr/>
          </p:nvSpPr>
          <p:spPr>
            <a:xfrm>
              <a:off x="678850" y="3925875"/>
              <a:ext cx="66900" cy="37275"/>
            </a:xfrm>
            <a:custGeom>
              <a:avLst/>
              <a:gdLst/>
              <a:ahLst/>
              <a:cxnLst/>
              <a:rect l="l" t="t" r="r" b="b"/>
              <a:pathLst>
                <a:path w="2676" h="1491" extrusionOk="0">
                  <a:moveTo>
                    <a:pt x="2584" y="1"/>
                  </a:moveTo>
                  <a:cubicBezTo>
                    <a:pt x="2584" y="61"/>
                    <a:pt x="2554" y="61"/>
                    <a:pt x="2554" y="61"/>
                  </a:cubicBezTo>
                  <a:cubicBezTo>
                    <a:pt x="1824" y="730"/>
                    <a:pt x="912" y="1125"/>
                    <a:pt x="1" y="1429"/>
                  </a:cubicBezTo>
                  <a:lnTo>
                    <a:pt x="92" y="1490"/>
                  </a:lnTo>
                  <a:cubicBezTo>
                    <a:pt x="1004" y="1186"/>
                    <a:pt x="1915" y="791"/>
                    <a:pt x="2675" y="92"/>
                  </a:cubicBezTo>
                  <a:lnTo>
                    <a:pt x="2584" y="1"/>
                  </a:lnTo>
                  <a:close/>
                </a:path>
              </a:pathLst>
            </a:custGeom>
            <a:solidFill>
              <a:srgbClr val="D2C0C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1" name="Google Shape;10857;p74">
              <a:extLst>
                <a:ext uri="{FF2B5EF4-FFF2-40B4-BE49-F238E27FC236}">
                  <a16:creationId xmlns:a16="http://schemas.microsoft.com/office/drawing/2014/main" id="{4FEE0365-9EF7-B8EF-AC88-15E72A98E49E}"/>
                </a:ext>
              </a:extLst>
            </p:cNvPr>
            <p:cNvSpPr/>
            <p:nvPr/>
          </p:nvSpPr>
          <p:spPr>
            <a:xfrm>
              <a:off x="1335400" y="3712350"/>
              <a:ext cx="176325" cy="75250"/>
            </a:xfrm>
            <a:custGeom>
              <a:avLst/>
              <a:gdLst/>
              <a:ahLst/>
              <a:cxnLst/>
              <a:rect l="l" t="t" r="r" b="b"/>
              <a:pathLst>
                <a:path w="7053" h="3010" fill="none" extrusionOk="0">
                  <a:moveTo>
                    <a:pt x="0" y="3010"/>
                  </a:moveTo>
                  <a:cubicBezTo>
                    <a:pt x="1794" y="1064"/>
                    <a:pt x="4438" y="1"/>
                    <a:pt x="7052" y="153"/>
                  </a:cubicBezTo>
                </a:path>
              </a:pathLst>
            </a:custGeom>
            <a:noFill/>
            <a:ln w="6075" cap="rnd" cmpd="sng">
              <a:solidFill>
                <a:srgbClr val="211E1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2" name="Google Shape;10858;p74">
              <a:extLst>
                <a:ext uri="{FF2B5EF4-FFF2-40B4-BE49-F238E27FC236}">
                  <a16:creationId xmlns:a16="http://schemas.microsoft.com/office/drawing/2014/main" id="{D26865A3-19CA-D9DF-D054-A73AE5038143}"/>
                </a:ext>
              </a:extLst>
            </p:cNvPr>
            <p:cNvSpPr/>
            <p:nvPr/>
          </p:nvSpPr>
          <p:spPr>
            <a:xfrm>
              <a:off x="1472950" y="3702100"/>
              <a:ext cx="60800" cy="53575"/>
            </a:xfrm>
            <a:custGeom>
              <a:avLst/>
              <a:gdLst/>
              <a:ahLst/>
              <a:cxnLst/>
              <a:rect l="l" t="t" r="r" b="b"/>
              <a:pathLst>
                <a:path w="2432" h="2143" extrusionOk="0">
                  <a:moveTo>
                    <a:pt x="1206" y="1"/>
                  </a:moveTo>
                  <a:cubicBezTo>
                    <a:pt x="878" y="1"/>
                    <a:pt x="556" y="158"/>
                    <a:pt x="334" y="471"/>
                  </a:cubicBezTo>
                  <a:cubicBezTo>
                    <a:pt x="0" y="958"/>
                    <a:pt x="122" y="1596"/>
                    <a:pt x="608" y="1930"/>
                  </a:cubicBezTo>
                  <a:cubicBezTo>
                    <a:pt x="800" y="2074"/>
                    <a:pt x="1020" y="2142"/>
                    <a:pt x="1237" y="2142"/>
                  </a:cubicBezTo>
                  <a:cubicBezTo>
                    <a:pt x="1570" y="2142"/>
                    <a:pt x="1895" y="1982"/>
                    <a:pt x="2097" y="1687"/>
                  </a:cubicBezTo>
                  <a:cubicBezTo>
                    <a:pt x="2432" y="1170"/>
                    <a:pt x="2310" y="532"/>
                    <a:pt x="1824" y="198"/>
                  </a:cubicBezTo>
                  <a:cubicBezTo>
                    <a:pt x="1633" y="66"/>
                    <a:pt x="1418" y="1"/>
                    <a:pt x="1206"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3" name="Google Shape;10859;p74">
              <a:extLst>
                <a:ext uri="{FF2B5EF4-FFF2-40B4-BE49-F238E27FC236}">
                  <a16:creationId xmlns:a16="http://schemas.microsoft.com/office/drawing/2014/main" id="{20C00C1A-3A05-A893-70D9-A204C096667E}"/>
                </a:ext>
              </a:extLst>
            </p:cNvPr>
            <p:cNvSpPr/>
            <p:nvPr/>
          </p:nvSpPr>
          <p:spPr>
            <a:xfrm>
              <a:off x="861975" y="4276200"/>
              <a:ext cx="63875" cy="63075"/>
            </a:xfrm>
            <a:custGeom>
              <a:avLst/>
              <a:gdLst/>
              <a:ahLst/>
              <a:cxnLst/>
              <a:rect l="l" t="t" r="r" b="b"/>
              <a:pathLst>
                <a:path w="2555" h="2523" extrusionOk="0">
                  <a:moveTo>
                    <a:pt x="518" y="0"/>
                  </a:moveTo>
                  <a:cubicBezTo>
                    <a:pt x="305" y="821"/>
                    <a:pt x="122" y="1702"/>
                    <a:pt x="1" y="2523"/>
                  </a:cubicBezTo>
                  <a:cubicBezTo>
                    <a:pt x="852" y="2189"/>
                    <a:pt x="1733" y="1885"/>
                    <a:pt x="2554" y="1550"/>
                  </a:cubicBezTo>
                  <a:cubicBezTo>
                    <a:pt x="2524" y="1520"/>
                    <a:pt x="1156" y="547"/>
                    <a:pt x="51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4" name="Google Shape;10860;p74">
              <a:extLst>
                <a:ext uri="{FF2B5EF4-FFF2-40B4-BE49-F238E27FC236}">
                  <a16:creationId xmlns:a16="http://schemas.microsoft.com/office/drawing/2014/main" id="{47CD59C5-6EF6-66DD-005B-82CA95ED531A}"/>
                </a:ext>
              </a:extLst>
            </p:cNvPr>
            <p:cNvSpPr/>
            <p:nvPr/>
          </p:nvSpPr>
          <p:spPr>
            <a:xfrm>
              <a:off x="773075" y="3668225"/>
              <a:ext cx="621625" cy="701475"/>
            </a:xfrm>
            <a:custGeom>
              <a:avLst/>
              <a:gdLst/>
              <a:ahLst/>
              <a:cxnLst/>
              <a:rect l="l" t="t" r="r" b="b"/>
              <a:pathLst>
                <a:path w="24865" h="28059" extrusionOk="0">
                  <a:moveTo>
                    <a:pt x="14587" y="1"/>
                  </a:moveTo>
                  <a:cubicBezTo>
                    <a:pt x="13141" y="1"/>
                    <a:pt x="11670" y="303"/>
                    <a:pt x="10274" y="945"/>
                  </a:cubicBezTo>
                  <a:cubicBezTo>
                    <a:pt x="7630" y="2161"/>
                    <a:pt x="5320" y="4440"/>
                    <a:pt x="3526" y="7054"/>
                  </a:cubicBezTo>
                  <a:cubicBezTo>
                    <a:pt x="3374" y="7237"/>
                    <a:pt x="3253" y="7480"/>
                    <a:pt x="3101" y="7662"/>
                  </a:cubicBezTo>
                  <a:cubicBezTo>
                    <a:pt x="2615" y="8422"/>
                    <a:pt x="2189" y="9212"/>
                    <a:pt x="1824" y="9972"/>
                  </a:cubicBezTo>
                  <a:cubicBezTo>
                    <a:pt x="1703" y="10246"/>
                    <a:pt x="1581" y="10519"/>
                    <a:pt x="1460" y="10732"/>
                  </a:cubicBezTo>
                  <a:cubicBezTo>
                    <a:pt x="1277" y="11188"/>
                    <a:pt x="1095" y="11705"/>
                    <a:pt x="943" y="12161"/>
                  </a:cubicBezTo>
                  <a:lnTo>
                    <a:pt x="912" y="12222"/>
                  </a:lnTo>
                  <a:cubicBezTo>
                    <a:pt x="760" y="12678"/>
                    <a:pt x="608" y="13133"/>
                    <a:pt x="487" y="13589"/>
                  </a:cubicBezTo>
                  <a:cubicBezTo>
                    <a:pt x="365" y="14045"/>
                    <a:pt x="274" y="14532"/>
                    <a:pt x="183" y="14988"/>
                  </a:cubicBezTo>
                  <a:cubicBezTo>
                    <a:pt x="61" y="15596"/>
                    <a:pt x="1" y="16264"/>
                    <a:pt x="1" y="16842"/>
                  </a:cubicBezTo>
                  <a:lnTo>
                    <a:pt x="1" y="17267"/>
                  </a:lnTo>
                  <a:cubicBezTo>
                    <a:pt x="1" y="18027"/>
                    <a:pt x="122" y="18757"/>
                    <a:pt x="305" y="19486"/>
                  </a:cubicBezTo>
                  <a:cubicBezTo>
                    <a:pt x="457" y="20003"/>
                    <a:pt x="608" y="20520"/>
                    <a:pt x="821" y="20945"/>
                  </a:cubicBezTo>
                  <a:cubicBezTo>
                    <a:pt x="2925" y="25423"/>
                    <a:pt x="8654" y="28059"/>
                    <a:pt x="13484" y="28059"/>
                  </a:cubicBezTo>
                  <a:cubicBezTo>
                    <a:pt x="13539" y="28059"/>
                    <a:pt x="13594" y="28058"/>
                    <a:pt x="13648" y="28058"/>
                  </a:cubicBezTo>
                  <a:lnTo>
                    <a:pt x="13952" y="28058"/>
                  </a:lnTo>
                  <a:cubicBezTo>
                    <a:pt x="14469" y="28027"/>
                    <a:pt x="14955" y="27936"/>
                    <a:pt x="15502" y="27845"/>
                  </a:cubicBezTo>
                  <a:cubicBezTo>
                    <a:pt x="16445" y="27602"/>
                    <a:pt x="17357" y="27176"/>
                    <a:pt x="18177" y="26629"/>
                  </a:cubicBezTo>
                  <a:cubicBezTo>
                    <a:pt x="18481" y="26416"/>
                    <a:pt x="18755" y="26204"/>
                    <a:pt x="19028" y="25960"/>
                  </a:cubicBezTo>
                  <a:cubicBezTo>
                    <a:pt x="19332" y="25717"/>
                    <a:pt x="19636" y="25413"/>
                    <a:pt x="19910" y="25109"/>
                  </a:cubicBezTo>
                  <a:cubicBezTo>
                    <a:pt x="19940" y="25018"/>
                    <a:pt x="20001" y="24988"/>
                    <a:pt x="20062" y="24897"/>
                  </a:cubicBezTo>
                  <a:cubicBezTo>
                    <a:pt x="20578" y="24289"/>
                    <a:pt x="21095" y="23620"/>
                    <a:pt x="21490" y="22890"/>
                  </a:cubicBezTo>
                  <a:lnTo>
                    <a:pt x="21855" y="22313"/>
                  </a:lnTo>
                  <a:cubicBezTo>
                    <a:pt x="22068" y="21857"/>
                    <a:pt x="22311" y="21401"/>
                    <a:pt x="22524" y="20915"/>
                  </a:cubicBezTo>
                  <a:cubicBezTo>
                    <a:pt x="22828" y="20185"/>
                    <a:pt x="23101" y="19486"/>
                    <a:pt x="23314" y="18757"/>
                  </a:cubicBezTo>
                  <a:cubicBezTo>
                    <a:pt x="23344" y="18726"/>
                    <a:pt x="23344" y="18665"/>
                    <a:pt x="23344" y="18605"/>
                  </a:cubicBezTo>
                  <a:cubicBezTo>
                    <a:pt x="23405" y="18483"/>
                    <a:pt x="23436" y="18362"/>
                    <a:pt x="23466" y="18301"/>
                  </a:cubicBezTo>
                  <a:lnTo>
                    <a:pt x="23466" y="18270"/>
                  </a:lnTo>
                  <a:cubicBezTo>
                    <a:pt x="23922" y="16751"/>
                    <a:pt x="24348" y="15140"/>
                    <a:pt x="24560" y="13498"/>
                  </a:cubicBezTo>
                  <a:cubicBezTo>
                    <a:pt x="24834" y="11583"/>
                    <a:pt x="24864" y="9608"/>
                    <a:pt x="24469" y="7723"/>
                  </a:cubicBezTo>
                  <a:cubicBezTo>
                    <a:pt x="24256" y="6872"/>
                    <a:pt x="23983" y="6021"/>
                    <a:pt x="23557" y="5261"/>
                  </a:cubicBezTo>
                  <a:cubicBezTo>
                    <a:pt x="21811" y="1964"/>
                    <a:pt x="18276" y="1"/>
                    <a:pt x="14587"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5" name="Google Shape;10861;p74">
              <a:extLst>
                <a:ext uri="{FF2B5EF4-FFF2-40B4-BE49-F238E27FC236}">
                  <a16:creationId xmlns:a16="http://schemas.microsoft.com/office/drawing/2014/main" id="{ADB9B791-B1BA-9A7A-5402-B3591E07678D}"/>
                </a:ext>
              </a:extLst>
            </p:cNvPr>
            <p:cNvSpPr/>
            <p:nvPr/>
          </p:nvSpPr>
          <p:spPr>
            <a:xfrm>
              <a:off x="1267000" y="3991225"/>
              <a:ext cx="119325" cy="135400"/>
            </a:xfrm>
            <a:custGeom>
              <a:avLst/>
              <a:gdLst/>
              <a:ahLst/>
              <a:cxnLst/>
              <a:rect l="l" t="t" r="r" b="b"/>
              <a:pathLst>
                <a:path w="4773" h="5416" extrusionOk="0">
                  <a:moveTo>
                    <a:pt x="3010" y="1"/>
                  </a:moveTo>
                  <a:cubicBezTo>
                    <a:pt x="2280" y="1"/>
                    <a:pt x="1581" y="335"/>
                    <a:pt x="1095" y="821"/>
                  </a:cubicBezTo>
                  <a:cubicBezTo>
                    <a:pt x="791" y="1156"/>
                    <a:pt x="609" y="1520"/>
                    <a:pt x="457" y="1916"/>
                  </a:cubicBezTo>
                  <a:cubicBezTo>
                    <a:pt x="1" y="3375"/>
                    <a:pt x="791" y="4894"/>
                    <a:pt x="2250" y="5320"/>
                  </a:cubicBezTo>
                  <a:cubicBezTo>
                    <a:pt x="2511" y="5385"/>
                    <a:pt x="2771" y="5415"/>
                    <a:pt x="3027" y="5415"/>
                  </a:cubicBezTo>
                  <a:cubicBezTo>
                    <a:pt x="3249" y="5415"/>
                    <a:pt x="3467" y="5393"/>
                    <a:pt x="3679" y="5350"/>
                  </a:cubicBezTo>
                  <a:cubicBezTo>
                    <a:pt x="4135" y="3831"/>
                    <a:pt x="4560" y="2220"/>
                    <a:pt x="4773" y="609"/>
                  </a:cubicBezTo>
                  <a:cubicBezTo>
                    <a:pt x="4530" y="365"/>
                    <a:pt x="4226" y="213"/>
                    <a:pt x="3861" y="92"/>
                  </a:cubicBezTo>
                  <a:cubicBezTo>
                    <a:pt x="3557" y="31"/>
                    <a:pt x="3314" y="1"/>
                    <a:pt x="3010"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6" name="Google Shape;10862;p74">
              <a:extLst>
                <a:ext uri="{FF2B5EF4-FFF2-40B4-BE49-F238E27FC236}">
                  <a16:creationId xmlns:a16="http://schemas.microsoft.com/office/drawing/2014/main" id="{5E6C4AB2-0B51-5EB9-4F22-944404B01210}"/>
                </a:ext>
              </a:extLst>
            </p:cNvPr>
            <p:cNvSpPr/>
            <p:nvPr/>
          </p:nvSpPr>
          <p:spPr>
            <a:xfrm>
              <a:off x="929625" y="3838375"/>
              <a:ext cx="152000" cy="135600"/>
            </a:xfrm>
            <a:custGeom>
              <a:avLst/>
              <a:gdLst/>
              <a:ahLst/>
              <a:cxnLst/>
              <a:rect l="l" t="t" r="r" b="b"/>
              <a:pathLst>
                <a:path w="6080" h="5424" extrusionOk="0">
                  <a:moveTo>
                    <a:pt x="3037" y="1"/>
                  </a:moveTo>
                  <a:cubicBezTo>
                    <a:pt x="1898" y="1"/>
                    <a:pt x="826" y="760"/>
                    <a:pt x="456" y="1920"/>
                  </a:cubicBezTo>
                  <a:cubicBezTo>
                    <a:pt x="0" y="3379"/>
                    <a:pt x="790" y="4899"/>
                    <a:pt x="2249" y="5294"/>
                  </a:cubicBezTo>
                  <a:cubicBezTo>
                    <a:pt x="2524" y="5382"/>
                    <a:pt x="2801" y="5423"/>
                    <a:pt x="3074" y="5423"/>
                  </a:cubicBezTo>
                  <a:cubicBezTo>
                    <a:pt x="4221" y="5423"/>
                    <a:pt x="5279" y="4686"/>
                    <a:pt x="5623" y="3531"/>
                  </a:cubicBezTo>
                  <a:cubicBezTo>
                    <a:pt x="6079" y="2072"/>
                    <a:pt x="5289" y="552"/>
                    <a:pt x="3830" y="127"/>
                  </a:cubicBezTo>
                  <a:cubicBezTo>
                    <a:pt x="3567" y="41"/>
                    <a:pt x="3300" y="1"/>
                    <a:pt x="303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7" name="Google Shape;10863;p74">
              <a:extLst>
                <a:ext uri="{FF2B5EF4-FFF2-40B4-BE49-F238E27FC236}">
                  <a16:creationId xmlns:a16="http://schemas.microsoft.com/office/drawing/2014/main" id="{E943D2A3-F6CF-4836-A274-C4B58C1AD1EE}"/>
                </a:ext>
              </a:extLst>
            </p:cNvPr>
            <p:cNvSpPr/>
            <p:nvPr/>
          </p:nvSpPr>
          <p:spPr>
            <a:xfrm>
              <a:off x="1270050" y="3935225"/>
              <a:ext cx="84375" cy="76325"/>
            </a:xfrm>
            <a:custGeom>
              <a:avLst/>
              <a:gdLst/>
              <a:ahLst/>
              <a:cxnLst/>
              <a:rect l="l" t="t" r="r" b="b"/>
              <a:pathLst>
                <a:path w="3375" h="3053" extrusionOk="0">
                  <a:moveTo>
                    <a:pt x="1720" y="0"/>
                  </a:moveTo>
                  <a:cubicBezTo>
                    <a:pt x="1042" y="0"/>
                    <a:pt x="416" y="427"/>
                    <a:pt x="213" y="1086"/>
                  </a:cubicBezTo>
                  <a:cubicBezTo>
                    <a:pt x="0" y="1876"/>
                    <a:pt x="456" y="2727"/>
                    <a:pt x="1247" y="3001"/>
                  </a:cubicBezTo>
                  <a:cubicBezTo>
                    <a:pt x="1378" y="3036"/>
                    <a:pt x="1511" y="3053"/>
                    <a:pt x="1642" y="3053"/>
                  </a:cubicBezTo>
                  <a:cubicBezTo>
                    <a:pt x="2303" y="3053"/>
                    <a:pt x="2928" y="2626"/>
                    <a:pt x="3131" y="1967"/>
                  </a:cubicBezTo>
                  <a:cubicBezTo>
                    <a:pt x="3374" y="1177"/>
                    <a:pt x="2918" y="326"/>
                    <a:pt x="2128" y="52"/>
                  </a:cubicBezTo>
                  <a:cubicBezTo>
                    <a:pt x="1992" y="17"/>
                    <a:pt x="1855" y="0"/>
                    <a:pt x="1720"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8" name="Google Shape;10864;p74">
              <a:extLst>
                <a:ext uri="{FF2B5EF4-FFF2-40B4-BE49-F238E27FC236}">
                  <a16:creationId xmlns:a16="http://schemas.microsoft.com/office/drawing/2014/main" id="{A4158A31-FD8B-8902-FAE4-1189C111F419}"/>
                </a:ext>
              </a:extLst>
            </p:cNvPr>
            <p:cNvSpPr/>
            <p:nvPr/>
          </p:nvSpPr>
          <p:spPr>
            <a:xfrm>
              <a:off x="1059550" y="3845225"/>
              <a:ext cx="85150" cy="75900"/>
            </a:xfrm>
            <a:custGeom>
              <a:avLst/>
              <a:gdLst/>
              <a:ahLst/>
              <a:cxnLst/>
              <a:rect l="l" t="t" r="r" b="b"/>
              <a:pathLst>
                <a:path w="3406" h="3036" extrusionOk="0">
                  <a:moveTo>
                    <a:pt x="1691" y="0"/>
                  </a:moveTo>
                  <a:cubicBezTo>
                    <a:pt x="1039" y="0"/>
                    <a:pt x="418" y="423"/>
                    <a:pt x="244" y="1069"/>
                  </a:cubicBezTo>
                  <a:cubicBezTo>
                    <a:pt x="1" y="1889"/>
                    <a:pt x="457" y="2710"/>
                    <a:pt x="1277" y="2984"/>
                  </a:cubicBezTo>
                  <a:cubicBezTo>
                    <a:pt x="1409" y="3019"/>
                    <a:pt x="1541" y="3036"/>
                    <a:pt x="1671" y="3036"/>
                  </a:cubicBezTo>
                  <a:cubicBezTo>
                    <a:pt x="2325" y="3036"/>
                    <a:pt x="2934" y="2609"/>
                    <a:pt x="3162" y="1950"/>
                  </a:cubicBezTo>
                  <a:cubicBezTo>
                    <a:pt x="3405" y="1160"/>
                    <a:pt x="2949" y="309"/>
                    <a:pt x="2128" y="66"/>
                  </a:cubicBezTo>
                  <a:cubicBezTo>
                    <a:pt x="1984" y="21"/>
                    <a:pt x="1837" y="0"/>
                    <a:pt x="1691"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9" name="Google Shape;10865;p74">
              <a:extLst>
                <a:ext uri="{FF2B5EF4-FFF2-40B4-BE49-F238E27FC236}">
                  <a16:creationId xmlns:a16="http://schemas.microsoft.com/office/drawing/2014/main" id="{3CF3231C-CF31-6B18-BAEA-EBC6A50E30BA}"/>
                </a:ext>
              </a:extLst>
            </p:cNvPr>
            <p:cNvSpPr/>
            <p:nvPr/>
          </p:nvSpPr>
          <p:spPr>
            <a:xfrm>
              <a:off x="1156075" y="3958550"/>
              <a:ext cx="65375" cy="45450"/>
            </a:xfrm>
            <a:custGeom>
              <a:avLst/>
              <a:gdLst/>
              <a:ahLst/>
              <a:cxnLst/>
              <a:rect l="l" t="t" r="r" b="b"/>
              <a:pathLst>
                <a:path w="2615" h="1818" extrusionOk="0">
                  <a:moveTo>
                    <a:pt x="365" y="1"/>
                  </a:moveTo>
                  <a:cubicBezTo>
                    <a:pt x="30" y="1"/>
                    <a:pt x="0" y="396"/>
                    <a:pt x="30" y="639"/>
                  </a:cubicBezTo>
                  <a:cubicBezTo>
                    <a:pt x="152" y="1217"/>
                    <a:pt x="547" y="1672"/>
                    <a:pt x="1125" y="1794"/>
                  </a:cubicBezTo>
                  <a:cubicBezTo>
                    <a:pt x="1211" y="1810"/>
                    <a:pt x="1299" y="1817"/>
                    <a:pt x="1388" y="1817"/>
                  </a:cubicBezTo>
                  <a:cubicBezTo>
                    <a:pt x="1643" y="1817"/>
                    <a:pt x="1902" y="1755"/>
                    <a:pt x="2128" y="1642"/>
                  </a:cubicBezTo>
                  <a:cubicBezTo>
                    <a:pt x="2280" y="1551"/>
                    <a:pt x="2614" y="1308"/>
                    <a:pt x="2584" y="1065"/>
                  </a:cubicBezTo>
                  <a:cubicBezTo>
                    <a:pt x="2584" y="1034"/>
                    <a:pt x="2523" y="943"/>
                    <a:pt x="2523" y="943"/>
                  </a:cubicBezTo>
                  <a:cubicBezTo>
                    <a:pt x="2432" y="882"/>
                    <a:pt x="2280" y="882"/>
                    <a:pt x="2158" y="882"/>
                  </a:cubicBezTo>
                  <a:cubicBezTo>
                    <a:pt x="1733" y="882"/>
                    <a:pt x="1398" y="791"/>
                    <a:pt x="1094" y="487"/>
                  </a:cubicBezTo>
                  <a:cubicBezTo>
                    <a:pt x="973" y="396"/>
                    <a:pt x="912" y="274"/>
                    <a:pt x="790" y="153"/>
                  </a:cubicBezTo>
                  <a:cubicBezTo>
                    <a:pt x="669" y="92"/>
                    <a:pt x="517" y="1"/>
                    <a:pt x="36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0" name="Google Shape;10866;p74">
              <a:extLst>
                <a:ext uri="{FF2B5EF4-FFF2-40B4-BE49-F238E27FC236}">
                  <a16:creationId xmlns:a16="http://schemas.microsoft.com/office/drawing/2014/main" id="{E03C4969-31C3-2212-723C-F4E4E9015FFA}"/>
                </a:ext>
              </a:extLst>
            </p:cNvPr>
            <p:cNvSpPr/>
            <p:nvPr/>
          </p:nvSpPr>
          <p:spPr>
            <a:xfrm>
              <a:off x="818675" y="3859775"/>
              <a:ext cx="536500" cy="332850"/>
            </a:xfrm>
            <a:custGeom>
              <a:avLst/>
              <a:gdLst/>
              <a:ahLst/>
              <a:cxnLst/>
              <a:rect l="l" t="t" r="r" b="b"/>
              <a:pathLst>
                <a:path w="21460" h="13314" extrusionOk="0">
                  <a:moveTo>
                    <a:pt x="1216" y="0"/>
                  </a:moveTo>
                  <a:cubicBezTo>
                    <a:pt x="791" y="760"/>
                    <a:pt x="365" y="1550"/>
                    <a:pt x="0" y="2371"/>
                  </a:cubicBezTo>
                  <a:cubicBezTo>
                    <a:pt x="912" y="3648"/>
                    <a:pt x="2006" y="4894"/>
                    <a:pt x="3253" y="6019"/>
                  </a:cubicBezTo>
                  <a:cubicBezTo>
                    <a:pt x="5198" y="7690"/>
                    <a:pt x="7569" y="9149"/>
                    <a:pt x="10517" y="10517"/>
                  </a:cubicBezTo>
                  <a:cubicBezTo>
                    <a:pt x="11459" y="10943"/>
                    <a:pt x="12371" y="11368"/>
                    <a:pt x="13283" y="11672"/>
                  </a:cubicBezTo>
                  <a:cubicBezTo>
                    <a:pt x="15867" y="12614"/>
                    <a:pt x="18359" y="13192"/>
                    <a:pt x="20639" y="13314"/>
                  </a:cubicBezTo>
                  <a:cubicBezTo>
                    <a:pt x="20943" y="12584"/>
                    <a:pt x="21186" y="11855"/>
                    <a:pt x="21429" y="11125"/>
                  </a:cubicBezTo>
                  <a:cubicBezTo>
                    <a:pt x="21429" y="11095"/>
                    <a:pt x="21460" y="11064"/>
                    <a:pt x="21460" y="10973"/>
                  </a:cubicBezTo>
                  <a:cubicBezTo>
                    <a:pt x="18420" y="10943"/>
                    <a:pt x="15168" y="10061"/>
                    <a:pt x="11429" y="8359"/>
                  </a:cubicBezTo>
                  <a:cubicBezTo>
                    <a:pt x="8693" y="7113"/>
                    <a:pt x="6475" y="5745"/>
                    <a:pt x="4742" y="4225"/>
                  </a:cubicBezTo>
                  <a:cubicBezTo>
                    <a:pt x="3313" y="2979"/>
                    <a:pt x="2067" y="1520"/>
                    <a:pt x="121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1" name="Google Shape;10867;p74">
              <a:extLst>
                <a:ext uri="{FF2B5EF4-FFF2-40B4-BE49-F238E27FC236}">
                  <a16:creationId xmlns:a16="http://schemas.microsoft.com/office/drawing/2014/main" id="{15EC2637-037F-B6AF-E9E2-9DAF0E04A0E2}"/>
                </a:ext>
              </a:extLst>
            </p:cNvPr>
            <p:cNvSpPr/>
            <p:nvPr/>
          </p:nvSpPr>
          <p:spPr>
            <a:xfrm>
              <a:off x="776875" y="3973000"/>
              <a:ext cx="532700" cy="323725"/>
            </a:xfrm>
            <a:custGeom>
              <a:avLst/>
              <a:gdLst/>
              <a:ahLst/>
              <a:cxnLst/>
              <a:rect l="l" t="t" r="r" b="b"/>
              <a:pathLst>
                <a:path w="21308" h="12949" extrusionOk="0">
                  <a:moveTo>
                    <a:pt x="760" y="0"/>
                  </a:moveTo>
                  <a:lnTo>
                    <a:pt x="730" y="61"/>
                  </a:lnTo>
                  <a:cubicBezTo>
                    <a:pt x="578" y="517"/>
                    <a:pt x="456" y="942"/>
                    <a:pt x="305" y="1398"/>
                  </a:cubicBezTo>
                  <a:cubicBezTo>
                    <a:pt x="183" y="1854"/>
                    <a:pt x="61" y="2341"/>
                    <a:pt x="1" y="2797"/>
                  </a:cubicBezTo>
                  <a:cubicBezTo>
                    <a:pt x="1581" y="4590"/>
                    <a:pt x="3678" y="6262"/>
                    <a:pt x="6384" y="7903"/>
                  </a:cubicBezTo>
                  <a:cubicBezTo>
                    <a:pt x="8785" y="9332"/>
                    <a:pt x="11095" y="10487"/>
                    <a:pt x="13405" y="11368"/>
                  </a:cubicBezTo>
                  <a:cubicBezTo>
                    <a:pt x="15533" y="12158"/>
                    <a:pt x="17660" y="12675"/>
                    <a:pt x="19727" y="12949"/>
                  </a:cubicBezTo>
                  <a:cubicBezTo>
                    <a:pt x="19758" y="12888"/>
                    <a:pt x="19819" y="12827"/>
                    <a:pt x="19879" y="12766"/>
                  </a:cubicBezTo>
                  <a:cubicBezTo>
                    <a:pt x="20396" y="12158"/>
                    <a:pt x="20882" y="11459"/>
                    <a:pt x="21308" y="10730"/>
                  </a:cubicBezTo>
                  <a:cubicBezTo>
                    <a:pt x="16992" y="10426"/>
                    <a:pt x="12372" y="8815"/>
                    <a:pt x="7630" y="5867"/>
                  </a:cubicBezTo>
                  <a:cubicBezTo>
                    <a:pt x="4469" y="3982"/>
                    <a:pt x="2280" y="2098"/>
                    <a:pt x="760"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2" name="Google Shape;10868;p74">
              <a:extLst>
                <a:ext uri="{FF2B5EF4-FFF2-40B4-BE49-F238E27FC236}">
                  <a16:creationId xmlns:a16="http://schemas.microsoft.com/office/drawing/2014/main" id="{DE5FF1D8-420A-CCDC-8B4B-AF6CA867F291}"/>
                </a:ext>
              </a:extLst>
            </p:cNvPr>
            <p:cNvSpPr/>
            <p:nvPr/>
          </p:nvSpPr>
          <p:spPr>
            <a:xfrm>
              <a:off x="772325" y="4090025"/>
              <a:ext cx="454425" cy="278900"/>
            </a:xfrm>
            <a:custGeom>
              <a:avLst/>
              <a:gdLst/>
              <a:ahLst/>
              <a:cxnLst/>
              <a:rect l="l" t="t" r="r" b="b"/>
              <a:pathLst>
                <a:path w="18177" h="11156" extrusionOk="0">
                  <a:moveTo>
                    <a:pt x="0" y="0"/>
                  </a:moveTo>
                  <a:lnTo>
                    <a:pt x="0" y="395"/>
                  </a:lnTo>
                  <a:cubicBezTo>
                    <a:pt x="0" y="1155"/>
                    <a:pt x="91" y="1885"/>
                    <a:pt x="304" y="2614"/>
                  </a:cubicBezTo>
                  <a:cubicBezTo>
                    <a:pt x="456" y="3131"/>
                    <a:pt x="608" y="3648"/>
                    <a:pt x="821" y="4104"/>
                  </a:cubicBezTo>
                  <a:cubicBezTo>
                    <a:pt x="2037" y="5107"/>
                    <a:pt x="3435" y="6110"/>
                    <a:pt x="5046" y="7082"/>
                  </a:cubicBezTo>
                  <a:cubicBezTo>
                    <a:pt x="7447" y="8541"/>
                    <a:pt x="9757" y="9666"/>
                    <a:pt x="12067" y="10547"/>
                  </a:cubicBezTo>
                  <a:cubicBezTo>
                    <a:pt x="12675" y="10791"/>
                    <a:pt x="13313" y="10973"/>
                    <a:pt x="13921" y="11155"/>
                  </a:cubicBezTo>
                  <a:cubicBezTo>
                    <a:pt x="14469" y="11125"/>
                    <a:pt x="14955" y="11034"/>
                    <a:pt x="15502" y="10943"/>
                  </a:cubicBezTo>
                  <a:cubicBezTo>
                    <a:pt x="16444" y="10699"/>
                    <a:pt x="17356" y="10274"/>
                    <a:pt x="18177" y="9727"/>
                  </a:cubicBezTo>
                  <a:cubicBezTo>
                    <a:pt x="14377" y="9149"/>
                    <a:pt x="10396" y="7599"/>
                    <a:pt x="6262" y="5076"/>
                  </a:cubicBezTo>
                  <a:cubicBezTo>
                    <a:pt x="3526" y="3435"/>
                    <a:pt x="1459" y="1763"/>
                    <a:pt x="0"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3" name="Google Shape;10869;p74">
              <a:extLst>
                <a:ext uri="{FF2B5EF4-FFF2-40B4-BE49-F238E27FC236}">
                  <a16:creationId xmlns:a16="http://schemas.microsoft.com/office/drawing/2014/main" id="{768D0DE4-D3C8-E16A-7A8F-1F93F75C0874}"/>
                </a:ext>
              </a:extLst>
            </p:cNvPr>
            <p:cNvSpPr/>
            <p:nvPr/>
          </p:nvSpPr>
          <p:spPr>
            <a:xfrm>
              <a:off x="1141625" y="3517825"/>
              <a:ext cx="57775" cy="185425"/>
            </a:xfrm>
            <a:custGeom>
              <a:avLst/>
              <a:gdLst/>
              <a:ahLst/>
              <a:cxnLst/>
              <a:rect l="l" t="t" r="r" b="b"/>
              <a:pathLst>
                <a:path w="2311" h="7417" fill="none" extrusionOk="0">
                  <a:moveTo>
                    <a:pt x="1733" y="7417"/>
                  </a:moveTo>
                  <a:cubicBezTo>
                    <a:pt x="2311" y="4833"/>
                    <a:pt x="1642" y="2067"/>
                    <a:pt x="0" y="0"/>
                  </a:cubicBezTo>
                </a:path>
              </a:pathLst>
            </a:custGeom>
            <a:noFill/>
            <a:ln w="6075" cap="rnd" cmpd="sng">
              <a:solidFill>
                <a:srgbClr val="211E1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4" name="Google Shape;10870;p74">
              <a:extLst>
                <a:ext uri="{FF2B5EF4-FFF2-40B4-BE49-F238E27FC236}">
                  <a16:creationId xmlns:a16="http://schemas.microsoft.com/office/drawing/2014/main" id="{CE80C49B-F96E-903F-EFDE-E928CEB09A4A}"/>
                </a:ext>
              </a:extLst>
            </p:cNvPr>
            <p:cNvSpPr/>
            <p:nvPr/>
          </p:nvSpPr>
          <p:spPr>
            <a:xfrm>
              <a:off x="1107425" y="3504525"/>
              <a:ext cx="58550" cy="52800"/>
            </a:xfrm>
            <a:custGeom>
              <a:avLst/>
              <a:gdLst/>
              <a:ahLst/>
              <a:cxnLst/>
              <a:rect l="l" t="t" r="r" b="b"/>
              <a:pathLst>
                <a:path w="2342" h="2112" extrusionOk="0">
                  <a:moveTo>
                    <a:pt x="1134" y="0"/>
                  </a:moveTo>
                  <a:cubicBezTo>
                    <a:pt x="705" y="0"/>
                    <a:pt x="321" y="246"/>
                    <a:pt x="183" y="684"/>
                  </a:cubicBezTo>
                  <a:cubicBezTo>
                    <a:pt x="1" y="1201"/>
                    <a:pt x="274" y="1839"/>
                    <a:pt x="791" y="2052"/>
                  </a:cubicBezTo>
                  <a:cubicBezTo>
                    <a:pt x="912" y="2092"/>
                    <a:pt x="1036" y="2112"/>
                    <a:pt x="1158" y="2112"/>
                  </a:cubicBezTo>
                  <a:cubicBezTo>
                    <a:pt x="1588" y="2112"/>
                    <a:pt x="1993" y="1870"/>
                    <a:pt x="2159" y="1444"/>
                  </a:cubicBezTo>
                  <a:cubicBezTo>
                    <a:pt x="2341" y="927"/>
                    <a:pt x="2068" y="319"/>
                    <a:pt x="1551" y="76"/>
                  </a:cubicBezTo>
                  <a:cubicBezTo>
                    <a:pt x="1412" y="25"/>
                    <a:pt x="1271" y="0"/>
                    <a:pt x="1134"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75" name="Google Shape;6578;p43">
            <a:extLst>
              <a:ext uri="{FF2B5EF4-FFF2-40B4-BE49-F238E27FC236}">
                <a16:creationId xmlns:a16="http://schemas.microsoft.com/office/drawing/2014/main" id="{10E91821-E4DA-741D-5FFA-CA3AC740CDE2}"/>
              </a:ext>
            </a:extLst>
          </p:cNvPr>
          <p:cNvGrpSpPr/>
          <p:nvPr/>
        </p:nvGrpSpPr>
        <p:grpSpPr>
          <a:xfrm>
            <a:off x="5425992" y="170491"/>
            <a:ext cx="827044" cy="1002105"/>
            <a:chOff x="7579250" y="4405875"/>
            <a:chExt cx="916750" cy="1110800"/>
          </a:xfrm>
        </p:grpSpPr>
        <p:sp>
          <p:nvSpPr>
            <p:cNvPr id="1076" name="Google Shape;6579;p43">
              <a:extLst>
                <a:ext uri="{FF2B5EF4-FFF2-40B4-BE49-F238E27FC236}">
                  <a16:creationId xmlns:a16="http://schemas.microsoft.com/office/drawing/2014/main" id="{C49C8EDC-8609-7881-E571-0F6CE29F5701}"/>
                </a:ext>
              </a:extLst>
            </p:cNvPr>
            <p:cNvSpPr/>
            <p:nvPr/>
          </p:nvSpPr>
          <p:spPr>
            <a:xfrm>
              <a:off x="7579250" y="4405875"/>
              <a:ext cx="916750" cy="1110800"/>
            </a:xfrm>
            <a:custGeom>
              <a:avLst/>
              <a:gdLst/>
              <a:ahLst/>
              <a:cxnLst/>
              <a:rect l="l" t="t" r="r" b="b"/>
              <a:pathLst>
                <a:path w="36670" h="44432" extrusionOk="0">
                  <a:moveTo>
                    <a:pt x="19326" y="1"/>
                  </a:moveTo>
                  <a:cubicBezTo>
                    <a:pt x="16944" y="1"/>
                    <a:pt x="15043" y="1928"/>
                    <a:pt x="15043" y="4283"/>
                  </a:cubicBezTo>
                  <a:cubicBezTo>
                    <a:pt x="15043" y="4738"/>
                    <a:pt x="15097" y="5220"/>
                    <a:pt x="15257" y="5675"/>
                  </a:cubicBezTo>
                  <a:cubicBezTo>
                    <a:pt x="15231" y="5755"/>
                    <a:pt x="15231" y="5809"/>
                    <a:pt x="15204" y="5836"/>
                  </a:cubicBezTo>
                  <a:lnTo>
                    <a:pt x="14535" y="5836"/>
                  </a:lnTo>
                  <a:cubicBezTo>
                    <a:pt x="14160" y="5836"/>
                    <a:pt x="13839" y="5836"/>
                    <a:pt x="13464" y="5889"/>
                  </a:cubicBezTo>
                  <a:cubicBezTo>
                    <a:pt x="13464" y="5836"/>
                    <a:pt x="13437" y="5809"/>
                    <a:pt x="13437" y="5782"/>
                  </a:cubicBezTo>
                  <a:cubicBezTo>
                    <a:pt x="13518" y="5407"/>
                    <a:pt x="13598" y="5006"/>
                    <a:pt x="13598" y="4604"/>
                  </a:cubicBezTo>
                  <a:cubicBezTo>
                    <a:pt x="13598" y="2222"/>
                    <a:pt x="11644" y="322"/>
                    <a:pt x="9315" y="322"/>
                  </a:cubicBezTo>
                  <a:cubicBezTo>
                    <a:pt x="6960" y="322"/>
                    <a:pt x="5033" y="2276"/>
                    <a:pt x="5033" y="4604"/>
                  </a:cubicBezTo>
                  <a:cubicBezTo>
                    <a:pt x="5033" y="5969"/>
                    <a:pt x="5702" y="7227"/>
                    <a:pt x="6692" y="8030"/>
                  </a:cubicBezTo>
                  <a:cubicBezTo>
                    <a:pt x="5809" y="8566"/>
                    <a:pt x="4953" y="9235"/>
                    <a:pt x="4230" y="9931"/>
                  </a:cubicBezTo>
                  <a:cubicBezTo>
                    <a:pt x="3668" y="10520"/>
                    <a:pt x="3132" y="11162"/>
                    <a:pt x="2677" y="11831"/>
                  </a:cubicBezTo>
                  <a:cubicBezTo>
                    <a:pt x="2249" y="12527"/>
                    <a:pt x="1848" y="13303"/>
                    <a:pt x="1553" y="14186"/>
                  </a:cubicBezTo>
                  <a:cubicBezTo>
                    <a:pt x="1045" y="15578"/>
                    <a:pt x="777" y="17024"/>
                    <a:pt x="590" y="18282"/>
                  </a:cubicBezTo>
                  <a:lnTo>
                    <a:pt x="509" y="18603"/>
                  </a:lnTo>
                  <a:cubicBezTo>
                    <a:pt x="456" y="18924"/>
                    <a:pt x="402" y="19218"/>
                    <a:pt x="349" y="19566"/>
                  </a:cubicBezTo>
                  <a:cubicBezTo>
                    <a:pt x="269" y="19888"/>
                    <a:pt x="215" y="20235"/>
                    <a:pt x="188" y="20530"/>
                  </a:cubicBezTo>
                  <a:cubicBezTo>
                    <a:pt x="81" y="21279"/>
                    <a:pt x="1" y="21895"/>
                    <a:pt x="1" y="22537"/>
                  </a:cubicBezTo>
                  <a:cubicBezTo>
                    <a:pt x="1" y="23287"/>
                    <a:pt x="81" y="23983"/>
                    <a:pt x="242" y="24625"/>
                  </a:cubicBezTo>
                  <a:cubicBezTo>
                    <a:pt x="402" y="25348"/>
                    <a:pt x="670" y="26044"/>
                    <a:pt x="1018" y="26686"/>
                  </a:cubicBezTo>
                  <a:cubicBezTo>
                    <a:pt x="1393" y="27355"/>
                    <a:pt x="1848" y="27998"/>
                    <a:pt x="2410" y="28560"/>
                  </a:cubicBezTo>
                  <a:cubicBezTo>
                    <a:pt x="2945" y="29095"/>
                    <a:pt x="3587" y="29603"/>
                    <a:pt x="4364" y="30058"/>
                  </a:cubicBezTo>
                  <a:cubicBezTo>
                    <a:pt x="4819" y="30326"/>
                    <a:pt x="5327" y="30594"/>
                    <a:pt x="5863" y="30861"/>
                  </a:cubicBezTo>
                  <a:cubicBezTo>
                    <a:pt x="5809" y="30968"/>
                    <a:pt x="5729" y="31076"/>
                    <a:pt x="5622" y="31156"/>
                  </a:cubicBezTo>
                  <a:cubicBezTo>
                    <a:pt x="5274" y="31718"/>
                    <a:pt x="4926" y="32200"/>
                    <a:pt x="4685" y="32708"/>
                  </a:cubicBezTo>
                  <a:cubicBezTo>
                    <a:pt x="4551" y="33003"/>
                    <a:pt x="4417" y="33324"/>
                    <a:pt x="4364" y="33592"/>
                  </a:cubicBezTo>
                  <a:cubicBezTo>
                    <a:pt x="4257" y="33913"/>
                    <a:pt x="4123" y="34394"/>
                    <a:pt x="4096" y="34876"/>
                  </a:cubicBezTo>
                  <a:cubicBezTo>
                    <a:pt x="4069" y="35412"/>
                    <a:pt x="4123" y="35920"/>
                    <a:pt x="4257" y="36348"/>
                  </a:cubicBezTo>
                  <a:cubicBezTo>
                    <a:pt x="4283" y="36455"/>
                    <a:pt x="4337" y="36563"/>
                    <a:pt x="4364" y="36616"/>
                  </a:cubicBezTo>
                  <a:lnTo>
                    <a:pt x="4364" y="36670"/>
                  </a:lnTo>
                  <a:cubicBezTo>
                    <a:pt x="4390" y="36723"/>
                    <a:pt x="4417" y="36830"/>
                    <a:pt x="4471" y="36884"/>
                  </a:cubicBezTo>
                  <a:cubicBezTo>
                    <a:pt x="4685" y="37365"/>
                    <a:pt x="5006" y="37767"/>
                    <a:pt x="5408" y="38088"/>
                  </a:cubicBezTo>
                  <a:cubicBezTo>
                    <a:pt x="5836" y="38463"/>
                    <a:pt x="6344" y="38704"/>
                    <a:pt x="6906" y="38864"/>
                  </a:cubicBezTo>
                  <a:lnTo>
                    <a:pt x="6960" y="38864"/>
                  </a:lnTo>
                  <a:cubicBezTo>
                    <a:pt x="7308" y="38945"/>
                    <a:pt x="7602" y="38998"/>
                    <a:pt x="7950" y="38998"/>
                  </a:cubicBezTo>
                  <a:cubicBezTo>
                    <a:pt x="8138" y="38998"/>
                    <a:pt x="8352" y="38998"/>
                    <a:pt x="8539" y="38971"/>
                  </a:cubicBezTo>
                  <a:lnTo>
                    <a:pt x="8619" y="38971"/>
                  </a:lnTo>
                  <a:cubicBezTo>
                    <a:pt x="9101" y="38891"/>
                    <a:pt x="9583" y="38731"/>
                    <a:pt x="10038" y="38490"/>
                  </a:cubicBezTo>
                  <a:cubicBezTo>
                    <a:pt x="10225" y="38757"/>
                    <a:pt x="10413" y="39025"/>
                    <a:pt x="10573" y="39266"/>
                  </a:cubicBezTo>
                  <a:cubicBezTo>
                    <a:pt x="11216" y="40096"/>
                    <a:pt x="11912" y="40845"/>
                    <a:pt x="12688" y="41487"/>
                  </a:cubicBezTo>
                  <a:cubicBezTo>
                    <a:pt x="13036" y="41755"/>
                    <a:pt x="13357" y="41969"/>
                    <a:pt x="13705" y="42210"/>
                  </a:cubicBezTo>
                  <a:cubicBezTo>
                    <a:pt x="13732" y="42237"/>
                    <a:pt x="13785" y="42290"/>
                    <a:pt x="13839" y="42317"/>
                  </a:cubicBezTo>
                  <a:cubicBezTo>
                    <a:pt x="13865" y="42344"/>
                    <a:pt x="13892" y="42344"/>
                    <a:pt x="13919" y="42371"/>
                  </a:cubicBezTo>
                  <a:cubicBezTo>
                    <a:pt x="14374" y="42638"/>
                    <a:pt x="14829" y="42879"/>
                    <a:pt x="15338" y="43120"/>
                  </a:cubicBezTo>
                  <a:cubicBezTo>
                    <a:pt x="15605" y="43227"/>
                    <a:pt x="15873" y="43307"/>
                    <a:pt x="16167" y="43415"/>
                  </a:cubicBezTo>
                  <a:cubicBezTo>
                    <a:pt x="16676" y="43977"/>
                    <a:pt x="17372" y="44325"/>
                    <a:pt x="18175" y="44325"/>
                  </a:cubicBezTo>
                  <a:cubicBezTo>
                    <a:pt x="18683" y="44325"/>
                    <a:pt x="19192" y="44191"/>
                    <a:pt x="19593" y="43923"/>
                  </a:cubicBezTo>
                  <a:cubicBezTo>
                    <a:pt x="19915" y="43923"/>
                    <a:pt x="20289" y="43870"/>
                    <a:pt x="20610" y="43843"/>
                  </a:cubicBezTo>
                  <a:cubicBezTo>
                    <a:pt x="21735" y="44244"/>
                    <a:pt x="22832" y="44432"/>
                    <a:pt x="23929" y="44432"/>
                  </a:cubicBezTo>
                  <a:lnTo>
                    <a:pt x="24063" y="44432"/>
                  </a:lnTo>
                  <a:cubicBezTo>
                    <a:pt x="24491" y="44432"/>
                    <a:pt x="24946" y="44378"/>
                    <a:pt x="25348" y="44325"/>
                  </a:cubicBezTo>
                  <a:cubicBezTo>
                    <a:pt x="25776" y="44244"/>
                    <a:pt x="26178" y="44137"/>
                    <a:pt x="26606" y="43977"/>
                  </a:cubicBezTo>
                  <a:cubicBezTo>
                    <a:pt x="27114" y="43816"/>
                    <a:pt x="27516" y="43602"/>
                    <a:pt x="27944" y="43388"/>
                  </a:cubicBezTo>
                  <a:cubicBezTo>
                    <a:pt x="28372" y="43120"/>
                    <a:pt x="28747" y="42772"/>
                    <a:pt x="29015" y="42451"/>
                  </a:cubicBezTo>
                  <a:cubicBezTo>
                    <a:pt x="29095" y="42371"/>
                    <a:pt x="29122" y="42317"/>
                    <a:pt x="29175" y="42237"/>
                  </a:cubicBezTo>
                  <a:cubicBezTo>
                    <a:pt x="29443" y="41835"/>
                    <a:pt x="29657" y="41380"/>
                    <a:pt x="29764" y="40872"/>
                  </a:cubicBezTo>
                  <a:lnTo>
                    <a:pt x="29764" y="40791"/>
                  </a:lnTo>
                  <a:cubicBezTo>
                    <a:pt x="29791" y="40631"/>
                    <a:pt x="29791" y="40497"/>
                    <a:pt x="29791" y="40336"/>
                  </a:cubicBezTo>
                  <a:cubicBezTo>
                    <a:pt x="30246" y="40122"/>
                    <a:pt x="30701" y="39855"/>
                    <a:pt x="31129" y="39560"/>
                  </a:cubicBezTo>
                  <a:cubicBezTo>
                    <a:pt x="31531" y="39266"/>
                    <a:pt x="31906" y="38971"/>
                    <a:pt x="32200" y="38597"/>
                  </a:cubicBezTo>
                  <a:cubicBezTo>
                    <a:pt x="32361" y="38383"/>
                    <a:pt x="32521" y="38168"/>
                    <a:pt x="32655" y="37901"/>
                  </a:cubicBezTo>
                  <a:cubicBezTo>
                    <a:pt x="32789" y="37633"/>
                    <a:pt x="32896" y="37312"/>
                    <a:pt x="32976" y="37018"/>
                  </a:cubicBezTo>
                  <a:cubicBezTo>
                    <a:pt x="33030" y="36750"/>
                    <a:pt x="33056" y="36482"/>
                    <a:pt x="33030" y="36215"/>
                  </a:cubicBezTo>
                  <a:cubicBezTo>
                    <a:pt x="33030" y="36054"/>
                    <a:pt x="33030" y="35920"/>
                    <a:pt x="33003" y="35760"/>
                  </a:cubicBezTo>
                  <a:cubicBezTo>
                    <a:pt x="32896" y="35224"/>
                    <a:pt x="32708" y="34716"/>
                    <a:pt x="32361" y="34234"/>
                  </a:cubicBezTo>
                  <a:lnTo>
                    <a:pt x="32361" y="34207"/>
                  </a:lnTo>
                  <a:cubicBezTo>
                    <a:pt x="32762" y="33351"/>
                    <a:pt x="32923" y="32307"/>
                    <a:pt x="32762" y="31290"/>
                  </a:cubicBezTo>
                  <a:cubicBezTo>
                    <a:pt x="32735" y="31022"/>
                    <a:pt x="32655" y="30754"/>
                    <a:pt x="32601" y="30540"/>
                  </a:cubicBezTo>
                  <a:cubicBezTo>
                    <a:pt x="32521" y="30273"/>
                    <a:pt x="32387" y="30005"/>
                    <a:pt x="32253" y="29737"/>
                  </a:cubicBezTo>
                  <a:cubicBezTo>
                    <a:pt x="32200" y="29603"/>
                    <a:pt x="32120" y="29470"/>
                    <a:pt x="32039" y="29336"/>
                  </a:cubicBezTo>
                  <a:cubicBezTo>
                    <a:pt x="32494" y="28934"/>
                    <a:pt x="32976" y="28533"/>
                    <a:pt x="33404" y="28078"/>
                  </a:cubicBezTo>
                  <a:cubicBezTo>
                    <a:pt x="33859" y="27623"/>
                    <a:pt x="34261" y="27114"/>
                    <a:pt x="34636" y="26659"/>
                  </a:cubicBezTo>
                  <a:cubicBezTo>
                    <a:pt x="35064" y="26070"/>
                    <a:pt x="35412" y="25508"/>
                    <a:pt x="35679" y="24946"/>
                  </a:cubicBezTo>
                  <a:cubicBezTo>
                    <a:pt x="36375" y="23581"/>
                    <a:pt x="36670" y="22136"/>
                    <a:pt x="36590" y="20798"/>
                  </a:cubicBezTo>
                  <a:cubicBezTo>
                    <a:pt x="36509" y="20021"/>
                    <a:pt x="36322" y="19272"/>
                    <a:pt x="36001" y="18522"/>
                  </a:cubicBezTo>
                  <a:cubicBezTo>
                    <a:pt x="35840" y="18121"/>
                    <a:pt x="35653" y="17800"/>
                    <a:pt x="35439" y="17452"/>
                  </a:cubicBezTo>
                  <a:cubicBezTo>
                    <a:pt x="35278" y="17157"/>
                    <a:pt x="35037" y="16890"/>
                    <a:pt x="34796" y="16595"/>
                  </a:cubicBezTo>
                  <a:cubicBezTo>
                    <a:pt x="34769" y="16542"/>
                    <a:pt x="34743" y="16488"/>
                    <a:pt x="34662" y="16462"/>
                  </a:cubicBezTo>
                  <a:cubicBezTo>
                    <a:pt x="34100" y="15819"/>
                    <a:pt x="33431" y="15257"/>
                    <a:pt x="32655" y="14775"/>
                  </a:cubicBezTo>
                  <a:cubicBezTo>
                    <a:pt x="31959" y="14374"/>
                    <a:pt x="31183" y="14053"/>
                    <a:pt x="30353" y="13865"/>
                  </a:cubicBezTo>
                  <a:cubicBezTo>
                    <a:pt x="29791" y="13731"/>
                    <a:pt x="29175" y="13678"/>
                    <a:pt x="28560" y="13678"/>
                  </a:cubicBezTo>
                  <a:cubicBezTo>
                    <a:pt x="28319" y="13678"/>
                    <a:pt x="28051" y="13678"/>
                    <a:pt x="27810" y="13705"/>
                  </a:cubicBezTo>
                  <a:cubicBezTo>
                    <a:pt x="27516" y="12928"/>
                    <a:pt x="27141" y="12259"/>
                    <a:pt x="26767" y="11644"/>
                  </a:cubicBezTo>
                  <a:cubicBezTo>
                    <a:pt x="26338" y="10975"/>
                    <a:pt x="25830" y="10332"/>
                    <a:pt x="25241" y="9717"/>
                  </a:cubicBezTo>
                  <a:cubicBezTo>
                    <a:pt x="24946" y="9449"/>
                    <a:pt x="24625" y="9181"/>
                    <a:pt x="24304" y="8914"/>
                  </a:cubicBezTo>
                  <a:cubicBezTo>
                    <a:pt x="23688" y="8432"/>
                    <a:pt x="23046" y="8057"/>
                    <a:pt x="22538" y="7763"/>
                  </a:cubicBezTo>
                  <a:cubicBezTo>
                    <a:pt x="22484" y="7709"/>
                    <a:pt x="22430" y="7709"/>
                    <a:pt x="22404" y="7682"/>
                  </a:cubicBezTo>
                  <a:cubicBezTo>
                    <a:pt x="22297" y="7629"/>
                    <a:pt x="22216" y="7575"/>
                    <a:pt x="22136" y="7522"/>
                  </a:cubicBezTo>
                  <a:cubicBezTo>
                    <a:pt x="23019" y="6719"/>
                    <a:pt x="23608" y="5568"/>
                    <a:pt x="23608" y="4283"/>
                  </a:cubicBezTo>
                  <a:cubicBezTo>
                    <a:pt x="23608" y="1901"/>
                    <a:pt x="21654" y="1"/>
                    <a:pt x="19326"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7" name="Google Shape;6580;p43">
              <a:extLst>
                <a:ext uri="{FF2B5EF4-FFF2-40B4-BE49-F238E27FC236}">
                  <a16:creationId xmlns:a16="http://schemas.microsoft.com/office/drawing/2014/main" id="{FAFCE65F-6120-BBDE-7640-7397E31BEE93}"/>
                </a:ext>
              </a:extLst>
            </p:cNvPr>
            <p:cNvSpPr/>
            <p:nvPr/>
          </p:nvSpPr>
          <p:spPr>
            <a:xfrm>
              <a:off x="8034275" y="4821425"/>
              <a:ext cx="387450" cy="465725"/>
            </a:xfrm>
            <a:custGeom>
              <a:avLst/>
              <a:gdLst/>
              <a:ahLst/>
              <a:cxnLst/>
              <a:rect l="l" t="t" r="r" b="b"/>
              <a:pathLst>
                <a:path w="15498" h="18629" extrusionOk="0">
                  <a:moveTo>
                    <a:pt x="10091" y="0"/>
                  </a:moveTo>
                  <a:cubicBezTo>
                    <a:pt x="9422" y="0"/>
                    <a:pt x="8753" y="107"/>
                    <a:pt x="8084" y="321"/>
                  </a:cubicBezTo>
                  <a:cubicBezTo>
                    <a:pt x="7843" y="402"/>
                    <a:pt x="7575" y="535"/>
                    <a:pt x="7281" y="669"/>
                  </a:cubicBezTo>
                  <a:cubicBezTo>
                    <a:pt x="7013" y="803"/>
                    <a:pt x="6772" y="910"/>
                    <a:pt x="6531" y="1071"/>
                  </a:cubicBezTo>
                  <a:cubicBezTo>
                    <a:pt x="6076" y="1365"/>
                    <a:pt x="5621" y="1713"/>
                    <a:pt x="5193" y="2115"/>
                  </a:cubicBezTo>
                  <a:cubicBezTo>
                    <a:pt x="4899" y="2409"/>
                    <a:pt x="4604" y="2784"/>
                    <a:pt x="4283" y="3212"/>
                  </a:cubicBezTo>
                  <a:cubicBezTo>
                    <a:pt x="3989" y="3613"/>
                    <a:pt x="3721" y="4042"/>
                    <a:pt x="3453" y="4550"/>
                  </a:cubicBezTo>
                  <a:lnTo>
                    <a:pt x="3453" y="4577"/>
                  </a:lnTo>
                  <a:lnTo>
                    <a:pt x="3453" y="4604"/>
                  </a:lnTo>
                  <a:cubicBezTo>
                    <a:pt x="3159" y="5059"/>
                    <a:pt x="2864" y="5487"/>
                    <a:pt x="2597" y="5889"/>
                  </a:cubicBezTo>
                  <a:cubicBezTo>
                    <a:pt x="2088" y="6665"/>
                    <a:pt x="1687" y="7414"/>
                    <a:pt x="1312" y="8190"/>
                  </a:cubicBezTo>
                  <a:cubicBezTo>
                    <a:pt x="911" y="9020"/>
                    <a:pt x="616" y="9823"/>
                    <a:pt x="375" y="10626"/>
                  </a:cubicBezTo>
                  <a:cubicBezTo>
                    <a:pt x="134" y="11483"/>
                    <a:pt x="1" y="12286"/>
                    <a:pt x="1" y="13008"/>
                  </a:cubicBezTo>
                  <a:cubicBezTo>
                    <a:pt x="1" y="13784"/>
                    <a:pt x="134" y="14561"/>
                    <a:pt x="402" y="15176"/>
                  </a:cubicBezTo>
                  <a:cubicBezTo>
                    <a:pt x="589" y="15551"/>
                    <a:pt x="750" y="15899"/>
                    <a:pt x="991" y="16167"/>
                  </a:cubicBezTo>
                  <a:cubicBezTo>
                    <a:pt x="1205" y="16488"/>
                    <a:pt x="1526" y="16755"/>
                    <a:pt x="1821" y="17023"/>
                  </a:cubicBezTo>
                  <a:cubicBezTo>
                    <a:pt x="2490" y="17558"/>
                    <a:pt x="3346" y="17960"/>
                    <a:pt x="4390" y="18308"/>
                  </a:cubicBezTo>
                  <a:cubicBezTo>
                    <a:pt x="4818" y="18442"/>
                    <a:pt x="5273" y="18495"/>
                    <a:pt x="5621" y="18575"/>
                  </a:cubicBezTo>
                  <a:cubicBezTo>
                    <a:pt x="6023" y="18629"/>
                    <a:pt x="6478" y="18629"/>
                    <a:pt x="6906" y="18629"/>
                  </a:cubicBezTo>
                  <a:cubicBezTo>
                    <a:pt x="7361" y="18629"/>
                    <a:pt x="7816" y="18602"/>
                    <a:pt x="8244" y="18522"/>
                  </a:cubicBezTo>
                  <a:cubicBezTo>
                    <a:pt x="8753" y="18468"/>
                    <a:pt x="9181" y="18361"/>
                    <a:pt x="9583" y="18228"/>
                  </a:cubicBezTo>
                  <a:cubicBezTo>
                    <a:pt x="10252" y="17987"/>
                    <a:pt x="11081" y="17558"/>
                    <a:pt x="11483" y="16729"/>
                  </a:cubicBezTo>
                  <a:cubicBezTo>
                    <a:pt x="11697" y="16327"/>
                    <a:pt x="11751" y="15819"/>
                    <a:pt x="11697" y="15364"/>
                  </a:cubicBezTo>
                  <a:cubicBezTo>
                    <a:pt x="11644" y="15230"/>
                    <a:pt x="11644" y="15096"/>
                    <a:pt x="11590" y="14989"/>
                  </a:cubicBezTo>
                  <a:cubicBezTo>
                    <a:pt x="11563" y="14882"/>
                    <a:pt x="11483" y="14748"/>
                    <a:pt x="11429" y="14614"/>
                  </a:cubicBezTo>
                  <a:cubicBezTo>
                    <a:pt x="11322" y="14427"/>
                    <a:pt x="11189" y="14213"/>
                    <a:pt x="10974" y="14025"/>
                  </a:cubicBezTo>
                  <a:cubicBezTo>
                    <a:pt x="10814" y="13838"/>
                    <a:pt x="10626" y="13677"/>
                    <a:pt x="10386" y="13517"/>
                  </a:cubicBezTo>
                  <a:cubicBezTo>
                    <a:pt x="10171" y="13383"/>
                    <a:pt x="9957" y="13276"/>
                    <a:pt x="9690" y="13142"/>
                  </a:cubicBezTo>
                  <a:cubicBezTo>
                    <a:pt x="9422" y="13008"/>
                    <a:pt x="9101" y="12901"/>
                    <a:pt x="8780" y="12848"/>
                  </a:cubicBezTo>
                  <a:cubicBezTo>
                    <a:pt x="9368" y="12580"/>
                    <a:pt x="9984" y="12232"/>
                    <a:pt x="10573" y="11884"/>
                  </a:cubicBezTo>
                  <a:cubicBezTo>
                    <a:pt x="11483" y="11295"/>
                    <a:pt x="12286" y="10626"/>
                    <a:pt x="13035" y="9903"/>
                  </a:cubicBezTo>
                  <a:cubicBezTo>
                    <a:pt x="13383" y="9529"/>
                    <a:pt x="13731" y="9127"/>
                    <a:pt x="14026" y="8726"/>
                  </a:cubicBezTo>
                  <a:cubicBezTo>
                    <a:pt x="14374" y="8297"/>
                    <a:pt x="14641" y="7869"/>
                    <a:pt x="14829" y="7414"/>
                  </a:cubicBezTo>
                  <a:cubicBezTo>
                    <a:pt x="15310" y="6477"/>
                    <a:pt x="15498" y="5541"/>
                    <a:pt x="15444" y="4684"/>
                  </a:cubicBezTo>
                  <a:cubicBezTo>
                    <a:pt x="15391" y="4202"/>
                    <a:pt x="15257" y="3747"/>
                    <a:pt x="15070" y="3319"/>
                  </a:cubicBezTo>
                  <a:cubicBezTo>
                    <a:pt x="14963" y="3051"/>
                    <a:pt x="14829" y="2811"/>
                    <a:pt x="14695" y="2596"/>
                  </a:cubicBezTo>
                  <a:cubicBezTo>
                    <a:pt x="14561" y="2409"/>
                    <a:pt x="14400" y="2168"/>
                    <a:pt x="14160" y="1927"/>
                  </a:cubicBezTo>
                  <a:cubicBezTo>
                    <a:pt x="13758" y="1499"/>
                    <a:pt x="13330" y="1124"/>
                    <a:pt x="12794" y="803"/>
                  </a:cubicBezTo>
                  <a:cubicBezTo>
                    <a:pt x="12313" y="535"/>
                    <a:pt x="11831" y="321"/>
                    <a:pt x="11242" y="187"/>
                  </a:cubicBezTo>
                  <a:cubicBezTo>
                    <a:pt x="10894" y="27"/>
                    <a:pt x="10493" y="0"/>
                    <a:pt x="10091" y="0"/>
                  </a:cubicBezTo>
                  <a:close/>
                </a:path>
              </a:pathLst>
            </a:custGeom>
            <a:solidFill>
              <a:srgbClr val="3D85C6">
                <a:alpha val="2895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8" name="Google Shape;6581;p43">
              <a:extLst>
                <a:ext uri="{FF2B5EF4-FFF2-40B4-BE49-F238E27FC236}">
                  <a16:creationId xmlns:a16="http://schemas.microsoft.com/office/drawing/2014/main" id="{7239EE7E-02B1-6C77-61B6-ABB89741EC2E}"/>
                </a:ext>
              </a:extLst>
            </p:cNvPr>
            <p:cNvSpPr/>
            <p:nvPr/>
          </p:nvSpPr>
          <p:spPr>
            <a:xfrm>
              <a:off x="8193525" y="4870925"/>
              <a:ext cx="228200" cy="415575"/>
            </a:xfrm>
            <a:custGeom>
              <a:avLst/>
              <a:gdLst/>
              <a:ahLst/>
              <a:cxnLst/>
              <a:rect l="l" t="t" r="r" b="b"/>
              <a:pathLst>
                <a:path w="9128" h="16623" extrusionOk="0">
                  <a:moveTo>
                    <a:pt x="7897" y="1"/>
                  </a:moveTo>
                  <a:cubicBezTo>
                    <a:pt x="7950" y="135"/>
                    <a:pt x="8004" y="295"/>
                    <a:pt x="8057" y="456"/>
                  </a:cubicBezTo>
                  <a:cubicBezTo>
                    <a:pt x="8084" y="670"/>
                    <a:pt x="8137" y="857"/>
                    <a:pt x="8164" y="1018"/>
                  </a:cubicBezTo>
                  <a:cubicBezTo>
                    <a:pt x="8191" y="1232"/>
                    <a:pt x="8191" y="1419"/>
                    <a:pt x="8164" y="1633"/>
                  </a:cubicBezTo>
                  <a:cubicBezTo>
                    <a:pt x="8164" y="1821"/>
                    <a:pt x="8137" y="2062"/>
                    <a:pt x="8084" y="2276"/>
                  </a:cubicBezTo>
                  <a:cubicBezTo>
                    <a:pt x="8030" y="2704"/>
                    <a:pt x="7897" y="3132"/>
                    <a:pt x="7763" y="3534"/>
                  </a:cubicBezTo>
                  <a:cubicBezTo>
                    <a:pt x="7602" y="3962"/>
                    <a:pt x="7388" y="4417"/>
                    <a:pt x="7120" y="4819"/>
                  </a:cubicBezTo>
                  <a:cubicBezTo>
                    <a:pt x="6585" y="5702"/>
                    <a:pt x="5889" y="6478"/>
                    <a:pt x="5113" y="7227"/>
                  </a:cubicBezTo>
                  <a:cubicBezTo>
                    <a:pt x="4337" y="7923"/>
                    <a:pt x="3480" y="8566"/>
                    <a:pt x="2570" y="9155"/>
                  </a:cubicBezTo>
                  <a:cubicBezTo>
                    <a:pt x="1741" y="9717"/>
                    <a:pt x="857" y="10225"/>
                    <a:pt x="1" y="10734"/>
                  </a:cubicBezTo>
                  <a:cubicBezTo>
                    <a:pt x="402" y="10787"/>
                    <a:pt x="750" y="10921"/>
                    <a:pt x="1125" y="11109"/>
                  </a:cubicBezTo>
                  <a:cubicBezTo>
                    <a:pt x="1339" y="11189"/>
                    <a:pt x="1526" y="11296"/>
                    <a:pt x="1714" y="11430"/>
                  </a:cubicBezTo>
                  <a:lnTo>
                    <a:pt x="2196" y="11831"/>
                  </a:lnTo>
                  <a:cubicBezTo>
                    <a:pt x="2490" y="12126"/>
                    <a:pt x="2731" y="12474"/>
                    <a:pt x="2838" y="12875"/>
                  </a:cubicBezTo>
                  <a:cubicBezTo>
                    <a:pt x="2918" y="13062"/>
                    <a:pt x="2945" y="13277"/>
                    <a:pt x="2945" y="13517"/>
                  </a:cubicBezTo>
                  <a:cubicBezTo>
                    <a:pt x="2945" y="13705"/>
                    <a:pt x="2891" y="13946"/>
                    <a:pt x="2865" y="14133"/>
                  </a:cubicBezTo>
                  <a:cubicBezTo>
                    <a:pt x="2811" y="14481"/>
                    <a:pt x="2677" y="14802"/>
                    <a:pt x="2463" y="15070"/>
                  </a:cubicBezTo>
                  <a:cubicBezTo>
                    <a:pt x="2303" y="15337"/>
                    <a:pt x="2062" y="15605"/>
                    <a:pt x="1821" y="15846"/>
                  </a:cubicBezTo>
                  <a:cubicBezTo>
                    <a:pt x="1553" y="16087"/>
                    <a:pt x="1285" y="16274"/>
                    <a:pt x="991" y="16408"/>
                  </a:cubicBezTo>
                  <a:cubicBezTo>
                    <a:pt x="857" y="16488"/>
                    <a:pt x="697" y="16542"/>
                    <a:pt x="563" y="16622"/>
                  </a:cubicBezTo>
                  <a:cubicBezTo>
                    <a:pt x="991" y="16622"/>
                    <a:pt x="1473" y="16595"/>
                    <a:pt x="1874" y="16515"/>
                  </a:cubicBezTo>
                  <a:cubicBezTo>
                    <a:pt x="2356" y="16462"/>
                    <a:pt x="2838" y="16355"/>
                    <a:pt x="3213" y="16221"/>
                  </a:cubicBezTo>
                  <a:cubicBezTo>
                    <a:pt x="3882" y="15980"/>
                    <a:pt x="4711" y="15552"/>
                    <a:pt x="5113" y="14722"/>
                  </a:cubicBezTo>
                  <a:cubicBezTo>
                    <a:pt x="5300" y="14320"/>
                    <a:pt x="5381" y="13812"/>
                    <a:pt x="5300" y="13330"/>
                  </a:cubicBezTo>
                  <a:cubicBezTo>
                    <a:pt x="5274" y="13196"/>
                    <a:pt x="5274" y="13062"/>
                    <a:pt x="5220" y="12982"/>
                  </a:cubicBezTo>
                  <a:cubicBezTo>
                    <a:pt x="5167" y="12875"/>
                    <a:pt x="5113" y="12741"/>
                    <a:pt x="5059" y="12607"/>
                  </a:cubicBezTo>
                  <a:cubicBezTo>
                    <a:pt x="4952" y="12393"/>
                    <a:pt x="4819" y="12206"/>
                    <a:pt x="4604" y="11992"/>
                  </a:cubicBezTo>
                  <a:cubicBezTo>
                    <a:pt x="4444" y="11831"/>
                    <a:pt x="4256" y="11671"/>
                    <a:pt x="4016" y="11483"/>
                  </a:cubicBezTo>
                  <a:cubicBezTo>
                    <a:pt x="3801" y="11376"/>
                    <a:pt x="3587" y="11269"/>
                    <a:pt x="3320" y="11135"/>
                  </a:cubicBezTo>
                  <a:cubicBezTo>
                    <a:pt x="3052" y="11001"/>
                    <a:pt x="2731" y="10894"/>
                    <a:pt x="2410" y="10814"/>
                  </a:cubicBezTo>
                  <a:cubicBezTo>
                    <a:pt x="2972" y="10600"/>
                    <a:pt x="3614" y="10252"/>
                    <a:pt x="4203" y="9851"/>
                  </a:cubicBezTo>
                  <a:cubicBezTo>
                    <a:pt x="5113" y="9288"/>
                    <a:pt x="5916" y="8619"/>
                    <a:pt x="6639" y="7897"/>
                  </a:cubicBezTo>
                  <a:cubicBezTo>
                    <a:pt x="7013" y="7522"/>
                    <a:pt x="7361" y="7120"/>
                    <a:pt x="7656" y="6719"/>
                  </a:cubicBezTo>
                  <a:cubicBezTo>
                    <a:pt x="7977" y="6291"/>
                    <a:pt x="8245" y="5836"/>
                    <a:pt x="8459" y="5407"/>
                  </a:cubicBezTo>
                  <a:cubicBezTo>
                    <a:pt x="8914" y="4471"/>
                    <a:pt x="9128" y="3534"/>
                    <a:pt x="9048" y="2677"/>
                  </a:cubicBezTo>
                  <a:cubicBezTo>
                    <a:pt x="9021" y="2196"/>
                    <a:pt x="8887" y="1741"/>
                    <a:pt x="8700" y="1259"/>
                  </a:cubicBezTo>
                  <a:cubicBezTo>
                    <a:pt x="8593" y="991"/>
                    <a:pt x="8459" y="750"/>
                    <a:pt x="8325" y="563"/>
                  </a:cubicBezTo>
                  <a:cubicBezTo>
                    <a:pt x="8191" y="349"/>
                    <a:pt x="8057" y="188"/>
                    <a:pt x="7897" y="1"/>
                  </a:cubicBezTo>
                  <a:close/>
                </a:path>
              </a:pathLst>
            </a:custGeom>
            <a:solidFill>
              <a:srgbClr val="3D85C6">
                <a:alpha val="2895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9" name="Google Shape;6582;p43">
              <a:extLst>
                <a:ext uri="{FF2B5EF4-FFF2-40B4-BE49-F238E27FC236}">
                  <a16:creationId xmlns:a16="http://schemas.microsoft.com/office/drawing/2014/main" id="{172AE63C-2264-5C16-47AC-97ABBA6145D4}"/>
                </a:ext>
              </a:extLst>
            </p:cNvPr>
            <p:cNvSpPr/>
            <p:nvPr/>
          </p:nvSpPr>
          <p:spPr>
            <a:xfrm>
              <a:off x="8198225" y="4901575"/>
              <a:ext cx="177325" cy="197550"/>
            </a:xfrm>
            <a:custGeom>
              <a:avLst/>
              <a:gdLst/>
              <a:ahLst/>
              <a:cxnLst/>
              <a:rect l="l" t="t" r="r" b="b"/>
              <a:pathLst>
                <a:path w="7093" h="7902" extrusionOk="0">
                  <a:moveTo>
                    <a:pt x="5460" y="3004"/>
                  </a:moveTo>
                  <a:cubicBezTo>
                    <a:pt x="5460" y="3004"/>
                    <a:pt x="5460" y="3004"/>
                    <a:pt x="5460" y="3004"/>
                  </a:cubicBezTo>
                  <a:lnTo>
                    <a:pt x="5460" y="3004"/>
                  </a:lnTo>
                  <a:cubicBezTo>
                    <a:pt x="5460" y="3004"/>
                    <a:pt x="5460" y="3004"/>
                    <a:pt x="5460" y="3004"/>
                  </a:cubicBezTo>
                  <a:close/>
                  <a:moveTo>
                    <a:pt x="6711" y="1"/>
                  </a:moveTo>
                  <a:cubicBezTo>
                    <a:pt x="6578" y="1"/>
                    <a:pt x="6470" y="77"/>
                    <a:pt x="6424" y="193"/>
                  </a:cubicBezTo>
                  <a:cubicBezTo>
                    <a:pt x="6397" y="515"/>
                    <a:pt x="6344" y="809"/>
                    <a:pt x="6263" y="1077"/>
                  </a:cubicBezTo>
                  <a:cubicBezTo>
                    <a:pt x="6081" y="1753"/>
                    <a:pt x="5772" y="2379"/>
                    <a:pt x="5460" y="3004"/>
                  </a:cubicBezTo>
                  <a:lnTo>
                    <a:pt x="5460" y="3004"/>
                  </a:lnTo>
                  <a:cubicBezTo>
                    <a:pt x="5440" y="3004"/>
                    <a:pt x="5435" y="3034"/>
                    <a:pt x="5434" y="3049"/>
                  </a:cubicBezTo>
                  <a:lnTo>
                    <a:pt x="5434" y="3049"/>
                  </a:lnTo>
                  <a:cubicBezTo>
                    <a:pt x="5443" y="3034"/>
                    <a:pt x="5452" y="3019"/>
                    <a:pt x="5460" y="3004"/>
                  </a:cubicBezTo>
                  <a:lnTo>
                    <a:pt x="5460" y="3004"/>
                  </a:lnTo>
                  <a:cubicBezTo>
                    <a:pt x="5451" y="3022"/>
                    <a:pt x="5442" y="3039"/>
                    <a:pt x="5434" y="3057"/>
                  </a:cubicBezTo>
                  <a:cubicBezTo>
                    <a:pt x="5434" y="3057"/>
                    <a:pt x="5434" y="3054"/>
                    <a:pt x="5434" y="3049"/>
                  </a:cubicBezTo>
                  <a:lnTo>
                    <a:pt x="5434" y="3049"/>
                  </a:lnTo>
                  <a:cubicBezTo>
                    <a:pt x="4930" y="3915"/>
                    <a:pt x="4323" y="4702"/>
                    <a:pt x="3587" y="5386"/>
                  </a:cubicBezTo>
                  <a:cubicBezTo>
                    <a:pt x="3212" y="5734"/>
                    <a:pt x="2864" y="6055"/>
                    <a:pt x="2489" y="6349"/>
                  </a:cubicBezTo>
                  <a:cubicBezTo>
                    <a:pt x="2115" y="6644"/>
                    <a:pt x="1713" y="6912"/>
                    <a:pt x="1285" y="7152"/>
                  </a:cubicBezTo>
                  <a:cubicBezTo>
                    <a:pt x="910" y="7367"/>
                    <a:pt x="509" y="7554"/>
                    <a:pt x="80" y="7688"/>
                  </a:cubicBezTo>
                  <a:cubicBezTo>
                    <a:pt x="0" y="7741"/>
                    <a:pt x="0" y="7768"/>
                    <a:pt x="0" y="7822"/>
                  </a:cubicBezTo>
                  <a:cubicBezTo>
                    <a:pt x="54" y="7902"/>
                    <a:pt x="80" y="7902"/>
                    <a:pt x="134" y="7902"/>
                  </a:cubicBezTo>
                  <a:cubicBezTo>
                    <a:pt x="1071" y="7581"/>
                    <a:pt x="1954" y="7126"/>
                    <a:pt x="2757" y="6564"/>
                  </a:cubicBezTo>
                  <a:cubicBezTo>
                    <a:pt x="3185" y="6242"/>
                    <a:pt x="3587" y="5921"/>
                    <a:pt x="3988" y="5546"/>
                  </a:cubicBezTo>
                  <a:cubicBezTo>
                    <a:pt x="4390" y="5172"/>
                    <a:pt x="4764" y="4770"/>
                    <a:pt x="5086" y="4369"/>
                  </a:cubicBezTo>
                  <a:cubicBezTo>
                    <a:pt x="5594" y="3780"/>
                    <a:pt x="6022" y="3111"/>
                    <a:pt x="6370" y="2442"/>
                  </a:cubicBezTo>
                  <a:cubicBezTo>
                    <a:pt x="6531" y="2094"/>
                    <a:pt x="6665" y="1773"/>
                    <a:pt x="6799" y="1425"/>
                  </a:cubicBezTo>
                  <a:cubicBezTo>
                    <a:pt x="6932" y="1077"/>
                    <a:pt x="6986" y="702"/>
                    <a:pt x="7066" y="327"/>
                  </a:cubicBezTo>
                  <a:cubicBezTo>
                    <a:pt x="7093" y="167"/>
                    <a:pt x="6959" y="6"/>
                    <a:pt x="6799" y="6"/>
                  </a:cubicBezTo>
                  <a:lnTo>
                    <a:pt x="6772" y="6"/>
                  </a:lnTo>
                  <a:cubicBezTo>
                    <a:pt x="6751" y="3"/>
                    <a:pt x="6731" y="1"/>
                    <a:pt x="671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0" name="Google Shape;6583;p43">
              <a:extLst>
                <a:ext uri="{FF2B5EF4-FFF2-40B4-BE49-F238E27FC236}">
                  <a16:creationId xmlns:a16="http://schemas.microsoft.com/office/drawing/2014/main" id="{21402987-F6AD-9176-6020-2361FA9FD54B}"/>
                </a:ext>
              </a:extLst>
            </p:cNvPr>
            <p:cNvSpPr/>
            <p:nvPr/>
          </p:nvSpPr>
          <p:spPr>
            <a:xfrm>
              <a:off x="8269825" y="4858225"/>
              <a:ext cx="68925" cy="150175"/>
            </a:xfrm>
            <a:custGeom>
              <a:avLst/>
              <a:gdLst/>
              <a:ahLst/>
              <a:cxnLst/>
              <a:rect l="l" t="t" r="r" b="b"/>
              <a:pathLst>
                <a:path w="2757" h="6007" extrusionOk="0">
                  <a:moveTo>
                    <a:pt x="2302" y="0"/>
                  </a:moveTo>
                  <a:cubicBezTo>
                    <a:pt x="2329" y="107"/>
                    <a:pt x="2329" y="107"/>
                    <a:pt x="2302" y="107"/>
                  </a:cubicBezTo>
                  <a:cubicBezTo>
                    <a:pt x="2222" y="107"/>
                    <a:pt x="2141" y="134"/>
                    <a:pt x="2088" y="188"/>
                  </a:cubicBezTo>
                  <a:cubicBezTo>
                    <a:pt x="2061" y="241"/>
                    <a:pt x="2034" y="295"/>
                    <a:pt x="2034" y="321"/>
                  </a:cubicBezTo>
                  <a:cubicBezTo>
                    <a:pt x="2034" y="402"/>
                    <a:pt x="2034" y="428"/>
                    <a:pt x="2061" y="509"/>
                  </a:cubicBezTo>
                  <a:cubicBezTo>
                    <a:pt x="2168" y="857"/>
                    <a:pt x="2195" y="1231"/>
                    <a:pt x="2195" y="1606"/>
                  </a:cubicBezTo>
                  <a:cubicBezTo>
                    <a:pt x="2195" y="2034"/>
                    <a:pt x="2115" y="2463"/>
                    <a:pt x="2034" y="2864"/>
                  </a:cubicBezTo>
                  <a:cubicBezTo>
                    <a:pt x="1954" y="3105"/>
                    <a:pt x="1900" y="3346"/>
                    <a:pt x="1793" y="3587"/>
                  </a:cubicBezTo>
                  <a:cubicBezTo>
                    <a:pt x="1686" y="3801"/>
                    <a:pt x="1552" y="4042"/>
                    <a:pt x="1419" y="4283"/>
                  </a:cubicBezTo>
                  <a:lnTo>
                    <a:pt x="1445" y="4256"/>
                  </a:lnTo>
                  <a:lnTo>
                    <a:pt x="1445" y="4256"/>
                  </a:lnTo>
                  <a:cubicBezTo>
                    <a:pt x="1204" y="4684"/>
                    <a:pt x="857" y="5086"/>
                    <a:pt x="482" y="5460"/>
                  </a:cubicBezTo>
                  <a:cubicBezTo>
                    <a:pt x="348" y="5594"/>
                    <a:pt x="214" y="5728"/>
                    <a:pt x="54" y="5808"/>
                  </a:cubicBezTo>
                  <a:cubicBezTo>
                    <a:pt x="27" y="5862"/>
                    <a:pt x="0" y="5915"/>
                    <a:pt x="27" y="5942"/>
                  </a:cubicBezTo>
                  <a:cubicBezTo>
                    <a:pt x="46" y="5981"/>
                    <a:pt x="80" y="6006"/>
                    <a:pt x="118" y="6006"/>
                  </a:cubicBezTo>
                  <a:cubicBezTo>
                    <a:pt x="132" y="6006"/>
                    <a:pt x="146" y="6003"/>
                    <a:pt x="161" y="5996"/>
                  </a:cubicBezTo>
                  <a:cubicBezTo>
                    <a:pt x="964" y="5380"/>
                    <a:pt x="1633" y="4550"/>
                    <a:pt x="2088" y="3640"/>
                  </a:cubicBezTo>
                  <a:cubicBezTo>
                    <a:pt x="2222" y="3399"/>
                    <a:pt x="2329" y="3185"/>
                    <a:pt x="2382" y="2944"/>
                  </a:cubicBezTo>
                  <a:cubicBezTo>
                    <a:pt x="2489" y="2704"/>
                    <a:pt x="2570" y="2436"/>
                    <a:pt x="2623" y="2168"/>
                  </a:cubicBezTo>
                  <a:cubicBezTo>
                    <a:pt x="2730" y="1660"/>
                    <a:pt x="2757" y="1124"/>
                    <a:pt x="2703" y="643"/>
                  </a:cubicBezTo>
                  <a:cubicBezTo>
                    <a:pt x="2703" y="509"/>
                    <a:pt x="2677" y="402"/>
                    <a:pt x="2623" y="268"/>
                  </a:cubicBezTo>
                  <a:cubicBezTo>
                    <a:pt x="2623" y="241"/>
                    <a:pt x="2623" y="241"/>
                    <a:pt x="2596" y="188"/>
                  </a:cubicBezTo>
                  <a:cubicBezTo>
                    <a:pt x="2570" y="134"/>
                    <a:pt x="2516" y="107"/>
                    <a:pt x="2489" y="54"/>
                  </a:cubicBezTo>
                  <a:cubicBezTo>
                    <a:pt x="2436" y="27"/>
                    <a:pt x="2355" y="0"/>
                    <a:pt x="230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1" name="Google Shape;6584;p43">
              <a:extLst>
                <a:ext uri="{FF2B5EF4-FFF2-40B4-BE49-F238E27FC236}">
                  <a16:creationId xmlns:a16="http://schemas.microsoft.com/office/drawing/2014/main" id="{C6E65D4B-F579-4965-8094-A9D48C7FB316}"/>
                </a:ext>
              </a:extLst>
            </p:cNvPr>
            <p:cNvSpPr/>
            <p:nvPr/>
          </p:nvSpPr>
          <p:spPr>
            <a:xfrm>
              <a:off x="8203575" y="5154925"/>
              <a:ext cx="51550" cy="61975"/>
            </a:xfrm>
            <a:custGeom>
              <a:avLst/>
              <a:gdLst/>
              <a:ahLst/>
              <a:cxnLst/>
              <a:rect l="l" t="t" r="r" b="b"/>
              <a:pathLst>
                <a:path w="2062" h="2479" extrusionOk="0">
                  <a:moveTo>
                    <a:pt x="45" y="1"/>
                  </a:moveTo>
                  <a:cubicBezTo>
                    <a:pt x="37" y="1"/>
                    <a:pt x="27" y="27"/>
                    <a:pt x="27" y="43"/>
                  </a:cubicBezTo>
                  <a:cubicBezTo>
                    <a:pt x="0" y="70"/>
                    <a:pt x="27" y="150"/>
                    <a:pt x="54" y="177"/>
                  </a:cubicBezTo>
                  <a:cubicBezTo>
                    <a:pt x="241" y="230"/>
                    <a:pt x="375" y="311"/>
                    <a:pt x="509" y="418"/>
                  </a:cubicBezTo>
                  <a:cubicBezTo>
                    <a:pt x="669" y="525"/>
                    <a:pt x="830" y="685"/>
                    <a:pt x="964" y="792"/>
                  </a:cubicBezTo>
                  <a:cubicBezTo>
                    <a:pt x="1098" y="980"/>
                    <a:pt x="1231" y="1167"/>
                    <a:pt x="1339" y="1381"/>
                  </a:cubicBezTo>
                  <a:cubicBezTo>
                    <a:pt x="1419" y="1595"/>
                    <a:pt x="1526" y="1863"/>
                    <a:pt x="1606" y="2131"/>
                  </a:cubicBezTo>
                  <a:lnTo>
                    <a:pt x="1606" y="2238"/>
                  </a:lnTo>
                  <a:lnTo>
                    <a:pt x="1606" y="2318"/>
                  </a:lnTo>
                  <a:cubicBezTo>
                    <a:pt x="1606" y="2345"/>
                    <a:pt x="1633" y="2372"/>
                    <a:pt x="1660" y="2425"/>
                  </a:cubicBezTo>
                  <a:cubicBezTo>
                    <a:pt x="1713" y="2452"/>
                    <a:pt x="1767" y="2479"/>
                    <a:pt x="1847" y="2479"/>
                  </a:cubicBezTo>
                  <a:cubicBezTo>
                    <a:pt x="1901" y="2479"/>
                    <a:pt x="1981" y="2452"/>
                    <a:pt x="2008" y="2425"/>
                  </a:cubicBezTo>
                  <a:cubicBezTo>
                    <a:pt x="2034" y="2372"/>
                    <a:pt x="2061" y="2291"/>
                    <a:pt x="2061" y="2238"/>
                  </a:cubicBezTo>
                  <a:lnTo>
                    <a:pt x="1981" y="1836"/>
                  </a:lnTo>
                  <a:cubicBezTo>
                    <a:pt x="1927" y="1702"/>
                    <a:pt x="1874" y="1569"/>
                    <a:pt x="1794" y="1462"/>
                  </a:cubicBezTo>
                  <a:cubicBezTo>
                    <a:pt x="1713" y="1247"/>
                    <a:pt x="1526" y="1033"/>
                    <a:pt x="1339" y="873"/>
                  </a:cubicBezTo>
                  <a:lnTo>
                    <a:pt x="1071" y="605"/>
                  </a:lnTo>
                  <a:cubicBezTo>
                    <a:pt x="964" y="525"/>
                    <a:pt x="857" y="444"/>
                    <a:pt x="776" y="364"/>
                  </a:cubicBezTo>
                  <a:cubicBezTo>
                    <a:pt x="562" y="230"/>
                    <a:pt x="321" y="96"/>
                    <a:pt x="107" y="43"/>
                  </a:cubicBezTo>
                  <a:lnTo>
                    <a:pt x="54" y="43"/>
                  </a:lnTo>
                  <a:cubicBezTo>
                    <a:pt x="54" y="11"/>
                    <a:pt x="50" y="1"/>
                    <a:pt x="4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2" name="Google Shape;6585;p43">
              <a:extLst>
                <a:ext uri="{FF2B5EF4-FFF2-40B4-BE49-F238E27FC236}">
                  <a16:creationId xmlns:a16="http://schemas.microsoft.com/office/drawing/2014/main" id="{8DBB37C9-70FE-FFBD-C387-9A61ED754644}"/>
                </a:ext>
              </a:extLst>
            </p:cNvPr>
            <p:cNvSpPr/>
            <p:nvPr/>
          </p:nvSpPr>
          <p:spPr>
            <a:xfrm>
              <a:off x="7739850" y="5160400"/>
              <a:ext cx="135200" cy="160875"/>
            </a:xfrm>
            <a:custGeom>
              <a:avLst/>
              <a:gdLst/>
              <a:ahLst/>
              <a:cxnLst/>
              <a:rect l="l" t="t" r="r" b="b"/>
              <a:pathLst>
                <a:path w="5408" h="6435" extrusionOk="0">
                  <a:moveTo>
                    <a:pt x="4363" y="1"/>
                  </a:moveTo>
                  <a:cubicBezTo>
                    <a:pt x="4353" y="1"/>
                    <a:pt x="4344" y="4"/>
                    <a:pt x="4337" y="11"/>
                  </a:cubicBezTo>
                  <a:cubicBezTo>
                    <a:pt x="3721" y="306"/>
                    <a:pt x="3186" y="680"/>
                    <a:pt x="2597" y="1189"/>
                  </a:cubicBezTo>
                  <a:cubicBezTo>
                    <a:pt x="1981" y="1724"/>
                    <a:pt x="1473" y="2286"/>
                    <a:pt x="1044" y="2875"/>
                  </a:cubicBezTo>
                  <a:cubicBezTo>
                    <a:pt x="777" y="3250"/>
                    <a:pt x="536" y="3598"/>
                    <a:pt x="375" y="3973"/>
                  </a:cubicBezTo>
                  <a:cubicBezTo>
                    <a:pt x="268" y="4160"/>
                    <a:pt x="215" y="4347"/>
                    <a:pt x="134" y="4508"/>
                  </a:cubicBezTo>
                  <a:cubicBezTo>
                    <a:pt x="81" y="4695"/>
                    <a:pt x="1" y="4909"/>
                    <a:pt x="1" y="5097"/>
                  </a:cubicBezTo>
                  <a:cubicBezTo>
                    <a:pt x="1" y="5311"/>
                    <a:pt x="54" y="5471"/>
                    <a:pt x="81" y="5632"/>
                  </a:cubicBezTo>
                  <a:cubicBezTo>
                    <a:pt x="81" y="5686"/>
                    <a:pt x="108" y="5686"/>
                    <a:pt x="108" y="5712"/>
                  </a:cubicBezTo>
                  <a:cubicBezTo>
                    <a:pt x="188" y="5873"/>
                    <a:pt x="268" y="6034"/>
                    <a:pt x="402" y="6141"/>
                  </a:cubicBezTo>
                  <a:cubicBezTo>
                    <a:pt x="611" y="6328"/>
                    <a:pt x="884" y="6435"/>
                    <a:pt x="1184" y="6435"/>
                  </a:cubicBezTo>
                  <a:cubicBezTo>
                    <a:pt x="1270" y="6435"/>
                    <a:pt x="1357" y="6426"/>
                    <a:pt x="1446" y="6408"/>
                  </a:cubicBezTo>
                  <a:cubicBezTo>
                    <a:pt x="1660" y="6382"/>
                    <a:pt x="1847" y="6301"/>
                    <a:pt x="2062" y="6221"/>
                  </a:cubicBezTo>
                  <a:lnTo>
                    <a:pt x="2650" y="5819"/>
                  </a:lnTo>
                  <a:cubicBezTo>
                    <a:pt x="3025" y="5552"/>
                    <a:pt x="3346" y="5204"/>
                    <a:pt x="3694" y="4776"/>
                  </a:cubicBezTo>
                  <a:cubicBezTo>
                    <a:pt x="4096" y="4267"/>
                    <a:pt x="4470" y="3705"/>
                    <a:pt x="4792" y="3170"/>
                  </a:cubicBezTo>
                  <a:cubicBezTo>
                    <a:pt x="4952" y="2902"/>
                    <a:pt x="5166" y="2634"/>
                    <a:pt x="5327" y="2367"/>
                  </a:cubicBezTo>
                  <a:cubicBezTo>
                    <a:pt x="5354" y="2367"/>
                    <a:pt x="5407" y="2340"/>
                    <a:pt x="5407" y="2286"/>
                  </a:cubicBezTo>
                  <a:lnTo>
                    <a:pt x="5407" y="2206"/>
                  </a:lnTo>
                  <a:cubicBezTo>
                    <a:pt x="5140" y="1751"/>
                    <a:pt x="4926" y="1296"/>
                    <a:pt x="4738" y="787"/>
                  </a:cubicBezTo>
                  <a:cubicBezTo>
                    <a:pt x="4658" y="600"/>
                    <a:pt x="4631" y="413"/>
                    <a:pt x="4551" y="225"/>
                  </a:cubicBezTo>
                  <a:lnTo>
                    <a:pt x="4551" y="199"/>
                  </a:lnTo>
                  <a:lnTo>
                    <a:pt x="4551" y="145"/>
                  </a:lnTo>
                  <a:cubicBezTo>
                    <a:pt x="4551" y="118"/>
                    <a:pt x="4551" y="118"/>
                    <a:pt x="4524" y="92"/>
                  </a:cubicBezTo>
                  <a:cubicBezTo>
                    <a:pt x="4524" y="65"/>
                    <a:pt x="4497" y="65"/>
                    <a:pt x="4470" y="65"/>
                  </a:cubicBezTo>
                  <a:cubicBezTo>
                    <a:pt x="4431" y="26"/>
                    <a:pt x="4392" y="1"/>
                    <a:pt x="436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3" name="Google Shape;6586;p43">
              <a:extLst>
                <a:ext uri="{FF2B5EF4-FFF2-40B4-BE49-F238E27FC236}">
                  <a16:creationId xmlns:a16="http://schemas.microsoft.com/office/drawing/2014/main" id="{ED5CD21C-3DED-3BB0-41B2-6BA398A134BF}"/>
                </a:ext>
              </a:extLst>
            </p:cNvPr>
            <p:cNvSpPr/>
            <p:nvPr/>
          </p:nvSpPr>
          <p:spPr>
            <a:xfrm>
              <a:off x="7743200" y="5206850"/>
              <a:ext cx="130500" cy="113775"/>
            </a:xfrm>
            <a:custGeom>
              <a:avLst/>
              <a:gdLst/>
              <a:ahLst/>
              <a:cxnLst/>
              <a:rect l="l" t="t" r="r" b="b"/>
              <a:pathLst>
                <a:path w="5220" h="4551" extrusionOk="0">
                  <a:moveTo>
                    <a:pt x="5059" y="0"/>
                  </a:moveTo>
                  <a:cubicBezTo>
                    <a:pt x="4899" y="375"/>
                    <a:pt x="4658" y="776"/>
                    <a:pt x="4417" y="1098"/>
                  </a:cubicBezTo>
                  <a:cubicBezTo>
                    <a:pt x="4122" y="1553"/>
                    <a:pt x="3801" y="1954"/>
                    <a:pt x="3426" y="2302"/>
                  </a:cubicBezTo>
                  <a:cubicBezTo>
                    <a:pt x="3052" y="2677"/>
                    <a:pt x="2650" y="2971"/>
                    <a:pt x="2195" y="3292"/>
                  </a:cubicBezTo>
                  <a:cubicBezTo>
                    <a:pt x="2008" y="3373"/>
                    <a:pt x="1821" y="3480"/>
                    <a:pt x="1606" y="3587"/>
                  </a:cubicBezTo>
                  <a:cubicBezTo>
                    <a:pt x="1419" y="3694"/>
                    <a:pt x="1178" y="3774"/>
                    <a:pt x="937" y="3854"/>
                  </a:cubicBezTo>
                  <a:cubicBezTo>
                    <a:pt x="803" y="3881"/>
                    <a:pt x="696" y="3908"/>
                    <a:pt x="563" y="3961"/>
                  </a:cubicBezTo>
                  <a:cubicBezTo>
                    <a:pt x="482" y="3961"/>
                    <a:pt x="375" y="3988"/>
                    <a:pt x="268" y="3988"/>
                  </a:cubicBezTo>
                  <a:cubicBezTo>
                    <a:pt x="188" y="3988"/>
                    <a:pt x="81" y="3988"/>
                    <a:pt x="0" y="3961"/>
                  </a:cubicBezTo>
                  <a:lnTo>
                    <a:pt x="0" y="3961"/>
                  </a:lnTo>
                  <a:cubicBezTo>
                    <a:pt x="81" y="4068"/>
                    <a:pt x="188" y="4229"/>
                    <a:pt x="268" y="4283"/>
                  </a:cubicBezTo>
                  <a:cubicBezTo>
                    <a:pt x="482" y="4443"/>
                    <a:pt x="777" y="4550"/>
                    <a:pt x="1071" y="4550"/>
                  </a:cubicBezTo>
                  <a:lnTo>
                    <a:pt x="1312" y="4550"/>
                  </a:lnTo>
                  <a:cubicBezTo>
                    <a:pt x="1526" y="4524"/>
                    <a:pt x="1713" y="4443"/>
                    <a:pt x="1901" y="4363"/>
                  </a:cubicBezTo>
                  <a:cubicBezTo>
                    <a:pt x="2115" y="4256"/>
                    <a:pt x="2329" y="4122"/>
                    <a:pt x="2516" y="3961"/>
                  </a:cubicBezTo>
                  <a:cubicBezTo>
                    <a:pt x="2891" y="3694"/>
                    <a:pt x="3212" y="3346"/>
                    <a:pt x="3560" y="2918"/>
                  </a:cubicBezTo>
                  <a:cubicBezTo>
                    <a:pt x="3962" y="2409"/>
                    <a:pt x="4310" y="1847"/>
                    <a:pt x="4658" y="1312"/>
                  </a:cubicBezTo>
                  <a:lnTo>
                    <a:pt x="4684" y="1231"/>
                  </a:lnTo>
                  <a:cubicBezTo>
                    <a:pt x="4845" y="1017"/>
                    <a:pt x="5032" y="723"/>
                    <a:pt x="5166" y="509"/>
                  </a:cubicBezTo>
                  <a:cubicBezTo>
                    <a:pt x="5193" y="509"/>
                    <a:pt x="5220" y="455"/>
                    <a:pt x="5220" y="428"/>
                  </a:cubicBezTo>
                  <a:lnTo>
                    <a:pt x="5220" y="348"/>
                  </a:lnTo>
                  <a:cubicBezTo>
                    <a:pt x="5166" y="241"/>
                    <a:pt x="5086" y="107"/>
                    <a:pt x="5059" y="0"/>
                  </a:cubicBezTo>
                  <a:close/>
                </a:path>
              </a:pathLst>
            </a:custGeom>
            <a:solidFill>
              <a:srgbClr val="272727"/>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4" name="Google Shape;6587;p43">
              <a:extLst>
                <a:ext uri="{FF2B5EF4-FFF2-40B4-BE49-F238E27FC236}">
                  <a16:creationId xmlns:a16="http://schemas.microsoft.com/office/drawing/2014/main" id="{8AA0BA34-EF9A-28B4-820C-4DEC7661EFB4}"/>
                </a:ext>
              </a:extLst>
            </p:cNvPr>
            <p:cNvSpPr/>
            <p:nvPr/>
          </p:nvSpPr>
          <p:spPr>
            <a:xfrm>
              <a:off x="8083125" y="5275750"/>
              <a:ext cx="250950" cy="180700"/>
            </a:xfrm>
            <a:custGeom>
              <a:avLst/>
              <a:gdLst/>
              <a:ahLst/>
              <a:cxnLst/>
              <a:rect l="l" t="t" r="r" b="b"/>
              <a:pathLst>
                <a:path w="10038" h="7228" extrusionOk="0">
                  <a:moveTo>
                    <a:pt x="5862" y="1"/>
                  </a:moveTo>
                  <a:cubicBezTo>
                    <a:pt x="5621" y="55"/>
                    <a:pt x="5461" y="135"/>
                    <a:pt x="5327" y="215"/>
                  </a:cubicBezTo>
                  <a:cubicBezTo>
                    <a:pt x="5193" y="322"/>
                    <a:pt x="5059" y="429"/>
                    <a:pt x="4899" y="590"/>
                  </a:cubicBezTo>
                  <a:cubicBezTo>
                    <a:pt x="4818" y="724"/>
                    <a:pt x="4711" y="857"/>
                    <a:pt x="4604" y="1072"/>
                  </a:cubicBezTo>
                  <a:lnTo>
                    <a:pt x="4417" y="1553"/>
                  </a:lnTo>
                  <a:cubicBezTo>
                    <a:pt x="4310" y="1928"/>
                    <a:pt x="4283" y="2330"/>
                    <a:pt x="4310" y="2704"/>
                  </a:cubicBezTo>
                  <a:cubicBezTo>
                    <a:pt x="4336" y="3025"/>
                    <a:pt x="4444" y="3320"/>
                    <a:pt x="4604" y="3614"/>
                  </a:cubicBezTo>
                  <a:cubicBezTo>
                    <a:pt x="4524" y="3614"/>
                    <a:pt x="4417" y="3561"/>
                    <a:pt x="4310" y="3561"/>
                  </a:cubicBezTo>
                  <a:cubicBezTo>
                    <a:pt x="4203" y="3561"/>
                    <a:pt x="4149" y="3641"/>
                    <a:pt x="4149" y="3695"/>
                  </a:cubicBezTo>
                  <a:cubicBezTo>
                    <a:pt x="4149" y="3775"/>
                    <a:pt x="4176" y="3828"/>
                    <a:pt x="4229" y="3855"/>
                  </a:cubicBezTo>
                  <a:cubicBezTo>
                    <a:pt x="4149" y="3828"/>
                    <a:pt x="4069" y="3802"/>
                    <a:pt x="3988" y="3775"/>
                  </a:cubicBezTo>
                  <a:lnTo>
                    <a:pt x="3908" y="3775"/>
                  </a:lnTo>
                  <a:cubicBezTo>
                    <a:pt x="3828" y="3775"/>
                    <a:pt x="3774" y="3802"/>
                    <a:pt x="3774" y="3855"/>
                  </a:cubicBezTo>
                  <a:lnTo>
                    <a:pt x="3774" y="3936"/>
                  </a:lnTo>
                  <a:cubicBezTo>
                    <a:pt x="3560" y="3962"/>
                    <a:pt x="3373" y="3989"/>
                    <a:pt x="3132" y="4043"/>
                  </a:cubicBezTo>
                  <a:cubicBezTo>
                    <a:pt x="2731" y="4123"/>
                    <a:pt x="2383" y="4310"/>
                    <a:pt x="2008" y="4471"/>
                  </a:cubicBezTo>
                  <a:cubicBezTo>
                    <a:pt x="1633" y="4658"/>
                    <a:pt x="1312" y="4899"/>
                    <a:pt x="991" y="5167"/>
                  </a:cubicBezTo>
                  <a:cubicBezTo>
                    <a:pt x="696" y="5461"/>
                    <a:pt x="455" y="5782"/>
                    <a:pt x="322" y="6104"/>
                  </a:cubicBezTo>
                  <a:lnTo>
                    <a:pt x="161" y="6104"/>
                  </a:lnTo>
                  <a:cubicBezTo>
                    <a:pt x="81" y="6104"/>
                    <a:pt x="27" y="6157"/>
                    <a:pt x="27" y="6211"/>
                  </a:cubicBezTo>
                  <a:cubicBezTo>
                    <a:pt x="0" y="6291"/>
                    <a:pt x="27" y="6371"/>
                    <a:pt x="134" y="6425"/>
                  </a:cubicBezTo>
                  <a:cubicBezTo>
                    <a:pt x="1258" y="6960"/>
                    <a:pt x="2409" y="7228"/>
                    <a:pt x="3480" y="7228"/>
                  </a:cubicBezTo>
                  <a:lnTo>
                    <a:pt x="3560" y="7228"/>
                  </a:lnTo>
                  <a:cubicBezTo>
                    <a:pt x="3881" y="7228"/>
                    <a:pt x="4176" y="7174"/>
                    <a:pt x="4470" y="7147"/>
                  </a:cubicBezTo>
                  <a:cubicBezTo>
                    <a:pt x="4738" y="7121"/>
                    <a:pt x="5032" y="7014"/>
                    <a:pt x="5354" y="6907"/>
                  </a:cubicBezTo>
                  <a:cubicBezTo>
                    <a:pt x="5648" y="6826"/>
                    <a:pt x="5889" y="6719"/>
                    <a:pt x="6076" y="6585"/>
                  </a:cubicBezTo>
                  <a:cubicBezTo>
                    <a:pt x="6290" y="6451"/>
                    <a:pt x="6424" y="6344"/>
                    <a:pt x="6504" y="6184"/>
                  </a:cubicBezTo>
                  <a:cubicBezTo>
                    <a:pt x="6585" y="6077"/>
                    <a:pt x="6638" y="5943"/>
                    <a:pt x="6638" y="5836"/>
                  </a:cubicBezTo>
                  <a:cubicBezTo>
                    <a:pt x="6692" y="5756"/>
                    <a:pt x="6638" y="5622"/>
                    <a:pt x="6612" y="5488"/>
                  </a:cubicBezTo>
                  <a:cubicBezTo>
                    <a:pt x="6504" y="5220"/>
                    <a:pt x="6290" y="4979"/>
                    <a:pt x="6103" y="4846"/>
                  </a:cubicBezTo>
                  <a:cubicBezTo>
                    <a:pt x="5889" y="4631"/>
                    <a:pt x="5648" y="4498"/>
                    <a:pt x="5273" y="4310"/>
                  </a:cubicBezTo>
                  <a:cubicBezTo>
                    <a:pt x="5113" y="4203"/>
                    <a:pt x="4899" y="4150"/>
                    <a:pt x="4738" y="4069"/>
                  </a:cubicBezTo>
                  <a:cubicBezTo>
                    <a:pt x="4577" y="4016"/>
                    <a:pt x="4417" y="3936"/>
                    <a:pt x="4283" y="3909"/>
                  </a:cubicBezTo>
                  <a:lnTo>
                    <a:pt x="4283" y="3909"/>
                  </a:lnTo>
                  <a:cubicBezTo>
                    <a:pt x="4577" y="3936"/>
                    <a:pt x="4872" y="3936"/>
                    <a:pt x="5166" y="3936"/>
                  </a:cubicBezTo>
                  <a:cubicBezTo>
                    <a:pt x="5434" y="3936"/>
                    <a:pt x="5675" y="3936"/>
                    <a:pt x="5942" y="3909"/>
                  </a:cubicBezTo>
                  <a:cubicBezTo>
                    <a:pt x="6504" y="3882"/>
                    <a:pt x="7093" y="3748"/>
                    <a:pt x="7629" y="3561"/>
                  </a:cubicBezTo>
                  <a:cubicBezTo>
                    <a:pt x="8164" y="3400"/>
                    <a:pt x="8699" y="3133"/>
                    <a:pt x="9154" y="2811"/>
                  </a:cubicBezTo>
                  <a:cubicBezTo>
                    <a:pt x="9395" y="2624"/>
                    <a:pt x="9556" y="2463"/>
                    <a:pt x="9690" y="2303"/>
                  </a:cubicBezTo>
                  <a:cubicBezTo>
                    <a:pt x="9770" y="2223"/>
                    <a:pt x="9797" y="2169"/>
                    <a:pt x="9850" y="2062"/>
                  </a:cubicBezTo>
                  <a:cubicBezTo>
                    <a:pt x="9904" y="2008"/>
                    <a:pt x="9930" y="1928"/>
                    <a:pt x="9957" y="1821"/>
                  </a:cubicBezTo>
                  <a:cubicBezTo>
                    <a:pt x="10038" y="1607"/>
                    <a:pt x="9930" y="1339"/>
                    <a:pt x="9716" y="1125"/>
                  </a:cubicBezTo>
                  <a:cubicBezTo>
                    <a:pt x="9636" y="1018"/>
                    <a:pt x="9529" y="965"/>
                    <a:pt x="9395" y="857"/>
                  </a:cubicBezTo>
                  <a:cubicBezTo>
                    <a:pt x="9261" y="804"/>
                    <a:pt x="9101" y="697"/>
                    <a:pt x="8887" y="617"/>
                  </a:cubicBezTo>
                  <a:cubicBezTo>
                    <a:pt x="8726" y="563"/>
                    <a:pt x="8565" y="536"/>
                    <a:pt x="8325" y="456"/>
                  </a:cubicBezTo>
                  <a:cubicBezTo>
                    <a:pt x="8164" y="429"/>
                    <a:pt x="7950" y="402"/>
                    <a:pt x="7789" y="349"/>
                  </a:cubicBezTo>
                  <a:lnTo>
                    <a:pt x="7575" y="322"/>
                  </a:lnTo>
                  <a:cubicBezTo>
                    <a:pt x="7120" y="215"/>
                    <a:pt x="6612" y="162"/>
                    <a:pt x="6183" y="55"/>
                  </a:cubicBezTo>
                  <a:lnTo>
                    <a:pt x="6023" y="28"/>
                  </a:lnTo>
                  <a:cubicBezTo>
                    <a:pt x="5942" y="28"/>
                    <a:pt x="5916" y="1"/>
                    <a:pt x="5862"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5" name="Google Shape;6588;p43">
              <a:extLst>
                <a:ext uri="{FF2B5EF4-FFF2-40B4-BE49-F238E27FC236}">
                  <a16:creationId xmlns:a16="http://schemas.microsoft.com/office/drawing/2014/main" id="{3B2EE800-55ED-2A97-B4F0-C54DDDD2E352}"/>
                </a:ext>
              </a:extLst>
            </p:cNvPr>
            <p:cNvSpPr/>
            <p:nvPr/>
          </p:nvSpPr>
          <p:spPr>
            <a:xfrm>
              <a:off x="8204225" y="5275750"/>
              <a:ext cx="127850" cy="38850"/>
            </a:xfrm>
            <a:custGeom>
              <a:avLst/>
              <a:gdLst/>
              <a:ahLst/>
              <a:cxnLst/>
              <a:rect l="l" t="t" r="r" b="b"/>
              <a:pathLst>
                <a:path w="5114" h="1554" extrusionOk="0">
                  <a:moveTo>
                    <a:pt x="965" y="1"/>
                  </a:moveTo>
                  <a:cubicBezTo>
                    <a:pt x="777" y="28"/>
                    <a:pt x="617" y="135"/>
                    <a:pt x="483" y="215"/>
                  </a:cubicBezTo>
                  <a:cubicBezTo>
                    <a:pt x="349" y="322"/>
                    <a:pt x="215" y="429"/>
                    <a:pt x="55" y="590"/>
                  </a:cubicBezTo>
                  <a:cubicBezTo>
                    <a:pt x="28" y="617"/>
                    <a:pt x="28" y="670"/>
                    <a:pt x="1" y="670"/>
                  </a:cubicBezTo>
                  <a:cubicBezTo>
                    <a:pt x="108" y="670"/>
                    <a:pt x="162" y="697"/>
                    <a:pt x="269" y="697"/>
                  </a:cubicBezTo>
                  <a:cubicBezTo>
                    <a:pt x="643" y="750"/>
                    <a:pt x="965" y="804"/>
                    <a:pt x="1339" y="831"/>
                  </a:cubicBezTo>
                  <a:cubicBezTo>
                    <a:pt x="1848" y="857"/>
                    <a:pt x="2303" y="884"/>
                    <a:pt x="2811" y="938"/>
                  </a:cubicBezTo>
                  <a:cubicBezTo>
                    <a:pt x="3186" y="965"/>
                    <a:pt x="3534" y="965"/>
                    <a:pt x="3909" y="1072"/>
                  </a:cubicBezTo>
                  <a:cubicBezTo>
                    <a:pt x="4069" y="1098"/>
                    <a:pt x="4283" y="1125"/>
                    <a:pt x="4444" y="1205"/>
                  </a:cubicBezTo>
                  <a:cubicBezTo>
                    <a:pt x="4605" y="1259"/>
                    <a:pt x="4739" y="1312"/>
                    <a:pt x="4872" y="1393"/>
                  </a:cubicBezTo>
                  <a:cubicBezTo>
                    <a:pt x="4953" y="1473"/>
                    <a:pt x="5060" y="1500"/>
                    <a:pt x="5113" y="1553"/>
                  </a:cubicBezTo>
                  <a:cubicBezTo>
                    <a:pt x="5086" y="1393"/>
                    <a:pt x="5006" y="1259"/>
                    <a:pt x="4872" y="1125"/>
                  </a:cubicBezTo>
                  <a:cubicBezTo>
                    <a:pt x="4792" y="1018"/>
                    <a:pt x="4685" y="965"/>
                    <a:pt x="4551" y="857"/>
                  </a:cubicBezTo>
                  <a:cubicBezTo>
                    <a:pt x="4417" y="804"/>
                    <a:pt x="4257" y="697"/>
                    <a:pt x="4043" y="617"/>
                  </a:cubicBezTo>
                  <a:cubicBezTo>
                    <a:pt x="3882" y="563"/>
                    <a:pt x="3721" y="536"/>
                    <a:pt x="3481" y="456"/>
                  </a:cubicBezTo>
                  <a:cubicBezTo>
                    <a:pt x="3320" y="429"/>
                    <a:pt x="3133" y="402"/>
                    <a:pt x="2945" y="349"/>
                  </a:cubicBezTo>
                  <a:lnTo>
                    <a:pt x="2731" y="322"/>
                  </a:lnTo>
                  <a:cubicBezTo>
                    <a:pt x="2276" y="269"/>
                    <a:pt x="1794" y="162"/>
                    <a:pt x="1339" y="55"/>
                  </a:cubicBezTo>
                  <a:lnTo>
                    <a:pt x="1179" y="28"/>
                  </a:lnTo>
                  <a:cubicBezTo>
                    <a:pt x="1098" y="28"/>
                    <a:pt x="1072" y="1"/>
                    <a:pt x="965" y="1"/>
                  </a:cubicBezTo>
                  <a:close/>
                </a:path>
              </a:pathLst>
            </a:custGeom>
            <a:solidFill>
              <a:srgbClr val="272727"/>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6" name="Google Shape;6589;p43">
              <a:extLst>
                <a:ext uri="{FF2B5EF4-FFF2-40B4-BE49-F238E27FC236}">
                  <a16:creationId xmlns:a16="http://schemas.microsoft.com/office/drawing/2014/main" id="{753968D6-8AD2-9657-4583-053425BFC78B}"/>
                </a:ext>
              </a:extLst>
            </p:cNvPr>
            <p:cNvSpPr/>
            <p:nvPr/>
          </p:nvSpPr>
          <p:spPr>
            <a:xfrm>
              <a:off x="7826175" y="5058950"/>
              <a:ext cx="417575" cy="384800"/>
            </a:xfrm>
            <a:custGeom>
              <a:avLst/>
              <a:gdLst/>
              <a:ahLst/>
              <a:cxnLst/>
              <a:rect l="l" t="t" r="r" b="b"/>
              <a:pathLst>
                <a:path w="16703" h="15392" extrusionOk="0">
                  <a:moveTo>
                    <a:pt x="6317" y="1"/>
                  </a:moveTo>
                  <a:cubicBezTo>
                    <a:pt x="5862" y="1"/>
                    <a:pt x="5327" y="28"/>
                    <a:pt x="4818" y="135"/>
                  </a:cubicBezTo>
                  <a:cubicBezTo>
                    <a:pt x="4042" y="269"/>
                    <a:pt x="3319" y="456"/>
                    <a:pt x="2650" y="804"/>
                  </a:cubicBezTo>
                  <a:cubicBezTo>
                    <a:pt x="2035" y="1072"/>
                    <a:pt x="1499" y="1419"/>
                    <a:pt x="1098" y="1794"/>
                  </a:cubicBezTo>
                  <a:cubicBezTo>
                    <a:pt x="830" y="2062"/>
                    <a:pt x="562" y="2356"/>
                    <a:pt x="402" y="2677"/>
                  </a:cubicBezTo>
                  <a:cubicBezTo>
                    <a:pt x="402" y="2624"/>
                    <a:pt x="429" y="2570"/>
                    <a:pt x="429" y="2544"/>
                  </a:cubicBezTo>
                  <a:lnTo>
                    <a:pt x="429" y="2570"/>
                  </a:lnTo>
                  <a:cubicBezTo>
                    <a:pt x="429" y="2517"/>
                    <a:pt x="482" y="2437"/>
                    <a:pt x="482" y="2383"/>
                  </a:cubicBezTo>
                  <a:lnTo>
                    <a:pt x="482" y="2249"/>
                  </a:lnTo>
                  <a:cubicBezTo>
                    <a:pt x="429" y="2196"/>
                    <a:pt x="402" y="2169"/>
                    <a:pt x="375" y="2169"/>
                  </a:cubicBezTo>
                  <a:lnTo>
                    <a:pt x="348" y="2169"/>
                  </a:lnTo>
                  <a:cubicBezTo>
                    <a:pt x="295" y="2169"/>
                    <a:pt x="295" y="2169"/>
                    <a:pt x="268" y="2196"/>
                  </a:cubicBezTo>
                  <a:cubicBezTo>
                    <a:pt x="241" y="2249"/>
                    <a:pt x="215" y="2276"/>
                    <a:pt x="215" y="2303"/>
                  </a:cubicBezTo>
                  <a:cubicBezTo>
                    <a:pt x="27" y="3106"/>
                    <a:pt x="0" y="3935"/>
                    <a:pt x="27" y="4792"/>
                  </a:cubicBezTo>
                  <a:cubicBezTo>
                    <a:pt x="81" y="5622"/>
                    <a:pt x="215" y="6451"/>
                    <a:pt x="402" y="7281"/>
                  </a:cubicBezTo>
                  <a:cubicBezTo>
                    <a:pt x="803" y="8941"/>
                    <a:pt x="1580" y="10493"/>
                    <a:pt x="2570" y="11805"/>
                  </a:cubicBezTo>
                  <a:cubicBezTo>
                    <a:pt x="3078" y="12474"/>
                    <a:pt x="3641" y="13036"/>
                    <a:pt x="4256" y="13544"/>
                  </a:cubicBezTo>
                  <a:cubicBezTo>
                    <a:pt x="4577" y="13812"/>
                    <a:pt x="4899" y="14053"/>
                    <a:pt x="5220" y="14240"/>
                  </a:cubicBezTo>
                  <a:cubicBezTo>
                    <a:pt x="5568" y="14454"/>
                    <a:pt x="5889" y="14615"/>
                    <a:pt x="6290" y="14776"/>
                  </a:cubicBezTo>
                  <a:cubicBezTo>
                    <a:pt x="7040" y="15097"/>
                    <a:pt x="7789" y="15284"/>
                    <a:pt x="8565" y="15364"/>
                  </a:cubicBezTo>
                  <a:cubicBezTo>
                    <a:pt x="8780" y="15391"/>
                    <a:pt x="8967" y="15391"/>
                    <a:pt x="9154" y="15391"/>
                  </a:cubicBezTo>
                  <a:cubicBezTo>
                    <a:pt x="9797" y="15391"/>
                    <a:pt x="10439" y="15311"/>
                    <a:pt x="11081" y="15150"/>
                  </a:cubicBezTo>
                  <a:cubicBezTo>
                    <a:pt x="11510" y="15043"/>
                    <a:pt x="11938" y="14883"/>
                    <a:pt x="12420" y="14722"/>
                  </a:cubicBezTo>
                  <a:cubicBezTo>
                    <a:pt x="12848" y="14561"/>
                    <a:pt x="13276" y="14321"/>
                    <a:pt x="13651" y="14080"/>
                  </a:cubicBezTo>
                  <a:cubicBezTo>
                    <a:pt x="14052" y="13839"/>
                    <a:pt x="14400" y="13571"/>
                    <a:pt x="14722" y="13277"/>
                  </a:cubicBezTo>
                  <a:cubicBezTo>
                    <a:pt x="15069" y="12982"/>
                    <a:pt x="15337" y="12688"/>
                    <a:pt x="15605" y="12313"/>
                  </a:cubicBezTo>
                  <a:cubicBezTo>
                    <a:pt x="16087" y="11617"/>
                    <a:pt x="16461" y="10814"/>
                    <a:pt x="16595" y="9958"/>
                  </a:cubicBezTo>
                  <a:cubicBezTo>
                    <a:pt x="16675" y="9529"/>
                    <a:pt x="16702" y="9074"/>
                    <a:pt x="16702" y="8593"/>
                  </a:cubicBezTo>
                  <a:cubicBezTo>
                    <a:pt x="16702" y="8352"/>
                    <a:pt x="16675" y="8138"/>
                    <a:pt x="16622" y="7870"/>
                  </a:cubicBezTo>
                  <a:cubicBezTo>
                    <a:pt x="16595" y="7602"/>
                    <a:pt x="16568" y="7388"/>
                    <a:pt x="16488" y="7147"/>
                  </a:cubicBezTo>
                  <a:cubicBezTo>
                    <a:pt x="16408" y="6746"/>
                    <a:pt x="16194" y="6344"/>
                    <a:pt x="16006" y="5996"/>
                  </a:cubicBezTo>
                  <a:cubicBezTo>
                    <a:pt x="15792" y="5648"/>
                    <a:pt x="15524" y="5354"/>
                    <a:pt x="15230" y="5086"/>
                  </a:cubicBezTo>
                  <a:cubicBezTo>
                    <a:pt x="14614" y="4524"/>
                    <a:pt x="13919" y="4069"/>
                    <a:pt x="13249" y="3668"/>
                  </a:cubicBezTo>
                  <a:lnTo>
                    <a:pt x="12875" y="3480"/>
                  </a:lnTo>
                  <a:cubicBezTo>
                    <a:pt x="12206" y="3106"/>
                    <a:pt x="11536" y="2704"/>
                    <a:pt x="10921" y="2196"/>
                  </a:cubicBezTo>
                  <a:lnTo>
                    <a:pt x="10867" y="2196"/>
                  </a:lnTo>
                  <a:cubicBezTo>
                    <a:pt x="10814" y="2169"/>
                    <a:pt x="10787" y="2142"/>
                    <a:pt x="10733" y="2062"/>
                  </a:cubicBezTo>
                  <a:lnTo>
                    <a:pt x="10733" y="2035"/>
                  </a:lnTo>
                  <a:lnTo>
                    <a:pt x="10733" y="1901"/>
                  </a:lnTo>
                  <a:lnTo>
                    <a:pt x="10439" y="1500"/>
                  </a:lnTo>
                  <a:cubicBezTo>
                    <a:pt x="10332" y="1393"/>
                    <a:pt x="10198" y="1259"/>
                    <a:pt x="10064" y="1179"/>
                  </a:cubicBezTo>
                  <a:cubicBezTo>
                    <a:pt x="10011" y="1098"/>
                    <a:pt x="9930" y="1072"/>
                    <a:pt x="9877" y="991"/>
                  </a:cubicBezTo>
                  <a:lnTo>
                    <a:pt x="9770" y="831"/>
                  </a:lnTo>
                  <a:cubicBezTo>
                    <a:pt x="9716" y="724"/>
                    <a:pt x="9636" y="670"/>
                    <a:pt x="9609" y="563"/>
                  </a:cubicBezTo>
                  <a:cubicBezTo>
                    <a:pt x="9583" y="536"/>
                    <a:pt x="9583" y="509"/>
                    <a:pt x="9502" y="509"/>
                  </a:cubicBezTo>
                  <a:lnTo>
                    <a:pt x="9475" y="509"/>
                  </a:lnTo>
                  <a:cubicBezTo>
                    <a:pt x="9449" y="509"/>
                    <a:pt x="9395" y="509"/>
                    <a:pt x="9395" y="536"/>
                  </a:cubicBezTo>
                  <a:cubicBezTo>
                    <a:pt x="9368" y="563"/>
                    <a:pt x="9342" y="590"/>
                    <a:pt x="9342" y="643"/>
                  </a:cubicBezTo>
                  <a:lnTo>
                    <a:pt x="9342" y="697"/>
                  </a:lnTo>
                  <a:lnTo>
                    <a:pt x="9315" y="670"/>
                  </a:lnTo>
                  <a:lnTo>
                    <a:pt x="9261" y="643"/>
                  </a:lnTo>
                  <a:cubicBezTo>
                    <a:pt x="8672" y="322"/>
                    <a:pt x="7977" y="162"/>
                    <a:pt x="7200" y="54"/>
                  </a:cubicBezTo>
                  <a:cubicBezTo>
                    <a:pt x="6852" y="1"/>
                    <a:pt x="6585" y="1"/>
                    <a:pt x="631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7" name="Google Shape;6590;p43">
              <a:extLst>
                <a:ext uri="{FF2B5EF4-FFF2-40B4-BE49-F238E27FC236}">
                  <a16:creationId xmlns:a16="http://schemas.microsoft.com/office/drawing/2014/main" id="{AE644765-F1A3-E7C9-4676-A753156C4966}"/>
                </a:ext>
              </a:extLst>
            </p:cNvPr>
            <p:cNvSpPr/>
            <p:nvPr/>
          </p:nvSpPr>
          <p:spPr>
            <a:xfrm>
              <a:off x="7832875" y="5129225"/>
              <a:ext cx="368050" cy="281050"/>
            </a:xfrm>
            <a:custGeom>
              <a:avLst/>
              <a:gdLst/>
              <a:ahLst/>
              <a:cxnLst/>
              <a:rect l="l" t="t" r="r" b="b"/>
              <a:pathLst>
                <a:path w="14722" h="11242" extrusionOk="0">
                  <a:moveTo>
                    <a:pt x="11616" y="0"/>
                  </a:moveTo>
                  <a:cubicBezTo>
                    <a:pt x="11375" y="536"/>
                    <a:pt x="11001" y="991"/>
                    <a:pt x="10599" y="1392"/>
                  </a:cubicBezTo>
                  <a:cubicBezTo>
                    <a:pt x="10037" y="2008"/>
                    <a:pt x="9368" y="2516"/>
                    <a:pt x="8672" y="2918"/>
                  </a:cubicBezTo>
                  <a:cubicBezTo>
                    <a:pt x="7923" y="3346"/>
                    <a:pt x="7120" y="3721"/>
                    <a:pt x="6317" y="3935"/>
                  </a:cubicBezTo>
                  <a:cubicBezTo>
                    <a:pt x="5487" y="4203"/>
                    <a:pt x="4657" y="4390"/>
                    <a:pt x="3828" y="4470"/>
                  </a:cubicBezTo>
                  <a:cubicBezTo>
                    <a:pt x="3454" y="4505"/>
                    <a:pt x="3085" y="4525"/>
                    <a:pt x="2719" y="4525"/>
                  </a:cubicBezTo>
                  <a:cubicBezTo>
                    <a:pt x="2247" y="4525"/>
                    <a:pt x="1779" y="4492"/>
                    <a:pt x="1312" y="4417"/>
                  </a:cubicBezTo>
                  <a:cubicBezTo>
                    <a:pt x="910" y="4336"/>
                    <a:pt x="535" y="4283"/>
                    <a:pt x="134" y="4149"/>
                  </a:cubicBezTo>
                  <a:cubicBezTo>
                    <a:pt x="107" y="4149"/>
                    <a:pt x="80" y="4122"/>
                    <a:pt x="0" y="4122"/>
                  </a:cubicBezTo>
                  <a:cubicBezTo>
                    <a:pt x="27" y="4203"/>
                    <a:pt x="27" y="4310"/>
                    <a:pt x="80" y="4417"/>
                  </a:cubicBezTo>
                  <a:cubicBezTo>
                    <a:pt x="482" y="6049"/>
                    <a:pt x="1231" y="7629"/>
                    <a:pt x="2248" y="8940"/>
                  </a:cubicBezTo>
                  <a:cubicBezTo>
                    <a:pt x="2757" y="9609"/>
                    <a:pt x="3319" y="10171"/>
                    <a:pt x="3908" y="10680"/>
                  </a:cubicBezTo>
                  <a:cubicBezTo>
                    <a:pt x="4175" y="10867"/>
                    <a:pt x="4443" y="11081"/>
                    <a:pt x="4684" y="11242"/>
                  </a:cubicBezTo>
                  <a:cubicBezTo>
                    <a:pt x="4818" y="11242"/>
                    <a:pt x="4952" y="11188"/>
                    <a:pt x="5086" y="11188"/>
                  </a:cubicBezTo>
                  <a:cubicBezTo>
                    <a:pt x="5648" y="11135"/>
                    <a:pt x="6236" y="11081"/>
                    <a:pt x="6772" y="10921"/>
                  </a:cubicBezTo>
                  <a:cubicBezTo>
                    <a:pt x="7307" y="10814"/>
                    <a:pt x="7842" y="10626"/>
                    <a:pt x="8324" y="10439"/>
                  </a:cubicBezTo>
                  <a:cubicBezTo>
                    <a:pt x="8806" y="10225"/>
                    <a:pt x="9315" y="10037"/>
                    <a:pt x="9743" y="9797"/>
                  </a:cubicBezTo>
                  <a:cubicBezTo>
                    <a:pt x="10171" y="9556"/>
                    <a:pt x="10599" y="9288"/>
                    <a:pt x="11001" y="8994"/>
                  </a:cubicBezTo>
                  <a:lnTo>
                    <a:pt x="12018" y="8191"/>
                  </a:lnTo>
                  <a:cubicBezTo>
                    <a:pt x="12312" y="7896"/>
                    <a:pt x="12607" y="7602"/>
                    <a:pt x="12874" y="7254"/>
                  </a:cubicBezTo>
                  <a:cubicBezTo>
                    <a:pt x="13115" y="6959"/>
                    <a:pt x="13329" y="6665"/>
                    <a:pt x="13517" y="6344"/>
                  </a:cubicBezTo>
                  <a:cubicBezTo>
                    <a:pt x="13731" y="6049"/>
                    <a:pt x="13891" y="5728"/>
                    <a:pt x="14025" y="5380"/>
                  </a:cubicBezTo>
                  <a:cubicBezTo>
                    <a:pt x="14159" y="5059"/>
                    <a:pt x="14293" y="4711"/>
                    <a:pt x="14400" y="4390"/>
                  </a:cubicBezTo>
                  <a:cubicBezTo>
                    <a:pt x="14480" y="4042"/>
                    <a:pt x="14587" y="3721"/>
                    <a:pt x="14614" y="3346"/>
                  </a:cubicBezTo>
                  <a:cubicBezTo>
                    <a:pt x="14694" y="2998"/>
                    <a:pt x="14721" y="2704"/>
                    <a:pt x="14721" y="2382"/>
                  </a:cubicBezTo>
                  <a:lnTo>
                    <a:pt x="14721" y="2008"/>
                  </a:lnTo>
                  <a:cubicBezTo>
                    <a:pt x="14159" y="1499"/>
                    <a:pt x="13490" y="1098"/>
                    <a:pt x="12874" y="723"/>
                  </a:cubicBezTo>
                  <a:lnTo>
                    <a:pt x="12526" y="536"/>
                  </a:lnTo>
                  <a:cubicBezTo>
                    <a:pt x="12205" y="375"/>
                    <a:pt x="11911" y="188"/>
                    <a:pt x="11616"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8" name="Google Shape;6591;p43">
              <a:extLst>
                <a:ext uri="{FF2B5EF4-FFF2-40B4-BE49-F238E27FC236}">
                  <a16:creationId xmlns:a16="http://schemas.microsoft.com/office/drawing/2014/main" id="{18BAA2DA-2B5E-C83D-7279-5BCF330A1AF0}"/>
                </a:ext>
              </a:extLst>
            </p:cNvPr>
            <p:cNvSpPr/>
            <p:nvPr/>
          </p:nvSpPr>
          <p:spPr>
            <a:xfrm>
              <a:off x="8100525" y="5130550"/>
              <a:ext cx="99725" cy="112450"/>
            </a:xfrm>
            <a:custGeom>
              <a:avLst/>
              <a:gdLst/>
              <a:ahLst/>
              <a:cxnLst/>
              <a:rect l="l" t="t" r="r" b="b"/>
              <a:pathLst>
                <a:path w="3989" h="4498" extrusionOk="0">
                  <a:moveTo>
                    <a:pt x="964" y="1"/>
                  </a:moveTo>
                  <a:cubicBezTo>
                    <a:pt x="696" y="483"/>
                    <a:pt x="375" y="884"/>
                    <a:pt x="0" y="1286"/>
                  </a:cubicBezTo>
                  <a:cubicBezTo>
                    <a:pt x="429" y="1580"/>
                    <a:pt x="884" y="1874"/>
                    <a:pt x="1285" y="2196"/>
                  </a:cubicBezTo>
                  <a:cubicBezTo>
                    <a:pt x="1446" y="2329"/>
                    <a:pt x="1633" y="2463"/>
                    <a:pt x="1820" y="2597"/>
                  </a:cubicBezTo>
                  <a:cubicBezTo>
                    <a:pt x="2008" y="2731"/>
                    <a:pt x="2222" y="2892"/>
                    <a:pt x="2382" y="3025"/>
                  </a:cubicBezTo>
                  <a:cubicBezTo>
                    <a:pt x="2784" y="3347"/>
                    <a:pt x="3105" y="3721"/>
                    <a:pt x="3426" y="4150"/>
                  </a:cubicBezTo>
                  <a:cubicBezTo>
                    <a:pt x="3480" y="4257"/>
                    <a:pt x="3560" y="4390"/>
                    <a:pt x="3614" y="4497"/>
                  </a:cubicBezTo>
                  <a:cubicBezTo>
                    <a:pt x="3614" y="4444"/>
                    <a:pt x="3640" y="4417"/>
                    <a:pt x="3640" y="4390"/>
                  </a:cubicBezTo>
                  <a:cubicBezTo>
                    <a:pt x="3748" y="4069"/>
                    <a:pt x="3855" y="3694"/>
                    <a:pt x="3881" y="3347"/>
                  </a:cubicBezTo>
                  <a:cubicBezTo>
                    <a:pt x="3962" y="3052"/>
                    <a:pt x="3988" y="2731"/>
                    <a:pt x="3988" y="2383"/>
                  </a:cubicBezTo>
                  <a:lnTo>
                    <a:pt x="3988" y="2008"/>
                  </a:lnTo>
                  <a:cubicBezTo>
                    <a:pt x="3426" y="1473"/>
                    <a:pt x="2704" y="1071"/>
                    <a:pt x="2115" y="750"/>
                  </a:cubicBezTo>
                  <a:lnTo>
                    <a:pt x="1740" y="536"/>
                  </a:lnTo>
                  <a:cubicBezTo>
                    <a:pt x="1553" y="349"/>
                    <a:pt x="1285" y="188"/>
                    <a:pt x="964" y="1"/>
                  </a:cubicBezTo>
                  <a:close/>
                </a:path>
              </a:pathLst>
            </a:custGeom>
            <a:solidFill>
              <a:srgbClr val="FDC75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9" name="Google Shape;6592;p43">
              <a:extLst>
                <a:ext uri="{FF2B5EF4-FFF2-40B4-BE49-F238E27FC236}">
                  <a16:creationId xmlns:a16="http://schemas.microsoft.com/office/drawing/2014/main" id="{1269ADC5-5F9C-E0C3-C8B7-6E76A5640526}"/>
                </a:ext>
              </a:extLst>
            </p:cNvPr>
            <p:cNvSpPr/>
            <p:nvPr/>
          </p:nvSpPr>
          <p:spPr>
            <a:xfrm>
              <a:off x="8002150" y="5056950"/>
              <a:ext cx="122475" cy="105075"/>
            </a:xfrm>
            <a:custGeom>
              <a:avLst/>
              <a:gdLst/>
              <a:ahLst/>
              <a:cxnLst/>
              <a:rect l="l" t="t" r="r" b="b"/>
              <a:pathLst>
                <a:path w="4899" h="4203" extrusionOk="0">
                  <a:moveTo>
                    <a:pt x="1" y="1"/>
                  </a:moveTo>
                  <a:cubicBezTo>
                    <a:pt x="1" y="242"/>
                    <a:pt x="54" y="402"/>
                    <a:pt x="161" y="536"/>
                  </a:cubicBezTo>
                  <a:cubicBezTo>
                    <a:pt x="322" y="804"/>
                    <a:pt x="483" y="1044"/>
                    <a:pt x="670" y="1285"/>
                  </a:cubicBezTo>
                  <a:cubicBezTo>
                    <a:pt x="1286" y="2115"/>
                    <a:pt x="2088" y="2784"/>
                    <a:pt x="2891" y="3427"/>
                  </a:cubicBezTo>
                  <a:cubicBezTo>
                    <a:pt x="3239" y="3694"/>
                    <a:pt x="3614" y="3935"/>
                    <a:pt x="3935" y="4203"/>
                  </a:cubicBezTo>
                  <a:cubicBezTo>
                    <a:pt x="4310" y="3801"/>
                    <a:pt x="4631" y="3400"/>
                    <a:pt x="4899" y="2918"/>
                  </a:cubicBezTo>
                  <a:cubicBezTo>
                    <a:pt x="4471" y="2650"/>
                    <a:pt x="4149" y="2410"/>
                    <a:pt x="3882" y="2195"/>
                  </a:cubicBezTo>
                  <a:lnTo>
                    <a:pt x="3828" y="2195"/>
                  </a:lnTo>
                  <a:lnTo>
                    <a:pt x="3801" y="2142"/>
                  </a:lnTo>
                  <a:lnTo>
                    <a:pt x="3694" y="2035"/>
                  </a:lnTo>
                  <a:lnTo>
                    <a:pt x="3694" y="2008"/>
                  </a:lnTo>
                  <a:lnTo>
                    <a:pt x="3694" y="1874"/>
                  </a:lnTo>
                  <a:cubicBezTo>
                    <a:pt x="3614" y="1714"/>
                    <a:pt x="3507" y="1607"/>
                    <a:pt x="3400" y="1473"/>
                  </a:cubicBezTo>
                  <a:cubicBezTo>
                    <a:pt x="3293" y="1366"/>
                    <a:pt x="3159" y="1259"/>
                    <a:pt x="3025" y="1152"/>
                  </a:cubicBezTo>
                  <a:cubicBezTo>
                    <a:pt x="2972" y="1071"/>
                    <a:pt x="2891" y="1044"/>
                    <a:pt x="2838" y="991"/>
                  </a:cubicBezTo>
                  <a:lnTo>
                    <a:pt x="2731" y="804"/>
                  </a:lnTo>
                  <a:lnTo>
                    <a:pt x="2704" y="750"/>
                  </a:lnTo>
                  <a:lnTo>
                    <a:pt x="2677" y="670"/>
                  </a:lnTo>
                  <a:cubicBezTo>
                    <a:pt x="2624" y="616"/>
                    <a:pt x="2597" y="589"/>
                    <a:pt x="2570" y="509"/>
                  </a:cubicBezTo>
                  <a:cubicBezTo>
                    <a:pt x="2544" y="482"/>
                    <a:pt x="2544" y="456"/>
                    <a:pt x="2463" y="456"/>
                  </a:cubicBezTo>
                  <a:lnTo>
                    <a:pt x="2436" y="456"/>
                  </a:lnTo>
                  <a:cubicBezTo>
                    <a:pt x="2410" y="456"/>
                    <a:pt x="2356" y="456"/>
                    <a:pt x="2356" y="482"/>
                  </a:cubicBezTo>
                  <a:cubicBezTo>
                    <a:pt x="2329" y="509"/>
                    <a:pt x="2303" y="536"/>
                    <a:pt x="2303" y="589"/>
                  </a:cubicBezTo>
                  <a:lnTo>
                    <a:pt x="2303" y="643"/>
                  </a:lnTo>
                  <a:lnTo>
                    <a:pt x="2276" y="616"/>
                  </a:lnTo>
                  <a:lnTo>
                    <a:pt x="2222" y="589"/>
                  </a:lnTo>
                  <a:cubicBezTo>
                    <a:pt x="1633" y="268"/>
                    <a:pt x="938" y="108"/>
                    <a:pt x="161" y="1"/>
                  </a:cubicBezTo>
                  <a:close/>
                </a:path>
              </a:pathLst>
            </a:custGeom>
            <a:solidFill>
              <a:srgbClr val="272727"/>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0" name="Google Shape;6593;p43">
              <a:extLst>
                <a:ext uri="{FF2B5EF4-FFF2-40B4-BE49-F238E27FC236}">
                  <a16:creationId xmlns:a16="http://schemas.microsoft.com/office/drawing/2014/main" id="{39EDF875-780D-1190-F16C-4878CF1A9CEB}"/>
                </a:ext>
              </a:extLst>
            </p:cNvPr>
            <p:cNvSpPr/>
            <p:nvPr/>
          </p:nvSpPr>
          <p:spPr>
            <a:xfrm>
              <a:off x="8033600" y="5180750"/>
              <a:ext cx="210150" cy="262325"/>
            </a:xfrm>
            <a:custGeom>
              <a:avLst/>
              <a:gdLst/>
              <a:ahLst/>
              <a:cxnLst/>
              <a:rect l="l" t="t" r="r" b="b"/>
              <a:pathLst>
                <a:path w="8406" h="10493" extrusionOk="0">
                  <a:moveTo>
                    <a:pt x="6772" y="0"/>
                  </a:moveTo>
                  <a:lnTo>
                    <a:pt x="6772" y="375"/>
                  </a:lnTo>
                  <a:cubicBezTo>
                    <a:pt x="6719" y="723"/>
                    <a:pt x="6692" y="1017"/>
                    <a:pt x="6665" y="1339"/>
                  </a:cubicBezTo>
                  <a:cubicBezTo>
                    <a:pt x="6585" y="1686"/>
                    <a:pt x="6532" y="2061"/>
                    <a:pt x="6425" y="2382"/>
                  </a:cubicBezTo>
                  <a:cubicBezTo>
                    <a:pt x="6425" y="2409"/>
                    <a:pt x="6398" y="2463"/>
                    <a:pt x="6398" y="2489"/>
                  </a:cubicBezTo>
                  <a:cubicBezTo>
                    <a:pt x="6558" y="2784"/>
                    <a:pt x="6719" y="3132"/>
                    <a:pt x="6826" y="3453"/>
                  </a:cubicBezTo>
                  <a:cubicBezTo>
                    <a:pt x="6960" y="3935"/>
                    <a:pt x="7067" y="4390"/>
                    <a:pt x="7040" y="4872"/>
                  </a:cubicBezTo>
                  <a:cubicBezTo>
                    <a:pt x="7040" y="5353"/>
                    <a:pt x="6906" y="5862"/>
                    <a:pt x="6719" y="6344"/>
                  </a:cubicBezTo>
                  <a:cubicBezTo>
                    <a:pt x="6639" y="6558"/>
                    <a:pt x="6532" y="6825"/>
                    <a:pt x="6398" y="7040"/>
                  </a:cubicBezTo>
                  <a:cubicBezTo>
                    <a:pt x="6264" y="7227"/>
                    <a:pt x="6157" y="7441"/>
                    <a:pt x="5996" y="7628"/>
                  </a:cubicBezTo>
                  <a:cubicBezTo>
                    <a:pt x="5729" y="8003"/>
                    <a:pt x="5381" y="8351"/>
                    <a:pt x="5059" y="8646"/>
                  </a:cubicBezTo>
                  <a:cubicBezTo>
                    <a:pt x="4712" y="8940"/>
                    <a:pt x="4364" y="9208"/>
                    <a:pt x="3962" y="9422"/>
                  </a:cubicBezTo>
                  <a:cubicBezTo>
                    <a:pt x="3159" y="9850"/>
                    <a:pt x="2276" y="10144"/>
                    <a:pt x="1366" y="10278"/>
                  </a:cubicBezTo>
                  <a:cubicBezTo>
                    <a:pt x="911" y="10359"/>
                    <a:pt x="483" y="10385"/>
                    <a:pt x="1" y="10412"/>
                  </a:cubicBezTo>
                  <a:cubicBezTo>
                    <a:pt x="108" y="10412"/>
                    <a:pt x="161" y="10439"/>
                    <a:pt x="268" y="10439"/>
                  </a:cubicBezTo>
                  <a:cubicBezTo>
                    <a:pt x="483" y="10492"/>
                    <a:pt x="670" y="10492"/>
                    <a:pt x="857" y="10492"/>
                  </a:cubicBezTo>
                  <a:cubicBezTo>
                    <a:pt x="1500" y="10492"/>
                    <a:pt x="2142" y="10412"/>
                    <a:pt x="2784" y="10251"/>
                  </a:cubicBezTo>
                  <a:cubicBezTo>
                    <a:pt x="3213" y="10144"/>
                    <a:pt x="3641" y="9984"/>
                    <a:pt x="4123" y="9823"/>
                  </a:cubicBezTo>
                  <a:cubicBezTo>
                    <a:pt x="4551" y="9636"/>
                    <a:pt x="4979" y="9422"/>
                    <a:pt x="5354" y="9181"/>
                  </a:cubicBezTo>
                  <a:cubicBezTo>
                    <a:pt x="5729" y="8940"/>
                    <a:pt x="6103" y="8672"/>
                    <a:pt x="6425" y="8378"/>
                  </a:cubicBezTo>
                  <a:cubicBezTo>
                    <a:pt x="6719" y="8083"/>
                    <a:pt x="7040" y="7762"/>
                    <a:pt x="7308" y="7414"/>
                  </a:cubicBezTo>
                  <a:cubicBezTo>
                    <a:pt x="7790" y="6692"/>
                    <a:pt x="8164" y="5889"/>
                    <a:pt x="8298" y="5059"/>
                  </a:cubicBezTo>
                  <a:cubicBezTo>
                    <a:pt x="8378" y="4631"/>
                    <a:pt x="8405" y="4149"/>
                    <a:pt x="8405" y="3694"/>
                  </a:cubicBezTo>
                  <a:cubicBezTo>
                    <a:pt x="8405" y="3453"/>
                    <a:pt x="8378" y="3185"/>
                    <a:pt x="8325" y="2944"/>
                  </a:cubicBezTo>
                  <a:cubicBezTo>
                    <a:pt x="8298" y="2677"/>
                    <a:pt x="8245" y="2489"/>
                    <a:pt x="8191" y="2249"/>
                  </a:cubicBezTo>
                  <a:cubicBezTo>
                    <a:pt x="8111" y="1847"/>
                    <a:pt x="7897" y="1446"/>
                    <a:pt x="7709" y="1071"/>
                  </a:cubicBezTo>
                  <a:cubicBezTo>
                    <a:pt x="7495" y="750"/>
                    <a:pt x="7227" y="455"/>
                    <a:pt x="6933" y="188"/>
                  </a:cubicBezTo>
                  <a:cubicBezTo>
                    <a:pt x="6853" y="81"/>
                    <a:pt x="6826" y="54"/>
                    <a:pt x="6772" y="0"/>
                  </a:cubicBezTo>
                  <a:close/>
                </a:path>
              </a:pathLst>
            </a:custGeom>
            <a:solidFill>
              <a:srgbClr val="272727"/>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1" name="Google Shape;6594;p43">
              <a:extLst>
                <a:ext uri="{FF2B5EF4-FFF2-40B4-BE49-F238E27FC236}">
                  <a16:creationId xmlns:a16="http://schemas.microsoft.com/office/drawing/2014/main" id="{6848E3EE-AB69-1C77-D17F-E8D709CB18CE}"/>
                </a:ext>
              </a:extLst>
            </p:cNvPr>
            <p:cNvSpPr/>
            <p:nvPr/>
          </p:nvSpPr>
          <p:spPr>
            <a:xfrm>
              <a:off x="7928550" y="5178725"/>
              <a:ext cx="141875" cy="168000"/>
            </a:xfrm>
            <a:custGeom>
              <a:avLst/>
              <a:gdLst/>
              <a:ahLst/>
              <a:cxnLst/>
              <a:rect l="l" t="t" r="r" b="b"/>
              <a:pathLst>
                <a:path w="5675" h="6720" extrusionOk="0">
                  <a:moveTo>
                    <a:pt x="3105" y="1"/>
                  </a:moveTo>
                  <a:cubicBezTo>
                    <a:pt x="3079" y="1"/>
                    <a:pt x="3025" y="28"/>
                    <a:pt x="2998" y="28"/>
                  </a:cubicBezTo>
                  <a:cubicBezTo>
                    <a:pt x="2972" y="54"/>
                    <a:pt x="2972" y="81"/>
                    <a:pt x="2945" y="135"/>
                  </a:cubicBezTo>
                  <a:cubicBezTo>
                    <a:pt x="2731" y="402"/>
                    <a:pt x="2490" y="670"/>
                    <a:pt x="2276" y="965"/>
                  </a:cubicBezTo>
                  <a:cubicBezTo>
                    <a:pt x="1821" y="1500"/>
                    <a:pt x="1366" y="2062"/>
                    <a:pt x="964" y="2678"/>
                  </a:cubicBezTo>
                  <a:cubicBezTo>
                    <a:pt x="616" y="3159"/>
                    <a:pt x="402" y="3641"/>
                    <a:pt x="215" y="4096"/>
                  </a:cubicBezTo>
                  <a:cubicBezTo>
                    <a:pt x="134" y="4337"/>
                    <a:pt x="54" y="4605"/>
                    <a:pt x="27" y="4872"/>
                  </a:cubicBezTo>
                  <a:cubicBezTo>
                    <a:pt x="1" y="5113"/>
                    <a:pt x="1" y="5354"/>
                    <a:pt x="27" y="5568"/>
                  </a:cubicBezTo>
                  <a:cubicBezTo>
                    <a:pt x="81" y="6023"/>
                    <a:pt x="322" y="6344"/>
                    <a:pt x="670" y="6559"/>
                  </a:cubicBezTo>
                  <a:cubicBezTo>
                    <a:pt x="830" y="6639"/>
                    <a:pt x="1018" y="6719"/>
                    <a:pt x="1232" y="6719"/>
                  </a:cubicBezTo>
                  <a:lnTo>
                    <a:pt x="1285" y="6719"/>
                  </a:lnTo>
                  <a:cubicBezTo>
                    <a:pt x="1473" y="6719"/>
                    <a:pt x="1660" y="6692"/>
                    <a:pt x="1874" y="6585"/>
                  </a:cubicBezTo>
                  <a:cubicBezTo>
                    <a:pt x="2062" y="6505"/>
                    <a:pt x="2276" y="6344"/>
                    <a:pt x="2463" y="6237"/>
                  </a:cubicBezTo>
                  <a:cubicBezTo>
                    <a:pt x="2624" y="6157"/>
                    <a:pt x="2757" y="6023"/>
                    <a:pt x="2972" y="5836"/>
                  </a:cubicBezTo>
                  <a:cubicBezTo>
                    <a:pt x="3266" y="5541"/>
                    <a:pt x="3560" y="5220"/>
                    <a:pt x="3882" y="4765"/>
                  </a:cubicBezTo>
                  <a:cubicBezTo>
                    <a:pt x="4337" y="4150"/>
                    <a:pt x="4738" y="3400"/>
                    <a:pt x="5086" y="2570"/>
                  </a:cubicBezTo>
                  <a:cubicBezTo>
                    <a:pt x="5407" y="1767"/>
                    <a:pt x="5621" y="1072"/>
                    <a:pt x="5675" y="349"/>
                  </a:cubicBezTo>
                  <a:cubicBezTo>
                    <a:pt x="5675" y="295"/>
                    <a:pt x="5648" y="269"/>
                    <a:pt x="5621" y="215"/>
                  </a:cubicBezTo>
                  <a:cubicBezTo>
                    <a:pt x="5621" y="188"/>
                    <a:pt x="5568" y="162"/>
                    <a:pt x="5541" y="162"/>
                  </a:cubicBezTo>
                  <a:cubicBezTo>
                    <a:pt x="5514" y="135"/>
                    <a:pt x="5488" y="135"/>
                    <a:pt x="5434" y="135"/>
                  </a:cubicBezTo>
                  <a:lnTo>
                    <a:pt x="4711" y="135"/>
                  </a:lnTo>
                  <a:cubicBezTo>
                    <a:pt x="4176" y="135"/>
                    <a:pt x="3614" y="81"/>
                    <a:pt x="3105"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2" name="Google Shape;6595;p43">
              <a:extLst>
                <a:ext uri="{FF2B5EF4-FFF2-40B4-BE49-F238E27FC236}">
                  <a16:creationId xmlns:a16="http://schemas.microsoft.com/office/drawing/2014/main" id="{E69C4B04-752B-0A88-CF13-D07F2DE693D4}"/>
                </a:ext>
              </a:extLst>
            </p:cNvPr>
            <p:cNvSpPr/>
            <p:nvPr/>
          </p:nvSpPr>
          <p:spPr>
            <a:xfrm>
              <a:off x="7937925" y="5184750"/>
              <a:ext cx="132500" cy="161975"/>
            </a:xfrm>
            <a:custGeom>
              <a:avLst/>
              <a:gdLst/>
              <a:ahLst/>
              <a:cxnLst/>
              <a:rect l="l" t="t" r="r" b="b"/>
              <a:pathLst>
                <a:path w="5300" h="6479" extrusionOk="0">
                  <a:moveTo>
                    <a:pt x="5273" y="1"/>
                  </a:moveTo>
                  <a:lnTo>
                    <a:pt x="5273" y="161"/>
                  </a:lnTo>
                  <a:cubicBezTo>
                    <a:pt x="5193" y="429"/>
                    <a:pt x="5113" y="697"/>
                    <a:pt x="4979" y="938"/>
                  </a:cubicBezTo>
                  <a:cubicBezTo>
                    <a:pt x="4872" y="1232"/>
                    <a:pt x="4738" y="1446"/>
                    <a:pt x="4604" y="1687"/>
                  </a:cubicBezTo>
                  <a:lnTo>
                    <a:pt x="4202" y="2383"/>
                  </a:lnTo>
                  <a:cubicBezTo>
                    <a:pt x="3908" y="2892"/>
                    <a:pt x="3533" y="3400"/>
                    <a:pt x="3159" y="3855"/>
                  </a:cubicBezTo>
                  <a:cubicBezTo>
                    <a:pt x="2864" y="4230"/>
                    <a:pt x="2516" y="4605"/>
                    <a:pt x="2142" y="4926"/>
                  </a:cubicBezTo>
                  <a:lnTo>
                    <a:pt x="1553" y="5434"/>
                  </a:lnTo>
                  <a:cubicBezTo>
                    <a:pt x="1339" y="5568"/>
                    <a:pt x="1151" y="5702"/>
                    <a:pt x="910" y="5836"/>
                  </a:cubicBezTo>
                  <a:cubicBezTo>
                    <a:pt x="723" y="5943"/>
                    <a:pt x="482" y="6023"/>
                    <a:pt x="241" y="6077"/>
                  </a:cubicBezTo>
                  <a:cubicBezTo>
                    <a:pt x="188" y="6077"/>
                    <a:pt x="107" y="6103"/>
                    <a:pt x="0" y="6103"/>
                  </a:cubicBezTo>
                  <a:cubicBezTo>
                    <a:pt x="81" y="6157"/>
                    <a:pt x="188" y="6264"/>
                    <a:pt x="268" y="6291"/>
                  </a:cubicBezTo>
                  <a:cubicBezTo>
                    <a:pt x="455" y="6398"/>
                    <a:pt x="643" y="6478"/>
                    <a:pt x="857" y="6478"/>
                  </a:cubicBezTo>
                  <a:lnTo>
                    <a:pt x="910" y="6478"/>
                  </a:lnTo>
                  <a:cubicBezTo>
                    <a:pt x="1098" y="6478"/>
                    <a:pt x="1285" y="6425"/>
                    <a:pt x="1499" y="6344"/>
                  </a:cubicBezTo>
                  <a:cubicBezTo>
                    <a:pt x="1687" y="6264"/>
                    <a:pt x="1901" y="6130"/>
                    <a:pt x="2088" y="5996"/>
                  </a:cubicBezTo>
                  <a:cubicBezTo>
                    <a:pt x="2249" y="5916"/>
                    <a:pt x="2382" y="5782"/>
                    <a:pt x="2597" y="5595"/>
                  </a:cubicBezTo>
                  <a:cubicBezTo>
                    <a:pt x="2891" y="5300"/>
                    <a:pt x="3185" y="4979"/>
                    <a:pt x="3507" y="4524"/>
                  </a:cubicBezTo>
                  <a:cubicBezTo>
                    <a:pt x="3962" y="3909"/>
                    <a:pt x="4363" y="3159"/>
                    <a:pt x="4711" y="2329"/>
                  </a:cubicBezTo>
                  <a:cubicBezTo>
                    <a:pt x="5032" y="1526"/>
                    <a:pt x="5246" y="831"/>
                    <a:pt x="5300" y="108"/>
                  </a:cubicBezTo>
                  <a:cubicBezTo>
                    <a:pt x="5300" y="81"/>
                    <a:pt x="5300" y="54"/>
                    <a:pt x="5273" y="1"/>
                  </a:cubicBezTo>
                  <a:close/>
                </a:path>
              </a:pathLst>
            </a:custGeom>
            <a:solidFill>
              <a:srgbClr val="272727"/>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3" name="Google Shape;6596;p43">
              <a:extLst>
                <a:ext uri="{FF2B5EF4-FFF2-40B4-BE49-F238E27FC236}">
                  <a16:creationId xmlns:a16="http://schemas.microsoft.com/office/drawing/2014/main" id="{0E240741-2007-AFF6-B302-94420B55F09B}"/>
                </a:ext>
              </a:extLst>
            </p:cNvPr>
            <p:cNvSpPr/>
            <p:nvPr/>
          </p:nvSpPr>
          <p:spPr>
            <a:xfrm>
              <a:off x="7935250" y="5179400"/>
              <a:ext cx="71625" cy="104425"/>
            </a:xfrm>
            <a:custGeom>
              <a:avLst/>
              <a:gdLst/>
              <a:ahLst/>
              <a:cxnLst/>
              <a:rect l="l" t="t" r="r" b="b"/>
              <a:pathLst>
                <a:path w="2865" h="4177" extrusionOk="0">
                  <a:moveTo>
                    <a:pt x="2757" y="1"/>
                  </a:moveTo>
                  <a:cubicBezTo>
                    <a:pt x="2222" y="643"/>
                    <a:pt x="1660" y="1232"/>
                    <a:pt x="1205" y="1901"/>
                  </a:cubicBezTo>
                  <a:cubicBezTo>
                    <a:pt x="964" y="2249"/>
                    <a:pt x="723" y="2570"/>
                    <a:pt x="536" y="2918"/>
                  </a:cubicBezTo>
                  <a:cubicBezTo>
                    <a:pt x="428" y="3079"/>
                    <a:pt x="348" y="3266"/>
                    <a:pt x="268" y="3453"/>
                  </a:cubicBezTo>
                  <a:cubicBezTo>
                    <a:pt x="161" y="3641"/>
                    <a:pt x="54" y="3882"/>
                    <a:pt x="0" y="4123"/>
                  </a:cubicBezTo>
                  <a:cubicBezTo>
                    <a:pt x="0" y="4149"/>
                    <a:pt x="0" y="4176"/>
                    <a:pt x="27" y="4176"/>
                  </a:cubicBezTo>
                  <a:cubicBezTo>
                    <a:pt x="54" y="4176"/>
                    <a:pt x="80" y="4176"/>
                    <a:pt x="80" y="4149"/>
                  </a:cubicBezTo>
                  <a:cubicBezTo>
                    <a:pt x="161" y="3989"/>
                    <a:pt x="214" y="3855"/>
                    <a:pt x="295" y="3668"/>
                  </a:cubicBezTo>
                  <a:cubicBezTo>
                    <a:pt x="348" y="3507"/>
                    <a:pt x="455" y="3346"/>
                    <a:pt x="536" y="3186"/>
                  </a:cubicBezTo>
                  <a:cubicBezTo>
                    <a:pt x="616" y="2998"/>
                    <a:pt x="696" y="2865"/>
                    <a:pt x="803" y="2704"/>
                  </a:cubicBezTo>
                  <a:cubicBezTo>
                    <a:pt x="991" y="2410"/>
                    <a:pt x="1205" y="2115"/>
                    <a:pt x="1419" y="1794"/>
                  </a:cubicBezTo>
                  <a:cubicBezTo>
                    <a:pt x="1874" y="1205"/>
                    <a:pt x="2329" y="670"/>
                    <a:pt x="2837" y="108"/>
                  </a:cubicBezTo>
                  <a:cubicBezTo>
                    <a:pt x="2864" y="54"/>
                    <a:pt x="2837" y="27"/>
                    <a:pt x="2837" y="27"/>
                  </a:cubicBezTo>
                  <a:cubicBezTo>
                    <a:pt x="2811" y="1"/>
                    <a:pt x="2757" y="1"/>
                    <a:pt x="2757" y="1"/>
                  </a:cubicBezTo>
                  <a:close/>
                </a:path>
              </a:pathLst>
            </a:custGeom>
            <a:solidFill>
              <a:srgbClr val="272727"/>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4" name="Google Shape;6597;p43">
              <a:extLst>
                <a:ext uri="{FF2B5EF4-FFF2-40B4-BE49-F238E27FC236}">
                  <a16:creationId xmlns:a16="http://schemas.microsoft.com/office/drawing/2014/main" id="{1B603D1E-0C58-7C33-1BCF-B70D90938060}"/>
                </a:ext>
              </a:extLst>
            </p:cNvPr>
            <p:cNvSpPr/>
            <p:nvPr/>
          </p:nvSpPr>
          <p:spPr>
            <a:xfrm>
              <a:off x="7811450" y="4539875"/>
              <a:ext cx="50875" cy="120300"/>
            </a:xfrm>
            <a:custGeom>
              <a:avLst/>
              <a:gdLst/>
              <a:ahLst/>
              <a:cxnLst/>
              <a:rect l="l" t="t" r="r" b="b"/>
              <a:pathLst>
                <a:path w="2035" h="4812" extrusionOk="0">
                  <a:moveTo>
                    <a:pt x="168" y="0"/>
                  </a:moveTo>
                  <a:cubicBezTo>
                    <a:pt x="161" y="0"/>
                    <a:pt x="148" y="7"/>
                    <a:pt x="134" y="21"/>
                  </a:cubicBezTo>
                  <a:cubicBezTo>
                    <a:pt x="27" y="74"/>
                    <a:pt x="1" y="208"/>
                    <a:pt x="54" y="288"/>
                  </a:cubicBezTo>
                  <a:cubicBezTo>
                    <a:pt x="295" y="609"/>
                    <a:pt x="482" y="984"/>
                    <a:pt x="643" y="1359"/>
                  </a:cubicBezTo>
                  <a:cubicBezTo>
                    <a:pt x="777" y="1734"/>
                    <a:pt x="911" y="2055"/>
                    <a:pt x="991" y="2456"/>
                  </a:cubicBezTo>
                  <a:lnTo>
                    <a:pt x="1098" y="3072"/>
                  </a:lnTo>
                  <a:cubicBezTo>
                    <a:pt x="1125" y="3259"/>
                    <a:pt x="1151" y="3473"/>
                    <a:pt x="1178" y="3687"/>
                  </a:cubicBezTo>
                  <a:cubicBezTo>
                    <a:pt x="1232" y="3928"/>
                    <a:pt x="1259" y="4169"/>
                    <a:pt x="1259" y="4437"/>
                  </a:cubicBezTo>
                  <a:cubicBezTo>
                    <a:pt x="1259" y="4544"/>
                    <a:pt x="1285" y="4624"/>
                    <a:pt x="1366" y="4705"/>
                  </a:cubicBezTo>
                  <a:cubicBezTo>
                    <a:pt x="1419" y="4758"/>
                    <a:pt x="1526" y="4812"/>
                    <a:pt x="1633" y="4812"/>
                  </a:cubicBezTo>
                  <a:cubicBezTo>
                    <a:pt x="1714" y="4812"/>
                    <a:pt x="1821" y="4758"/>
                    <a:pt x="1901" y="4705"/>
                  </a:cubicBezTo>
                  <a:cubicBezTo>
                    <a:pt x="1954" y="4624"/>
                    <a:pt x="2035" y="4544"/>
                    <a:pt x="1981" y="4437"/>
                  </a:cubicBezTo>
                  <a:cubicBezTo>
                    <a:pt x="1928" y="4035"/>
                    <a:pt x="1901" y="3661"/>
                    <a:pt x="1794" y="3286"/>
                  </a:cubicBezTo>
                  <a:cubicBezTo>
                    <a:pt x="1767" y="3099"/>
                    <a:pt x="1687" y="2938"/>
                    <a:pt x="1633" y="2724"/>
                  </a:cubicBezTo>
                  <a:cubicBezTo>
                    <a:pt x="1553" y="2537"/>
                    <a:pt x="1499" y="2349"/>
                    <a:pt x="1419" y="2162"/>
                  </a:cubicBezTo>
                  <a:cubicBezTo>
                    <a:pt x="1125" y="1466"/>
                    <a:pt x="777" y="743"/>
                    <a:pt x="322" y="128"/>
                  </a:cubicBezTo>
                  <a:cubicBezTo>
                    <a:pt x="295" y="47"/>
                    <a:pt x="215" y="21"/>
                    <a:pt x="161" y="21"/>
                  </a:cubicBezTo>
                  <a:cubicBezTo>
                    <a:pt x="175" y="7"/>
                    <a:pt x="175" y="0"/>
                    <a:pt x="16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5" name="Google Shape;6598;p43">
              <a:extLst>
                <a:ext uri="{FF2B5EF4-FFF2-40B4-BE49-F238E27FC236}">
                  <a16:creationId xmlns:a16="http://schemas.microsoft.com/office/drawing/2014/main" id="{8ECC5A7C-8460-8352-15A2-EDA9B7191BDB}"/>
                </a:ext>
              </a:extLst>
            </p:cNvPr>
            <p:cNvSpPr/>
            <p:nvPr/>
          </p:nvSpPr>
          <p:spPr>
            <a:xfrm>
              <a:off x="8005500" y="4532350"/>
              <a:ext cx="42175" cy="123150"/>
            </a:xfrm>
            <a:custGeom>
              <a:avLst/>
              <a:gdLst/>
              <a:ahLst/>
              <a:cxnLst/>
              <a:rect l="l" t="t" r="r" b="b"/>
              <a:pathLst>
                <a:path w="1687" h="4926" extrusionOk="0">
                  <a:moveTo>
                    <a:pt x="1499" y="0"/>
                  </a:moveTo>
                  <a:cubicBezTo>
                    <a:pt x="1419" y="27"/>
                    <a:pt x="1392" y="27"/>
                    <a:pt x="1366" y="81"/>
                  </a:cubicBezTo>
                  <a:cubicBezTo>
                    <a:pt x="1259" y="241"/>
                    <a:pt x="1152" y="429"/>
                    <a:pt x="1071" y="562"/>
                  </a:cubicBezTo>
                  <a:cubicBezTo>
                    <a:pt x="964" y="723"/>
                    <a:pt x="857" y="884"/>
                    <a:pt x="804" y="1044"/>
                  </a:cubicBezTo>
                  <a:cubicBezTo>
                    <a:pt x="589" y="1419"/>
                    <a:pt x="429" y="1794"/>
                    <a:pt x="295" y="2195"/>
                  </a:cubicBezTo>
                  <a:cubicBezTo>
                    <a:pt x="161" y="2597"/>
                    <a:pt x="81" y="2998"/>
                    <a:pt x="27" y="3426"/>
                  </a:cubicBezTo>
                  <a:cubicBezTo>
                    <a:pt x="1" y="3828"/>
                    <a:pt x="1" y="4256"/>
                    <a:pt x="134" y="4658"/>
                  </a:cubicBezTo>
                  <a:cubicBezTo>
                    <a:pt x="161" y="4818"/>
                    <a:pt x="322" y="4925"/>
                    <a:pt x="482" y="4925"/>
                  </a:cubicBezTo>
                  <a:cubicBezTo>
                    <a:pt x="589" y="4925"/>
                    <a:pt x="697" y="4898"/>
                    <a:pt x="750" y="4818"/>
                  </a:cubicBezTo>
                  <a:cubicBezTo>
                    <a:pt x="830" y="4765"/>
                    <a:pt x="857" y="4658"/>
                    <a:pt x="857" y="4551"/>
                  </a:cubicBezTo>
                  <a:cubicBezTo>
                    <a:pt x="884" y="4256"/>
                    <a:pt x="884" y="3962"/>
                    <a:pt x="884" y="3667"/>
                  </a:cubicBezTo>
                  <a:cubicBezTo>
                    <a:pt x="884" y="3346"/>
                    <a:pt x="937" y="3025"/>
                    <a:pt x="991" y="2730"/>
                  </a:cubicBezTo>
                  <a:cubicBezTo>
                    <a:pt x="1098" y="1981"/>
                    <a:pt x="1259" y="1258"/>
                    <a:pt x="1526" y="536"/>
                  </a:cubicBezTo>
                  <a:cubicBezTo>
                    <a:pt x="1553" y="455"/>
                    <a:pt x="1633" y="348"/>
                    <a:pt x="1660" y="268"/>
                  </a:cubicBezTo>
                  <a:cubicBezTo>
                    <a:pt x="1687" y="188"/>
                    <a:pt x="1687" y="81"/>
                    <a:pt x="1607" y="54"/>
                  </a:cubicBezTo>
                  <a:cubicBezTo>
                    <a:pt x="1553" y="54"/>
                    <a:pt x="1526" y="0"/>
                    <a:pt x="1499"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6" name="Google Shape;6599;p43">
              <a:extLst>
                <a:ext uri="{FF2B5EF4-FFF2-40B4-BE49-F238E27FC236}">
                  <a16:creationId xmlns:a16="http://schemas.microsoft.com/office/drawing/2014/main" id="{6F4F1174-BDEE-4364-6B8C-C0516CDB11F8}"/>
                </a:ext>
              </a:extLst>
            </p:cNvPr>
            <p:cNvSpPr/>
            <p:nvPr/>
          </p:nvSpPr>
          <p:spPr>
            <a:xfrm>
              <a:off x="7762600" y="4488175"/>
              <a:ext cx="80325" cy="80325"/>
            </a:xfrm>
            <a:custGeom>
              <a:avLst/>
              <a:gdLst/>
              <a:ahLst/>
              <a:cxnLst/>
              <a:rect l="l" t="t" r="r" b="b"/>
              <a:pathLst>
                <a:path w="3213" h="3213" extrusionOk="0">
                  <a:moveTo>
                    <a:pt x="1607" y="1"/>
                  </a:moveTo>
                  <a:cubicBezTo>
                    <a:pt x="750" y="1"/>
                    <a:pt x="1" y="724"/>
                    <a:pt x="1" y="1607"/>
                  </a:cubicBezTo>
                  <a:cubicBezTo>
                    <a:pt x="1" y="2490"/>
                    <a:pt x="750" y="3213"/>
                    <a:pt x="1607" y="3213"/>
                  </a:cubicBezTo>
                  <a:cubicBezTo>
                    <a:pt x="2463" y="3213"/>
                    <a:pt x="3213" y="2490"/>
                    <a:pt x="3213" y="1607"/>
                  </a:cubicBezTo>
                  <a:cubicBezTo>
                    <a:pt x="3213" y="750"/>
                    <a:pt x="2463" y="1"/>
                    <a:pt x="16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7" name="Google Shape;6600;p43">
              <a:extLst>
                <a:ext uri="{FF2B5EF4-FFF2-40B4-BE49-F238E27FC236}">
                  <a16:creationId xmlns:a16="http://schemas.microsoft.com/office/drawing/2014/main" id="{D5E7ED76-EF69-87E5-989C-6AA0098B6BBD}"/>
                </a:ext>
              </a:extLst>
            </p:cNvPr>
            <p:cNvSpPr/>
            <p:nvPr/>
          </p:nvSpPr>
          <p:spPr>
            <a:xfrm>
              <a:off x="8014200" y="4480125"/>
              <a:ext cx="80325" cy="80350"/>
            </a:xfrm>
            <a:custGeom>
              <a:avLst/>
              <a:gdLst/>
              <a:ahLst/>
              <a:cxnLst/>
              <a:rect l="l" t="t" r="r" b="b"/>
              <a:pathLst>
                <a:path w="3213" h="3214" extrusionOk="0">
                  <a:moveTo>
                    <a:pt x="1560" y="1"/>
                  </a:moveTo>
                  <a:cubicBezTo>
                    <a:pt x="723" y="1"/>
                    <a:pt x="1" y="714"/>
                    <a:pt x="1" y="1608"/>
                  </a:cubicBezTo>
                  <a:cubicBezTo>
                    <a:pt x="1" y="2464"/>
                    <a:pt x="750" y="3214"/>
                    <a:pt x="1606" y="3214"/>
                  </a:cubicBezTo>
                  <a:cubicBezTo>
                    <a:pt x="2490" y="3214"/>
                    <a:pt x="3212" y="2464"/>
                    <a:pt x="3212" y="1608"/>
                  </a:cubicBezTo>
                  <a:cubicBezTo>
                    <a:pt x="3212" y="724"/>
                    <a:pt x="2490" y="2"/>
                    <a:pt x="1606" y="2"/>
                  </a:cubicBezTo>
                  <a:cubicBezTo>
                    <a:pt x="1591" y="1"/>
                    <a:pt x="1576" y="1"/>
                    <a:pt x="156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8" name="Google Shape;6601;p43">
              <a:extLst>
                <a:ext uri="{FF2B5EF4-FFF2-40B4-BE49-F238E27FC236}">
                  <a16:creationId xmlns:a16="http://schemas.microsoft.com/office/drawing/2014/main" id="{DED90300-C943-9539-DDC2-08577407D83E}"/>
                </a:ext>
              </a:extLst>
            </p:cNvPr>
            <p:cNvSpPr/>
            <p:nvPr/>
          </p:nvSpPr>
          <p:spPr>
            <a:xfrm>
              <a:off x="7636800" y="4625350"/>
              <a:ext cx="591550" cy="530650"/>
            </a:xfrm>
            <a:custGeom>
              <a:avLst/>
              <a:gdLst/>
              <a:ahLst/>
              <a:cxnLst/>
              <a:rect l="l" t="t" r="r" b="b"/>
              <a:pathLst>
                <a:path w="23662" h="21226" extrusionOk="0">
                  <a:moveTo>
                    <a:pt x="12527" y="1"/>
                  </a:moveTo>
                  <a:lnTo>
                    <a:pt x="12474" y="54"/>
                  </a:lnTo>
                  <a:lnTo>
                    <a:pt x="11885" y="54"/>
                  </a:lnTo>
                  <a:cubicBezTo>
                    <a:pt x="11189" y="54"/>
                    <a:pt x="10493" y="108"/>
                    <a:pt x="9743" y="215"/>
                  </a:cubicBezTo>
                  <a:cubicBezTo>
                    <a:pt x="8539" y="402"/>
                    <a:pt x="7415" y="777"/>
                    <a:pt x="6344" y="1312"/>
                  </a:cubicBezTo>
                  <a:cubicBezTo>
                    <a:pt x="5247" y="1848"/>
                    <a:pt x="4256" y="2517"/>
                    <a:pt x="3453" y="3320"/>
                  </a:cubicBezTo>
                  <a:cubicBezTo>
                    <a:pt x="3025" y="3748"/>
                    <a:pt x="2624" y="4257"/>
                    <a:pt x="2276" y="4765"/>
                  </a:cubicBezTo>
                  <a:cubicBezTo>
                    <a:pt x="1955" y="5300"/>
                    <a:pt x="1660" y="5889"/>
                    <a:pt x="1419" y="6612"/>
                  </a:cubicBezTo>
                  <a:cubicBezTo>
                    <a:pt x="991" y="7763"/>
                    <a:pt x="777" y="9048"/>
                    <a:pt x="536" y="10252"/>
                  </a:cubicBezTo>
                  <a:lnTo>
                    <a:pt x="483" y="10546"/>
                  </a:lnTo>
                  <a:lnTo>
                    <a:pt x="268" y="11564"/>
                  </a:lnTo>
                  <a:cubicBezTo>
                    <a:pt x="215" y="11858"/>
                    <a:pt x="188" y="12152"/>
                    <a:pt x="135" y="12420"/>
                  </a:cubicBezTo>
                  <a:cubicBezTo>
                    <a:pt x="54" y="13036"/>
                    <a:pt x="1" y="13571"/>
                    <a:pt x="1" y="14026"/>
                  </a:cubicBezTo>
                  <a:cubicBezTo>
                    <a:pt x="1" y="14561"/>
                    <a:pt x="81" y="15070"/>
                    <a:pt x="188" y="15525"/>
                  </a:cubicBezTo>
                  <a:cubicBezTo>
                    <a:pt x="268" y="16033"/>
                    <a:pt x="456" y="16462"/>
                    <a:pt x="670" y="16917"/>
                  </a:cubicBezTo>
                  <a:cubicBezTo>
                    <a:pt x="911" y="17345"/>
                    <a:pt x="1259" y="17773"/>
                    <a:pt x="1607" y="18148"/>
                  </a:cubicBezTo>
                  <a:cubicBezTo>
                    <a:pt x="2008" y="18549"/>
                    <a:pt x="2490" y="18924"/>
                    <a:pt x="3052" y="19245"/>
                  </a:cubicBezTo>
                  <a:cubicBezTo>
                    <a:pt x="4149" y="19914"/>
                    <a:pt x="5434" y="20423"/>
                    <a:pt x="6799" y="20744"/>
                  </a:cubicBezTo>
                  <a:cubicBezTo>
                    <a:pt x="8084" y="21065"/>
                    <a:pt x="9449" y="21226"/>
                    <a:pt x="10841" y="21226"/>
                  </a:cubicBezTo>
                  <a:cubicBezTo>
                    <a:pt x="11456" y="21226"/>
                    <a:pt x="12099" y="21199"/>
                    <a:pt x="12795" y="21119"/>
                  </a:cubicBezTo>
                  <a:cubicBezTo>
                    <a:pt x="13357" y="21065"/>
                    <a:pt x="13919" y="20985"/>
                    <a:pt x="14508" y="20878"/>
                  </a:cubicBezTo>
                  <a:cubicBezTo>
                    <a:pt x="15712" y="20691"/>
                    <a:pt x="16810" y="20343"/>
                    <a:pt x="17800" y="19941"/>
                  </a:cubicBezTo>
                  <a:cubicBezTo>
                    <a:pt x="18924" y="19486"/>
                    <a:pt x="19888" y="18924"/>
                    <a:pt x="20691" y="18175"/>
                  </a:cubicBezTo>
                  <a:cubicBezTo>
                    <a:pt x="21119" y="17800"/>
                    <a:pt x="21494" y="17372"/>
                    <a:pt x="21868" y="16917"/>
                  </a:cubicBezTo>
                  <a:cubicBezTo>
                    <a:pt x="22189" y="16435"/>
                    <a:pt x="22537" y="15900"/>
                    <a:pt x="22752" y="15364"/>
                  </a:cubicBezTo>
                  <a:cubicBezTo>
                    <a:pt x="23260" y="14294"/>
                    <a:pt x="23528" y="13089"/>
                    <a:pt x="23608" y="11724"/>
                  </a:cubicBezTo>
                  <a:cubicBezTo>
                    <a:pt x="23662" y="10493"/>
                    <a:pt x="23528" y="9181"/>
                    <a:pt x="23233" y="7897"/>
                  </a:cubicBezTo>
                  <a:cubicBezTo>
                    <a:pt x="23099" y="7308"/>
                    <a:pt x="22885" y="6692"/>
                    <a:pt x="22671" y="6103"/>
                  </a:cubicBezTo>
                  <a:cubicBezTo>
                    <a:pt x="22404" y="5461"/>
                    <a:pt x="22136" y="4926"/>
                    <a:pt x="21815" y="4471"/>
                  </a:cubicBezTo>
                  <a:cubicBezTo>
                    <a:pt x="21520" y="3962"/>
                    <a:pt x="21119" y="3480"/>
                    <a:pt x="20691" y="3052"/>
                  </a:cubicBezTo>
                  <a:cubicBezTo>
                    <a:pt x="20450" y="2811"/>
                    <a:pt x="20209" y="2624"/>
                    <a:pt x="19941" y="2410"/>
                  </a:cubicBezTo>
                  <a:cubicBezTo>
                    <a:pt x="19513" y="2062"/>
                    <a:pt x="19004" y="1741"/>
                    <a:pt x="18549" y="1473"/>
                  </a:cubicBezTo>
                  <a:cubicBezTo>
                    <a:pt x="18549" y="1473"/>
                    <a:pt x="18523" y="1473"/>
                    <a:pt x="18523" y="1446"/>
                  </a:cubicBezTo>
                  <a:cubicBezTo>
                    <a:pt x="18282" y="1312"/>
                    <a:pt x="18041" y="1178"/>
                    <a:pt x="17773" y="1071"/>
                  </a:cubicBezTo>
                  <a:cubicBezTo>
                    <a:pt x="17746" y="1045"/>
                    <a:pt x="17720" y="1045"/>
                    <a:pt x="17666" y="1045"/>
                  </a:cubicBezTo>
                  <a:cubicBezTo>
                    <a:pt x="17452" y="911"/>
                    <a:pt x="17184" y="804"/>
                    <a:pt x="16943" y="750"/>
                  </a:cubicBezTo>
                  <a:cubicBezTo>
                    <a:pt x="16729" y="670"/>
                    <a:pt x="16542" y="616"/>
                    <a:pt x="16328" y="590"/>
                  </a:cubicBezTo>
                  <a:cubicBezTo>
                    <a:pt x="16194" y="536"/>
                    <a:pt x="16114" y="509"/>
                    <a:pt x="16007" y="483"/>
                  </a:cubicBezTo>
                  <a:cubicBezTo>
                    <a:pt x="15873" y="456"/>
                    <a:pt x="15712" y="402"/>
                    <a:pt x="15525" y="376"/>
                  </a:cubicBezTo>
                  <a:cubicBezTo>
                    <a:pt x="15043" y="242"/>
                    <a:pt x="14508" y="135"/>
                    <a:pt x="13892" y="108"/>
                  </a:cubicBezTo>
                  <a:cubicBezTo>
                    <a:pt x="13517" y="54"/>
                    <a:pt x="13169" y="1"/>
                    <a:pt x="1266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9" name="Google Shape;6602;p43">
              <a:extLst>
                <a:ext uri="{FF2B5EF4-FFF2-40B4-BE49-F238E27FC236}">
                  <a16:creationId xmlns:a16="http://schemas.microsoft.com/office/drawing/2014/main" id="{9164B452-6547-AF3C-ABA4-DFF5292895DF}"/>
                </a:ext>
              </a:extLst>
            </p:cNvPr>
            <p:cNvSpPr/>
            <p:nvPr/>
          </p:nvSpPr>
          <p:spPr>
            <a:xfrm>
              <a:off x="7761925" y="4643425"/>
              <a:ext cx="469100" cy="513250"/>
            </a:xfrm>
            <a:custGeom>
              <a:avLst/>
              <a:gdLst/>
              <a:ahLst/>
              <a:cxnLst/>
              <a:rect l="l" t="t" r="r" b="b"/>
              <a:pathLst>
                <a:path w="18764" h="20530" extrusionOk="0">
                  <a:moveTo>
                    <a:pt x="11858" y="0"/>
                  </a:moveTo>
                  <a:cubicBezTo>
                    <a:pt x="12099" y="161"/>
                    <a:pt x="12367" y="322"/>
                    <a:pt x="12608" y="455"/>
                  </a:cubicBezTo>
                  <a:cubicBezTo>
                    <a:pt x="13491" y="1018"/>
                    <a:pt x="14294" y="1660"/>
                    <a:pt x="14990" y="2409"/>
                  </a:cubicBezTo>
                  <a:cubicBezTo>
                    <a:pt x="15686" y="3132"/>
                    <a:pt x="16328" y="3962"/>
                    <a:pt x="16836" y="4872"/>
                  </a:cubicBezTo>
                  <a:cubicBezTo>
                    <a:pt x="17318" y="5782"/>
                    <a:pt x="17693" y="6745"/>
                    <a:pt x="17934" y="7762"/>
                  </a:cubicBezTo>
                  <a:cubicBezTo>
                    <a:pt x="18041" y="8244"/>
                    <a:pt x="18121" y="8780"/>
                    <a:pt x="18175" y="9288"/>
                  </a:cubicBezTo>
                  <a:cubicBezTo>
                    <a:pt x="18202" y="9823"/>
                    <a:pt x="18202" y="10386"/>
                    <a:pt x="18175" y="10921"/>
                  </a:cubicBezTo>
                  <a:cubicBezTo>
                    <a:pt x="18121" y="11429"/>
                    <a:pt x="18041" y="11965"/>
                    <a:pt x="17934" y="12473"/>
                  </a:cubicBezTo>
                  <a:cubicBezTo>
                    <a:pt x="17800" y="12982"/>
                    <a:pt x="17666" y="13437"/>
                    <a:pt x="17425" y="13919"/>
                  </a:cubicBezTo>
                  <a:cubicBezTo>
                    <a:pt x="17238" y="14374"/>
                    <a:pt x="16997" y="14802"/>
                    <a:pt x="16703" y="15257"/>
                  </a:cubicBezTo>
                  <a:cubicBezTo>
                    <a:pt x="16435" y="15685"/>
                    <a:pt x="16087" y="16060"/>
                    <a:pt x="15766" y="16408"/>
                  </a:cubicBezTo>
                  <a:cubicBezTo>
                    <a:pt x="15016" y="17184"/>
                    <a:pt x="14187" y="17853"/>
                    <a:pt x="13250" y="18362"/>
                  </a:cubicBezTo>
                  <a:cubicBezTo>
                    <a:pt x="12153" y="18951"/>
                    <a:pt x="10975" y="19406"/>
                    <a:pt x="9770" y="19700"/>
                  </a:cubicBezTo>
                  <a:cubicBezTo>
                    <a:pt x="8566" y="19994"/>
                    <a:pt x="7335" y="20155"/>
                    <a:pt x="6077" y="20155"/>
                  </a:cubicBezTo>
                  <a:cubicBezTo>
                    <a:pt x="5859" y="20164"/>
                    <a:pt x="5640" y="20169"/>
                    <a:pt x="5420" y="20169"/>
                  </a:cubicBezTo>
                  <a:cubicBezTo>
                    <a:pt x="4400" y="20169"/>
                    <a:pt x="3365" y="20073"/>
                    <a:pt x="2330" y="19941"/>
                  </a:cubicBezTo>
                  <a:cubicBezTo>
                    <a:pt x="1527" y="19834"/>
                    <a:pt x="777" y="19673"/>
                    <a:pt x="1" y="19459"/>
                  </a:cubicBezTo>
                  <a:lnTo>
                    <a:pt x="1" y="19459"/>
                  </a:lnTo>
                  <a:cubicBezTo>
                    <a:pt x="590" y="19700"/>
                    <a:pt x="1232" y="19887"/>
                    <a:pt x="1874" y="20075"/>
                  </a:cubicBezTo>
                  <a:cubicBezTo>
                    <a:pt x="3132" y="20369"/>
                    <a:pt x="4524" y="20530"/>
                    <a:pt x="5916" y="20530"/>
                  </a:cubicBezTo>
                  <a:cubicBezTo>
                    <a:pt x="6532" y="20530"/>
                    <a:pt x="7147" y="20503"/>
                    <a:pt x="7870" y="20423"/>
                  </a:cubicBezTo>
                  <a:cubicBezTo>
                    <a:pt x="8432" y="20369"/>
                    <a:pt x="8994" y="20289"/>
                    <a:pt x="9556" y="20209"/>
                  </a:cubicBezTo>
                  <a:cubicBezTo>
                    <a:pt x="10761" y="19994"/>
                    <a:pt x="11912" y="19673"/>
                    <a:pt x="12875" y="19272"/>
                  </a:cubicBezTo>
                  <a:cubicBezTo>
                    <a:pt x="13973" y="18790"/>
                    <a:pt x="14963" y="18228"/>
                    <a:pt x="15766" y="17478"/>
                  </a:cubicBezTo>
                  <a:cubicBezTo>
                    <a:pt x="16194" y="17130"/>
                    <a:pt x="16569" y="16675"/>
                    <a:pt x="16917" y="16220"/>
                  </a:cubicBezTo>
                  <a:cubicBezTo>
                    <a:pt x="17292" y="15739"/>
                    <a:pt x="17586" y="15203"/>
                    <a:pt x="17854" y="14668"/>
                  </a:cubicBezTo>
                  <a:cubicBezTo>
                    <a:pt x="18362" y="13597"/>
                    <a:pt x="18630" y="12366"/>
                    <a:pt x="18710" y="11028"/>
                  </a:cubicBezTo>
                  <a:cubicBezTo>
                    <a:pt x="18764" y="9797"/>
                    <a:pt x="18630" y="8485"/>
                    <a:pt x="18335" y="7227"/>
                  </a:cubicBezTo>
                  <a:cubicBezTo>
                    <a:pt x="18202" y="6612"/>
                    <a:pt x="17987" y="6023"/>
                    <a:pt x="17747" y="5407"/>
                  </a:cubicBezTo>
                  <a:cubicBezTo>
                    <a:pt x="17532" y="4765"/>
                    <a:pt x="17211" y="4229"/>
                    <a:pt x="16917" y="3774"/>
                  </a:cubicBezTo>
                  <a:cubicBezTo>
                    <a:pt x="16596" y="3266"/>
                    <a:pt x="16221" y="2811"/>
                    <a:pt x="15793" y="2356"/>
                  </a:cubicBezTo>
                  <a:cubicBezTo>
                    <a:pt x="15552" y="2142"/>
                    <a:pt x="15311" y="1928"/>
                    <a:pt x="15043" y="1740"/>
                  </a:cubicBezTo>
                  <a:cubicBezTo>
                    <a:pt x="14615" y="1366"/>
                    <a:pt x="14106" y="1071"/>
                    <a:pt x="13651" y="803"/>
                  </a:cubicBezTo>
                  <a:cubicBezTo>
                    <a:pt x="13651" y="803"/>
                    <a:pt x="13598" y="803"/>
                    <a:pt x="13598" y="750"/>
                  </a:cubicBezTo>
                  <a:cubicBezTo>
                    <a:pt x="13384" y="616"/>
                    <a:pt x="13143" y="482"/>
                    <a:pt x="12875" y="402"/>
                  </a:cubicBezTo>
                  <a:lnTo>
                    <a:pt x="12768" y="348"/>
                  </a:lnTo>
                  <a:cubicBezTo>
                    <a:pt x="12527" y="215"/>
                    <a:pt x="12260" y="134"/>
                    <a:pt x="12045" y="54"/>
                  </a:cubicBezTo>
                  <a:cubicBezTo>
                    <a:pt x="11965" y="27"/>
                    <a:pt x="11912" y="27"/>
                    <a:pt x="1185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0" name="Google Shape;6603;p43">
              <a:extLst>
                <a:ext uri="{FF2B5EF4-FFF2-40B4-BE49-F238E27FC236}">
                  <a16:creationId xmlns:a16="http://schemas.microsoft.com/office/drawing/2014/main" id="{A11EDBB1-7735-A855-7035-F2D3A889D773}"/>
                </a:ext>
              </a:extLst>
            </p:cNvPr>
            <p:cNvSpPr/>
            <p:nvPr/>
          </p:nvSpPr>
          <p:spPr>
            <a:xfrm>
              <a:off x="8189525" y="4785275"/>
              <a:ext cx="25" cy="25"/>
            </a:xfrm>
            <a:custGeom>
              <a:avLst/>
              <a:gdLst/>
              <a:ahLst/>
              <a:cxnLst/>
              <a:rect l="l" t="t" r="r" b="b"/>
              <a:pathLst>
                <a:path w="1" h="1" extrusionOk="0">
                  <a:moveTo>
                    <a:pt x="0" y="1"/>
                  </a:moveTo>
                  <a:lnTo>
                    <a:pt x="0" y="1"/>
                  </a:lnTo>
                  <a:lnTo>
                    <a:pt x="0" y="1"/>
                  </a:lnTo>
                  <a:lnTo>
                    <a:pt x="0" y="1"/>
                  </a:lnTo>
                  <a:lnTo>
                    <a:pt x="0" y="1"/>
                  </a:lnTo>
                  <a:close/>
                </a:path>
              </a:pathLst>
            </a:custGeom>
            <a:solidFill>
              <a:srgbClr val="272727"/>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1" name="Google Shape;6604;p43">
              <a:extLst>
                <a:ext uri="{FF2B5EF4-FFF2-40B4-BE49-F238E27FC236}">
                  <a16:creationId xmlns:a16="http://schemas.microsoft.com/office/drawing/2014/main" id="{40B9DDE5-23F8-0844-B192-DD918C7EF1F0}"/>
                </a:ext>
              </a:extLst>
            </p:cNvPr>
            <p:cNvSpPr/>
            <p:nvPr/>
          </p:nvSpPr>
          <p:spPr>
            <a:xfrm>
              <a:off x="7665575" y="4655475"/>
              <a:ext cx="531325" cy="475100"/>
            </a:xfrm>
            <a:custGeom>
              <a:avLst/>
              <a:gdLst/>
              <a:ahLst/>
              <a:cxnLst/>
              <a:rect l="l" t="t" r="r" b="b"/>
              <a:pathLst>
                <a:path w="21253" h="19004" extrusionOk="0">
                  <a:moveTo>
                    <a:pt x="10600" y="0"/>
                  </a:moveTo>
                  <a:cubicBezTo>
                    <a:pt x="9984" y="0"/>
                    <a:pt x="9342" y="81"/>
                    <a:pt x="8699" y="188"/>
                  </a:cubicBezTo>
                  <a:cubicBezTo>
                    <a:pt x="7629" y="348"/>
                    <a:pt x="6585" y="669"/>
                    <a:pt x="5621" y="1151"/>
                  </a:cubicBezTo>
                  <a:cubicBezTo>
                    <a:pt x="4631" y="1606"/>
                    <a:pt x="3748" y="2249"/>
                    <a:pt x="3052" y="2944"/>
                  </a:cubicBezTo>
                  <a:cubicBezTo>
                    <a:pt x="2650" y="3346"/>
                    <a:pt x="2302" y="3774"/>
                    <a:pt x="2008" y="4256"/>
                  </a:cubicBezTo>
                  <a:cubicBezTo>
                    <a:pt x="1714" y="4711"/>
                    <a:pt x="1446" y="5300"/>
                    <a:pt x="1205" y="5889"/>
                  </a:cubicBezTo>
                  <a:cubicBezTo>
                    <a:pt x="830" y="6959"/>
                    <a:pt x="643" y="8057"/>
                    <a:pt x="429" y="9181"/>
                  </a:cubicBezTo>
                  <a:lnTo>
                    <a:pt x="402" y="9449"/>
                  </a:lnTo>
                  <a:cubicBezTo>
                    <a:pt x="322" y="9743"/>
                    <a:pt x="295" y="10037"/>
                    <a:pt x="242" y="10332"/>
                  </a:cubicBezTo>
                  <a:cubicBezTo>
                    <a:pt x="161" y="10599"/>
                    <a:pt x="134" y="10867"/>
                    <a:pt x="108" y="11108"/>
                  </a:cubicBezTo>
                  <a:cubicBezTo>
                    <a:pt x="27" y="11643"/>
                    <a:pt x="1" y="12125"/>
                    <a:pt x="1" y="12553"/>
                  </a:cubicBezTo>
                  <a:cubicBezTo>
                    <a:pt x="1" y="13008"/>
                    <a:pt x="27" y="13490"/>
                    <a:pt x="134" y="13892"/>
                  </a:cubicBezTo>
                  <a:cubicBezTo>
                    <a:pt x="242" y="14320"/>
                    <a:pt x="402" y="14721"/>
                    <a:pt x="616" y="15123"/>
                  </a:cubicBezTo>
                  <a:cubicBezTo>
                    <a:pt x="804" y="15524"/>
                    <a:pt x="1098" y="15899"/>
                    <a:pt x="1446" y="16220"/>
                  </a:cubicBezTo>
                  <a:cubicBezTo>
                    <a:pt x="1821" y="16595"/>
                    <a:pt x="2195" y="16889"/>
                    <a:pt x="2758" y="17237"/>
                  </a:cubicBezTo>
                  <a:cubicBezTo>
                    <a:pt x="3721" y="17826"/>
                    <a:pt x="4845" y="18281"/>
                    <a:pt x="6130" y="18602"/>
                  </a:cubicBezTo>
                  <a:cubicBezTo>
                    <a:pt x="7254" y="18870"/>
                    <a:pt x="8512" y="19004"/>
                    <a:pt x="9743" y="19004"/>
                  </a:cubicBezTo>
                  <a:cubicBezTo>
                    <a:pt x="10279" y="19004"/>
                    <a:pt x="10841" y="18977"/>
                    <a:pt x="11456" y="18897"/>
                  </a:cubicBezTo>
                  <a:cubicBezTo>
                    <a:pt x="11938" y="18870"/>
                    <a:pt x="12473" y="18763"/>
                    <a:pt x="12982" y="18709"/>
                  </a:cubicBezTo>
                  <a:cubicBezTo>
                    <a:pt x="14053" y="18495"/>
                    <a:pt x="15070" y="18228"/>
                    <a:pt x="15953" y="17880"/>
                  </a:cubicBezTo>
                  <a:cubicBezTo>
                    <a:pt x="16917" y="17478"/>
                    <a:pt x="17800" y="16943"/>
                    <a:pt x="18549" y="16301"/>
                  </a:cubicBezTo>
                  <a:cubicBezTo>
                    <a:pt x="18897" y="15953"/>
                    <a:pt x="19272" y="15605"/>
                    <a:pt x="19566" y="15150"/>
                  </a:cubicBezTo>
                  <a:cubicBezTo>
                    <a:pt x="19888" y="14748"/>
                    <a:pt x="20182" y="14293"/>
                    <a:pt x="20423" y="13785"/>
                  </a:cubicBezTo>
                  <a:cubicBezTo>
                    <a:pt x="20851" y="12848"/>
                    <a:pt x="21119" y="11750"/>
                    <a:pt x="21172" y="10546"/>
                  </a:cubicBezTo>
                  <a:cubicBezTo>
                    <a:pt x="21253" y="9449"/>
                    <a:pt x="21119" y="8271"/>
                    <a:pt x="20851" y="7120"/>
                  </a:cubicBezTo>
                  <a:cubicBezTo>
                    <a:pt x="20717" y="6585"/>
                    <a:pt x="20557" y="6049"/>
                    <a:pt x="20316" y="5514"/>
                  </a:cubicBezTo>
                  <a:cubicBezTo>
                    <a:pt x="20075" y="4952"/>
                    <a:pt x="19834" y="4497"/>
                    <a:pt x="19566" y="4042"/>
                  </a:cubicBezTo>
                  <a:cubicBezTo>
                    <a:pt x="19272" y="3587"/>
                    <a:pt x="18924" y="3185"/>
                    <a:pt x="18576" y="2811"/>
                  </a:cubicBezTo>
                  <a:cubicBezTo>
                    <a:pt x="18201" y="2436"/>
                    <a:pt x="17800" y="2141"/>
                    <a:pt x="17318" y="1847"/>
                  </a:cubicBezTo>
                  <a:cubicBezTo>
                    <a:pt x="16515" y="1339"/>
                    <a:pt x="15578" y="910"/>
                    <a:pt x="14427" y="589"/>
                  </a:cubicBezTo>
                  <a:cubicBezTo>
                    <a:pt x="14186" y="509"/>
                    <a:pt x="13946" y="455"/>
                    <a:pt x="13651" y="375"/>
                  </a:cubicBezTo>
                  <a:cubicBezTo>
                    <a:pt x="13276" y="268"/>
                    <a:pt x="13009" y="241"/>
                    <a:pt x="12741" y="214"/>
                  </a:cubicBezTo>
                  <a:cubicBezTo>
                    <a:pt x="12447" y="161"/>
                    <a:pt x="12179" y="134"/>
                    <a:pt x="11831" y="107"/>
                  </a:cubicBezTo>
                  <a:cubicBezTo>
                    <a:pt x="11456" y="0"/>
                    <a:pt x="11055" y="0"/>
                    <a:pt x="10600"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2" name="Google Shape;6605;p43">
              <a:extLst>
                <a:ext uri="{FF2B5EF4-FFF2-40B4-BE49-F238E27FC236}">
                  <a16:creationId xmlns:a16="http://schemas.microsoft.com/office/drawing/2014/main" id="{0472E0A6-2DE9-B0AD-14A8-82B30643A46F}"/>
                </a:ext>
              </a:extLst>
            </p:cNvPr>
            <p:cNvSpPr/>
            <p:nvPr/>
          </p:nvSpPr>
          <p:spPr>
            <a:xfrm>
              <a:off x="7949975" y="4655475"/>
              <a:ext cx="56225" cy="16075"/>
            </a:xfrm>
            <a:custGeom>
              <a:avLst/>
              <a:gdLst/>
              <a:ahLst/>
              <a:cxnLst/>
              <a:rect l="l" t="t" r="r" b="b"/>
              <a:pathLst>
                <a:path w="2249" h="643" extrusionOk="0">
                  <a:moveTo>
                    <a:pt x="134" y="0"/>
                  </a:moveTo>
                  <a:cubicBezTo>
                    <a:pt x="134" y="54"/>
                    <a:pt x="107" y="54"/>
                    <a:pt x="80" y="54"/>
                  </a:cubicBezTo>
                  <a:cubicBezTo>
                    <a:pt x="27" y="81"/>
                    <a:pt x="0" y="107"/>
                    <a:pt x="0" y="134"/>
                  </a:cubicBezTo>
                  <a:cubicBezTo>
                    <a:pt x="0" y="188"/>
                    <a:pt x="0" y="214"/>
                    <a:pt x="27" y="241"/>
                  </a:cubicBezTo>
                  <a:cubicBezTo>
                    <a:pt x="80" y="268"/>
                    <a:pt x="107" y="321"/>
                    <a:pt x="134" y="321"/>
                  </a:cubicBezTo>
                  <a:cubicBezTo>
                    <a:pt x="803" y="348"/>
                    <a:pt x="1445" y="455"/>
                    <a:pt x="2088" y="643"/>
                  </a:cubicBezTo>
                  <a:cubicBezTo>
                    <a:pt x="2115" y="643"/>
                    <a:pt x="2141" y="643"/>
                    <a:pt x="2168" y="616"/>
                  </a:cubicBezTo>
                  <a:cubicBezTo>
                    <a:pt x="2195" y="589"/>
                    <a:pt x="2248" y="536"/>
                    <a:pt x="2248" y="509"/>
                  </a:cubicBezTo>
                  <a:cubicBezTo>
                    <a:pt x="2248" y="482"/>
                    <a:pt x="2248" y="455"/>
                    <a:pt x="2195" y="402"/>
                  </a:cubicBezTo>
                  <a:cubicBezTo>
                    <a:pt x="2168" y="375"/>
                    <a:pt x="2141" y="348"/>
                    <a:pt x="2115" y="348"/>
                  </a:cubicBezTo>
                  <a:cubicBezTo>
                    <a:pt x="1472" y="134"/>
                    <a:pt x="803" y="54"/>
                    <a:pt x="161"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3" name="Google Shape;6606;p43">
              <a:extLst>
                <a:ext uri="{FF2B5EF4-FFF2-40B4-BE49-F238E27FC236}">
                  <a16:creationId xmlns:a16="http://schemas.microsoft.com/office/drawing/2014/main" id="{222F9483-9E27-4640-E4D7-537EBF83E485}"/>
                </a:ext>
              </a:extLst>
            </p:cNvPr>
            <p:cNvSpPr/>
            <p:nvPr/>
          </p:nvSpPr>
          <p:spPr>
            <a:xfrm>
              <a:off x="7933900" y="4655475"/>
              <a:ext cx="59575" cy="13825"/>
            </a:xfrm>
            <a:custGeom>
              <a:avLst/>
              <a:gdLst/>
              <a:ahLst/>
              <a:cxnLst/>
              <a:rect l="l" t="t" r="r" b="b"/>
              <a:pathLst>
                <a:path w="2383" h="553" extrusionOk="0">
                  <a:moveTo>
                    <a:pt x="108" y="0"/>
                  </a:moveTo>
                  <a:cubicBezTo>
                    <a:pt x="81" y="0"/>
                    <a:pt x="1" y="107"/>
                    <a:pt x="54" y="188"/>
                  </a:cubicBezTo>
                  <a:cubicBezTo>
                    <a:pt x="54" y="214"/>
                    <a:pt x="81" y="241"/>
                    <a:pt x="81" y="268"/>
                  </a:cubicBezTo>
                  <a:cubicBezTo>
                    <a:pt x="108" y="321"/>
                    <a:pt x="134" y="321"/>
                    <a:pt x="188" y="321"/>
                  </a:cubicBezTo>
                  <a:cubicBezTo>
                    <a:pt x="456" y="321"/>
                    <a:pt x="750" y="321"/>
                    <a:pt x="1018" y="348"/>
                  </a:cubicBezTo>
                  <a:lnTo>
                    <a:pt x="991" y="348"/>
                  </a:lnTo>
                  <a:cubicBezTo>
                    <a:pt x="1392" y="375"/>
                    <a:pt x="1821" y="455"/>
                    <a:pt x="2222" y="536"/>
                  </a:cubicBezTo>
                  <a:cubicBezTo>
                    <a:pt x="2234" y="547"/>
                    <a:pt x="2248" y="553"/>
                    <a:pt x="2263" y="553"/>
                  </a:cubicBezTo>
                  <a:cubicBezTo>
                    <a:pt x="2318" y="553"/>
                    <a:pt x="2383" y="485"/>
                    <a:pt x="2383" y="402"/>
                  </a:cubicBezTo>
                  <a:cubicBezTo>
                    <a:pt x="2383" y="375"/>
                    <a:pt x="2383" y="348"/>
                    <a:pt x="2356" y="321"/>
                  </a:cubicBezTo>
                  <a:cubicBezTo>
                    <a:pt x="2329" y="268"/>
                    <a:pt x="2276" y="241"/>
                    <a:pt x="2249" y="241"/>
                  </a:cubicBezTo>
                  <a:cubicBezTo>
                    <a:pt x="1553" y="54"/>
                    <a:pt x="857" y="0"/>
                    <a:pt x="108"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4" name="Google Shape;6607;p43">
              <a:extLst>
                <a:ext uri="{FF2B5EF4-FFF2-40B4-BE49-F238E27FC236}">
                  <a16:creationId xmlns:a16="http://schemas.microsoft.com/office/drawing/2014/main" id="{A4511C2C-3323-3783-14A8-418E8878CEB9}"/>
                </a:ext>
              </a:extLst>
            </p:cNvPr>
            <p:cNvSpPr/>
            <p:nvPr/>
          </p:nvSpPr>
          <p:spPr>
            <a:xfrm>
              <a:off x="7929900" y="4655475"/>
              <a:ext cx="62925" cy="13825"/>
            </a:xfrm>
            <a:custGeom>
              <a:avLst/>
              <a:gdLst/>
              <a:ahLst/>
              <a:cxnLst/>
              <a:rect l="l" t="t" r="r" b="b"/>
              <a:pathLst>
                <a:path w="2517" h="553" extrusionOk="0">
                  <a:moveTo>
                    <a:pt x="134" y="0"/>
                  </a:moveTo>
                  <a:cubicBezTo>
                    <a:pt x="80" y="0"/>
                    <a:pt x="0" y="81"/>
                    <a:pt x="0" y="188"/>
                  </a:cubicBezTo>
                  <a:cubicBezTo>
                    <a:pt x="0" y="268"/>
                    <a:pt x="80" y="321"/>
                    <a:pt x="161" y="321"/>
                  </a:cubicBezTo>
                  <a:cubicBezTo>
                    <a:pt x="509" y="321"/>
                    <a:pt x="830" y="321"/>
                    <a:pt x="1178" y="348"/>
                  </a:cubicBezTo>
                  <a:cubicBezTo>
                    <a:pt x="1579" y="375"/>
                    <a:pt x="1954" y="455"/>
                    <a:pt x="2355" y="536"/>
                  </a:cubicBezTo>
                  <a:cubicBezTo>
                    <a:pt x="2367" y="547"/>
                    <a:pt x="2381" y="553"/>
                    <a:pt x="2397" y="553"/>
                  </a:cubicBezTo>
                  <a:cubicBezTo>
                    <a:pt x="2451" y="553"/>
                    <a:pt x="2516" y="485"/>
                    <a:pt x="2516" y="402"/>
                  </a:cubicBezTo>
                  <a:cubicBezTo>
                    <a:pt x="2516" y="375"/>
                    <a:pt x="2516" y="348"/>
                    <a:pt x="2489" y="321"/>
                  </a:cubicBezTo>
                  <a:cubicBezTo>
                    <a:pt x="2436" y="268"/>
                    <a:pt x="2409" y="241"/>
                    <a:pt x="2382" y="241"/>
                  </a:cubicBezTo>
                  <a:cubicBezTo>
                    <a:pt x="1713" y="54"/>
                    <a:pt x="1044" y="0"/>
                    <a:pt x="348"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5" name="Google Shape;6608;p43">
              <a:extLst>
                <a:ext uri="{FF2B5EF4-FFF2-40B4-BE49-F238E27FC236}">
                  <a16:creationId xmlns:a16="http://schemas.microsoft.com/office/drawing/2014/main" id="{54A629D3-C7A7-8A74-ABF5-7565DD6F5C54}"/>
                </a:ext>
              </a:extLst>
            </p:cNvPr>
            <p:cNvSpPr/>
            <p:nvPr/>
          </p:nvSpPr>
          <p:spPr>
            <a:xfrm>
              <a:off x="7929900" y="4655475"/>
              <a:ext cx="57550" cy="12900"/>
            </a:xfrm>
            <a:custGeom>
              <a:avLst/>
              <a:gdLst/>
              <a:ahLst/>
              <a:cxnLst/>
              <a:rect l="l" t="t" r="r" b="b"/>
              <a:pathLst>
                <a:path w="2302" h="516" extrusionOk="0">
                  <a:moveTo>
                    <a:pt x="80" y="0"/>
                  </a:moveTo>
                  <a:cubicBezTo>
                    <a:pt x="80" y="0"/>
                    <a:pt x="0" y="107"/>
                    <a:pt x="0" y="188"/>
                  </a:cubicBezTo>
                  <a:cubicBezTo>
                    <a:pt x="0" y="214"/>
                    <a:pt x="27" y="241"/>
                    <a:pt x="27" y="268"/>
                  </a:cubicBezTo>
                  <a:cubicBezTo>
                    <a:pt x="80" y="321"/>
                    <a:pt x="107" y="321"/>
                    <a:pt x="134" y="321"/>
                  </a:cubicBezTo>
                  <a:cubicBezTo>
                    <a:pt x="509" y="321"/>
                    <a:pt x="830" y="321"/>
                    <a:pt x="1205" y="348"/>
                  </a:cubicBezTo>
                  <a:lnTo>
                    <a:pt x="1178" y="348"/>
                  </a:lnTo>
                  <a:cubicBezTo>
                    <a:pt x="1499" y="375"/>
                    <a:pt x="1820" y="402"/>
                    <a:pt x="2115" y="509"/>
                  </a:cubicBezTo>
                  <a:cubicBezTo>
                    <a:pt x="2124" y="513"/>
                    <a:pt x="2135" y="516"/>
                    <a:pt x="2146" y="516"/>
                  </a:cubicBezTo>
                  <a:cubicBezTo>
                    <a:pt x="2202" y="516"/>
                    <a:pt x="2275" y="464"/>
                    <a:pt x="2275" y="375"/>
                  </a:cubicBezTo>
                  <a:cubicBezTo>
                    <a:pt x="2302" y="268"/>
                    <a:pt x="2248" y="214"/>
                    <a:pt x="2141" y="214"/>
                  </a:cubicBezTo>
                  <a:cubicBezTo>
                    <a:pt x="1472" y="54"/>
                    <a:pt x="776" y="54"/>
                    <a:pt x="80"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6" name="Google Shape;6609;p43">
              <a:extLst>
                <a:ext uri="{FF2B5EF4-FFF2-40B4-BE49-F238E27FC236}">
                  <a16:creationId xmlns:a16="http://schemas.microsoft.com/office/drawing/2014/main" id="{5DFDAC2C-BB6E-8984-9ADC-69E4522F2EE6}"/>
                </a:ext>
              </a:extLst>
            </p:cNvPr>
            <p:cNvSpPr/>
            <p:nvPr/>
          </p:nvSpPr>
          <p:spPr>
            <a:xfrm>
              <a:off x="7937250" y="4654800"/>
              <a:ext cx="63600" cy="16375"/>
            </a:xfrm>
            <a:custGeom>
              <a:avLst/>
              <a:gdLst/>
              <a:ahLst/>
              <a:cxnLst/>
              <a:rect l="l" t="t" r="r" b="b"/>
              <a:pathLst>
                <a:path w="2544" h="655" extrusionOk="0">
                  <a:moveTo>
                    <a:pt x="215" y="0"/>
                  </a:moveTo>
                  <a:cubicBezTo>
                    <a:pt x="81" y="0"/>
                    <a:pt x="54" y="27"/>
                    <a:pt x="54" y="81"/>
                  </a:cubicBezTo>
                  <a:cubicBezTo>
                    <a:pt x="0" y="108"/>
                    <a:pt x="0" y="134"/>
                    <a:pt x="0" y="161"/>
                  </a:cubicBezTo>
                  <a:cubicBezTo>
                    <a:pt x="0" y="215"/>
                    <a:pt x="54" y="241"/>
                    <a:pt x="54" y="268"/>
                  </a:cubicBezTo>
                  <a:cubicBezTo>
                    <a:pt x="81" y="295"/>
                    <a:pt x="108" y="295"/>
                    <a:pt x="134" y="295"/>
                  </a:cubicBezTo>
                  <a:cubicBezTo>
                    <a:pt x="375" y="295"/>
                    <a:pt x="589" y="348"/>
                    <a:pt x="803" y="348"/>
                  </a:cubicBezTo>
                  <a:lnTo>
                    <a:pt x="777" y="348"/>
                  </a:lnTo>
                  <a:cubicBezTo>
                    <a:pt x="1258" y="375"/>
                    <a:pt x="1740" y="429"/>
                    <a:pt x="2222" y="616"/>
                  </a:cubicBezTo>
                  <a:cubicBezTo>
                    <a:pt x="2249" y="616"/>
                    <a:pt x="2249" y="616"/>
                    <a:pt x="2276" y="643"/>
                  </a:cubicBezTo>
                  <a:cubicBezTo>
                    <a:pt x="2311" y="643"/>
                    <a:pt x="2335" y="655"/>
                    <a:pt x="2363" y="655"/>
                  </a:cubicBezTo>
                  <a:cubicBezTo>
                    <a:pt x="2377" y="655"/>
                    <a:pt x="2392" y="652"/>
                    <a:pt x="2409" y="643"/>
                  </a:cubicBezTo>
                  <a:cubicBezTo>
                    <a:pt x="2463" y="643"/>
                    <a:pt x="2490" y="616"/>
                    <a:pt x="2516" y="563"/>
                  </a:cubicBezTo>
                  <a:cubicBezTo>
                    <a:pt x="2543" y="536"/>
                    <a:pt x="2543" y="509"/>
                    <a:pt x="2516" y="429"/>
                  </a:cubicBezTo>
                  <a:cubicBezTo>
                    <a:pt x="2516" y="402"/>
                    <a:pt x="2490" y="375"/>
                    <a:pt x="2436" y="348"/>
                  </a:cubicBezTo>
                  <a:cubicBezTo>
                    <a:pt x="2276" y="268"/>
                    <a:pt x="2088" y="215"/>
                    <a:pt x="1901" y="161"/>
                  </a:cubicBezTo>
                  <a:cubicBezTo>
                    <a:pt x="1714" y="134"/>
                    <a:pt x="1499" y="108"/>
                    <a:pt x="1339" y="81"/>
                  </a:cubicBezTo>
                  <a:cubicBezTo>
                    <a:pt x="964" y="27"/>
                    <a:pt x="563" y="0"/>
                    <a:pt x="215"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7" name="Google Shape;6610;p43">
              <a:extLst>
                <a:ext uri="{FF2B5EF4-FFF2-40B4-BE49-F238E27FC236}">
                  <a16:creationId xmlns:a16="http://schemas.microsoft.com/office/drawing/2014/main" id="{91C50F6A-C8A2-2765-9BE8-60EECFF79A0D}"/>
                </a:ext>
              </a:extLst>
            </p:cNvPr>
            <p:cNvSpPr/>
            <p:nvPr/>
          </p:nvSpPr>
          <p:spPr>
            <a:xfrm>
              <a:off x="7938600" y="4655475"/>
              <a:ext cx="56225" cy="14000"/>
            </a:xfrm>
            <a:custGeom>
              <a:avLst/>
              <a:gdLst/>
              <a:ahLst/>
              <a:cxnLst/>
              <a:rect l="l" t="t" r="r" b="b"/>
              <a:pathLst>
                <a:path w="2249" h="560" extrusionOk="0">
                  <a:moveTo>
                    <a:pt x="134" y="0"/>
                  </a:moveTo>
                  <a:cubicBezTo>
                    <a:pt x="54" y="0"/>
                    <a:pt x="0" y="81"/>
                    <a:pt x="0" y="188"/>
                  </a:cubicBezTo>
                  <a:cubicBezTo>
                    <a:pt x="0" y="268"/>
                    <a:pt x="54" y="321"/>
                    <a:pt x="161" y="321"/>
                  </a:cubicBezTo>
                  <a:cubicBezTo>
                    <a:pt x="428" y="321"/>
                    <a:pt x="696" y="321"/>
                    <a:pt x="937" y="348"/>
                  </a:cubicBezTo>
                  <a:lnTo>
                    <a:pt x="883" y="348"/>
                  </a:lnTo>
                  <a:cubicBezTo>
                    <a:pt x="1285" y="375"/>
                    <a:pt x="1660" y="455"/>
                    <a:pt x="2034" y="536"/>
                  </a:cubicBezTo>
                  <a:cubicBezTo>
                    <a:pt x="2052" y="536"/>
                    <a:pt x="2070" y="559"/>
                    <a:pt x="2088" y="559"/>
                  </a:cubicBezTo>
                  <a:cubicBezTo>
                    <a:pt x="2097" y="559"/>
                    <a:pt x="2106" y="553"/>
                    <a:pt x="2115" y="536"/>
                  </a:cubicBezTo>
                  <a:cubicBezTo>
                    <a:pt x="2168" y="536"/>
                    <a:pt x="2195" y="509"/>
                    <a:pt x="2222" y="482"/>
                  </a:cubicBezTo>
                  <a:cubicBezTo>
                    <a:pt x="2248" y="455"/>
                    <a:pt x="2248" y="402"/>
                    <a:pt x="2222" y="348"/>
                  </a:cubicBezTo>
                  <a:cubicBezTo>
                    <a:pt x="2222" y="321"/>
                    <a:pt x="2195" y="268"/>
                    <a:pt x="2168" y="241"/>
                  </a:cubicBezTo>
                  <a:cubicBezTo>
                    <a:pt x="1981" y="188"/>
                    <a:pt x="1820" y="134"/>
                    <a:pt x="1660" y="107"/>
                  </a:cubicBezTo>
                  <a:cubicBezTo>
                    <a:pt x="1499" y="81"/>
                    <a:pt x="1312" y="54"/>
                    <a:pt x="1151" y="54"/>
                  </a:cubicBezTo>
                  <a:cubicBezTo>
                    <a:pt x="830" y="0"/>
                    <a:pt x="509" y="0"/>
                    <a:pt x="187"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8" name="Google Shape;6611;p43">
              <a:extLst>
                <a:ext uri="{FF2B5EF4-FFF2-40B4-BE49-F238E27FC236}">
                  <a16:creationId xmlns:a16="http://schemas.microsoft.com/office/drawing/2014/main" id="{CD68D80F-8A3F-E3C4-482D-E8EA39542972}"/>
                </a:ext>
              </a:extLst>
            </p:cNvPr>
            <p:cNvSpPr/>
            <p:nvPr/>
          </p:nvSpPr>
          <p:spPr>
            <a:xfrm>
              <a:off x="7925200" y="4654800"/>
              <a:ext cx="60925" cy="11825"/>
            </a:xfrm>
            <a:custGeom>
              <a:avLst/>
              <a:gdLst/>
              <a:ahLst/>
              <a:cxnLst/>
              <a:rect l="l" t="t" r="r" b="b"/>
              <a:pathLst>
                <a:path w="2437" h="473" extrusionOk="0">
                  <a:moveTo>
                    <a:pt x="938" y="0"/>
                  </a:moveTo>
                  <a:cubicBezTo>
                    <a:pt x="616" y="0"/>
                    <a:pt x="349" y="27"/>
                    <a:pt x="135" y="81"/>
                  </a:cubicBezTo>
                  <a:cubicBezTo>
                    <a:pt x="54" y="81"/>
                    <a:pt x="1" y="134"/>
                    <a:pt x="1" y="241"/>
                  </a:cubicBezTo>
                  <a:cubicBezTo>
                    <a:pt x="1" y="289"/>
                    <a:pt x="43" y="379"/>
                    <a:pt x="128" y="379"/>
                  </a:cubicBezTo>
                  <a:cubicBezTo>
                    <a:pt x="139" y="379"/>
                    <a:pt x="150" y="378"/>
                    <a:pt x="161" y="375"/>
                  </a:cubicBezTo>
                  <a:cubicBezTo>
                    <a:pt x="438" y="357"/>
                    <a:pt x="715" y="326"/>
                    <a:pt x="992" y="326"/>
                  </a:cubicBezTo>
                  <a:cubicBezTo>
                    <a:pt x="1117" y="326"/>
                    <a:pt x="1241" y="332"/>
                    <a:pt x="1366" y="348"/>
                  </a:cubicBezTo>
                  <a:lnTo>
                    <a:pt x="1339" y="348"/>
                  </a:lnTo>
                  <a:cubicBezTo>
                    <a:pt x="1633" y="375"/>
                    <a:pt x="1928" y="402"/>
                    <a:pt x="2222" y="455"/>
                  </a:cubicBezTo>
                  <a:cubicBezTo>
                    <a:pt x="2240" y="468"/>
                    <a:pt x="2260" y="473"/>
                    <a:pt x="2279" y="473"/>
                  </a:cubicBezTo>
                  <a:cubicBezTo>
                    <a:pt x="2345" y="473"/>
                    <a:pt x="2410" y="411"/>
                    <a:pt x="2410" y="348"/>
                  </a:cubicBezTo>
                  <a:cubicBezTo>
                    <a:pt x="2436" y="241"/>
                    <a:pt x="2356" y="161"/>
                    <a:pt x="2276" y="161"/>
                  </a:cubicBezTo>
                  <a:cubicBezTo>
                    <a:pt x="1928" y="54"/>
                    <a:pt x="1553" y="27"/>
                    <a:pt x="1232"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9" name="Google Shape;6612;p43">
              <a:extLst>
                <a:ext uri="{FF2B5EF4-FFF2-40B4-BE49-F238E27FC236}">
                  <a16:creationId xmlns:a16="http://schemas.microsoft.com/office/drawing/2014/main" id="{6CC803C0-0869-2B6A-396D-371372FE6CCA}"/>
                </a:ext>
              </a:extLst>
            </p:cNvPr>
            <p:cNvSpPr/>
            <p:nvPr/>
          </p:nvSpPr>
          <p:spPr>
            <a:xfrm>
              <a:off x="8042975" y="4677550"/>
              <a:ext cx="28125" cy="15300"/>
            </a:xfrm>
            <a:custGeom>
              <a:avLst/>
              <a:gdLst/>
              <a:ahLst/>
              <a:cxnLst/>
              <a:rect l="l" t="t" r="r" b="b"/>
              <a:pathLst>
                <a:path w="1125" h="612" extrusionOk="0">
                  <a:moveTo>
                    <a:pt x="161" y="1"/>
                  </a:moveTo>
                  <a:cubicBezTo>
                    <a:pt x="134" y="1"/>
                    <a:pt x="108" y="27"/>
                    <a:pt x="54" y="27"/>
                  </a:cubicBezTo>
                  <a:cubicBezTo>
                    <a:pt x="27" y="54"/>
                    <a:pt x="0" y="108"/>
                    <a:pt x="0" y="134"/>
                  </a:cubicBezTo>
                  <a:cubicBezTo>
                    <a:pt x="0" y="161"/>
                    <a:pt x="0" y="188"/>
                    <a:pt x="27" y="241"/>
                  </a:cubicBezTo>
                  <a:cubicBezTo>
                    <a:pt x="54" y="268"/>
                    <a:pt x="108" y="295"/>
                    <a:pt x="134" y="295"/>
                  </a:cubicBezTo>
                  <a:cubicBezTo>
                    <a:pt x="161" y="322"/>
                    <a:pt x="215" y="322"/>
                    <a:pt x="268" y="375"/>
                  </a:cubicBezTo>
                  <a:cubicBezTo>
                    <a:pt x="455" y="429"/>
                    <a:pt x="696" y="536"/>
                    <a:pt x="884" y="589"/>
                  </a:cubicBezTo>
                  <a:cubicBezTo>
                    <a:pt x="907" y="605"/>
                    <a:pt x="933" y="612"/>
                    <a:pt x="958" y="612"/>
                  </a:cubicBezTo>
                  <a:cubicBezTo>
                    <a:pt x="1020" y="612"/>
                    <a:pt x="1079" y="574"/>
                    <a:pt x="1098" y="536"/>
                  </a:cubicBezTo>
                  <a:cubicBezTo>
                    <a:pt x="1125" y="456"/>
                    <a:pt x="1098" y="375"/>
                    <a:pt x="1018" y="322"/>
                  </a:cubicBezTo>
                  <a:cubicBezTo>
                    <a:pt x="750" y="188"/>
                    <a:pt x="455" y="108"/>
                    <a:pt x="188"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0" name="Google Shape;6613;p43">
              <a:extLst>
                <a:ext uri="{FF2B5EF4-FFF2-40B4-BE49-F238E27FC236}">
                  <a16:creationId xmlns:a16="http://schemas.microsoft.com/office/drawing/2014/main" id="{9F6BD13B-B26C-D534-C9F0-0320CCA22D8B}"/>
                </a:ext>
              </a:extLst>
            </p:cNvPr>
            <p:cNvSpPr/>
            <p:nvPr/>
          </p:nvSpPr>
          <p:spPr>
            <a:xfrm>
              <a:off x="8033600" y="4674200"/>
              <a:ext cx="44200" cy="21275"/>
            </a:xfrm>
            <a:custGeom>
              <a:avLst/>
              <a:gdLst/>
              <a:ahLst/>
              <a:cxnLst/>
              <a:rect l="l" t="t" r="r" b="b"/>
              <a:pathLst>
                <a:path w="1768" h="851" extrusionOk="0">
                  <a:moveTo>
                    <a:pt x="242" y="1"/>
                  </a:moveTo>
                  <a:cubicBezTo>
                    <a:pt x="135" y="1"/>
                    <a:pt x="81" y="54"/>
                    <a:pt x="28" y="135"/>
                  </a:cubicBezTo>
                  <a:cubicBezTo>
                    <a:pt x="1" y="242"/>
                    <a:pt x="81" y="295"/>
                    <a:pt x="161" y="295"/>
                  </a:cubicBezTo>
                  <a:cubicBezTo>
                    <a:pt x="402" y="375"/>
                    <a:pt x="616" y="402"/>
                    <a:pt x="830" y="509"/>
                  </a:cubicBezTo>
                  <a:cubicBezTo>
                    <a:pt x="1071" y="590"/>
                    <a:pt x="1312" y="697"/>
                    <a:pt x="1500" y="830"/>
                  </a:cubicBezTo>
                  <a:cubicBezTo>
                    <a:pt x="1526" y="844"/>
                    <a:pt x="1546" y="850"/>
                    <a:pt x="1567" y="850"/>
                  </a:cubicBezTo>
                  <a:cubicBezTo>
                    <a:pt x="1587" y="850"/>
                    <a:pt x="1607" y="844"/>
                    <a:pt x="1633" y="830"/>
                  </a:cubicBezTo>
                  <a:cubicBezTo>
                    <a:pt x="1687" y="830"/>
                    <a:pt x="1714" y="804"/>
                    <a:pt x="1741" y="777"/>
                  </a:cubicBezTo>
                  <a:cubicBezTo>
                    <a:pt x="1767" y="723"/>
                    <a:pt x="1767" y="697"/>
                    <a:pt x="1741" y="643"/>
                  </a:cubicBezTo>
                  <a:cubicBezTo>
                    <a:pt x="1741" y="590"/>
                    <a:pt x="1714" y="563"/>
                    <a:pt x="1660" y="536"/>
                  </a:cubicBezTo>
                  <a:cubicBezTo>
                    <a:pt x="1232" y="268"/>
                    <a:pt x="777" y="108"/>
                    <a:pt x="268"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1" name="Google Shape;6614;p43">
              <a:extLst>
                <a:ext uri="{FF2B5EF4-FFF2-40B4-BE49-F238E27FC236}">
                  <a16:creationId xmlns:a16="http://schemas.microsoft.com/office/drawing/2014/main" id="{4226A385-07BD-83D1-5B63-B8057B7188F1}"/>
                </a:ext>
              </a:extLst>
            </p:cNvPr>
            <p:cNvSpPr/>
            <p:nvPr/>
          </p:nvSpPr>
          <p:spPr>
            <a:xfrm>
              <a:off x="8030925" y="4672200"/>
              <a:ext cx="48875" cy="22600"/>
            </a:xfrm>
            <a:custGeom>
              <a:avLst/>
              <a:gdLst/>
              <a:ahLst/>
              <a:cxnLst/>
              <a:rect l="l" t="t" r="r" b="b"/>
              <a:pathLst>
                <a:path w="1955" h="904" extrusionOk="0">
                  <a:moveTo>
                    <a:pt x="215" y="0"/>
                  </a:moveTo>
                  <a:cubicBezTo>
                    <a:pt x="81" y="54"/>
                    <a:pt x="1" y="81"/>
                    <a:pt x="1" y="134"/>
                  </a:cubicBezTo>
                  <a:cubicBezTo>
                    <a:pt x="1" y="215"/>
                    <a:pt x="54" y="322"/>
                    <a:pt x="135" y="322"/>
                  </a:cubicBezTo>
                  <a:cubicBezTo>
                    <a:pt x="456" y="375"/>
                    <a:pt x="750" y="455"/>
                    <a:pt x="1018" y="536"/>
                  </a:cubicBezTo>
                  <a:cubicBezTo>
                    <a:pt x="1259" y="616"/>
                    <a:pt x="1473" y="750"/>
                    <a:pt x="1687" y="884"/>
                  </a:cubicBezTo>
                  <a:cubicBezTo>
                    <a:pt x="1700" y="897"/>
                    <a:pt x="1714" y="904"/>
                    <a:pt x="1734" y="904"/>
                  </a:cubicBezTo>
                  <a:cubicBezTo>
                    <a:pt x="1754" y="904"/>
                    <a:pt x="1781" y="897"/>
                    <a:pt x="1821" y="884"/>
                  </a:cubicBezTo>
                  <a:cubicBezTo>
                    <a:pt x="1848" y="884"/>
                    <a:pt x="1874" y="857"/>
                    <a:pt x="1928" y="803"/>
                  </a:cubicBezTo>
                  <a:cubicBezTo>
                    <a:pt x="1955" y="777"/>
                    <a:pt x="1955" y="750"/>
                    <a:pt x="1928" y="670"/>
                  </a:cubicBezTo>
                  <a:cubicBezTo>
                    <a:pt x="1928" y="643"/>
                    <a:pt x="1874" y="616"/>
                    <a:pt x="1848" y="589"/>
                  </a:cubicBezTo>
                  <a:cubicBezTo>
                    <a:pt x="1393" y="268"/>
                    <a:pt x="777" y="107"/>
                    <a:pt x="242"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2" name="Google Shape;6615;p43">
              <a:extLst>
                <a:ext uri="{FF2B5EF4-FFF2-40B4-BE49-F238E27FC236}">
                  <a16:creationId xmlns:a16="http://schemas.microsoft.com/office/drawing/2014/main" id="{0FC5F3F4-E9E2-B66D-4A25-1895270F0D17}"/>
                </a:ext>
              </a:extLst>
            </p:cNvPr>
            <p:cNvSpPr/>
            <p:nvPr/>
          </p:nvSpPr>
          <p:spPr>
            <a:xfrm>
              <a:off x="8012200" y="4667525"/>
              <a:ext cx="64250" cy="25325"/>
            </a:xfrm>
            <a:custGeom>
              <a:avLst/>
              <a:gdLst/>
              <a:ahLst/>
              <a:cxnLst/>
              <a:rect l="l" t="t" r="r" b="b"/>
              <a:pathLst>
                <a:path w="2570" h="1013" extrusionOk="0">
                  <a:moveTo>
                    <a:pt x="188" y="0"/>
                  </a:moveTo>
                  <a:cubicBezTo>
                    <a:pt x="54" y="0"/>
                    <a:pt x="0" y="54"/>
                    <a:pt x="0" y="134"/>
                  </a:cubicBezTo>
                  <a:cubicBezTo>
                    <a:pt x="0" y="187"/>
                    <a:pt x="27" y="294"/>
                    <a:pt x="134" y="294"/>
                  </a:cubicBezTo>
                  <a:cubicBezTo>
                    <a:pt x="589" y="402"/>
                    <a:pt x="1044" y="509"/>
                    <a:pt x="1499" y="642"/>
                  </a:cubicBezTo>
                  <a:lnTo>
                    <a:pt x="1526" y="642"/>
                  </a:lnTo>
                  <a:cubicBezTo>
                    <a:pt x="1794" y="723"/>
                    <a:pt x="2061" y="857"/>
                    <a:pt x="2329" y="990"/>
                  </a:cubicBezTo>
                  <a:cubicBezTo>
                    <a:pt x="2352" y="1006"/>
                    <a:pt x="2376" y="1013"/>
                    <a:pt x="2399" y="1013"/>
                  </a:cubicBezTo>
                  <a:cubicBezTo>
                    <a:pt x="2454" y="1013"/>
                    <a:pt x="2505" y="975"/>
                    <a:pt x="2543" y="937"/>
                  </a:cubicBezTo>
                  <a:cubicBezTo>
                    <a:pt x="2570" y="857"/>
                    <a:pt x="2543" y="776"/>
                    <a:pt x="2463" y="723"/>
                  </a:cubicBezTo>
                  <a:cubicBezTo>
                    <a:pt x="1767" y="321"/>
                    <a:pt x="991" y="134"/>
                    <a:pt x="214"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3" name="Google Shape;6616;p43">
              <a:extLst>
                <a:ext uri="{FF2B5EF4-FFF2-40B4-BE49-F238E27FC236}">
                  <a16:creationId xmlns:a16="http://schemas.microsoft.com/office/drawing/2014/main" id="{B1BDF562-43A0-4ACF-D205-25C52627A717}"/>
                </a:ext>
              </a:extLst>
            </p:cNvPr>
            <p:cNvSpPr/>
            <p:nvPr/>
          </p:nvSpPr>
          <p:spPr>
            <a:xfrm>
              <a:off x="8000150" y="4663500"/>
              <a:ext cx="64250" cy="24375"/>
            </a:xfrm>
            <a:custGeom>
              <a:avLst/>
              <a:gdLst/>
              <a:ahLst/>
              <a:cxnLst/>
              <a:rect l="l" t="t" r="r" b="b"/>
              <a:pathLst>
                <a:path w="2570" h="975" extrusionOk="0">
                  <a:moveTo>
                    <a:pt x="134" y="0"/>
                  </a:moveTo>
                  <a:cubicBezTo>
                    <a:pt x="81" y="0"/>
                    <a:pt x="0" y="54"/>
                    <a:pt x="0" y="134"/>
                  </a:cubicBezTo>
                  <a:cubicBezTo>
                    <a:pt x="0" y="188"/>
                    <a:pt x="27" y="295"/>
                    <a:pt x="134" y="295"/>
                  </a:cubicBezTo>
                  <a:cubicBezTo>
                    <a:pt x="643" y="348"/>
                    <a:pt x="1151" y="455"/>
                    <a:pt x="1606" y="616"/>
                  </a:cubicBezTo>
                  <a:cubicBezTo>
                    <a:pt x="1874" y="723"/>
                    <a:pt x="2115" y="830"/>
                    <a:pt x="2356" y="964"/>
                  </a:cubicBezTo>
                  <a:cubicBezTo>
                    <a:pt x="2369" y="971"/>
                    <a:pt x="2386" y="974"/>
                    <a:pt x="2404" y="974"/>
                  </a:cubicBezTo>
                  <a:cubicBezTo>
                    <a:pt x="2458" y="974"/>
                    <a:pt x="2523" y="944"/>
                    <a:pt x="2543" y="884"/>
                  </a:cubicBezTo>
                  <a:cubicBezTo>
                    <a:pt x="2570" y="857"/>
                    <a:pt x="2570" y="830"/>
                    <a:pt x="2543" y="803"/>
                  </a:cubicBezTo>
                  <a:cubicBezTo>
                    <a:pt x="2543" y="750"/>
                    <a:pt x="2516" y="723"/>
                    <a:pt x="2490" y="696"/>
                  </a:cubicBezTo>
                  <a:cubicBezTo>
                    <a:pt x="2142" y="482"/>
                    <a:pt x="1767" y="322"/>
                    <a:pt x="1366" y="215"/>
                  </a:cubicBezTo>
                  <a:cubicBezTo>
                    <a:pt x="964" y="134"/>
                    <a:pt x="563" y="27"/>
                    <a:pt x="161"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4" name="Google Shape;6617;p43">
              <a:extLst>
                <a:ext uri="{FF2B5EF4-FFF2-40B4-BE49-F238E27FC236}">
                  <a16:creationId xmlns:a16="http://schemas.microsoft.com/office/drawing/2014/main" id="{25D5163E-8CA6-75B5-00A2-5E8C48E54CD4}"/>
                </a:ext>
              </a:extLst>
            </p:cNvPr>
            <p:cNvSpPr/>
            <p:nvPr/>
          </p:nvSpPr>
          <p:spPr>
            <a:xfrm>
              <a:off x="7976725" y="4660150"/>
              <a:ext cx="87025" cy="27725"/>
            </a:xfrm>
            <a:custGeom>
              <a:avLst/>
              <a:gdLst/>
              <a:ahLst/>
              <a:cxnLst/>
              <a:rect l="l" t="t" r="r" b="b"/>
              <a:pathLst>
                <a:path w="3481" h="1109" extrusionOk="0">
                  <a:moveTo>
                    <a:pt x="161" y="1"/>
                  </a:moveTo>
                  <a:cubicBezTo>
                    <a:pt x="81" y="1"/>
                    <a:pt x="1" y="27"/>
                    <a:pt x="1" y="81"/>
                  </a:cubicBezTo>
                  <a:cubicBezTo>
                    <a:pt x="1" y="161"/>
                    <a:pt x="27" y="268"/>
                    <a:pt x="135" y="268"/>
                  </a:cubicBezTo>
                  <a:cubicBezTo>
                    <a:pt x="964" y="402"/>
                    <a:pt x="1821" y="563"/>
                    <a:pt x="2624" y="830"/>
                  </a:cubicBezTo>
                  <a:cubicBezTo>
                    <a:pt x="2811" y="884"/>
                    <a:pt x="3052" y="991"/>
                    <a:pt x="3239" y="1098"/>
                  </a:cubicBezTo>
                  <a:cubicBezTo>
                    <a:pt x="3259" y="1105"/>
                    <a:pt x="3281" y="1108"/>
                    <a:pt x="3303" y="1108"/>
                  </a:cubicBezTo>
                  <a:cubicBezTo>
                    <a:pt x="3368" y="1108"/>
                    <a:pt x="3433" y="1078"/>
                    <a:pt x="3453" y="1018"/>
                  </a:cubicBezTo>
                  <a:cubicBezTo>
                    <a:pt x="3480" y="964"/>
                    <a:pt x="3453" y="857"/>
                    <a:pt x="3373" y="830"/>
                  </a:cubicBezTo>
                  <a:cubicBezTo>
                    <a:pt x="2891" y="589"/>
                    <a:pt x="2383" y="429"/>
                    <a:pt x="1848" y="295"/>
                  </a:cubicBezTo>
                  <a:cubicBezTo>
                    <a:pt x="1312" y="161"/>
                    <a:pt x="750" y="54"/>
                    <a:pt x="215"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5" name="Google Shape;6618;p43">
              <a:extLst>
                <a:ext uri="{FF2B5EF4-FFF2-40B4-BE49-F238E27FC236}">
                  <a16:creationId xmlns:a16="http://schemas.microsoft.com/office/drawing/2014/main" id="{5C7D5CDB-A3D1-9232-1874-3159211599F6}"/>
                </a:ext>
              </a:extLst>
            </p:cNvPr>
            <p:cNvSpPr/>
            <p:nvPr/>
          </p:nvSpPr>
          <p:spPr>
            <a:xfrm>
              <a:off x="7968700" y="4658150"/>
              <a:ext cx="71625" cy="22350"/>
            </a:xfrm>
            <a:custGeom>
              <a:avLst/>
              <a:gdLst/>
              <a:ahLst/>
              <a:cxnLst/>
              <a:rect l="l" t="t" r="r" b="b"/>
              <a:pathLst>
                <a:path w="2865" h="894" extrusionOk="0">
                  <a:moveTo>
                    <a:pt x="108" y="0"/>
                  </a:moveTo>
                  <a:cubicBezTo>
                    <a:pt x="81" y="27"/>
                    <a:pt x="81" y="27"/>
                    <a:pt x="54" y="27"/>
                  </a:cubicBezTo>
                  <a:cubicBezTo>
                    <a:pt x="27" y="81"/>
                    <a:pt x="0" y="107"/>
                    <a:pt x="0" y="134"/>
                  </a:cubicBezTo>
                  <a:cubicBezTo>
                    <a:pt x="0" y="161"/>
                    <a:pt x="0" y="214"/>
                    <a:pt x="27" y="241"/>
                  </a:cubicBezTo>
                  <a:cubicBezTo>
                    <a:pt x="54" y="268"/>
                    <a:pt x="81" y="295"/>
                    <a:pt x="108" y="295"/>
                  </a:cubicBezTo>
                  <a:cubicBezTo>
                    <a:pt x="830" y="375"/>
                    <a:pt x="1526" y="482"/>
                    <a:pt x="2195" y="696"/>
                  </a:cubicBezTo>
                  <a:cubicBezTo>
                    <a:pt x="2356" y="777"/>
                    <a:pt x="2490" y="803"/>
                    <a:pt x="2624" y="884"/>
                  </a:cubicBezTo>
                  <a:cubicBezTo>
                    <a:pt x="2644" y="890"/>
                    <a:pt x="2664" y="894"/>
                    <a:pt x="2683" y="894"/>
                  </a:cubicBezTo>
                  <a:cubicBezTo>
                    <a:pt x="2742" y="894"/>
                    <a:pt x="2797" y="863"/>
                    <a:pt x="2838" y="803"/>
                  </a:cubicBezTo>
                  <a:cubicBezTo>
                    <a:pt x="2864" y="750"/>
                    <a:pt x="2838" y="643"/>
                    <a:pt x="2757" y="616"/>
                  </a:cubicBezTo>
                  <a:cubicBezTo>
                    <a:pt x="1954" y="241"/>
                    <a:pt x="1044" y="81"/>
                    <a:pt x="161"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6" name="Google Shape;6619;p43">
              <a:extLst>
                <a:ext uri="{FF2B5EF4-FFF2-40B4-BE49-F238E27FC236}">
                  <a16:creationId xmlns:a16="http://schemas.microsoft.com/office/drawing/2014/main" id="{6B93D4F9-DB5F-1B86-8605-E66F661D810D}"/>
                </a:ext>
              </a:extLst>
            </p:cNvPr>
            <p:cNvSpPr/>
            <p:nvPr/>
          </p:nvSpPr>
          <p:spPr>
            <a:xfrm>
              <a:off x="7959325" y="4656800"/>
              <a:ext cx="75650" cy="21750"/>
            </a:xfrm>
            <a:custGeom>
              <a:avLst/>
              <a:gdLst/>
              <a:ahLst/>
              <a:cxnLst/>
              <a:rect l="l" t="t" r="r" b="b"/>
              <a:pathLst>
                <a:path w="3026" h="870" extrusionOk="0">
                  <a:moveTo>
                    <a:pt x="188" y="1"/>
                  </a:moveTo>
                  <a:cubicBezTo>
                    <a:pt x="108" y="28"/>
                    <a:pt x="54" y="28"/>
                    <a:pt x="54" y="54"/>
                  </a:cubicBezTo>
                  <a:cubicBezTo>
                    <a:pt x="28" y="81"/>
                    <a:pt x="1" y="135"/>
                    <a:pt x="1" y="161"/>
                  </a:cubicBezTo>
                  <a:cubicBezTo>
                    <a:pt x="1" y="188"/>
                    <a:pt x="1" y="215"/>
                    <a:pt x="28" y="268"/>
                  </a:cubicBezTo>
                  <a:cubicBezTo>
                    <a:pt x="54" y="295"/>
                    <a:pt x="108" y="322"/>
                    <a:pt x="135" y="322"/>
                  </a:cubicBezTo>
                  <a:cubicBezTo>
                    <a:pt x="938" y="402"/>
                    <a:pt x="1714" y="536"/>
                    <a:pt x="2463" y="750"/>
                  </a:cubicBezTo>
                  <a:lnTo>
                    <a:pt x="2758" y="857"/>
                  </a:lnTo>
                  <a:cubicBezTo>
                    <a:pt x="2793" y="857"/>
                    <a:pt x="2817" y="869"/>
                    <a:pt x="2845" y="869"/>
                  </a:cubicBezTo>
                  <a:cubicBezTo>
                    <a:pt x="2859" y="869"/>
                    <a:pt x="2874" y="866"/>
                    <a:pt x="2891" y="857"/>
                  </a:cubicBezTo>
                  <a:cubicBezTo>
                    <a:pt x="2945" y="857"/>
                    <a:pt x="2972" y="831"/>
                    <a:pt x="2999" y="804"/>
                  </a:cubicBezTo>
                  <a:cubicBezTo>
                    <a:pt x="3025" y="723"/>
                    <a:pt x="2999" y="616"/>
                    <a:pt x="2945" y="590"/>
                  </a:cubicBezTo>
                  <a:cubicBezTo>
                    <a:pt x="2490" y="429"/>
                    <a:pt x="2062" y="295"/>
                    <a:pt x="1633" y="188"/>
                  </a:cubicBezTo>
                  <a:cubicBezTo>
                    <a:pt x="1152" y="81"/>
                    <a:pt x="697" y="54"/>
                    <a:pt x="215"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7" name="Google Shape;6620;p43">
              <a:extLst>
                <a:ext uri="{FF2B5EF4-FFF2-40B4-BE49-F238E27FC236}">
                  <a16:creationId xmlns:a16="http://schemas.microsoft.com/office/drawing/2014/main" id="{B1DF51E0-F3EA-A5E9-F077-0F866863A95C}"/>
                </a:ext>
              </a:extLst>
            </p:cNvPr>
            <p:cNvSpPr/>
            <p:nvPr/>
          </p:nvSpPr>
          <p:spPr>
            <a:xfrm>
              <a:off x="7959325" y="4657650"/>
              <a:ext cx="76325" cy="21825"/>
            </a:xfrm>
            <a:custGeom>
              <a:avLst/>
              <a:gdLst/>
              <a:ahLst/>
              <a:cxnLst/>
              <a:rect l="l" t="t" r="r" b="b"/>
              <a:pathLst>
                <a:path w="3053" h="873" extrusionOk="0">
                  <a:moveTo>
                    <a:pt x="115" y="0"/>
                  </a:moveTo>
                  <a:cubicBezTo>
                    <a:pt x="101" y="0"/>
                    <a:pt x="81" y="7"/>
                    <a:pt x="54" y="20"/>
                  </a:cubicBezTo>
                  <a:cubicBezTo>
                    <a:pt x="28" y="47"/>
                    <a:pt x="1" y="101"/>
                    <a:pt x="1" y="127"/>
                  </a:cubicBezTo>
                  <a:cubicBezTo>
                    <a:pt x="1" y="154"/>
                    <a:pt x="1" y="181"/>
                    <a:pt x="28" y="234"/>
                  </a:cubicBezTo>
                  <a:cubicBezTo>
                    <a:pt x="54" y="261"/>
                    <a:pt x="108" y="288"/>
                    <a:pt x="135" y="288"/>
                  </a:cubicBezTo>
                  <a:cubicBezTo>
                    <a:pt x="938" y="395"/>
                    <a:pt x="1741" y="449"/>
                    <a:pt x="2463" y="716"/>
                  </a:cubicBezTo>
                  <a:cubicBezTo>
                    <a:pt x="2570" y="770"/>
                    <a:pt x="2704" y="823"/>
                    <a:pt x="2811" y="850"/>
                  </a:cubicBezTo>
                  <a:cubicBezTo>
                    <a:pt x="2827" y="866"/>
                    <a:pt x="2847" y="872"/>
                    <a:pt x="2869" y="872"/>
                  </a:cubicBezTo>
                  <a:cubicBezTo>
                    <a:pt x="2921" y="872"/>
                    <a:pt x="2980" y="834"/>
                    <a:pt x="2999" y="797"/>
                  </a:cubicBezTo>
                  <a:cubicBezTo>
                    <a:pt x="3052" y="716"/>
                    <a:pt x="2999" y="636"/>
                    <a:pt x="2945" y="582"/>
                  </a:cubicBezTo>
                  <a:cubicBezTo>
                    <a:pt x="2490" y="395"/>
                    <a:pt x="2035" y="261"/>
                    <a:pt x="1553" y="181"/>
                  </a:cubicBezTo>
                  <a:cubicBezTo>
                    <a:pt x="1098" y="101"/>
                    <a:pt x="616" y="47"/>
                    <a:pt x="161" y="20"/>
                  </a:cubicBezTo>
                  <a:lnTo>
                    <a:pt x="135" y="20"/>
                  </a:lnTo>
                  <a:cubicBezTo>
                    <a:pt x="135" y="7"/>
                    <a:pt x="128" y="0"/>
                    <a:pt x="115"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8" name="Google Shape;6621;p43">
              <a:extLst>
                <a:ext uri="{FF2B5EF4-FFF2-40B4-BE49-F238E27FC236}">
                  <a16:creationId xmlns:a16="http://schemas.microsoft.com/office/drawing/2014/main" id="{19D50E7C-B8CD-47C9-E9CD-6F13ABFB21BE}"/>
                </a:ext>
              </a:extLst>
            </p:cNvPr>
            <p:cNvSpPr/>
            <p:nvPr/>
          </p:nvSpPr>
          <p:spPr>
            <a:xfrm>
              <a:off x="7959325" y="4656800"/>
              <a:ext cx="81000" cy="22675"/>
            </a:xfrm>
            <a:custGeom>
              <a:avLst/>
              <a:gdLst/>
              <a:ahLst/>
              <a:cxnLst/>
              <a:rect l="l" t="t" r="r" b="b"/>
              <a:pathLst>
                <a:path w="3240" h="907" extrusionOk="0">
                  <a:moveTo>
                    <a:pt x="161" y="1"/>
                  </a:moveTo>
                  <a:cubicBezTo>
                    <a:pt x="54" y="28"/>
                    <a:pt x="1" y="81"/>
                    <a:pt x="1" y="161"/>
                  </a:cubicBezTo>
                  <a:cubicBezTo>
                    <a:pt x="1" y="188"/>
                    <a:pt x="28" y="215"/>
                    <a:pt x="54" y="268"/>
                  </a:cubicBezTo>
                  <a:cubicBezTo>
                    <a:pt x="108" y="295"/>
                    <a:pt x="135" y="295"/>
                    <a:pt x="161" y="295"/>
                  </a:cubicBezTo>
                  <a:cubicBezTo>
                    <a:pt x="295" y="295"/>
                    <a:pt x="456" y="295"/>
                    <a:pt x="643" y="322"/>
                  </a:cubicBezTo>
                  <a:lnTo>
                    <a:pt x="590" y="322"/>
                  </a:lnTo>
                  <a:cubicBezTo>
                    <a:pt x="1232" y="349"/>
                    <a:pt x="1874" y="483"/>
                    <a:pt x="2463" y="697"/>
                  </a:cubicBezTo>
                  <a:lnTo>
                    <a:pt x="2517" y="697"/>
                  </a:lnTo>
                  <a:lnTo>
                    <a:pt x="2999" y="884"/>
                  </a:lnTo>
                  <a:cubicBezTo>
                    <a:pt x="3022" y="900"/>
                    <a:pt x="3048" y="906"/>
                    <a:pt x="3073" y="906"/>
                  </a:cubicBezTo>
                  <a:cubicBezTo>
                    <a:pt x="3135" y="906"/>
                    <a:pt x="3194" y="868"/>
                    <a:pt x="3213" y="831"/>
                  </a:cubicBezTo>
                  <a:cubicBezTo>
                    <a:pt x="3239" y="750"/>
                    <a:pt x="3213" y="670"/>
                    <a:pt x="3132" y="616"/>
                  </a:cubicBezTo>
                  <a:cubicBezTo>
                    <a:pt x="2196" y="188"/>
                    <a:pt x="1205" y="28"/>
                    <a:pt x="161"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9" name="Google Shape;6622;p43">
              <a:extLst>
                <a:ext uri="{FF2B5EF4-FFF2-40B4-BE49-F238E27FC236}">
                  <a16:creationId xmlns:a16="http://schemas.microsoft.com/office/drawing/2014/main" id="{B79D164B-B3B5-E473-223E-D718B43A846B}"/>
                </a:ext>
              </a:extLst>
            </p:cNvPr>
            <p:cNvSpPr/>
            <p:nvPr/>
          </p:nvSpPr>
          <p:spPr>
            <a:xfrm>
              <a:off x="7976725" y="4658825"/>
              <a:ext cx="63600" cy="20675"/>
            </a:xfrm>
            <a:custGeom>
              <a:avLst/>
              <a:gdLst/>
              <a:ahLst/>
              <a:cxnLst/>
              <a:rect l="l" t="t" r="r" b="b"/>
              <a:pathLst>
                <a:path w="2544" h="827" extrusionOk="0">
                  <a:moveTo>
                    <a:pt x="135" y="0"/>
                  </a:moveTo>
                  <a:cubicBezTo>
                    <a:pt x="108" y="80"/>
                    <a:pt x="81" y="80"/>
                    <a:pt x="27" y="107"/>
                  </a:cubicBezTo>
                  <a:cubicBezTo>
                    <a:pt x="1" y="134"/>
                    <a:pt x="1" y="187"/>
                    <a:pt x="1" y="214"/>
                  </a:cubicBezTo>
                  <a:cubicBezTo>
                    <a:pt x="1" y="241"/>
                    <a:pt x="27" y="268"/>
                    <a:pt x="27" y="321"/>
                  </a:cubicBezTo>
                  <a:cubicBezTo>
                    <a:pt x="81" y="348"/>
                    <a:pt x="108" y="348"/>
                    <a:pt x="135" y="348"/>
                  </a:cubicBezTo>
                  <a:cubicBezTo>
                    <a:pt x="804" y="375"/>
                    <a:pt x="1473" y="509"/>
                    <a:pt x="2115" y="750"/>
                  </a:cubicBezTo>
                  <a:cubicBezTo>
                    <a:pt x="2169" y="776"/>
                    <a:pt x="2195" y="776"/>
                    <a:pt x="2276" y="803"/>
                  </a:cubicBezTo>
                  <a:cubicBezTo>
                    <a:pt x="2294" y="803"/>
                    <a:pt x="2323" y="827"/>
                    <a:pt x="2357" y="827"/>
                  </a:cubicBezTo>
                  <a:cubicBezTo>
                    <a:pt x="2374" y="827"/>
                    <a:pt x="2392" y="821"/>
                    <a:pt x="2410" y="803"/>
                  </a:cubicBezTo>
                  <a:cubicBezTo>
                    <a:pt x="2436" y="803"/>
                    <a:pt x="2463" y="776"/>
                    <a:pt x="2517" y="750"/>
                  </a:cubicBezTo>
                  <a:cubicBezTo>
                    <a:pt x="2543" y="723"/>
                    <a:pt x="2543" y="669"/>
                    <a:pt x="2517" y="616"/>
                  </a:cubicBezTo>
                  <a:cubicBezTo>
                    <a:pt x="2517" y="589"/>
                    <a:pt x="2463" y="535"/>
                    <a:pt x="2436" y="509"/>
                  </a:cubicBezTo>
                  <a:cubicBezTo>
                    <a:pt x="2062" y="375"/>
                    <a:pt x="1714" y="268"/>
                    <a:pt x="1312" y="187"/>
                  </a:cubicBezTo>
                  <a:cubicBezTo>
                    <a:pt x="937" y="107"/>
                    <a:pt x="536" y="54"/>
                    <a:pt x="135"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0" name="Google Shape;6623;p43">
              <a:extLst>
                <a:ext uri="{FF2B5EF4-FFF2-40B4-BE49-F238E27FC236}">
                  <a16:creationId xmlns:a16="http://schemas.microsoft.com/office/drawing/2014/main" id="{C4B10608-8CDA-E104-7C16-CF8C9825D8CB}"/>
                </a:ext>
              </a:extLst>
            </p:cNvPr>
            <p:cNvSpPr/>
            <p:nvPr/>
          </p:nvSpPr>
          <p:spPr>
            <a:xfrm>
              <a:off x="7996125" y="4662150"/>
              <a:ext cx="54225" cy="20675"/>
            </a:xfrm>
            <a:custGeom>
              <a:avLst/>
              <a:gdLst/>
              <a:ahLst/>
              <a:cxnLst/>
              <a:rect l="l" t="t" r="r" b="b"/>
              <a:pathLst>
                <a:path w="2169" h="827" extrusionOk="0">
                  <a:moveTo>
                    <a:pt x="54" y="1"/>
                  </a:moveTo>
                  <a:cubicBezTo>
                    <a:pt x="28" y="54"/>
                    <a:pt x="1" y="81"/>
                    <a:pt x="1" y="108"/>
                  </a:cubicBezTo>
                  <a:cubicBezTo>
                    <a:pt x="1" y="135"/>
                    <a:pt x="1" y="188"/>
                    <a:pt x="28" y="215"/>
                  </a:cubicBezTo>
                  <a:cubicBezTo>
                    <a:pt x="54" y="242"/>
                    <a:pt x="108" y="269"/>
                    <a:pt x="135" y="269"/>
                  </a:cubicBezTo>
                  <a:cubicBezTo>
                    <a:pt x="536" y="322"/>
                    <a:pt x="938" y="402"/>
                    <a:pt x="1339" y="536"/>
                  </a:cubicBezTo>
                  <a:cubicBezTo>
                    <a:pt x="1527" y="617"/>
                    <a:pt x="1741" y="724"/>
                    <a:pt x="1928" y="804"/>
                  </a:cubicBezTo>
                  <a:cubicBezTo>
                    <a:pt x="1952" y="820"/>
                    <a:pt x="1977" y="826"/>
                    <a:pt x="2003" y="826"/>
                  </a:cubicBezTo>
                  <a:cubicBezTo>
                    <a:pt x="2064" y="826"/>
                    <a:pt x="2123" y="788"/>
                    <a:pt x="2142" y="750"/>
                  </a:cubicBezTo>
                  <a:cubicBezTo>
                    <a:pt x="2169" y="670"/>
                    <a:pt x="2142" y="590"/>
                    <a:pt x="2062" y="536"/>
                  </a:cubicBezTo>
                  <a:cubicBezTo>
                    <a:pt x="1767" y="376"/>
                    <a:pt x="1473" y="269"/>
                    <a:pt x="1152" y="188"/>
                  </a:cubicBezTo>
                  <a:cubicBezTo>
                    <a:pt x="857" y="81"/>
                    <a:pt x="536" y="54"/>
                    <a:pt x="188"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1" name="Google Shape;6624;p43">
              <a:extLst>
                <a:ext uri="{FF2B5EF4-FFF2-40B4-BE49-F238E27FC236}">
                  <a16:creationId xmlns:a16="http://schemas.microsoft.com/office/drawing/2014/main" id="{EE752145-3BE7-469F-D9AF-65865D55640C}"/>
                </a:ext>
              </a:extLst>
            </p:cNvPr>
            <p:cNvSpPr/>
            <p:nvPr/>
          </p:nvSpPr>
          <p:spPr>
            <a:xfrm>
              <a:off x="7995475" y="4660825"/>
              <a:ext cx="54225" cy="19675"/>
            </a:xfrm>
            <a:custGeom>
              <a:avLst/>
              <a:gdLst/>
              <a:ahLst/>
              <a:cxnLst/>
              <a:rect l="l" t="t" r="r" b="b"/>
              <a:pathLst>
                <a:path w="2169" h="787" extrusionOk="0">
                  <a:moveTo>
                    <a:pt x="161" y="0"/>
                  </a:moveTo>
                  <a:cubicBezTo>
                    <a:pt x="54" y="27"/>
                    <a:pt x="0" y="54"/>
                    <a:pt x="0" y="134"/>
                  </a:cubicBezTo>
                  <a:cubicBezTo>
                    <a:pt x="0" y="188"/>
                    <a:pt x="27" y="295"/>
                    <a:pt x="134" y="295"/>
                  </a:cubicBezTo>
                  <a:cubicBezTo>
                    <a:pt x="589" y="375"/>
                    <a:pt x="1098" y="455"/>
                    <a:pt x="1553" y="643"/>
                  </a:cubicBezTo>
                  <a:cubicBezTo>
                    <a:pt x="1686" y="670"/>
                    <a:pt x="1793" y="723"/>
                    <a:pt x="1927" y="777"/>
                  </a:cubicBezTo>
                  <a:cubicBezTo>
                    <a:pt x="1947" y="783"/>
                    <a:pt x="1967" y="787"/>
                    <a:pt x="1987" y="787"/>
                  </a:cubicBezTo>
                  <a:cubicBezTo>
                    <a:pt x="2046" y="787"/>
                    <a:pt x="2101" y="756"/>
                    <a:pt x="2141" y="696"/>
                  </a:cubicBezTo>
                  <a:cubicBezTo>
                    <a:pt x="2168" y="643"/>
                    <a:pt x="2141" y="536"/>
                    <a:pt x="2061" y="482"/>
                  </a:cubicBezTo>
                  <a:cubicBezTo>
                    <a:pt x="1472" y="214"/>
                    <a:pt x="830" y="107"/>
                    <a:pt x="187"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2" name="Google Shape;6625;p43">
              <a:extLst>
                <a:ext uri="{FF2B5EF4-FFF2-40B4-BE49-F238E27FC236}">
                  <a16:creationId xmlns:a16="http://schemas.microsoft.com/office/drawing/2014/main" id="{8B4B874C-3C7D-64EE-26AC-45F125C4B363}"/>
                </a:ext>
              </a:extLst>
            </p:cNvPr>
            <p:cNvSpPr/>
            <p:nvPr/>
          </p:nvSpPr>
          <p:spPr>
            <a:xfrm>
              <a:off x="7962675" y="4656800"/>
              <a:ext cx="78325" cy="22675"/>
            </a:xfrm>
            <a:custGeom>
              <a:avLst/>
              <a:gdLst/>
              <a:ahLst/>
              <a:cxnLst/>
              <a:rect l="l" t="t" r="r" b="b"/>
              <a:pathLst>
                <a:path w="3133" h="907" extrusionOk="0">
                  <a:moveTo>
                    <a:pt x="134" y="1"/>
                  </a:moveTo>
                  <a:lnTo>
                    <a:pt x="27" y="81"/>
                  </a:lnTo>
                  <a:cubicBezTo>
                    <a:pt x="1" y="135"/>
                    <a:pt x="1" y="161"/>
                    <a:pt x="1" y="188"/>
                  </a:cubicBezTo>
                  <a:cubicBezTo>
                    <a:pt x="1" y="215"/>
                    <a:pt x="27" y="268"/>
                    <a:pt x="27" y="295"/>
                  </a:cubicBezTo>
                  <a:cubicBezTo>
                    <a:pt x="54" y="322"/>
                    <a:pt x="108" y="322"/>
                    <a:pt x="134" y="322"/>
                  </a:cubicBezTo>
                  <a:cubicBezTo>
                    <a:pt x="937" y="402"/>
                    <a:pt x="1714" y="483"/>
                    <a:pt x="2463" y="723"/>
                  </a:cubicBezTo>
                  <a:cubicBezTo>
                    <a:pt x="2597" y="804"/>
                    <a:pt x="2784" y="831"/>
                    <a:pt x="2918" y="884"/>
                  </a:cubicBezTo>
                  <a:cubicBezTo>
                    <a:pt x="2934" y="900"/>
                    <a:pt x="2954" y="906"/>
                    <a:pt x="2975" y="906"/>
                  </a:cubicBezTo>
                  <a:cubicBezTo>
                    <a:pt x="3027" y="906"/>
                    <a:pt x="3086" y="868"/>
                    <a:pt x="3105" y="831"/>
                  </a:cubicBezTo>
                  <a:cubicBezTo>
                    <a:pt x="3132" y="750"/>
                    <a:pt x="3105" y="670"/>
                    <a:pt x="3025" y="616"/>
                  </a:cubicBezTo>
                  <a:cubicBezTo>
                    <a:pt x="2142" y="188"/>
                    <a:pt x="1098" y="81"/>
                    <a:pt x="134"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3" name="Google Shape;6626;p43">
              <a:extLst>
                <a:ext uri="{FF2B5EF4-FFF2-40B4-BE49-F238E27FC236}">
                  <a16:creationId xmlns:a16="http://schemas.microsoft.com/office/drawing/2014/main" id="{992A1AE2-AB40-F410-F461-1E56C7963411}"/>
                </a:ext>
              </a:extLst>
            </p:cNvPr>
            <p:cNvSpPr/>
            <p:nvPr/>
          </p:nvSpPr>
          <p:spPr>
            <a:xfrm>
              <a:off x="7943275" y="4655475"/>
              <a:ext cx="70275" cy="18325"/>
            </a:xfrm>
            <a:custGeom>
              <a:avLst/>
              <a:gdLst/>
              <a:ahLst/>
              <a:cxnLst/>
              <a:rect l="l" t="t" r="r" b="b"/>
              <a:pathLst>
                <a:path w="2811" h="733" extrusionOk="0">
                  <a:moveTo>
                    <a:pt x="107" y="0"/>
                  </a:moveTo>
                  <a:cubicBezTo>
                    <a:pt x="107" y="0"/>
                    <a:pt x="27" y="54"/>
                    <a:pt x="27" y="81"/>
                  </a:cubicBezTo>
                  <a:cubicBezTo>
                    <a:pt x="0" y="107"/>
                    <a:pt x="0" y="134"/>
                    <a:pt x="0" y="188"/>
                  </a:cubicBezTo>
                  <a:cubicBezTo>
                    <a:pt x="0" y="214"/>
                    <a:pt x="27" y="241"/>
                    <a:pt x="27" y="268"/>
                  </a:cubicBezTo>
                  <a:cubicBezTo>
                    <a:pt x="81" y="321"/>
                    <a:pt x="107" y="321"/>
                    <a:pt x="134" y="321"/>
                  </a:cubicBezTo>
                  <a:cubicBezTo>
                    <a:pt x="402" y="321"/>
                    <a:pt x="670" y="348"/>
                    <a:pt x="910" y="348"/>
                  </a:cubicBezTo>
                  <a:lnTo>
                    <a:pt x="857" y="348"/>
                  </a:lnTo>
                  <a:cubicBezTo>
                    <a:pt x="1365" y="375"/>
                    <a:pt x="1847" y="455"/>
                    <a:pt x="2329" y="616"/>
                  </a:cubicBezTo>
                  <a:cubicBezTo>
                    <a:pt x="2409" y="643"/>
                    <a:pt x="2516" y="669"/>
                    <a:pt x="2570" y="723"/>
                  </a:cubicBezTo>
                  <a:cubicBezTo>
                    <a:pt x="2590" y="730"/>
                    <a:pt x="2610" y="733"/>
                    <a:pt x="2630" y="733"/>
                  </a:cubicBezTo>
                  <a:cubicBezTo>
                    <a:pt x="2689" y="733"/>
                    <a:pt x="2744" y="703"/>
                    <a:pt x="2784" y="643"/>
                  </a:cubicBezTo>
                  <a:cubicBezTo>
                    <a:pt x="2811" y="589"/>
                    <a:pt x="2784" y="482"/>
                    <a:pt x="2704" y="455"/>
                  </a:cubicBezTo>
                  <a:cubicBezTo>
                    <a:pt x="1901" y="81"/>
                    <a:pt x="964" y="54"/>
                    <a:pt x="107"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4" name="Google Shape;6627;p43">
              <a:extLst>
                <a:ext uri="{FF2B5EF4-FFF2-40B4-BE49-F238E27FC236}">
                  <a16:creationId xmlns:a16="http://schemas.microsoft.com/office/drawing/2014/main" id="{F50EC459-05AB-367E-4400-87BDDBA4BE94}"/>
                </a:ext>
              </a:extLst>
            </p:cNvPr>
            <p:cNvSpPr/>
            <p:nvPr/>
          </p:nvSpPr>
          <p:spPr>
            <a:xfrm>
              <a:off x="7931900" y="4655475"/>
              <a:ext cx="68950" cy="15400"/>
            </a:xfrm>
            <a:custGeom>
              <a:avLst/>
              <a:gdLst/>
              <a:ahLst/>
              <a:cxnLst/>
              <a:rect l="l" t="t" r="r" b="b"/>
              <a:pathLst>
                <a:path w="2758" h="616" extrusionOk="0">
                  <a:moveTo>
                    <a:pt x="134" y="0"/>
                  </a:moveTo>
                  <a:cubicBezTo>
                    <a:pt x="54" y="0"/>
                    <a:pt x="0" y="81"/>
                    <a:pt x="0" y="188"/>
                  </a:cubicBezTo>
                  <a:cubicBezTo>
                    <a:pt x="0" y="268"/>
                    <a:pt x="54" y="321"/>
                    <a:pt x="161" y="321"/>
                  </a:cubicBezTo>
                  <a:cubicBezTo>
                    <a:pt x="482" y="321"/>
                    <a:pt x="830" y="321"/>
                    <a:pt x="1125" y="348"/>
                  </a:cubicBezTo>
                  <a:lnTo>
                    <a:pt x="1098" y="348"/>
                  </a:lnTo>
                  <a:cubicBezTo>
                    <a:pt x="1606" y="375"/>
                    <a:pt x="2142" y="482"/>
                    <a:pt x="2597" y="616"/>
                  </a:cubicBezTo>
                  <a:cubicBezTo>
                    <a:pt x="2623" y="616"/>
                    <a:pt x="2704" y="616"/>
                    <a:pt x="2704" y="589"/>
                  </a:cubicBezTo>
                  <a:cubicBezTo>
                    <a:pt x="2730" y="536"/>
                    <a:pt x="2757" y="509"/>
                    <a:pt x="2757" y="482"/>
                  </a:cubicBezTo>
                  <a:cubicBezTo>
                    <a:pt x="2757" y="428"/>
                    <a:pt x="2757" y="402"/>
                    <a:pt x="2730" y="375"/>
                  </a:cubicBezTo>
                  <a:cubicBezTo>
                    <a:pt x="2704" y="348"/>
                    <a:pt x="2677" y="321"/>
                    <a:pt x="2623" y="321"/>
                  </a:cubicBezTo>
                  <a:cubicBezTo>
                    <a:pt x="1901" y="81"/>
                    <a:pt x="1151" y="0"/>
                    <a:pt x="402"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5" name="Google Shape;6628;p43">
              <a:extLst>
                <a:ext uri="{FF2B5EF4-FFF2-40B4-BE49-F238E27FC236}">
                  <a16:creationId xmlns:a16="http://schemas.microsoft.com/office/drawing/2014/main" id="{4A8FAE96-FFAB-6BBC-8D53-9DB72A07C0A5}"/>
                </a:ext>
              </a:extLst>
            </p:cNvPr>
            <p:cNvSpPr/>
            <p:nvPr/>
          </p:nvSpPr>
          <p:spPr>
            <a:xfrm>
              <a:off x="7931900" y="4655175"/>
              <a:ext cx="68275" cy="15700"/>
            </a:xfrm>
            <a:custGeom>
              <a:avLst/>
              <a:gdLst/>
              <a:ahLst/>
              <a:cxnLst/>
              <a:rect l="l" t="t" r="r" b="b"/>
              <a:pathLst>
                <a:path w="2731" h="628" extrusionOk="0">
                  <a:moveTo>
                    <a:pt x="342" y="0"/>
                  </a:moveTo>
                  <a:cubicBezTo>
                    <a:pt x="265" y="0"/>
                    <a:pt x="188" y="12"/>
                    <a:pt x="134" y="12"/>
                  </a:cubicBezTo>
                  <a:cubicBezTo>
                    <a:pt x="54" y="12"/>
                    <a:pt x="0" y="93"/>
                    <a:pt x="0" y="200"/>
                  </a:cubicBezTo>
                  <a:cubicBezTo>
                    <a:pt x="0" y="280"/>
                    <a:pt x="54" y="333"/>
                    <a:pt x="161" y="333"/>
                  </a:cubicBezTo>
                  <a:cubicBezTo>
                    <a:pt x="482" y="333"/>
                    <a:pt x="857" y="333"/>
                    <a:pt x="1205" y="360"/>
                  </a:cubicBezTo>
                  <a:lnTo>
                    <a:pt x="1151" y="360"/>
                  </a:lnTo>
                  <a:cubicBezTo>
                    <a:pt x="1633" y="387"/>
                    <a:pt x="2142" y="467"/>
                    <a:pt x="2570" y="628"/>
                  </a:cubicBezTo>
                  <a:cubicBezTo>
                    <a:pt x="2597" y="628"/>
                    <a:pt x="2677" y="628"/>
                    <a:pt x="2677" y="601"/>
                  </a:cubicBezTo>
                  <a:cubicBezTo>
                    <a:pt x="2704" y="548"/>
                    <a:pt x="2730" y="521"/>
                    <a:pt x="2730" y="494"/>
                  </a:cubicBezTo>
                  <a:cubicBezTo>
                    <a:pt x="2730" y="440"/>
                    <a:pt x="2730" y="414"/>
                    <a:pt x="2704" y="387"/>
                  </a:cubicBezTo>
                  <a:cubicBezTo>
                    <a:pt x="2677" y="360"/>
                    <a:pt x="2623" y="333"/>
                    <a:pt x="2597" y="333"/>
                  </a:cubicBezTo>
                  <a:cubicBezTo>
                    <a:pt x="1928" y="93"/>
                    <a:pt x="1205" y="12"/>
                    <a:pt x="455" y="12"/>
                  </a:cubicBezTo>
                  <a:cubicBezTo>
                    <a:pt x="420" y="3"/>
                    <a:pt x="381" y="0"/>
                    <a:pt x="342"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6" name="Google Shape;6629;p43">
              <a:extLst>
                <a:ext uri="{FF2B5EF4-FFF2-40B4-BE49-F238E27FC236}">
                  <a16:creationId xmlns:a16="http://schemas.microsoft.com/office/drawing/2014/main" id="{D3D930C5-8632-148B-0636-29D4BA9E48D7}"/>
                </a:ext>
              </a:extLst>
            </p:cNvPr>
            <p:cNvSpPr/>
            <p:nvPr/>
          </p:nvSpPr>
          <p:spPr>
            <a:xfrm>
              <a:off x="7933900" y="4655475"/>
              <a:ext cx="63600" cy="13825"/>
            </a:xfrm>
            <a:custGeom>
              <a:avLst/>
              <a:gdLst/>
              <a:ahLst/>
              <a:cxnLst/>
              <a:rect l="l" t="t" r="r" b="b"/>
              <a:pathLst>
                <a:path w="2544" h="553" extrusionOk="0">
                  <a:moveTo>
                    <a:pt x="134" y="0"/>
                  </a:moveTo>
                  <a:cubicBezTo>
                    <a:pt x="81" y="0"/>
                    <a:pt x="1" y="81"/>
                    <a:pt x="1" y="188"/>
                  </a:cubicBezTo>
                  <a:cubicBezTo>
                    <a:pt x="1" y="268"/>
                    <a:pt x="81" y="321"/>
                    <a:pt x="188" y="321"/>
                  </a:cubicBezTo>
                  <a:lnTo>
                    <a:pt x="1045" y="321"/>
                  </a:lnTo>
                  <a:cubicBezTo>
                    <a:pt x="1473" y="348"/>
                    <a:pt x="1955" y="402"/>
                    <a:pt x="2383" y="536"/>
                  </a:cubicBezTo>
                  <a:cubicBezTo>
                    <a:pt x="2400" y="547"/>
                    <a:pt x="2418" y="553"/>
                    <a:pt x="2435" y="553"/>
                  </a:cubicBezTo>
                  <a:cubicBezTo>
                    <a:pt x="2494" y="553"/>
                    <a:pt x="2543" y="485"/>
                    <a:pt x="2543" y="402"/>
                  </a:cubicBezTo>
                  <a:cubicBezTo>
                    <a:pt x="2543" y="375"/>
                    <a:pt x="2543" y="348"/>
                    <a:pt x="2517" y="321"/>
                  </a:cubicBezTo>
                  <a:cubicBezTo>
                    <a:pt x="2490" y="268"/>
                    <a:pt x="2463" y="241"/>
                    <a:pt x="2410" y="241"/>
                  </a:cubicBezTo>
                  <a:cubicBezTo>
                    <a:pt x="1794" y="27"/>
                    <a:pt x="1125" y="0"/>
                    <a:pt x="482"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7" name="Google Shape;6630;p43">
              <a:extLst>
                <a:ext uri="{FF2B5EF4-FFF2-40B4-BE49-F238E27FC236}">
                  <a16:creationId xmlns:a16="http://schemas.microsoft.com/office/drawing/2014/main" id="{242D6C6C-C7D0-5C65-68D0-C54D98968F82}"/>
                </a:ext>
              </a:extLst>
            </p:cNvPr>
            <p:cNvSpPr/>
            <p:nvPr/>
          </p:nvSpPr>
          <p:spPr>
            <a:xfrm>
              <a:off x="7933900" y="4655175"/>
              <a:ext cx="61600" cy="13700"/>
            </a:xfrm>
            <a:custGeom>
              <a:avLst/>
              <a:gdLst/>
              <a:ahLst/>
              <a:cxnLst/>
              <a:rect l="l" t="t" r="r" b="b"/>
              <a:pathLst>
                <a:path w="2464" h="548" extrusionOk="0">
                  <a:moveTo>
                    <a:pt x="368" y="0"/>
                  </a:moveTo>
                  <a:cubicBezTo>
                    <a:pt x="289" y="0"/>
                    <a:pt x="206" y="12"/>
                    <a:pt x="134" y="12"/>
                  </a:cubicBezTo>
                  <a:cubicBezTo>
                    <a:pt x="81" y="12"/>
                    <a:pt x="1" y="93"/>
                    <a:pt x="1" y="200"/>
                  </a:cubicBezTo>
                  <a:cubicBezTo>
                    <a:pt x="1" y="280"/>
                    <a:pt x="81" y="333"/>
                    <a:pt x="188" y="333"/>
                  </a:cubicBezTo>
                  <a:lnTo>
                    <a:pt x="1152" y="333"/>
                  </a:lnTo>
                  <a:cubicBezTo>
                    <a:pt x="1526" y="360"/>
                    <a:pt x="1928" y="414"/>
                    <a:pt x="2276" y="548"/>
                  </a:cubicBezTo>
                  <a:cubicBezTo>
                    <a:pt x="2329" y="548"/>
                    <a:pt x="2383" y="548"/>
                    <a:pt x="2383" y="521"/>
                  </a:cubicBezTo>
                  <a:cubicBezTo>
                    <a:pt x="2410" y="494"/>
                    <a:pt x="2463" y="440"/>
                    <a:pt x="2463" y="414"/>
                  </a:cubicBezTo>
                  <a:cubicBezTo>
                    <a:pt x="2463" y="387"/>
                    <a:pt x="2463" y="360"/>
                    <a:pt x="2410" y="307"/>
                  </a:cubicBezTo>
                  <a:cubicBezTo>
                    <a:pt x="2383" y="280"/>
                    <a:pt x="2356" y="253"/>
                    <a:pt x="2329" y="253"/>
                  </a:cubicBezTo>
                  <a:cubicBezTo>
                    <a:pt x="1714" y="39"/>
                    <a:pt x="1125" y="12"/>
                    <a:pt x="482" y="12"/>
                  </a:cubicBezTo>
                  <a:cubicBezTo>
                    <a:pt x="447" y="3"/>
                    <a:pt x="408" y="0"/>
                    <a:pt x="368"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8" name="Google Shape;6631;p43">
              <a:extLst>
                <a:ext uri="{FF2B5EF4-FFF2-40B4-BE49-F238E27FC236}">
                  <a16:creationId xmlns:a16="http://schemas.microsoft.com/office/drawing/2014/main" id="{407D564D-6C86-F909-04F9-B112AF2FA162}"/>
                </a:ext>
              </a:extLst>
            </p:cNvPr>
            <p:cNvSpPr/>
            <p:nvPr/>
          </p:nvSpPr>
          <p:spPr>
            <a:xfrm>
              <a:off x="7918525" y="4655475"/>
              <a:ext cx="75625" cy="12900"/>
            </a:xfrm>
            <a:custGeom>
              <a:avLst/>
              <a:gdLst/>
              <a:ahLst/>
              <a:cxnLst/>
              <a:rect l="l" t="t" r="r" b="b"/>
              <a:pathLst>
                <a:path w="3025" h="516" extrusionOk="0">
                  <a:moveTo>
                    <a:pt x="990" y="0"/>
                  </a:moveTo>
                  <a:cubicBezTo>
                    <a:pt x="696" y="0"/>
                    <a:pt x="402" y="0"/>
                    <a:pt x="134" y="54"/>
                  </a:cubicBezTo>
                  <a:cubicBezTo>
                    <a:pt x="54" y="54"/>
                    <a:pt x="0" y="107"/>
                    <a:pt x="0" y="214"/>
                  </a:cubicBezTo>
                  <a:cubicBezTo>
                    <a:pt x="0" y="321"/>
                    <a:pt x="54" y="348"/>
                    <a:pt x="161" y="348"/>
                  </a:cubicBezTo>
                  <a:cubicBezTo>
                    <a:pt x="415" y="335"/>
                    <a:pt x="676" y="328"/>
                    <a:pt x="934" y="328"/>
                  </a:cubicBezTo>
                  <a:cubicBezTo>
                    <a:pt x="1191" y="328"/>
                    <a:pt x="1445" y="335"/>
                    <a:pt x="1686" y="348"/>
                  </a:cubicBezTo>
                  <a:cubicBezTo>
                    <a:pt x="2088" y="375"/>
                    <a:pt x="2463" y="455"/>
                    <a:pt x="2837" y="509"/>
                  </a:cubicBezTo>
                  <a:cubicBezTo>
                    <a:pt x="2846" y="513"/>
                    <a:pt x="2857" y="516"/>
                    <a:pt x="2869" y="516"/>
                  </a:cubicBezTo>
                  <a:cubicBezTo>
                    <a:pt x="2924" y="516"/>
                    <a:pt x="2998" y="464"/>
                    <a:pt x="2998" y="375"/>
                  </a:cubicBezTo>
                  <a:cubicBezTo>
                    <a:pt x="3025" y="268"/>
                    <a:pt x="2971" y="214"/>
                    <a:pt x="2864" y="214"/>
                  </a:cubicBezTo>
                  <a:cubicBezTo>
                    <a:pt x="2275" y="54"/>
                    <a:pt x="1633" y="0"/>
                    <a:pt x="990"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9" name="Google Shape;6632;p43">
              <a:extLst>
                <a:ext uri="{FF2B5EF4-FFF2-40B4-BE49-F238E27FC236}">
                  <a16:creationId xmlns:a16="http://schemas.microsoft.com/office/drawing/2014/main" id="{81C80524-ECB6-0CBE-F10D-F17A2F4319F7}"/>
                </a:ext>
              </a:extLst>
            </p:cNvPr>
            <p:cNvSpPr/>
            <p:nvPr/>
          </p:nvSpPr>
          <p:spPr>
            <a:xfrm>
              <a:off x="7895775" y="4654800"/>
              <a:ext cx="77625" cy="11150"/>
            </a:xfrm>
            <a:custGeom>
              <a:avLst/>
              <a:gdLst/>
              <a:ahLst/>
              <a:cxnLst/>
              <a:rect l="l" t="t" r="r" b="b"/>
              <a:pathLst>
                <a:path w="3105" h="446" extrusionOk="0">
                  <a:moveTo>
                    <a:pt x="1713" y="0"/>
                  </a:moveTo>
                  <a:cubicBezTo>
                    <a:pt x="1178" y="27"/>
                    <a:pt x="669" y="81"/>
                    <a:pt x="134" y="134"/>
                  </a:cubicBezTo>
                  <a:cubicBezTo>
                    <a:pt x="54" y="134"/>
                    <a:pt x="0" y="215"/>
                    <a:pt x="0" y="295"/>
                  </a:cubicBezTo>
                  <a:cubicBezTo>
                    <a:pt x="0" y="360"/>
                    <a:pt x="35" y="443"/>
                    <a:pt x="106" y="443"/>
                  </a:cubicBezTo>
                  <a:cubicBezTo>
                    <a:pt x="122" y="443"/>
                    <a:pt x="141" y="439"/>
                    <a:pt x="161" y="429"/>
                  </a:cubicBezTo>
                  <a:cubicBezTo>
                    <a:pt x="634" y="372"/>
                    <a:pt x="1107" y="315"/>
                    <a:pt x="1580" y="315"/>
                  </a:cubicBezTo>
                  <a:cubicBezTo>
                    <a:pt x="1776" y="315"/>
                    <a:pt x="1972" y="325"/>
                    <a:pt x="2168" y="348"/>
                  </a:cubicBezTo>
                  <a:lnTo>
                    <a:pt x="2141" y="348"/>
                  </a:lnTo>
                  <a:lnTo>
                    <a:pt x="2944" y="429"/>
                  </a:lnTo>
                  <a:cubicBezTo>
                    <a:pt x="2956" y="440"/>
                    <a:pt x="2970" y="446"/>
                    <a:pt x="2985" y="446"/>
                  </a:cubicBezTo>
                  <a:cubicBezTo>
                    <a:pt x="3040" y="446"/>
                    <a:pt x="3105" y="378"/>
                    <a:pt x="3105" y="295"/>
                  </a:cubicBezTo>
                  <a:cubicBezTo>
                    <a:pt x="3105" y="241"/>
                    <a:pt x="3078" y="134"/>
                    <a:pt x="2971" y="134"/>
                  </a:cubicBezTo>
                  <a:cubicBezTo>
                    <a:pt x="2543" y="27"/>
                    <a:pt x="2115" y="0"/>
                    <a:pt x="1713"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0" name="Google Shape;6633;p43">
              <a:extLst>
                <a:ext uri="{FF2B5EF4-FFF2-40B4-BE49-F238E27FC236}">
                  <a16:creationId xmlns:a16="http://schemas.microsoft.com/office/drawing/2014/main" id="{CE4CC0CB-1851-D1EB-4011-D0BD9973B70F}"/>
                </a:ext>
              </a:extLst>
            </p:cNvPr>
            <p:cNvSpPr/>
            <p:nvPr/>
          </p:nvSpPr>
          <p:spPr>
            <a:xfrm>
              <a:off x="7895100" y="4654800"/>
              <a:ext cx="68950" cy="12175"/>
            </a:xfrm>
            <a:custGeom>
              <a:avLst/>
              <a:gdLst/>
              <a:ahLst/>
              <a:cxnLst/>
              <a:rect l="l" t="t" r="r" b="b"/>
              <a:pathLst>
                <a:path w="2758" h="487" extrusionOk="0">
                  <a:moveTo>
                    <a:pt x="1713" y="0"/>
                  </a:moveTo>
                  <a:cubicBezTo>
                    <a:pt x="1205" y="27"/>
                    <a:pt x="669" y="108"/>
                    <a:pt x="134" y="215"/>
                  </a:cubicBezTo>
                  <a:cubicBezTo>
                    <a:pt x="81" y="215"/>
                    <a:pt x="54" y="241"/>
                    <a:pt x="27" y="241"/>
                  </a:cubicBezTo>
                  <a:cubicBezTo>
                    <a:pt x="0" y="268"/>
                    <a:pt x="0" y="295"/>
                    <a:pt x="0" y="348"/>
                  </a:cubicBezTo>
                  <a:cubicBezTo>
                    <a:pt x="0" y="396"/>
                    <a:pt x="43" y="486"/>
                    <a:pt x="128" y="486"/>
                  </a:cubicBezTo>
                  <a:cubicBezTo>
                    <a:pt x="138" y="486"/>
                    <a:pt x="149" y="485"/>
                    <a:pt x="161" y="482"/>
                  </a:cubicBezTo>
                  <a:cubicBezTo>
                    <a:pt x="662" y="399"/>
                    <a:pt x="1148" y="331"/>
                    <a:pt x="1655" y="331"/>
                  </a:cubicBezTo>
                  <a:cubicBezTo>
                    <a:pt x="1797" y="331"/>
                    <a:pt x="1941" y="337"/>
                    <a:pt x="2088" y="348"/>
                  </a:cubicBezTo>
                  <a:lnTo>
                    <a:pt x="2061" y="348"/>
                  </a:lnTo>
                  <a:cubicBezTo>
                    <a:pt x="2222" y="348"/>
                    <a:pt x="2382" y="375"/>
                    <a:pt x="2597" y="402"/>
                  </a:cubicBezTo>
                  <a:cubicBezTo>
                    <a:pt x="2677" y="402"/>
                    <a:pt x="2757" y="375"/>
                    <a:pt x="2757" y="268"/>
                  </a:cubicBezTo>
                  <a:cubicBezTo>
                    <a:pt x="2757" y="215"/>
                    <a:pt x="2730" y="108"/>
                    <a:pt x="2623" y="108"/>
                  </a:cubicBezTo>
                  <a:cubicBezTo>
                    <a:pt x="2329" y="27"/>
                    <a:pt x="2034" y="0"/>
                    <a:pt x="1713"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1" name="Google Shape;6634;p43">
              <a:extLst>
                <a:ext uri="{FF2B5EF4-FFF2-40B4-BE49-F238E27FC236}">
                  <a16:creationId xmlns:a16="http://schemas.microsoft.com/office/drawing/2014/main" id="{3DAC5933-B392-2CEE-6281-470A63C593C4}"/>
                </a:ext>
              </a:extLst>
            </p:cNvPr>
            <p:cNvSpPr/>
            <p:nvPr/>
          </p:nvSpPr>
          <p:spPr>
            <a:xfrm>
              <a:off x="8047000" y="4680225"/>
              <a:ext cx="46850" cy="26000"/>
            </a:xfrm>
            <a:custGeom>
              <a:avLst/>
              <a:gdLst/>
              <a:ahLst/>
              <a:cxnLst/>
              <a:rect l="l" t="t" r="r" b="b"/>
              <a:pathLst>
                <a:path w="1874" h="1040" extrusionOk="0">
                  <a:moveTo>
                    <a:pt x="134" y="1"/>
                  </a:moveTo>
                  <a:cubicBezTo>
                    <a:pt x="107" y="1"/>
                    <a:pt x="80" y="27"/>
                    <a:pt x="27" y="54"/>
                  </a:cubicBezTo>
                  <a:cubicBezTo>
                    <a:pt x="0" y="81"/>
                    <a:pt x="0" y="134"/>
                    <a:pt x="27" y="188"/>
                  </a:cubicBezTo>
                  <a:cubicBezTo>
                    <a:pt x="27" y="215"/>
                    <a:pt x="80" y="268"/>
                    <a:pt x="107" y="295"/>
                  </a:cubicBezTo>
                  <a:cubicBezTo>
                    <a:pt x="642" y="482"/>
                    <a:pt x="1151" y="723"/>
                    <a:pt x="1633" y="1018"/>
                  </a:cubicBezTo>
                  <a:cubicBezTo>
                    <a:pt x="1656" y="1033"/>
                    <a:pt x="1682" y="1040"/>
                    <a:pt x="1708" y="1040"/>
                  </a:cubicBezTo>
                  <a:cubicBezTo>
                    <a:pt x="1769" y="1040"/>
                    <a:pt x="1828" y="1002"/>
                    <a:pt x="1847" y="964"/>
                  </a:cubicBezTo>
                  <a:cubicBezTo>
                    <a:pt x="1874" y="884"/>
                    <a:pt x="1847" y="804"/>
                    <a:pt x="1767" y="750"/>
                  </a:cubicBezTo>
                  <a:cubicBezTo>
                    <a:pt x="1285" y="456"/>
                    <a:pt x="776" y="215"/>
                    <a:pt x="241" y="27"/>
                  </a:cubicBezTo>
                  <a:lnTo>
                    <a:pt x="161" y="27"/>
                  </a:lnTo>
                  <a:lnTo>
                    <a:pt x="134" y="1"/>
                  </a:ln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2" name="Google Shape;6635;p43">
              <a:extLst>
                <a:ext uri="{FF2B5EF4-FFF2-40B4-BE49-F238E27FC236}">
                  <a16:creationId xmlns:a16="http://schemas.microsoft.com/office/drawing/2014/main" id="{2C68816C-CFB1-765E-B09C-6B17218B9A64}"/>
                </a:ext>
              </a:extLst>
            </p:cNvPr>
            <p:cNvSpPr/>
            <p:nvPr/>
          </p:nvSpPr>
          <p:spPr>
            <a:xfrm>
              <a:off x="8039625" y="4676450"/>
              <a:ext cx="53550" cy="28150"/>
            </a:xfrm>
            <a:custGeom>
              <a:avLst/>
              <a:gdLst/>
              <a:ahLst/>
              <a:cxnLst/>
              <a:rect l="l" t="t" r="r" b="b"/>
              <a:pathLst>
                <a:path w="2142" h="1126" extrusionOk="0">
                  <a:moveTo>
                    <a:pt x="159" y="0"/>
                  </a:moveTo>
                  <a:cubicBezTo>
                    <a:pt x="156" y="0"/>
                    <a:pt x="150" y="18"/>
                    <a:pt x="134" y="18"/>
                  </a:cubicBezTo>
                  <a:cubicBezTo>
                    <a:pt x="108" y="18"/>
                    <a:pt x="54" y="45"/>
                    <a:pt x="27" y="71"/>
                  </a:cubicBezTo>
                  <a:cubicBezTo>
                    <a:pt x="1" y="98"/>
                    <a:pt x="1" y="152"/>
                    <a:pt x="27" y="205"/>
                  </a:cubicBezTo>
                  <a:cubicBezTo>
                    <a:pt x="27" y="232"/>
                    <a:pt x="54" y="259"/>
                    <a:pt x="108" y="312"/>
                  </a:cubicBezTo>
                  <a:cubicBezTo>
                    <a:pt x="723" y="526"/>
                    <a:pt x="1339" y="767"/>
                    <a:pt x="1901" y="1115"/>
                  </a:cubicBezTo>
                  <a:cubicBezTo>
                    <a:pt x="1921" y="1122"/>
                    <a:pt x="1941" y="1125"/>
                    <a:pt x="1961" y="1125"/>
                  </a:cubicBezTo>
                  <a:cubicBezTo>
                    <a:pt x="2020" y="1125"/>
                    <a:pt x="2075" y="1095"/>
                    <a:pt x="2115" y="1035"/>
                  </a:cubicBezTo>
                  <a:cubicBezTo>
                    <a:pt x="2142" y="981"/>
                    <a:pt x="2115" y="874"/>
                    <a:pt x="2035" y="847"/>
                  </a:cubicBezTo>
                  <a:cubicBezTo>
                    <a:pt x="1473" y="500"/>
                    <a:pt x="857" y="232"/>
                    <a:pt x="242" y="45"/>
                  </a:cubicBezTo>
                  <a:lnTo>
                    <a:pt x="161" y="45"/>
                  </a:lnTo>
                  <a:cubicBezTo>
                    <a:pt x="161" y="10"/>
                    <a:pt x="161" y="0"/>
                    <a:pt x="159"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3" name="Google Shape;6636;p43">
              <a:extLst>
                <a:ext uri="{FF2B5EF4-FFF2-40B4-BE49-F238E27FC236}">
                  <a16:creationId xmlns:a16="http://schemas.microsoft.com/office/drawing/2014/main" id="{E3918A9E-6CD9-E2AC-9B48-C8DC84FED1D0}"/>
                </a:ext>
              </a:extLst>
            </p:cNvPr>
            <p:cNvSpPr/>
            <p:nvPr/>
          </p:nvSpPr>
          <p:spPr>
            <a:xfrm>
              <a:off x="8037625" y="4673525"/>
              <a:ext cx="56900" cy="29800"/>
            </a:xfrm>
            <a:custGeom>
              <a:avLst/>
              <a:gdLst/>
              <a:ahLst/>
              <a:cxnLst/>
              <a:rect l="l" t="t" r="r" b="b"/>
              <a:pathLst>
                <a:path w="2276" h="1192" extrusionOk="0">
                  <a:moveTo>
                    <a:pt x="214" y="1"/>
                  </a:moveTo>
                  <a:cubicBezTo>
                    <a:pt x="107" y="54"/>
                    <a:pt x="81" y="54"/>
                    <a:pt x="81" y="54"/>
                  </a:cubicBezTo>
                  <a:cubicBezTo>
                    <a:pt x="54" y="81"/>
                    <a:pt x="0" y="135"/>
                    <a:pt x="0" y="162"/>
                  </a:cubicBezTo>
                  <a:cubicBezTo>
                    <a:pt x="0" y="188"/>
                    <a:pt x="0" y="215"/>
                    <a:pt x="54" y="269"/>
                  </a:cubicBezTo>
                  <a:cubicBezTo>
                    <a:pt x="81" y="295"/>
                    <a:pt x="107" y="322"/>
                    <a:pt x="134" y="322"/>
                  </a:cubicBezTo>
                  <a:lnTo>
                    <a:pt x="455" y="429"/>
                  </a:lnTo>
                  <a:lnTo>
                    <a:pt x="482" y="429"/>
                  </a:lnTo>
                  <a:cubicBezTo>
                    <a:pt x="1017" y="617"/>
                    <a:pt x="1526" y="857"/>
                    <a:pt x="2008" y="1152"/>
                  </a:cubicBezTo>
                  <a:cubicBezTo>
                    <a:pt x="2035" y="1179"/>
                    <a:pt x="2055" y="1192"/>
                    <a:pt x="2075" y="1192"/>
                  </a:cubicBezTo>
                  <a:cubicBezTo>
                    <a:pt x="2095" y="1192"/>
                    <a:pt x="2115" y="1179"/>
                    <a:pt x="2142" y="1152"/>
                  </a:cubicBezTo>
                  <a:cubicBezTo>
                    <a:pt x="2195" y="1152"/>
                    <a:pt x="2222" y="1125"/>
                    <a:pt x="2249" y="1098"/>
                  </a:cubicBezTo>
                  <a:cubicBezTo>
                    <a:pt x="2275" y="1072"/>
                    <a:pt x="2275" y="1018"/>
                    <a:pt x="2249" y="964"/>
                  </a:cubicBezTo>
                  <a:cubicBezTo>
                    <a:pt x="2249" y="938"/>
                    <a:pt x="2222" y="884"/>
                    <a:pt x="2168" y="857"/>
                  </a:cubicBezTo>
                  <a:cubicBezTo>
                    <a:pt x="1580" y="456"/>
                    <a:pt x="910" y="188"/>
                    <a:pt x="241"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4" name="Google Shape;6637;p43">
              <a:extLst>
                <a:ext uri="{FF2B5EF4-FFF2-40B4-BE49-F238E27FC236}">
                  <a16:creationId xmlns:a16="http://schemas.microsoft.com/office/drawing/2014/main" id="{C3412160-A394-96A6-E5E3-02610F564101}"/>
                </a:ext>
              </a:extLst>
            </p:cNvPr>
            <p:cNvSpPr/>
            <p:nvPr/>
          </p:nvSpPr>
          <p:spPr>
            <a:xfrm>
              <a:off x="8033600" y="4673100"/>
              <a:ext cx="58925" cy="32250"/>
            </a:xfrm>
            <a:custGeom>
              <a:avLst/>
              <a:gdLst/>
              <a:ahLst/>
              <a:cxnLst/>
              <a:rect l="l" t="t" r="r" b="b"/>
              <a:pathLst>
                <a:path w="2357" h="1290" extrusionOk="0">
                  <a:moveTo>
                    <a:pt x="127" y="0"/>
                  </a:moveTo>
                  <a:cubicBezTo>
                    <a:pt x="112" y="0"/>
                    <a:pt x="96" y="18"/>
                    <a:pt x="81" y="18"/>
                  </a:cubicBezTo>
                  <a:cubicBezTo>
                    <a:pt x="28" y="45"/>
                    <a:pt x="1" y="71"/>
                    <a:pt x="1" y="98"/>
                  </a:cubicBezTo>
                  <a:cubicBezTo>
                    <a:pt x="1" y="152"/>
                    <a:pt x="1" y="179"/>
                    <a:pt x="28" y="205"/>
                  </a:cubicBezTo>
                  <a:cubicBezTo>
                    <a:pt x="81" y="232"/>
                    <a:pt x="108" y="286"/>
                    <a:pt x="135" y="286"/>
                  </a:cubicBezTo>
                  <a:cubicBezTo>
                    <a:pt x="349" y="339"/>
                    <a:pt x="509" y="419"/>
                    <a:pt x="697" y="473"/>
                  </a:cubicBezTo>
                  <a:cubicBezTo>
                    <a:pt x="1071" y="607"/>
                    <a:pt x="1473" y="767"/>
                    <a:pt x="1821" y="1008"/>
                  </a:cubicBezTo>
                  <a:cubicBezTo>
                    <a:pt x="1901" y="1089"/>
                    <a:pt x="2008" y="1142"/>
                    <a:pt x="2088" y="1249"/>
                  </a:cubicBezTo>
                  <a:cubicBezTo>
                    <a:pt x="2115" y="1276"/>
                    <a:pt x="2155" y="1289"/>
                    <a:pt x="2192" y="1289"/>
                  </a:cubicBezTo>
                  <a:cubicBezTo>
                    <a:pt x="2229" y="1289"/>
                    <a:pt x="2262" y="1276"/>
                    <a:pt x="2276" y="1249"/>
                  </a:cubicBezTo>
                  <a:cubicBezTo>
                    <a:pt x="2356" y="1169"/>
                    <a:pt x="2356" y="1089"/>
                    <a:pt x="2276" y="1035"/>
                  </a:cubicBezTo>
                  <a:cubicBezTo>
                    <a:pt x="1981" y="767"/>
                    <a:pt x="1633" y="607"/>
                    <a:pt x="1312" y="446"/>
                  </a:cubicBezTo>
                  <a:cubicBezTo>
                    <a:pt x="938" y="286"/>
                    <a:pt x="563" y="179"/>
                    <a:pt x="215" y="45"/>
                  </a:cubicBezTo>
                  <a:lnTo>
                    <a:pt x="161" y="45"/>
                  </a:lnTo>
                  <a:cubicBezTo>
                    <a:pt x="150" y="10"/>
                    <a:pt x="138" y="0"/>
                    <a:pt x="127"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5" name="Google Shape;6638;p43">
              <a:extLst>
                <a:ext uri="{FF2B5EF4-FFF2-40B4-BE49-F238E27FC236}">
                  <a16:creationId xmlns:a16="http://schemas.microsoft.com/office/drawing/2014/main" id="{E05AD764-4319-EA4A-97C0-7609DC27EDFC}"/>
                </a:ext>
              </a:extLst>
            </p:cNvPr>
            <p:cNvSpPr/>
            <p:nvPr/>
          </p:nvSpPr>
          <p:spPr>
            <a:xfrm>
              <a:off x="8032275" y="4670850"/>
              <a:ext cx="62250" cy="33500"/>
            </a:xfrm>
            <a:custGeom>
              <a:avLst/>
              <a:gdLst/>
              <a:ahLst/>
              <a:cxnLst/>
              <a:rect l="l" t="t" r="r" b="b"/>
              <a:pathLst>
                <a:path w="2490" h="1340" extrusionOk="0">
                  <a:moveTo>
                    <a:pt x="107" y="1"/>
                  </a:moveTo>
                  <a:cubicBezTo>
                    <a:pt x="134" y="28"/>
                    <a:pt x="81" y="28"/>
                    <a:pt x="54" y="28"/>
                  </a:cubicBezTo>
                  <a:cubicBezTo>
                    <a:pt x="27" y="54"/>
                    <a:pt x="0" y="108"/>
                    <a:pt x="0" y="135"/>
                  </a:cubicBezTo>
                  <a:cubicBezTo>
                    <a:pt x="0" y="161"/>
                    <a:pt x="0" y="188"/>
                    <a:pt x="27" y="242"/>
                  </a:cubicBezTo>
                  <a:cubicBezTo>
                    <a:pt x="54" y="269"/>
                    <a:pt x="81" y="295"/>
                    <a:pt x="134" y="295"/>
                  </a:cubicBezTo>
                  <a:cubicBezTo>
                    <a:pt x="214" y="322"/>
                    <a:pt x="348" y="376"/>
                    <a:pt x="455" y="402"/>
                  </a:cubicBezTo>
                  <a:cubicBezTo>
                    <a:pt x="1044" y="590"/>
                    <a:pt x="1633" y="857"/>
                    <a:pt x="2141" y="1205"/>
                  </a:cubicBezTo>
                  <a:cubicBezTo>
                    <a:pt x="2168" y="1232"/>
                    <a:pt x="2222" y="1259"/>
                    <a:pt x="2249" y="1312"/>
                  </a:cubicBezTo>
                  <a:cubicBezTo>
                    <a:pt x="2302" y="1339"/>
                    <a:pt x="2329" y="1339"/>
                    <a:pt x="2356" y="1339"/>
                  </a:cubicBezTo>
                  <a:cubicBezTo>
                    <a:pt x="2382" y="1339"/>
                    <a:pt x="2436" y="1312"/>
                    <a:pt x="2463" y="1312"/>
                  </a:cubicBezTo>
                  <a:cubicBezTo>
                    <a:pt x="2489" y="1259"/>
                    <a:pt x="2489" y="1232"/>
                    <a:pt x="2489" y="1205"/>
                  </a:cubicBezTo>
                  <a:cubicBezTo>
                    <a:pt x="2489" y="1179"/>
                    <a:pt x="2463" y="1125"/>
                    <a:pt x="2436" y="1098"/>
                  </a:cubicBezTo>
                  <a:cubicBezTo>
                    <a:pt x="2088" y="857"/>
                    <a:pt x="1713" y="643"/>
                    <a:pt x="1365" y="456"/>
                  </a:cubicBezTo>
                  <a:cubicBezTo>
                    <a:pt x="964" y="295"/>
                    <a:pt x="562" y="135"/>
                    <a:pt x="161"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6" name="Google Shape;6639;p43">
              <a:extLst>
                <a:ext uri="{FF2B5EF4-FFF2-40B4-BE49-F238E27FC236}">
                  <a16:creationId xmlns:a16="http://schemas.microsoft.com/office/drawing/2014/main" id="{28E4416E-B6D6-A63B-8F01-BA59D85EB062}"/>
                </a:ext>
              </a:extLst>
            </p:cNvPr>
            <p:cNvSpPr/>
            <p:nvPr/>
          </p:nvSpPr>
          <p:spPr>
            <a:xfrm>
              <a:off x="8026250" y="4670200"/>
              <a:ext cx="66275" cy="31975"/>
            </a:xfrm>
            <a:custGeom>
              <a:avLst/>
              <a:gdLst/>
              <a:ahLst/>
              <a:cxnLst/>
              <a:rect l="l" t="t" r="r" b="b"/>
              <a:pathLst>
                <a:path w="2651" h="1279" extrusionOk="0">
                  <a:moveTo>
                    <a:pt x="214" y="0"/>
                  </a:moveTo>
                  <a:cubicBezTo>
                    <a:pt x="134" y="27"/>
                    <a:pt x="54" y="80"/>
                    <a:pt x="27" y="161"/>
                  </a:cubicBezTo>
                  <a:cubicBezTo>
                    <a:pt x="0" y="268"/>
                    <a:pt x="54" y="321"/>
                    <a:pt x="161" y="321"/>
                  </a:cubicBezTo>
                  <a:lnTo>
                    <a:pt x="857" y="535"/>
                  </a:lnTo>
                  <a:cubicBezTo>
                    <a:pt x="1392" y="723"/>
                    <a:pt x="1901" y="964"/>
                    <a:pt x="2382" y="1258"/>
                  </a:cubicBezTo>
                  <a:cubicBezTo>
                    <a:pt x="2396" y="1271"/>
                    <a:pt x="2409" y="1278"/>
                    <a:pt x="2429" y="1278"/>
                  </a:cubicBezTo>
                  <a:cubicBezTo>
                    <a:pt x="2449" y="1278"/>
                    <a:pt x="2476" y="1271"/>
                    <a:pt x="2516" y="1258"/>
                  </a:cubicBezTo>
                  <a:cubicBezTo>
                    <a:pt x="2543" y="1258"/>
                    <a:pt x="2570" y="1231"/>
                    <a:pt x="2597" y="1205"/>
                  </a:cubicBezTo>
                  <a:cubicBezTo>
                    <a:pt x="2650" y="1151"/>
                    <a:pt x="2650" y="1124"/>
                    <a:pt x="2597" y="1071"/>
                  </a:cubicBezTo>
                  <a:cubicBezTo>
                    <a:pt x="2597" y="1017"/>
                    <a:pt x="2570" y="990"/>
                    <a:pt x="2543" y="964"/>
                  </a:cubicBezTo>
                  <a:cubicBezTo>
                    <a:pt x="2195" y="723"/>
                    <a:pt x="1820" y="535"/>
                    <a:pt x="1472" y="402"/>
                  </a:cubicBezTo>
                  <a:cubicBezTo>
                    <a:pt x="1071" y="214"/>
                    <a:pt x="669" y="80"/>
                    <a:pt x="268"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7" name="Google Shape;6640;p43">
              <a:extLst>
                <a:ext uri="{FF2B5EF4-FFF2-40B4-BE49-F238E27FC236}">
                  <a16:creationId xmlns:a16="http://schemas.microsoft.com/office/drawing/2014/main" id="{98263285-CC51-3176-58E2-8EB30F50EA38}"/>
                </a:ext>
              </a:extLst>
            </p:cNvPr>
            <p:cNvSpPr/>
            <p:nvPr/>
          </p:nvSpPr>
          <p:spPr>
            <a:xfrm>
              <a:off x="8029600" y="4671525"/>
              <a:ext cx="56225" cy="28975"/>
            </a:xfrm>
            <a:custGeom>
              <a:avLst/>
              <a:gdLst/>
              <a:ahLst/>
              <a:cxnLst/>
              <a:rect l="l" t="t" r="r" b="b"/>
              <a:pathLst>
                <a:path w="2249" h="1159" extrusionOk="0">
                  <a:moveTo>
                    <a:pt x="134" y="1"/>
                  </a:moveTo>
                  <a:cubicBezTo>
                    <a:pt x="54" y="1"/>
                    <a:pt x="0" y="27"/>
                    <a:pt x="0" y="108"/>
                  </a:cubicBezTo>
                  <a:cubicBezTo>
                    <a:pt x="0" y="161"/>
                    <a:pt x="27" y="268"/>
                    <a:pt x="134" y="268"/>
                  </a:cubicBezTo>
                  <a:cubicBezTo>
                    <a:pt x="375" y="295"/>
                    <a:pt x="562" y="375"/>
                    <a:pt x="776" y="429"/>
                  </a:cubicBezTo>
                  <a:cubicBezTo>
                    <a:pt x="1098" y="563"/>
                    <a:pt x="1446" y="697"/>
                    <a:pt x="1740" y="937"/>
                  </a:cubicBezTo>
                  <a:cubicBezTo>
                    <a:pt x="1793" y="1018"/>
                    <a:pt x="1901" y="1044"/>
                    <a:pt x="1981" y="1098"/>
                  </a:cubicBezTo>
                  <a:cubicBezTo>
                    <a:pt x="2008" y="1138"/>
                    <a:pt x="2048" y="1158"/>
                    <a:pt x="2085" y="1158"/>
                  </a:cubicBezTo>
                  <a:cubicBezTo>
                    <a:pt x="2121" y="1158"/>
                    <a:pt x="2155" y="1138"/>
                    <a:pt x="2168" y="1098"/>
                  </a:cubicBezTo>
                  <a:cubicBezTo>
                    <a:pt x="2248" y="1044"/>
                    <a:pt x="2248" y="937"/>
                    <a:pt x="2168" y="911"/>
                  </a:cubicBezTo>
                  <a:cubicBezTo>
                    <a:pt x="1874" y="670"/>
                    <a:pt x="1579" y="456"/>
                    <a:pt x="1231" y="349"/>
                  </a:cubicBezTo>
                  <a:cubicBezTo>
                    <a:pt x="910" y="161"/>
                    <a:pt x="535" y="54"/>
                    <a:pt x="161"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8" name="Google Shape;6641;p43">
              <a:extLst>
                <a:ext uri="{FF2B5EF4-FFF2-40B4-BE49-F238E27FC236}">
                  <a16:creationId xmlns:a16="http://schemas.microsoft.com/office/drawing/2014/main" id="{E2F8B348-DBAF-E388-0EB8-EDD074123E62}"/>
                </a:ext>
              </a:extLst>
            </p:cNvPr>
            <p:cNvSpPr/>
            <p:nvPr/>
          </p:nvSpPr>
          <p:spPr>
            <a:xfrm>
              <a:off x="8044325" y="4677550"/>
              <a:ext cx="58225" cy="32475"/>
            </a:xfrm>
            <a:custGeom>
              <a:avLst/>
              <a:gdLst/>
              <a:ahLst/>
              <a:cxnLst/>
              <a:rect l="l" t="t" r="r" b="b"/>
              <a:pathLst>
                <a:path w="2329" h="1299" extrusionOk="0">
                  <a:moveTo>
                    <a:pt x="134" y="1"/>
                  </a:moveTo>
                  <a:cubicBezTo>
                    <a:pt x="107" y="1"/>
                    <a:pt x="80" y="27"/>
                    <a:pt x="54" y="54"/>
                  </a:cubicBezTo>
                  <a:cubicBezTo>
                    <a:pt x="0" y="108"/>
                    <a:pt x="0" y="134"/>
                    <a:pt x="54" y="188"/>
                  </a:cubicBezTo>
                  <a:cubicBezTo>
                    <a:pt x="54" y="241"/>
                    <a:pt x="80" y="268"/>
                    <a:pt x="107" y="295"/>
                  </a:cubicBezTo>
                  <a:cubicBezTo>
                    <a:pt x="803" y="536"/>
                    <a:pt x="1445" y="857"/>
                    <a:pt x="2061" y="1258"/>
                  </a:cubicBezTo>
                  <a:cubicBezTo>
                    <a:pt x="2074" y="1285"/>
                    <a:pt x="2088" y="1299"/>
                    <a:pt x="2108" y="1299"/>
                  </a:cubicBezTo>
                  <a:cubicBezTo>
                    <a:pt x="2128" y="1299"/>
                    <a:pt x="2155" y="1285"/>
                    <a:pt x="2195" y="1258"/>
                  </a:cubicBezTo>
                  <a:cubicBezTo>
                    <a:pt x="2222" y="1258"/>
                    <a:pt x="2248" y="1232"/>
                    <a:pt x="2275" y="1205"/>
                  </a:cubicBezTo>
                  <a:cubicBezTo>
                    <a:pt x="2329" y="1151"/>
                    <a:pt x="2329" y="1125"/>
                    <a:pt x="2275" y="1071"/>
                  </a:cubicBezTo>
                  <a:cubicBezTo>
                    <a:pt x="2275" y="1044"/>
                    <a:pt x="2248" y="991"/>
                    <a:pt x="2222" y="964"/>
                  </a:cubicBezTo>
                  <a:cubicBezTo>
                    <a:pt x="1606" y="563"/>
                    <a:pt x="937" y="241"/>
                    <a:pt x="268"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9" name="Google Shape;6642;p43">
              <a:extLst>
                <a:ext uri="{FF2B5EF4-FFF2-40B4-BE49-F238E27FC236}">
                  <a16:creationId xmlns:a16="http://schemas.microsoft.com/office/drawing/2014/main" id="{708124A0-B77E-D857-A1F4-BF00E158D927}"/>
                </a:ext>
              </a:extLst>
            </p:cNvPr>
            <p:cNvSpPr/>
            <p:nvPr/>
          </p:nvSpPr>
          <p:spPr>
            <a:xfrm>
              <a:off x="8054350" y="4680225"/>
              <a:ext cx="48875" cy="27975"/>
            </a:xfrm>
            <a:custGeom>
              <a:avLst/>
              <a:gdLst/>
              <a:ahLst/>
              <a:cxnLst/>
              <a:rect l="l" t="t" r="r" b="b"/>
              <a:pathLst>
                <a:path w="1955" h="1119" extrusionOk="0">
                  <a:moveTo>
                    <a:pt x="215" y="1"/>
                  </a:moveTo>
                  <a:cubicBezTo>
                    <a:pt x="134" y="27"/>
                    <a:pt x="108" y="27"/>
                    <a:pt x="81" y="54"/>
                  </a:cubicBezTo>
                  <a:cubicBezTo>
                    <a:pt x="54" y="81"/>
                    <a:pt x="0" y="134"/>
                    <a:pt x="0" y="161"/>
                  </a:cubicBezTo>
                  <a:cubicBezTo>
                    <a:pt x="0" y="188"/>
                    <a:pt x="0" y="215"/>
                    <a:pt x="54" y="268"/>
                  </a:cubicBezTo>
                  <a:cubicBezTo>
                    <a:pt x="81" y="295"/>
                    <a:pt x="108" y="322"/>
                    <a:pt x="134" y="322"/>
                  </a:cubicBezTo>
                  <a:lnTo>
                    <a:pt x="188" y="322"/>
                  </a:lnTo>
                  <a:cubicBezTo>
                    <a:pt x="723" y="536"/>
                    <a:pt x="1205" y="804"/>
                    <a:pt x="1687" y="1098"/>
                  </a:cubicBezTo>
                  <a:cubicBezTo>
                    <a:pt x="1700" y="1111"/>
                    <a:pt x="1713" y="1118"/>
                    <a:pt x="1734" y="1118"/>
                  </a:cubicBezTo>
                  <a:cubicBezTo>
                    <a:pt x="1754" y="1118"/>
                    <a:pt x="1780" y="1111"/>
                    <a:pt x="1821" y="1098"/>
                  </a:cubicBezTo>
                  <a:cubicBezTo>
                    <a:pt x="1847" y="1098"/>
                    <a:pt x="1874" y="1071"/>
                    <a:pt x="1928" y="1018"/>
                  </a:cubicBezTo>
                  <a:cubicBezTo>
                    <a:pt x="1954" y="991"/>
                    <a:pt x="1954" y="964"/>
                    <a:pt x="1928" y="937"/>
                  </a:cubicBezTo>
                  <a:cubicBezTo>
                    <a:pt x="1928" y="884"/>
                    <a:pt x="1874" y="857"/>
                    <a:pt x="1847" y="830"/>
                  </a:cubicBezTo>
                  <a:cubicBezTo>
                    <a:pt x="1580" y="670"/>
                    <a:pt x="1339" y="482"/>
                    <a:pt x="1071" y="349"/>
                  </a:cubicBezTo>
                  <a:cubicBezTo>
                    <a:pt x="803" y="215"/>
                    <a:pt x="536" y="81"/>
                    <a:pt x="241"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0" name="Google Shape;6643;p43">
              <a:extLst>
                <a:ext uri="{FF2B5EF4-FFF2-40B4-BE49-F238E27FC236}">
                  <a16:creationId xmlns:a16="http://schemas.microsoft.com/office/drawing/2014/main" id="{FEF2CAF5-5EC2-7D02-A0C9-5F6712ADB75E}"/>
                </a:ext>
              </a:extLst>
            </p:cNvPr>
            <p:cNvSpPr/>
            <p:nvPr/>
          </p:nvSpPr>
          <p:spPr>
            <a:xfrm>
              <a:off x="8034275" y="4671525"/>
              <a:ext cx="63600" cy="33475"/>
            </a:xfrm>
            <a:custGeom>
              <a:avLst/>
              <a:gdLst/>
              <a:ahLst/>
              <a:cxnLst/>
              <a:rect l="l" t="t" r="r" b="b"/>
              <a:pathLst>
                <a:path w="2544" h="1339" extrusionOk="0">
                  <a:moveTo>
                    <a:pt x="2169" y="1205"/>
                  </a:moveTo>
                  <a:cubicBezTo>
                    <a:pt x="2169" y="1224"/>
                    <a:pt x="2195" y="1229"/>
                    <a:pt x="2211" y="1231"/>
                  </a:cubicBezTo>
                  <a:lnTo>
                    <a:pt x="2211" y="1231"/>
                  </a:lnTo>
                  <a:cubicBezTo>
                    <a:pt x="2197" y="1221"/>
                    <a:pt x="2183" y="1212"/>
                    <a:pt x="2169" y="1205"/>
                  </a:cubicBezTo>
                  <a:close/>
                  <a:moveTo>
                    <a:pt x="134" y="1"/>
                  </a:moveTo>
                  <a:cubicBezTo>
                    <a:pt x="134" y="81"/>
                    <a:pt x="108" y="81"/>
                    <a:pt x="81" y="81"/>
                  </a:cubicBezTo>
                  <a:cubicBezTo>
                    <a:pt x="54" y="108"/>
                    <a:pt x="1" y="134"/>
                    <a:pt x="1" y="161"/>
                  </a:cubicBezTo>
                  <a:cubicBezTo>
                    <a:pt x="1" y="215"/>
                    <a:pt x="1" y="242"/>
                    <a:pt x="54" y="268"/>
                  </a:cubicBezTo>
                  <a:cubicBezTo>
                    <a:pt x="81" y="295"/>
                    <a:pt x="108" y="349"/>
                    <a:pt x="134" y="349"/>
                  </a:cubicBezTo>
                  <a:cubicBezTo>
                    <a:pt x="268" y="375"/>
                    <a:pt x="429" y="429"/>
                    <a:pt x="563" y="482"/>
                  </a:cubicBezTo>
                  <a:lnTo>
                    <a:pt x="616" y="482"/>
                  </a:lnTo>
                  <a:cubicBezTo>
                    <a:pt x="1178" y="670"/>
                    <a:pt x="1714" y="911"/>
                    <a:pt x="2222" y="1232"/>
                  </a:cubicBezTo>
                  <a:cubicBezTo>
                    <a:pt x="2222" y="1232"/>
                    <a:pt x="2217" y="1232"/>
                    <a:pt x="2211" y="1231"/>
                  </a:cubicBezTo>
                  <a:lnTo>
                    <a:pt x="2211" y="1231"/>
                  </a:lnTo>
                  <a:cubicBezTo>
                    <a:pt x="2249" y="1258"/>
                    <a:pt x="2283" y="1292"/>
                    <a:pt x="2302" y="1312"/>
                  </a:cubicBezTo>
                  <a:cubicBezTo>
                    <a:pt x="2356" y="1339"/>
                    <a:pt x="2383" y="1339"/>
                    <a:pt x="2409" y="1339"/>
                  </a:cubicBezTo>
                  <a:cubicBezTo>
                    <a:pt x="2436" y="1339"/>
                    <a:pt x="2490" y="1312"/>
                    <a:pt x="2516" y="1285"/>
                  </a:cubicBezTo>
                  <a:cubicBezTo>
                    <a:pt x="2543" y="1232"/>
                    <a:pt x="2543" y="1205"/>
                    <a:pt x="2543" y="1178"/>
                  </a:cubicBezTo>
                  <a:cubicBezTo>
                    <a:pt x="2543" y="1152"/>
                    <a:pt x="2516" y="1098"/>
                    <a:pt x="2490" y="1071"/>
                  </a:cubicBezTo>
                  <a:cubicBezTo>
                    <a:pt x="2142" y="830"/>
                    <a:pt x="1767" y="616"/>
                    <a:pt x="1366" y="429"/>
                  </a:cubicBezTo>
                  <a:cubicBezTo>
                    <a:pt x="964" y="268"/>
                    <a:pt x="563" y="108"/>
                    <a:pt x="161"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1" name="Google Shape;6644;p43">
              <a:extLst>
                <a:ext uri="{FF2B5EF4-FFF2-40B4-BE49-F238E27FC236}">
                  <a16:creationId xmlns:a16="http://schemas.microsoft.com/office/drawing/2014/main" id="{2AF78BC7-69DD-D6D8-6518-D553FC152903}"/>
                </a:ext>
              </a:extLst>
            </p:cNvPr>
            <p:cNvSpPr/>
            <p:nvPr/>
          </p:nvSpPr>
          <p:spPr>
            <a:xfrm>
              <a:off x="8032275" y="4672725"/>
              <a:ext cx="65600" cy="33300"/>
            </a:xfrm>
            <a:custGeom>
              <a:avLst/>
              <a:gdLst/>
              <a:ahLst/>
              <a:cxnLst/>
              <a:rect l="l" t="t" r="r" b="b"/>
              <a:pathLst>
                <a:path w="2624" h="1332" extrusionOk="0">
                  <a:moveTo>
                    <a:pt x="120" y="1"/>
                  </a:moveTo>
                  <a:cubicBezTo>
                    <a:pt x="40" y="1"/>
                    <a:pt x="0" y="67"/>
                    <a:pt x="0" y="113"/>
                  </a:cubicBezTo>
                  <a:cubicBezTo>
                    <a:pt x="0" y="167"/>
                    <a:pt x="0" y="194"/>
                    <a:pt x="27" y="220"/>
                  </a:cubicBezTo>
                  <a:cubicBezTo>
                    <a:pt x="54" y="247"/>
                    <a:pt x="81" y="301"/>
                    <a:pt x="134" y="301"/>
                  </a:cubicBezTo>
                  <a:cubicBezTo>
                    <a:pt x="348" y="354"/>
                    <a:pt x="616" y="434"/>
                    <a:pt x="857" y="515"/>
                  </a:cubicBezTo>
                  <a:cubicBezTo>
                    <a:pt x="1339" y="702"/>
                    <a:pt x="1767" y="889"/>
                    <a:pt x="2168" y="1157"/>
                  </a:cubicBezTo>
                  <a:lnTo>
                    <a:pt x="2195" y="1157"/>
                  </a:lnTo>
                  <a:cubicBezTo>
                    <a:pt x="2275" y="1184"/>
                    <a:pt x="2329" y="1264"/>
                    <a:pt x="2356" y="1291"/>
                  </a:cubicBezTo>
                  <a:cubicBezTo>
                    <a:pt x="2396" y="1318"/>
                    <a:pt x="2443" y="1331"/>
                    <a:pt x="2483" y="1331"/>
                  </a:cubicBezTo>
                  <a:cubicBezTo>
                    <a:pt x="2523" y="1331"/>
                    <a:pt x="2556" y="1318"/>
                    <a:pt x="2570" y="1291"/>
                  </a:cubicBezTo>
                  <a:cubicBezTo>
                    <a:pt x="2623" y="1237"/>
                    <a:pt x="2623" y="1130"/>
                    <a:pt x="2570" y="1077"/>
                  </a:cubicBezTo>
                  <a:cubicBezTo>
                    <a:pt x="2222" y="809"/>
                    <a:pt x="1874" y="622"/>
                    <a:pt x="1472" y="461"/>
                  </a:cubicBezTo>
                  <a:cubicBezTo>
                    <a:pt x="1071" y="301"/>
                    <a:pt x="616" y="167"/>
                    <a:pt x="188" y="6"/>
                  </a:cubicBezTo>
                  <a:lnTo>
                    <a:pt x="161" y="6"/>
                  </a:lnTo>
                  <a:cubicBezTo>
                    <a:pt x="146" y="2"/>
                    <a:pt x="133" y="1"/>
                    <a:pt x="120"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2" name="Google Shape;6645;p43">
              <a:extLst>
                <a:ext uri="{FF2B5EF4-FFF2-40B4-BE49-F238E27FC236}">
                  <a16:creationId xmlns:a16="http://schemas.microsoft.com/office/drawing/2014/main" id="{42DB70B7-8F59-1408-17C9-17B32A5DAEA2}"/>
                </a:ext>
              </a:extLst>
            </p:cNvPr>
            <p:cNvSpPr/>
            <p:nvPr/>
          </p:nvSpPr>
          <p:spPr>
            <a:xfrm>
              <a:off x="8029600" y="4671525"/>
              <a:ext cx="64925" cy="32325"/>
            </a:xfrm>
            <a:custGeom>
              <a:avLst/>
              <a:gdLst/>
              <a:ahLst/>
              <a:cxnLst/>
              <a:rect l="l" t="t" r="r" b="b"/>
              <a:pathLst>
                <a:path w="2597" h="1293" extrusionOk="0">
                  <a:moveTo>
                    <a:pt x="188" y="1"/>
                  </a:moveTo>
                  <a:cubicBezTo>
                    <a:pt x="107" y="1"/>
                    <a:pt x="27" y="27"/>
                    <a:pt x="27" y="108"/>
                  </a:cubicBezTo>
                  <a:cubicBezTo>
                    <a:pt x="0" y="161"/>
                    <a:pt x="54" y="268"/>
                    <a:pt x="161" y="268"/>
                  </a:cubicBezTo>
                  <a:cubicBezTo>
                    <a:pt x="428" y="349"/>
                    <a:pt x="696" y="402"/>
                    <a:pt x="964" y="509"/>
                  </a:cubicBezTo>
                  <a:cubicBezTo>
                    <a:pt x="1365" y="643"/>
                    <a:pt x="1740" y="804"/>
                    <a:pt x="2061" y="1044"/>
                  </a:cubicBezTo>
                  <a:cubicBezTo>
                    <a:pt x="2168" y="1098"/>
                    <a:pt x="2248" y="1178"/>
                    <a:pt x="2329" y="1232"/>
                  </a:cubicBezTo>
                  <a:cubicBezTo>
                    <a:pt x="2369" y="1272"/>
                    <a:pt x="2409" y="1292"/>
                    <a:pt x="2446" y="1292"/>
                  </a:cubicBezTo>
                  <a:cubicBezTo>
                    <a:pt x="2483" y="1292"/>
                    <a:pt x="2516" y="1272"/>
                    <a:pt x="2543" y="1232"/>
                  </a:cubicBezTo>
                  <a:cubicBezTo>
                    <a:pt x="2596" y="1178"/>
                    <a:pt x="2596" y="1071"/>
                    <a:pt x="2543" y="1044"/>
                  </a:cubicBezTo>
                  <a:cubicBezTo>
                    <a:pt x="1874" y="509"/>
                    <a:pt x="1071" y="161"/>
                    <a:pt x="241"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3" name="Google Shape;6646;p43">
              <a:extLst>
                <a:ext uri="{FF2B5EF4-FFF2-40B4-BE49-F238E27FC236}">
                  <a16:creationId xmlns:a16="http://schemas.microsoft.com/office/drawing/2014/main" id="{BA501FE4-D79C-2E22-66B1-C382B1F39D28}"/>
                </a:ext>
              </a:extLst>
            </p:cNvPr>
            <p:cNvSpPr/>
            <p:nvPr/>
          </p:nvSpPr>
          <p:spPr>
            <a:xfrm>
              <a:off x="8032275" y="4671525"/>
              <a:ext cx="63575" cy="33150"/>
            </a:xfrm>
            <a:custGeom>
              <a:avLst/>
              <a:gdLst/>
              <a:ahLst/>
              <a:cxnLst/>
              <a:rect l="l" t="t" r="r" b="b"/>
              <a:pathLst>
                <a:path w="2543" h="1326" extrusionOk="0">
                  <a:moveTo>
                    <a:pt x="2034" y="1152"/>
                  </a:moveTo>
                  <a:cubicBezTo>
                    <a:pt x="2034" y="1165"/>
                    <a:pt x="2041" y="1172"/>
                    <a:pt x="2044" y="1172"/>
                  </a:cubicBezTo>
                  <a:cubicBezTo>
                    <a:pt x="2048" y="1172"/>
                    <a:pt x="2048" y="1165"/>
                    <a:pt x="2034" y="1152"/>
                  </a:cubicBezTo>
                  <a:close/>
                  <a:moveTo>
                    <a:pt x="161" y="1"/>
                  </a:moveTo>
                  <a:cubicBezTo>
                    <a:pt x="54" y="1"/>
                    <a:pt x="0" y="27"/>
                    <a:pt x="0" y="108"/>
                  </a:cubicBezTo>
                  <a:cubicBezTo>
                    <a:pt x="0" y="134"/>
                    <a:pt x="0" y="161"/>
                    <a:pt x="27" y="215"/>
                  </a:cubicBezTo>
                  <a:cubicBezTo>
                    <a:pt x="54" y="242"/>
                    <a:pt x="81" y="268"/>
                    <a:pt x="134" y="268"/>
                  </a:cubicBezTo>
                  <a:cubicBezTo>
                    <a:pt x="295" y="349"/>
                    <a:pt x="455" y="375"/>
                    <a:pt x="616" y="429"/>
                  </a:cubicBezTo>
                  <a:cubicBezTo>
                    <a:pt x="1124" y="616"/>
                    <a:pt x="1633" y="830"/>
                    <a:pt x="2061" y="1152"/>
                  </a:cubicBezTo>
                  <a:cubicBezTo>
                    <a:pt x="2141" y="1178"/>
                    <a:pt x="2195" y="1232"/>
                    <a:pt x="2249" y="1285"/>
                  </a:cubicBezTo>
                  <a:cubicBezTo>
                    <a:pt x="2289" y="1312"/>
                    <a:pt x="2336" y="1326"/>
                    <a:pt x="2376" y="1326"/>
                  </a:cubicBezTo>
                  <a:cubicBezTo>
                    <a:pt x="2416" y="1326"/>
                    <a:pt x="2449" y="1312"/>
                    <a:pt x="2463" y="1285"/>
                  </a:cubicBezTo>
                  <a:cubicBezTo>
                    <a:pt x="2543" y="1205"/>
                    <a:pt x="2543" y="1098"/>
                    <a:pt x="2463" y="1071"/>
                  </a:cubicBezTo>
                  <a:cubicBezTo>
                    <a:pt x="2141" y="804"/>
                    <a:pt x="1767" y="616"/>
                    <a:pt x="1392" y="429"/>
                  </a:cubicBezTo>
                  <a:cubicBezTo>
                    <a:pt x="1017" y="268"/>
                    <a:pt x="616" y="134"/>
                    <a:pt x="188"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4" name="Google Shape;6647;p43">
              <a:extLst>
                <a:ext uri="{FF2B5EF4-FFF2-40B4-BE49-F238E27FC236}">
                  <a16:creationId xmlns:a16="http://schemas.microsoft.com/office/drawing/2014/main" id="{D4D71C9B-451C-09DC-83A9-7B3FF194FD8A}"/>
                </a:ext>
              </a:extLst>
            </p:cNvPr>
            <p:cNvSpPr/>
            <p:nvPr/>
          </p:nvSpPr>
          <p:spPr>
            <a:xfrm>
              <a:off x="8007500" y="4664825"/>
              <a:ext cx="69625" cy="29825"/>
            </a:xfrm>
            <a:custGeom>
              <a:avLst/>
              <a:gdLst/>
              <a:ahLst/>
              <a:cxnLst/>
              <a:rect l="l" t="t" r="r" b="b"/>
              <a:pathLst>
                <a:path w="2785" h="1193" extrusionOk="0">
                  <a:moveTo>
                    <a:pt x="188" y="1"/>
                  </a:moveTo>
                  <a:cubicBezTo>
                    <a:pt x="108" y="1"/>
                    <a:pt x="54" y="28"/>
                    <a:pt x="1" y="108"/>
                  </a:cubicBezTo>
                  <a:cubicBezTo>
                    <a:pt x="1" y="162"/>
                    <a:pt x="54" y="269"/>
                    <a:pt x="135" y="269"/>
                  </a:cubicBezTo>
                  <a:cubicBezTo>
                    <a:pt x="617" y="349"/>
                    <a:pt x="1045" y="429"/>
                    <a:pt x="1473" y="617"/>
                  </a:cubicBezTo>
                  <a:cubicBezTo>
                    <a:pt x="1794" y="697"/>
                    <a:pt x="2115" y="884"/>
                    <a:pt x="2383" y="1045"/>
                  </a:cubicBezTo>
                  <a:cubicBezTo>
                    <a:pt x="2410" y="1072"/>
                    <a:pt x="2490" y="1098"/>
                    <a:pt x="2517" y="1152"/>
                  </a:cubicBezTo>
                  <a:cubicBezTo>
                    <a:pt x="2557" y="1179"/>
                    <a:pt x="2597" y="1192"/>
                    <a:pt x="2634" y="1192"/>
                  </a:cubicBezTo>
                  <a:cubicBezTo>
                    <a:pt x="2671" y="1192"/>
                    <a:pt x="2704" y="1179"/>
                    <a:pt x="2731" y="1152"/>
                  </a:cubicBezTo>
                  <a:cubicBezTo>
                    <a:pt x="2785" y="1072"/>
                    <a:pt x="2785" y="965"/>
                    <a:pt x="2731" y="938"/>
                  </a:cubicBezTo>
                  <a:cubicBezTo>
                    <a:pt x="2544" y="804"/>
                    <a:pt x="2356" y="697"/>
                    <a:pt x="2196" y="617"/>
                  </a:cubicBezTo>
                  <a:cubicBezTo>
                    <a:pt x="1982" y="510"/>
                    <a:pt x="1741" y="402"/>
                    <a:pt x="1553" y="349"/>
                  </a:cubicBezTo>
                  <a:cubicBezTo>
                    <a:pt x="1125" y="215"/>
                    <a:pt x="670" y="108"/>
                    <a:pt x="215"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5" name="Google Shape;6648;p43">
              <a:extLst>
                <a:ext uri="{FF2B5EF4-FFF2-40B4-BE49-F238E27FC236}">
                  <a16:creationId xmlns:a16="http://schemas.microsoft.com/office/drawing/2014/main" id="{95D818DF-0C64-C54E-0182-70CB57A5A309}"/>
                </a:ext>
              </a:extLst>
            </p:cNvPr>
            <p:cNvSpPr/>
            <p:nvPr/>
          </p:nvSpPr>
          <p:spPr>
            <a:xfrm>
              <a:off x="8044325" y="4675875"/>
              <a:ext cx="14725" cy="10275"/>
            </a:xfrm>
            <a:custGeom>
              <a:avLst/>
              <a:gdLst/>
              <a:ahLst/>
              <a:cxnLst/>
              <a:rect l="l" t="t" r="r" b="b"/>
              <a:pathLst>
                <a:path w="589" h="411" extrusionOk="0">
                  <a:moveTo>
                    <a:pt x="181" y="1"/>
                  </a:moveTo>
                  <a:cubicBezTo>
                    <a:pt x="174" y="1"/>
                    <a:pt x="161" y="14"/>
                    <a:pt x="134" y="41"/>
                  </a:cubicBezTo>
                  <a:cubicBezTo>
                    <a:pt x="107" y="41"/>
                    <a:pt x="80" y="68"/>
                    <a:pt x="54" y="94"/>
                  </a:cubicBezTo>
                  <a:cubicBezTo>
                    <a:pt x="0" y="175"/>
                    <a:pt x="54" y="255"/>
                    <a:pt x="107" y="308"/>
                  </a:cubicBezTo>
                  <a:cubicBezTo>
                    <a:pt x="187" y="335"/>
                    <a:pt x="268" y="362"/>
                    <a:pt x="348" y="389"/>
                  </a:cubicBezTo>
                  <a:cubicBezTo>
                    <a:pt x="364" y="404"/>
                    <a:pt x="384" y="411"/>
                    <a:pt x="405" y="411"/>
                  </a:cubicBezTo>
                  <a:cubicBezTo>
                    <a:pt x="457" y="411"/>
                    <a:pt x="516" y="373"/>
                    <a:pt x="535" y="335"/>
                  </a:cubicBezTo>
                  <a:cubicBezTo>
                    <a:pt x="589" y="255"/>
                    <a:pt x="535" y="175"/>
                    <a:pt x="482" y="121"/>
                  </a:cubicBezTo>
                  <a:cubicBezTo>
                    <a:pt x="401" y="94"/>
                    <a:pt x="321" y="68"/>
                    <a:pt x="241" y="41"/>
                  </a:cubicBezTo>
                  <a:lnTo>
                    <a:pt x="187" y="41"/>
                  </a:lnTo>
                  <a:cubicBezTo>
                    <a:pt x="187" y="14"/>
                    <a:pt x="187" y="1"/>
                    <a:pt x="181"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6" name="Google Shape;6649;p43">
              <a:extLst>
                <a:ext uri="{FF2B5EF4-FFF2-40B4-BE49-F238E27FC236}">
                  <a16:creationId xmlns:a16="http://schemas.microsoft.com/office/drawing/2014/main" id="{4D1AF495-1A68-2040-4D52-85D0110DC54E}"/>
                </a:ext>
              </a:extLst>
            </p:cNvPr>
            <p:cNvSpPr/>
            <p:nvPr/>
          </p:nvSpPr>
          <p:spPr>
            <a:xfrm>
              <a:off x="7996125" y="4660825"/>
              <a:ext cx="61600" cy="25325"/>
            </a:xfrm>
            <a:custGeom>
              <a:avLst/>
              <a:gdLst/>
              <a:ahLst/>
              <a:cxnLst/>
              <a:rect l="l" t="t" r="r" b="b"/>
              <a:pathLst>
                <a:path w="2464" h="1013" extrusionOk="0">
                  <a:moveTo>
                    <a:pt x="161" y="0"/>
                  </a:moveTo>
                  <a:cubicBezTo>
                    <a:pt x="108" y="0"/>
                    <a:pt x="28" y="54"/>
                    <a:pt x="1" y="134"/>
                  </a:cubicBezTo>
                  <a:cubicBezTo>
                    <a:pt x="1" y="188"/>
                    <a:pt x="28" y="295"/>
                    <a:pt x="135" y="295"/>
                  </a:cubicBezTo>
                  <a:cubicBezTo>
                    <a:pt x="563" y="402"/>
                    <a:pt x="991" y="509"/>
                    <a:pt x="1393" y="643"/>
                  </a:cubicBezTo>
                  <a:lnTo>
                    <a:pt x="1446" y="643"/>
                  </a:lnTo>
                  <a:cubicBezTo>
                    <a:pt x="1687" y="723"/>
                    <a:pt x="1982" y="830"/>
                    <a:pt x="2249" y="991"/>
                  </a:cubicBezTo>
                  <a:cubicBezTo>
                    <a:pt x="2265" y="1006"/>
                    <a:pt x="2285" y="1013"/>
                    <a:pt x="2307" y="1013"/>
                  </a:cubicBezTo>
                  <a:cubicBezTo>
                    <a:pt x="2359" y="1013"/>
                    <a:pt x="2418" y="975"/>
                    <a:pt x="2437" y="937"/>
                  </a:cubicBezTo>
                  <a:cubicBezTo>
                    <a:pt x="2463" y="857"/>
                    <a:pt x="2437" y="777"/>
                    <a:pt x="2356" y="723"/>
                  </a:cubicBezTo>
                  <a:cubicBezTo>
                    <a:pt x="1687" y="375"/>
                    <a:pt x="938" y="161"/>
                    <a:pt x="188"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7" name="Google Shape;6650;p43">
              <a:extLst>
                <a:ext uri="{FF2B5EF4-FFF2-40B4-BE49-F238E27FC236}">
                  <a16:creationId xmlns:a16="http://schemas.microsoft.com/office/drawing/2014/main" id="{1F467295-2543-E33A-7DD9-99BD1CCAD1C0}"/>
                </a:ext>
              </a:extLst>
            </p:cNvPr>
            <p:cNvSpPr/>
            <p:nvPr/>
          </p:nvSpPr>
          <p:spPr>
            <a:xfrm>
              <a:off x="8087150" y="4698975"/>
              <a:ext cx="36825" cy="29800"/>
            </a:xfrm>
            <a:custGeom>
              <a:avLst/>
              <a:gdLst/>
              <a:ahLst/>
              <a:cxnLst/>
              <a:rect l="l" t="t" r="r" b="b"/>
              <a:pathLst>
                <a:path w="1473" h="1192" extrusionOk="0">
                  <a:moveTo>
                    <a:pt x="161" y="0"/>
                  </a:moveTo>
                  <a:cubicBezTo>
                    <a:pt x="107" y="0"/>
                    <a:pt x="80" y="0"/>
                    <a:pt x="27" y="80"/>
                  </a:cubicBezTo>
                  <a:cubicBezTo>
                    <a:pt x="0" y="134"/>
                    <a:pt x="0" y="241"/>
                    <a:pt x="107" y="268"/>
                  </a:cubicBezTo>
                  <a:cubicBezTo>
                    <a:pt x="375" y="401"/>
                    <a:pt x="616" y="589"/>
                    <a:pt x="830" y="749"/>
                  </a:cubicBezTo>
                  <a:cubicBezTo>
                    <a:pt x="964" y="857"/>
                    <a:pt x="1097" y="990"/>
                    <a:pt x="1231" y="1151"/>
                  </a:cubicBezTo>
                  <a:cubicBezTo>
                    <a:pt x="1271" y="1178"/>
                    <a:pt x="1318" y="1191"/>
                    <a:pt x="1358" y="1191"/>
                  </a:cubicBezTo>
                  <a:cubicBezTo>
                    <a:pt x="1399" y="1191"/>
                    <a:pt x="1432" y="1178"/>
                    <a:pt x="1445" y="1151"/>
                  </a:cubicBezTo>
                  <a:cubicBezTo>
                    <a:pt x="1472" y="1124"/>
                    <a:pt x="1472" y="1071"/>
                    <a:pt x="1472" y="1044"/>
                  </a:cubicBezTo>
                  <a:cubicBezTo>
                    <a:pt x="1472" y="1017"/>
                    <a:pt x="1472" y="990"/>
                    <a:pt x="1445" y="937"/>
                  </a:cubicBezTo>
                  <a:cubicBezTo>
                    <a:pt x="1097" y="535"/>
                    <a:pt x="669" y="268"/>
                    <a:pt x="241" y="54"/>
                  </a:cubicBezTo>
                  <a:cubicBezTo>
                    <a:pt x="214" y="54"/>
                    <a:pt x="161" y="0"/>
                    <a:pt x="161"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8" name="Google Shape;6651;p43">
              <a:extLst>
                <a:ext uri="{FF2B5EF4-FFF2-40B4-BE49-F238E27FC236}">
                  <a16:creationId xmlns:a16="http://schemas.microsoft.com/office/drawing/2014/main" id="{1FB602DE-76DC-9ABC-6757-E909398D13B0}"/>
                </a:ext>
              </a:extLst>
            </p:cNvPr>
            <p:cNvSpPr/>
            <p:nvPr/>
          </p:nvSpPr>
          <p:spPr>
            <a:xfrm>
              <a:off x="8077100" y="4691350"/>
              <a:ext cx="45525" cy="35250"/>
            </a:xfrm>
            <a:custGeom>
              <a:avLst/>
              <a:gdLst/>
              <a:ahLst/>
              <a:cxnLst/>
              <a:rect l="l" t="t" r="r" b="b"/>
              <a:pathLst>
                <a:path w="1821" h="1410" extrusionOk="0">
                  <a:moveTo>
                    <a:pt x="125" y="1"/>
                  </a:moveTo>
                  <a:cubicBezTo>
                    <a:pt x="93" y="1"/>
                    <a:pt x="67" y="31"/>
                    <a:pt x="27" y="91"/>
                  </a:cubicBezTo>
                  <a:cubicBezTo>
                    <a:pt x="1" y="144"/>
                    <a:pt x="27" y="251"/>
                    <a:pt x="108" y="278"/>
                  </a:cubicBezTo>
                  <a:cubicBezTo>
                    <a:pt x="429" y="519"/>
                    <a:pt x="803" y="706"/>
                    <a:pt x="1098" y="947"/>
                  </a:cubicBezTo>
                  <a:cubicBezTo>
                    <a:pt x="1285" y="1081"/>
                    <a:pt x="1419" y="1188"/>
                    <a:pt x="1553" y="1349"/>
                  </a:cubicBezTo>
                  <a:cubicBezTo>
                    <a:pt x="1580" y="1389"/>
                    <a:pt x="1620" y="1409"/>
                    <a:pt x="1657" y="1409"/>
                  </a:cubicBezTo>
                  <a:cubicBezTo>
                    <a:pt x="1693" y="1409"/>
                    <a:pt x="1727" y="1389"/>
                    <a:pt x="1740" y="1349"/>
                  </a:cubicBezTo>
                  <a:cubicBezTo>
                    <a:pt x="1821" y="1295"/>
                    <a:pt x="1821" y="1188"/>
                    <a:pt x="1740" y="1162"/>
                  </a:cubicBezTo>
                  <a:cubicBezTo>
                    <a:pt x="1312" y="680"/>
                    <a:pt x="777" y="385"/>
                    <a:pt x="241" y="37"/>
                  </a:cubicBezTo>
                  <a:cubicBezTo>
                    <a:pt x="215" y="37"/>
                    <a:pt x="215" y="11"/>
                    <a:pt x="161" y="11"/>
                  </a:cubicBezTo>
                  <a:cubicBezTo>
                    <a:pt x="148" y="4"/>
                    <a:pt x="136" y="1"/>
                    <a:pt x="125"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9" name="Google Shape;6652;p43">
              <a:extLst>
                <a:ext uri="{FF2B5EF4-FFF2-40B4-BE49-F238E27FC236}">
                  <a16:creationId xmlns:a16="http://schemas.microsoft.com/office/drawing/2014/main" id="{D1ABFA5F-2934-09D0-F9D0-C28775445DA2}"/>
                </a:ext>
              </a:extLst>
            </p:cNvPr>
            <p:cNvSpPr/>
            <p:nvPr/>
          </p:nvSpPr>
          <p:spPr>
            <a:xfrm>
              <a:off x="8073750" y="4688925"/>
              <a:ext cx="48875" cy="35000"/>
            </a:xfrm>
            <a:custGeom>
              <a:avLst/>
              <a:gdLst/>
              <a:ahLst/>
              <a:cxnLst/>
              <a:rect l="l" t="t" r="r" b="b"/>
              <a:pathLst>
                <a:path w="1955" h="1400" extrusionOk="0">
                  <a:moveTo>
                    <a:pt x="161" y="1"/>
                  </a:moveTo>
                  <a:cubicBezTo>
                    <a:pt x="135" y="54"/>
                    <a:pt x="81" y="54"/>
                    <a:pt x="27" y="108"/>
                  </a:cubicBezTo>
                  <a:cubicBezTo>
                    <a:pt x="1" y="188"/>
                    <a:pt x="1" y="268"/>
                    <a:pt x="108" y="322"/>
                  </a:cubicBezTo>
                  <a:cubicBezTo>
                    <a:pt x="536" y="536"/>
                    <a:pt x="964" y="777"/>
                    <a:pt x="1339" y="1071"/>
                  </a:cubicBezTo>
                  <a:cubicBezTo>
                    <a:pt x="1446" y="1178"/>
                    <a:pt x="1580" y="1259"/>
                    <a:pt x="1687" y="1339"/>
                  </a:cubicBezTo>
                  <a:cubicBezTo>
                    <a:pt x="1714" y="1379"/>
                    <a:pt x="1754" y="1399"/>
                    <a:pt x="1791" y="1399"/>
                  </a:cubicBezTo>
                  <a:cubicBezTo>
                    <a:pt x="1827" y="1399"/>
                    <a:pt x="1861" y="1379"/>
                    <a:pt x="1874" y="1339"/>
                  </a:cubicBezTo>
                  <a:cubicBezTo>
                    <a:pt x="1955" y="1285"/>
                    <a:pt x="1955" y="1178"/>
                    <a:pt x="1874" y="1151"/>
                  </a:cubicBezTo>
                  <a:cubicBezTo>
                    <a:pt x="1419" y="670"/>
                    <a:pt x="804" y="375"/>
                    <a:pt x="242" y="54"/>
                  </a:cubicBezTo>
                  <a:cubicBezTo>
                    <a:pt x="215" y="54"/>
                    <a:pt x="161" y="1"/>
                    <a:pt x="161"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0" name="Google Shape;6653;p43">
              <a:extLst>
                <a:ext uri="{FF2B5EF4-FFF2-40B4-BE49-F238E27FC236}">
                  <a16:creationId xmlns:a16="http://schemas.microsoft.com/office/drawing/2014/main" id="{5C51EBD5-AE0E-6BB6-528A-F2E2C2839FD8}"/>
                </a:ext>
              </a:extLst>
            </p:cNvPr>
            <p:cNvSpPr/>
            <p:nvPr/>
          </p:nvSpPr>
          <p:spPr>
            <a:xfrm>
              <a:off x="8075750" y="4688925"/>
              <a:ext cx="47550" cy="36500"/>
            </a:xfrm>
            <a:custGeom>
              <a:avLst/>
              <a:gdLst/>
              <a:ahLst/>
              <a:cxnLst/>
              <a:rect l="l" t="t" r="r" b="b"/>
              <a:pathLst>
                <a:path w="1902" h="1460" extrusionOk="0">
                  <a:moveTo>
                    <a:pt x="1099" y="916"/>
                  </a:moveTo>
                  <a:lnTo>
                    <a:pt x="1099" y="916"/>
                  </a:lnTo>
                  <a:cubicBezTo>
                    <a:pt x="1102" y="937"/>
                    <a:pt x="1125" y="937"/>
                    <a:pt x="1125" y="937"/>
                  </a:cubicBezTo>
                  <a:cubicBezTo>
                    <a:pt x="1116" y="930"/>
                    <a:pt x="1108" y="923"/>
                    <a:pt x="1099" y="916"/>
                  </a:cubicBezTo>
                  <a:close/>
                  <a:moveTo>
                    <a:pt x="162" y="1"/>
                  </a:moveTo>
                  <a:cubicBezTo>
                    <a:pt x="81" y="1"/>
                    <a:pt x="55" y="54"/>
                    <a:pt x="28" y="81"/>
                  </a:cubicBezTo>
                  <a:cubicBezTo>
                    <a:pt x="1" y="134"/>
                    <a:pt x="1" y="241"/>
                    <a:pt x="81" y="268"/>
                  </a:cubicBezTo>
                  <a:cubicBezTo>
                    <a:pt x="446" y="476"/>
                    <a:pt x="785" y="659"/>
                    <a:pt x="1099" y="916"/>
                  </a:cubicBezTo>
                  <a:lnTo>
                    <a:pt x="1099" y="916"/>
                  </a:lnTo>
                  <a:cubicBezTo>
                    <a:pt x="1098" y="914"/>
                    <a:pt x="1098" y="912"/>
                    <a:pt x="1098" y="911"/>
                  </a:cubicBezTo>
                  <a:lnTo>
                    <a:pt x="1098" y="911"/>
                  </a:lnTo>
                  <a:cubicBezTo>
                    <a:pt x="1286" y="1044"/>
                    <a:pt x="1473" y="1205"/>
                    <a:pt x="1634" y="1419"/>
                  </a:cubicBezTo>
                  <a:cubicBezTo>
                    <a:pt x="1660" y="1446"/>
                    <a:pt x="1701" y="1459"/>
                    <a:pt x="1737" y="1459"/>
                  </a:cubicBezTo>
                  <a:cubicBezTo>
                    <a:pt x="1774" y="1459"/>
                    <a:pt x="1808" y="1446"/>
                    <a:pt x="1821" y="1419"/>
                  </a:cubicBezTo>
                  <a:cubicBezTo>
                    <a:pt x="1901" y="1339"/>
                    <a:pt x="1901" y="1259"/>
                    <a:pt x="1821" y="1205"/>
                  </a:cubicBezTo>
                  <a:cubicBezTo>
                    <a:pt x="1393" y="696"/>
                    <a:pt x="831" y="348"/>
                    <a:pt x="215" y="27"/>
                  </a:cubicBezTo>
                  <a:cubicBezTo>
                    <a:pt x="188" y="27"/>
                    <a:pt x="162" y="1"/>
                    <a:pt x="162"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1" name="Google Shape;6654;p43">
              <a:extLst>
                <a:ext uri="{FF2B5EF4-FFF2-40B4-BE49-F238E27FC236}">
                  <a16:creationId xmlns:a16="http://schemas.microsoft.com/office/drawing/2014/main" id="{E9F24539-A2E5-9423-6807-F1D59D01FB7D}"/>
                </a:ext>
              </a:extLst>
            </p:cNvPr>
            <p:cNvSpPr/>
            <p:nvPr/>
          </p:nvSpPr>
          <p:spPr>
            <a:xfrm>
              <a:off x="8062375" y="4683575"/>
              <a:ext cx="60250" cy="41175"/>
            </a:xfrm>
            <a:custGeom>
              <a:avLst/>
              <a:gdLst/>
              <a:ahLst/>
              <a:cxnLst/>
              <a:rect l="l" t="t" r="r" b="b"/>
              <a:pathLst>
                <a:path w="2410" h="1647" extrusionOk="0">
                  <a:moveTo>
                    <a:pt x="161" y="0"/>
                  </a:moveTo>
                  <a:lnTo>
                    <a:pt x="135" y="27"/>
                  </a:lnTo>
                  <a:cubicBezTo>
                    <a:pt x="81" y="27"/>
                    <a:pt x="54" y="54"/>
                    <a:pt x="27" y="81"/>
                  </a:cubicBezTo>
                  <a:cubicBezTo>
                    <a:pt x="1" y="161"/>
                    <a:pt x="1" y="268"/>
                    <a:pt x="81" y="295"/>
                  </a:cubicBezTo>
                  <a:cubicBezTo>
                    <a:pt x="670" y="562"/>
                    <a:pt x="1205" y="857"/>
                    <a:pt x="1687" y="1232"/>
                  </a:cubicBezTo>
                  <a:cubicBezTo>
                    <a:pt x="1874" y="1365"/>
                    <a:pt x="2008" y="1473"/>
                    <a:pt x="2142" y="1606"/>
                  </a:cubicBezTo>
                  <a:cubicBezTo>
                    <a:pt x="2169" y="1633"/>
                    <a:pt x="2209" y="1646"/>
                    <a:pt x="2246" y="1646"/>
                  </a:cubicBezTo>
                  <a:cubicBezTo>
                    <a:pt x="2282" y="1646"/>
                    <a:pt x="2316" y="1633"/>
                    <a:pt x="2329" y="1606"/>
                  </a:cubicBezTo>
                  <a:cubicBezTo>
                    <a:pt x="2410" y="1526"/>
                    <a:pt x="2410" y="1419"/>
                    <a:pt x="2329" y="1392"/>
                  </a:cubicBezTo>
                  <a:cubicBezTo>
                    <a:pt x="1740" y="803"/>
                    <a:pt x="991" y="402"/>
                    <a:pt x="215" y="27"/>
                  </a:cubicBezTo>
                  <a:cubicBezTo>
                    <a:pt x="188" y="27"/>
                    <a:pt x="161" y="0"/>
                    <a:pt x="161"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2" name="Google Shape;6655;p43">
              <a:extLst>
                <a:ext uri="{FF2B5EF4-FFF2-40B4-BE49-F238E27FC236}">
                  <a16:creationId xmlns:a16="http://schemas.microsoft.com/office/drawing/2014/main" id="{AADCF497-D9FD-5B22-12A9-D7A737CD0F65}"/>
                </a:ext>
              </a:extLst>
            </p:cNvPr>
            <p:cNvSpPr/>
            <p:nvPr/>
          </p:nvSpPr>
          <p:spPr>
            <a:xfrm>
              <a:off x="8083125" y="4694275"/>
              <a:ext cx="18100" cy="15300"/>
            </a:xfrm>
            <a:custGeom>
              <a:avLst/>
              <a:gdLst/>
              <a:ahLst/>
              <a:cxnLst/>
              <a:rect l="l" t="t" r="r" b="b"/>
              <a:pathLst>
                <a:path w="724" h="612" extrusionOk="0">
                  <a:moveTo>
                    <a:pt x="188" y="1"/>
                  </a:moveTo>
                  <a:cubicBezTo>
                    <a:pt x="107" y="27"/>
                    <a:pt x="27" y="54"/>
                    <a:pt x="27" y="108"/>
                  </a:cubicBezTo>
                  <a:cubicBezTo>
                    <a:pt x="0" y="161"/>
                    <a:pt x="27" y="268"/>
                    <a:pt x="107" y="295"/>
                  </a:cubicBezTo>
                  <a:lnTo>
                    <a:pt x="509" y="589"/>
                  </a:lnTo>
                  <a:cubicBezTo>
                    <a:pt x="525" y="605"/>
                    <a:pt x="545" y="612"/>
                    <a:pt x="566" y="612"/>
                  </a:cubicBezTo>
                  <a:cubicBezTo>
                    <a:pt x="618" y="612"/>
                    <a:pt x="677" y="574"/>
                    <a:pt x="696" y="536"/>
                  </a:cubicBezTo>
                  <a:cubicBezTo>
                    <a:pt x="723" y="509"/>
                    <a:pt x="723" y="456"/>
                    <a:pt x="723" y="429"/>
                  </a:cubicBezTo>
                  <a:cubicBezTo>
                    <a:pt x="723" y="402"/>
                    <a:pt x="696" y="375"/>
                    <a:pt x="670" y="322"/>
                  </a:cubicBezTo>
                  <a:lnTo>
                    <a:pt x="268" y="27"/>
                  </a:lnTo>
                  <a:cubicBezTo>
                    <a:pt x="241" y="27"/>
                    <a:pt x="241" y="1"/>
                    <a:pt x="188"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3" name="Google Shape;6656;p43">
              <a:extLst>
                <a:ext uri="{FF2B5EF4-FFF2-40B4-BE49-F238E27FC236}">
                  <a16:creationId xmlns:a16="http://schemas.microsoft.com/office/drawing/2014/main" id="{0F0B5B91-F8B5-D3F2-8AD1-740839D1E041}"/>
                </a:ext>
              </a:extLst>
            </p:cNvPr>
            <p:cNvSpPr/>
            <p:nvPr/>
          </p:nvSpPr>
          <p:spPr>
            <a:xfrm>
              <a:off x="7759250" y="4654800"/>
              <a:ext cx="437650" cy="477125"/>
            </a:xfrm>
            <a:custGeom>
              <a:avLst/>
              <a:gdLst/>
              <a:ahLst/>
              <a:cxnLst/>
              <a:rect l="l" t="t" r="r" b="b"/>
              <a:pathLst>
                <a:path w="17506" h="19085" extrusionOk="0">
                  <a:moveTo>
                    <a:pt x="6291" y="0"/>
                  </a:moveTo>
                  <a:cubicBezTo>
                    <a:pt x="6585" y="0"/>
                    <a:pt x="6906" y="27"/>
                    <a:pt x="7201" y="81"/>
                  </a:cubicBezTo>
                  <a:cubicBezTo>
                    <a:pt x="8057" y="161"/>
                    <a:pt x="8941" y="295"/>
                    <a:pt x="9770" y="536"/>
                  </a:cubicBezTo>
                  <a:cubicBezTo>
                    <a:pt x="10573" y="777"/>
                    <a:pt x="11376" y="1071"/>
                    <a:pt x="12126" y="1499"/>
                  </a:cubicBezTo>
                  <a:cubicBezTo>
                    <a:pt x="12822" y="1901"/>
                    <a:pt x="13491" y="2409"/>
                    <a:pt x="14026" y="3052"/>
                  </a:cubicBezTo>
                  <a:cubicBezTo>
                    <a:pt x="14294" y="3346"/>
                    <a:pt x="14561" y="3694"/>
                    <a:pt x="14749" y="4042"/>
                  </a:cubicBezTo>
                  <a:cubicBezTo>
                    <a:pt x="14883" y="4256"/>
                    <a:pt x="14990" y="4444"/>
                    <a:pt x="15097" y="4658"/>
                  </a:cubicBezTo>
                  <a:cubicBezTo>
                    <a:pt x="15204" y="4899"/>
                    <a:pt x="15284" y="5086"/>
                    <a:pt x="15391" y="5327"/>
                  </a:cubicBezTo>
                  <a:cubicBezTo>
                    <a:pt x="15766" y="6183"/>
                    <a:pt x="16033" y="7120"/>
                    <a:pt x="16141" y="8110"/>
                  </a:cubicBezTo>
                  <a:cubicBezTo>
                    <a:pt x="16221" y="8994"/>
                    <a:pt x="16221" y="9931"/>
                    <a:pt x="16087" y="10841"/>
                  </a:cubicBezTo>
                  <a:cubicBezTo>
                    <a:pt x="16033" y="11269"/>
                    <a:pt x="15900" y="11724"/>
                    <a:pt x="15766" y="12152"/>
                  </a:cubicBezTo>
                  <a:cubicBezTo>
                    <a:pt x="15632" y="12580"/>
                    <a:pt x="15418" y="12982"/>
                    <a:pt x="15230" y="13383"/>
                  </a:cubicBezTo>
                  <a:cubicBezTo>
                    <a:pt x="14802" y="14213"/>
                    <a:pt x="14187" y="14962"/>
                    <a:pt x="13491" y="15605"/>
                  </a:cubicBezTo>
                  <a:cubicBezTo>
                    <a:pt x="12741" y="16301"/>
                    <a:pt x="11885" y="16863"/>
                    <a:pt x="10948" y="17291"/>
                  </a:cubicBezTo>
                  <a:cubicBezTo>
                    <a:pt x="10466" y="17505"/>
                    <a:pt x="10011" y="17693"/>
                    <a:pt x="9503" y="17826"/>
                  </a:cubicBezTo>
                  <a:cubicBezTo>
                    <a:pt x="8994" y="17960"/>
                    <a:pt x="8512" y="18094"/>
                    <a:pt x="8004" y="18201"/>
                  </a:cubicBezTo>
                  <a:cubicBezTo>
                    <a:pt x="6960" y="18362"/>
                    <a:pt x="5889" y="18442"/>
                    <a:pt x="4845" y="18442"/>
                  </a:cubicBezTo>
                  <a:cubicBezTo>
                    <a:pt x="3775" y="18415"/>
                    <a:pt x="2758" y="18308"/>
                    <a:pt x="1687" y="18148"/>
                  </a:cubicBezTo>
                  <a:cubicBezTo>
                    <a:pt x="1098" y="18041"/>
                    <a:pt x="536" y="17933"/>
                    <a:pt x="1" y="17800"/>
                  </a:cubicBezTo>
                  <a:lnTo>
                    <a:pt x="1" y="17800"/>
                  </a:lnTo>
                  <a:cubicBezTo>
                    <a:pt x="750" y="18148"/>
                    <a:pt x="1500" y="18415"/>
                    <a:pt x="2383" y="18629"/>
                  </a:cubicBezTo>
                  <a:cubicBezTo>
                    <a:pt x="3507" y="18897"/>
                    <a:pt x="4765" y="19084"/>
                    <a:pt x="5996" y="19084"/>
                  </a:cubicBezTo>
                  <a:cubicBezTo>
                    <a:pt x="6532" y="19084"/>
                    <a:pt x="7094" y="19031"/>
                    <a:pt x="7709" y="18977"/>
                  </a:cubicBezTo>
                  <a:cubicBezTo>
                    <a:pt x="8191" y="18897"/>
                    <a:pt x="8726" y="18843"/>
                    <a:pt x="9235" y="18763"/>
                  </a:cubicBezTo>
                  <a:cubicBezTo>
                    <a:pt x="10306" y="18576"/>
                    <a:pt x="11323" y="18308"/>
                    <a:pt x="12206" y="17933"/>
                  </a:cubicBezTo>
                  <a:cubicBezTo>
                    <a:pt x="13196" y="17532"/>
                    <a:pt x="14053" y="16997"/>
                    <a:pt x="14802" y="16354"/>
                  </a:cubicBezTo>
                  <a:cubicBezTo>
                    <a:pt x="15150" y="16033"/>
                    <a:pt x="15525" y="15658"/>
                    <a:pt x="15819" y="15230"/>
                  </a:cubicBezTo>
                  <a:cubicBezTo>
                    <a:pt x="16141" y="14829"/>
                    <a:pt x="16435" y="14347"/>
                    <a:pt x="16676" y="13812"/>
                  </a:cubicBezTo>
                  <a:cubicBezTo>
                    <a:pt x="17104" y="12848"/>
                    <a:pt x="17372" y="11777"/>
                    <a:pt x="17425" y="10573"/>
                  </a:cubicBezTo>
                  <a:cubicBezTo>
                    <a:pt x="17506" y="9476"/>
                    <a:pt x="17372" y="8298"/>
                    <a:pt x="17104" y="7174"/>
                  </a:cubicBezTo>
                  <a:cubicBezTo>
                    <a:pt x="16970" y="6638"/>
                    <a:pt x="16810" y="6103"/>
                    <a:pt x="16569" y="5568"/>
                  </a:cubicBezTo>
                  <a:cubicBezTo>
                    <a:pt x="16328" y="4979"/>
                    <a:pt x="16087" y="4524"/>
                    <a:pt x="15819" y="4096"/>
                  </a:cubicBezTo>
                  <a:cubicBezTo>
                    <a:pt x="15552" y="3641"/>
                    <a:pt x="15204" y="3212"/>
                    <a:pt x="14829" y="2811"/>
                  </a:cubicBezTo>
                  <a:cubicBezTo>
                    <a:pt x="14615" y="2624"/>
                    <a:pt x="14401" y="2409"/>
                    <a:pt x="14160" y="2249"/>
                  </a:cubicBezTo>
                  <a:cubicBezTo>
                    <a:pt x="13785" y="1901"/>
                    <a:pt x="13330" y="1633"/>
                    <a:pt x="12929" y="1419"/>
                  </a:cubicBezTo>
                  <a:lnTo>
                    <a:pt x="12875" y="1419"/>
                  </a:lnTo>
                  <a:cubicBezTo>
                    <a:pt x="12688" y="1285"/>
                    <a:pt x="12447" y="1178"/>
                    <a:pt x="12206" y="1071"/>
                  </a:cubicBezTo>
                  <a:cubicBezTo>
                    <a:pt x="12179" y="1071"/>
                    <a:pt x="12152" y="1044"/>
                    <a:pt x="12126" y="1044"/>
                  </a:cubicBezTo>
                  <a:cubicBezTo>
                    <a:pt x="11885" y="937"/>
                    <a:pt x="11671" y="830"/>
                    <a:pt x="11483" y="777"/>
                  </a:cubicBezTo>
                  <a:cubicBezTo>
                    <a:pt x="11323" y="696"/>
                    <a:pt x="11109" y="670"/>
                    <a:pt x="10948" y="616"/>
                  </a:cubicBezTo>
                  <a:lnTo>
                    <a:pt x="10654" y="509"/>
                  </a:lnTo>
                  <a:lnTo>
                    <a:pt x="10252" y="402"/>
                  </a:lnTo>
                  <a:cubicBezTo>
                    <a:pt x="9797" y="268"/>
                    <a:pt x="9315" y="215"/>
                    <a:pt x="8807" y="134"/>
                  </a:cubicBezTo>
                  <a:cubicBezTo>
                    <a:pt x="8512" y="81"/>
                    <a:pt x="8138" y="27"/>
                    <a:pt x="7709" y="27"/>
                  </a:cubicBezTo>
                  <a:lnTo>
                    <a:pt x="7388" y="27"/>
                  </a:lnTo>
                  <a:cubicBezTo>
                    <a:pt x="7254" y="0"/>
                    <a:pt x="7120" y="0"/>
                    <a:pt x="7040" y="0"/>
                  </a:cubicBezTo>
                  <a:close/>
                </a:path>
              </a:pathLst>
            </a:custGeom>
            <a:solidFill>
              <a:srgbClr val="FDC75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4" name="Google Shape;6657;p43">
              <a:extLst>
                <a:ext uri="{FF2B5EF4-FFF2-40B4-BE49-F238E27FC236}">
                  <a16:creationId xmlns:a16="http://schemas.microsoft.com/office/drawing/2014/main" id="{884D29FF-551E-A2B1-E144-4ABECD339556}"/>
                </a:ext>
              </a:extLst>
            </p:cNvPr>
            <p:cNvSpPr/>
            <p:nvPr/>
          </p:nvSpPr>
          <p:spPr>
            <a:xfrm>
              <a:off x="7869675" y="4952575"/>
              <a:ext cx="47525" cy="31325"/>
            </a:xfrm>
            <a:custGeom>
              <a:avLst/>
              <a:gdLst/>
              <a:ahLst/>
              <a:cxnLst/>
              <a:rect l="l" t="t" r="r" b="b"/>
              <a:pathLst>
                <a:path w="1901" h="1253" extrusionOk="0">
                  <a:moveTo>
                    <a:pt x="964" y="0"/>
                  </a:moveTo>
                  <a:cubicBezTo>
                    <a:pt x="830" y="27"/>
                    <a:pt x="750" y="80"/>
                    <a:pt x="616" y="134"/>
                  </a:cubicBezTo>
                  <a:cubicBezTo>
                    <a:pt x="535" y="161"/>
                    <a:pt x="482" y="241"/>
                    <a:pt x="402" y="268"/>
                  </a:cubicBezTo>
                  <a:cubicBezTo>
                    <a:pt x="375" y="295"/>
                    <a:pt x="295" y="348"/>
                    <a:pt x="268" y="375"/>
                  </a:cubicBezTo>
                  <a:cubicBezTo>
                    <a:pt x="241" y="375"/>
                    <a:pt x="241" y="402"/>
                    <a:pt x="134" y="428"/>
                  </a:cubicBezTo>
                  <a:cubicBezTo>
                    <a:pt x="134" y="428"/>
                    <a:pt x="107" y="482"/>
                    <a:pt x="107" y="509"/>
                  </a:cubicBezTo>
                  <a:cubicBezTo>
                    <a:pt x="107" y="535"/>
                    <a:pt x="54" y="535"/>
                    <a:pt x="54" y="562"/>
                  </a:cubicBezTo>
                  <a:cubicBezTo>
                    <a:pt x="54" y="616"/>
                    <a:pt x="27" y="643"/>
                    <a:pt x="27" y="669"/>
                  </a:cubicBezTo>
                  <a:lnTo>
                    <a:pt x="27" y="696"/>
                  </a:lnTo>
                  <a:lnTo>
                    <a:pt x="27" y="776"/>
                  </a:lnTo>
                  <a:cubicBezTo>
                    <a:pt x="0" y="803"/>
                    <a:pt x="0" y="830"/>
                    <a:pt x="0" y="910"/>
                  </a:cubicBezTo>
                  <a:cubicBezTo>
                    <a:pt x="0" y="937"/>
                    <a:pt x="27" y="1017"/>
                    <a:pt x="54" y="1044"/>
                  </a:cubicBezTo>
                  <a:cubicBezTo>
                    <a:pt x="54" y="1071"/>
                    <a:pt x="107" y="1071"/>
                    <a:pt x="134" y="1071"/>
                  </a:cubicBezTo>
                  <a:cubicBezTo>
                    <a:pt x="161" y="1098"/>
                    <a:pt x="188" y="1098"/>
                    <a:pt x="241" y="1151"/>
                  </a:cubicBezTo>
                  <a:cubicBezTo>
                    <a:pt x="357" y="1209"/>
                    <a:pt x="500" y="1253"/>
                    <a:pt x="642" y="1253"/>
                  </a:cubicBezTo>
                  <a:cubicBezTo>
                    <a:pt x="696" y="1253"/>
                    <a:pt x="751" y="1246"/>
                    <a:pt x="803" y="1231"/>
                  </a:cubicBezTo>
                  <a:cubicBezTo>
                    <a:pt x="1231" y="1151"/>
                    <a:pt x="1606" y="803"/>
                    <a:pt x="1874" y="375"/>
                  </a:cubicBezTo>
                  <a:cubicBezTo>
                    <a:pt x="1901" y="295"/>
                    <a:pt x="1901" y="214"/>
                    <a:pt x="1847" y="134"/>
                  </a:cubicBezTo>
                  <a:cubicBezTo>
                    <a:pt x="1814" y="123"/>
                    <a:pt x="1780" y="116"/>
                    <a:pt x="1749" y="116"/>
                  </a:cubicBezTo>
                  <a:cubicBezTo>
                    <a:pt x="1705" y="116"/>
                    <a:pt x="1664" y="129"/>
                    <a:pt x="1633" y="161"/>
                  </a:cubicBezTo>
                  <a:cubicBezTo>
                    <a:pt x="1606" y="80"/>
                    <a:pt x="1472" y="0"/>
                    <a:pt x="1365" y="0"/>
                  </a:cubicBezTo>
                  <a:close/>
                </a:path>
              </a:pathLst>
            </a:custGeom>
            <a:solidFill>
              <a:srgbClr val="FF6D9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5" name="Google Shape;6658;p43">
              <a:extLst>
                <a:ext uri="{FF2B5EF4-FFF2-40B4-BE49-F238E27FC236}">
                  <a16:creationId xmlns:a16="http://schemas.microsoft.com/office/drawing/2014/main" id="{4811FCBE-7D90-09DB-E2E3-5BDD6B88DAC0}"/>
                </a:ext>
              </a:extLst>
            </p:cNvPr>
            <p:cNvSpPr/>
            <p:nvPr/>
          </p:nvSpPr>
          <p:spPr>
            <a:xfrm>
              <a:off x="7848250" y="4911750"/>
              <a:ext cx="81675" cy="76575"/>
            </a:xfrm>
            <a:custGeom>
              <a:avLst/>
              <a:gdLst/>
              <a:ahLst/>
              <a:cxnLst/>
              <a:rect l="l" t="t" r="r" b="b"/>
              <a:pathLst>
                <a:path w="3267" h="3063" extrusionOk="0">
                  <a:moveTo>
                    <a:pt x="1981" y="1720"/>
                  </a:moveTo>
                  <a:cubicBezTo>
                    <a:pt x="2042" y="1720"/>
                    <a:pt x="2102" y="1727"/>
                    <a:pt x="2169" y="1740"/>
                  </a:cubicBezTo>
                  <a:cubicBezTo>
                    <a:pt x="2276" y="1767"/>
                    <a:pt x="2329" y="1767"/>
                    <a:pt x="2436" y="1847"/>
                  </a:cubicBezTo>
                  <a:cubicBezTo>
                    <a:pt x="2490" y="1874"/>
                    <a:pt x="2570" y="1901"/>
                    <a:pt x="2597" y="1981"/>
                  </a:cubicBezTo>
                  <a:cubicBezTo>
                    <a:pt x="2570" y="2035"/>
                    <a:pt x="2543" y="2061"/>
                    <a:pt x="2490" y="2142"/>
                  </a:cubicBezTo>
                  <a:cubicBezTo>
                    <a:pt x="2436" y="2249"/>
                    <a:pt x="2356" y="2302"/>
                    <a:pt x="2276" y="2409"/>
                  </a:cubicBezTo>
                  <a:lnTo>
                    <a:pt x="2195" y="2463"/>
                  </a:lnTo>
                  <a:cubicBezTo>
                    <a:pt x="2088" y="2543"/>
                    <a:pt x="2008" y="2597"/>
                    <a:pt x="1901" y="2650"/>
                  </a:cubicBezTo>
                  <a:cubicBezTo>
                    <a:pt x="1794" y="2677"/>
                    <a:pt x="1660" y="2704"/>
                    <a:pt x="1553" y="2704"/>
                  </a:cubicBezTo>
                  <a:cubicBezTo>
                    <a:pt x="1473" y="2704"/>
                    <a:pt x="1366" y="2704"/>
                    <a:pt x="1232" y="2677"/>
                  </a:cubicBezTo>
                  <a:cubicBezTo>
                    <a:pt x="1125" y="2624"/>
                    <a:pt x="1018" y="2597"/>
                    <a:pt x="964" y="2543"/>
                  </a:cubicBezTo>
                  <a:lnTo>
                    <a:pt x="991" y="2543"/>
                  </a:lnTo>
                  <a:lnTo>
                    <a:pt x="964" y="2490"/>
                  </a:lnTo>
                  <a:lnTo>
                    <a:pt x="937" y="2490"/>
                  </a:lnTo>
                  <a:cubicBezTo>
                    <a:pt x="937" y="2490"/>
                    <a:pt x="964" y="2463"/>
                    <a:pt x="964" y="2409"/>
                  </a:cubicBezTo>
                  <a:cubicBezTo>
                    <a:pt x="991" y="2329"/>
                    <a:pt x="991" y="2276"/>
                    <a:pt x="1018" y="2222"/>
                  </a:cubicBezTo>
                  <a:cubicBezTo>
                    <a:pt x="1071" y="2168"/>
                    <a:pt x="1125" y="2115"/>
                    <a:pt x="1152" y="2061"/>
                  </a:cubicBezTo>
                  <a:lnTo>
                    <a:pt x="1205" y="2035"/>
                  </a:lnTo>
                  <a:cubicBezTo>
                    <a:pt x="1259" y="1954"/>
                    <a:pt x="1339" y="1928"/>
                    <a:pt x="1392" y="1874"/>
                  </a:cubicBezTo>
                  <a:cubicBezTo>
                    <a:pt x="1553" y="1794"/>
                    <a:pt x="1660" y="1767"/>
                    <a:pt x="1794" y="1740"/>
                  </a:cubicBezTo>
                  <a:cubicBezTo>
                    <a:pt x="1861" y="1727"/>
                    <a:pt x="1921" y="1720"/>
                    <a:pt x="1981" y="1720"/>
                  </a:cubicBezTo>
                  <a:close/>
                  <a:moveTo>
                    <a:pt x="81" y="0"/>
                  </a:moveTo>
                  <a:lnTo>
                    <a:pt x="81" y="27"/>
                  </a:lnTo>
                  <a:cubicBezTo>
                    <a:pt x="1" y="696"/>
                    <a:pt x="27" y="1312"/>
                    <a:pt x="161" y="1794"/>
                  </a:cubicBezTo>
                  <a:cubicBezTo>
                    <a:pt x="295" y="2249"/>
                    <a:pt x="536" y="2597"/>
                    <a:pt x="804" y="2811"/>
                  </a:cubicBezTo>
                  <a:cubicBezTo>
                    <a:pt x="857" y="2838"/>
                    <a:pt x="937" y="2918"/>
                    <a:pt x="991" y="2945"/>
                  </a:cubicBezTo>
                  <a:cubicBezTo>
                    <a:pt x="1071" y="2971"/>
                    <a:pt x="1125" y="2998"/>
                    <a:pt x="1205" y="2998"/>
                  </a:cubicBezTo>
                  <a:cubicBezTo>
                    <a:pt x="1303" y="3037"/>
                    <a:pt x="1401" y="3062"/>
                    <a:pt x="1499" y="3062"/>
                  </a:cubicBezTo>
                  <a:cubicBezTo>
                    <a:pt x="1535" y="3062"/>
                    <a:pt x="1571" y="3059"/>
                    <a:pt x="1607" y="3052"/>
                  </a:cubicBezTo>
                  <a:cubicBezTo>
                    <a:pt x="1874" y="2998"/>
                    <a:pt x="2169" y="2918"/>
                    <a:pt x="2410" y="2677"/>
                  </a:cubicBezTo>
                  <a:lnTo>
                    <a:pt x="2436" y="2650"/>
                  </a:lnTo>
                  <a:cubicBezTo>
                    <a:pt x="2677" y="2409"/>
                    <a:pt x="2865" y="2115"/>
                    <a:pt x="2998" y="1740"/>
                  </a:cubicBezTo>
                  <a:cubicBezTo>
                    <a:pt x="3079" y="1526"/>
                    <a:pt x="3132" y="1312"/>
                    <a:pt x="3159" y="1071"/>
                  </a:cubicBezTo>
                  <a:cubicBezTo>
                    <a:pt x="3239" y="857"/>
                    <a:pt x="3266" y="643"/>
                    <a:pt x="3239" y="322"/>
                  </a:cubicBezTo>
                  <a:cubicBezTo>
                    <a:pt x="2195" y="188"/>
                    <a:pt x="1125" y="134"/>
                    <a:pt x="81" y="0"/>
                  </a:cubicBezTo>
                  <a:close/>
                </a:path>
              </a:pathLst>
            </a:custGeom>
            <a:solidFill>
              <a:srgbClr val="3E3E3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6" name="Google Shape;6659;p43">
              <a:extLst>
                <a:ext uri="{FF2B5EF4-FFF2-40B4-BE49-F238E27FC236}">
                  <a16:creationId xmlns:a16="http://schemas.microsoft.com/office/drawing/2014/main" id="{689863F3-F767-4D18-AF7F-7FBE17D485B2}"/>
                </a:ext>
              </a:extLst>
            </p:cNvPr>
            <p:cNvSpPr/>
            <p:nvPr/>
          </p:nvSpPr>
          <p:spPr>
            <a:xfrm>
              <a:off x="8025575" y="4878950"/>
              <a:ext cx="38175" cy="60925"/>
            </a:xfrm>
            <a:custGeom>
              <a:avLst/>
              <a:gdLst/>
              <a:ahLst/>
              <a:cxnLst/>
              <a:rect l="l" t="t" r="r" b="b"/>
              <a:pathLst>
                <a:path w="1527" h="2437" extrusionOk="0">
                  <a:moveTo>
                    <a:pt x="723" y="1"/>
                  </a:moveTo>
                  <a:cubicBezTo>
                    <a:pt x="322" y="1"/>
                    <a:pt x="1" y="563"/>
                    <a:pt x="27" y="1232"/>
                  </a:cubicBezTo>
                  <a:cubicBezTo>
                    <a:pt x="54" y="1901"/>
                    <a:pt x="402" y="2437"/>
                    <a:pt x="804" y="2437"/>
                  </a:cubicBezTo>
                  <a:cubicBezTo>
                    <a:pt x="1205" y="2437"/>
                    <a:pt x="1526" y="1875"/>
                    <a:pt x="1499" y="1205"/>
                  </a:cubicBezTo>
                  <a:cubicBezTo>
                    <a:pt x="1473" y="536"/>
                    <a:pt x="1125" y="1"/>
                    <a:pt x="723" y="1"/>
                  </a:cubicBezTo>
                  <a:close/>
                </a:path>
              </a:pathLst>
            </a:custGeom>
            <a:solidFill>
              <a:srgbClr val="3E3E3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7" name="Google Shape;6660;p43">
              <a:extLst>
                <a:ext uri="{FF2B5EF4-FFF2-40B4-BE49-F238E27FC236}">
                  <a16:creationId xmlns:a16="http://schemas.microsoft.com/office/drawing/2014/main" id="{9ACDA6CA-6514-9A7A-4C51-A35A3FD756C3}"/>
                </a:ext>
              </a:extLst>
            </p:cNvPr>
            <p:cNvSpPr/>
            <p:nvPr/>
          </p:nvSpPr>
          <p:spPr>
            <a:xfrm>
              <a:off x="7748550" y="4872950"/>
              <a:ext cx="37500" cy="61575"/>
            </a:xfrm>
            <a:custGeom>
              <a:avLst/>
              <a:gdLst/>
              <a:ahLst/>
              <a:cxnLst/>
              <a:rect l="l" t="t" r="r" b="b"/>
              <a:pathLst>
                <a:path w="1500" h="2463" extrusionOk="0">
                  <a:moveTo>
                    <a:pt x="696" y="0"/>
                  </a:moveTo>
                  <a:cubicBezTo>
                    <a:pt x="295" y="0"/>
                    <a:pt x="1" y="589"/>
                    <a:pt x="1" y="1258"/>
                  </a:cubicBezTo>
                  <a:cubicBezTo>
                    <a:pt x="27" y="1927"/>
                    <a:pt x="375" y="2463"/>
                    <a:pt x="777" y="2463"/>
                  </a:cubicBezTo>
                  <a:cubicBezTo>
                    <a:pt x="1178" y="2463"/>
                    <a:pt x="1499" y="1874"/>
                    <a:pt x="1473" y="1205"/>
                  </a:cubicBezTo>
                  <a:cubicBezTo>
                    <a:pt x="1446" y="535"/>
                    <a:pt x="1098" y="0"/>
                    <a:pt x="696" y="0"/>
                  </a:cubicBezTo>
                  <a:close/>
                </a:path>
              </a:pathLst>
            </a:custGeom>
            <a:solidFill>
              <a:srgbClr val="3E3E3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8" name="Google Shape;6661;p43">
              <a:extLst>
                <a:ext uri="{FF2B5EF4-FFF2-40B4-BE49-F238E27FC236}">
                  <a16:creationId xmlns:a16="http://schemas.microsoft.com/office/drawing/2014/main" id="{3D03D52E-8E90-8323-5C7E-349ABE882A05}"/>
                </a:ext>
              </a:extLst>
            </p:cNvPr>
            <p:cNvSpPr/>
            <p:nvPr/>
          </p:nvSpPr>
          <p:spPr>
            <a:xfrm>
              <a:off x="8019550" y="4802175"/>
              <a:ext cx="74300" cy="43050"/>
            </a:xfrm>
            <a:custGeom>
              <a:avLst/>
              <a:gdLst/>
              <a:ahLst/>
              <a:cxnLst/>
              <a:rect l="l" t="t" r="r" b="b"/>
              <a:pathLst>
                <a:path w="2972" h="1722" extrusionOk="0">
                  <a:moveTo>
                    <a:pt x="856" y="1"/>
                  </a:moveTo>
                  <a:cubicBezTo>
                    <a:pt x="490" y="1"/>
                    <a:pt x="212" y="113"/>
                    <a:pt x="135" y="315"/>
                  </a:cubicBezTo>
                  <a:cubicBezTo>
                    <a:pt x="1" y="690"/>
                    <a:pt x="509" y="1225"/>
                    <a:pt x="1232" y="1520"/>
                  </a:cubicBezTo>
                  <a:cubicBezTo>
                    <a:pt x="1555" y="1658"/>
                    <a:pt x="1873" y="1722"/>
                    <a:pt x="2141" y="1722"/>
                  </a:cubicBezTo>
                  <a:cubicBezTo>
                    <a:pt x="2495" y="1722"/>
                    <a:pt x="2762" y="1610"/>
                    <a:pt x="2838" y="1412"/>
                  </a:cubicBezTo>
                  <a:cubicBezTo>
                    <a:pt x="2972" y="1038"/>
                    <a:pt x="2463" y="502"/>
                    <a:pt x="1740" y="181"/>
                  </a:cubicBezTo>
                  <a:cubicBezTo>
                    <a:pt x="1427" y="58"/>
                    <a:pt x="1119" y="1"/>
                    <a:pt x="856" y="1"/>
                  </a:cubicBezTo>
                  <a:close/>
                </a:path>
              </a:pathLst>
            </a:custGeom>
            <a:solidFill>
              <a:srgbClr val="3E3E3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9" name="Google Shape;6662;p43">
              <a:extLst>
                <a:ext uri="{FF2B5EF4-FFF2-40B4-BE49-F238E27FC236}">
                  <a16:creationId xmlns:a16="http://schemas.microsoft.com/office/drawing/2014/main" id="{A9530DEE-4A32-E3CB-39A4-F648F4689429}"/>
                </a:ext>
              </a:extLst>
            </p:cNvPr>
            <p:cNvSpPr/>
            <p:nvPr/>
          </p:nvSpPr>
          <p:spPr>
            <a:xfrm>
              <a:off x="7732500" y="4800150"/>
              <a:ext cx="75625" cy="40150"/>
            </a:xfrm>
            <a:custGeom>
              <a:avLst/>
              <a:gdLst/>
              <a:ahLst/>
              <a:cxnLst/>
              <a:rect l="l" t="t" r="r" b="b"/>
              <a:pathLst>
                <a:path w="3025" h="1606" extrusionOk="0">
                  <a:moveTo>
                    <a:pt x="2033" y="0"/>
                  </a:moveTo>
                  <a:cubicBezTo>
                    <a:pt x="1814" y="0"/>
                    <a:pt x="1568" y="33"/>
                    <a:pt x="1312" y="102"/>
                  </a:cubicBezTo>
                  <a:cubicBezTo>
                    <a:pt x="536" y="343"/>
                    <a:pt x="0" y="851"/>
                    <a:pt x="107" y="1226"/>
                  </a:cubicBezTo>
                  <a:cubicBezTo>
                    <a:pt x="181" y="1467"/>
                    <a:pt x="551" y="1605"/>
                    <a:pt x="1029" y="1605"/>
                  </a:cubicBezTo>
                  <a:cubicBezTo>
                    <a:pt x="1241" y="1605"/>
                    <a:pt x="1475" y="1578"/>
                    <a:pt x="1713" y="1520"/>
                  </a:cubicBezTo>
                  <a:cubicBezTo>
                    <a:pt x="2489" y="1279"/>
                    <a:pt x="3025" y="771"/>
                    <a:pt x="2918" y="423"/>
                  </a:cubicBezTo>
                  <a:cubicBezTo>
                    <a:pt x="2845" y="150"/>
                    <a:pt x="2499" y="0"/>
                    <a:pt x="2033" y="0"/>
                  </a:cubicBezTo>
                  <a:close/>
                </a:path>
              </a:pathLst>
            </a:custGeom>
            <a:solidFill>
              <a:srgbClr val="3E3E3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0" name="Google Shape;6663;p43">
              <a:extLst>
                <a:ext uri="{FF2B5EF4-FFF2-40B4-BE49-F238E27FC236}">
                  <a16:creationId xmlns:a16="http://schemas.microsoft.com/office/drawing/2014/main" id="{E8D2D5AF-4A8F-1F9D-BDFD-6C64AB4D3261}"/>
                </a:ext>
              </a:extLst>
            </p:cNvPr>
            <p:cNvSpPr/>
            <p:nvPr/>
          </p:nvSpPr>
          <p:spPr>
            <a:xfrm>
              <a:off x="8049675" y="4940650"/>
              <a:ext cx="56225" cy="55000"/>
            </a:xfrm>
            <a:custGeom>
              <a:avLst/>
              <a:gdLst/>
              <a:ahLst/>
              <a:cxnLst/>
              <a:rect l="l" t="t" r="r" b="b"/>
              <a:pathLst>
                <a:path w="2249" h="2200" extrusionOk="0">
                  <a:moveTo>
                    <a:pt x="1031" y="1"/>
                  </a:moveTo>
                  <a:cubicBezTo>
                    <a:pt x="888" y="1"/>
                    <a:pt x="758" y="45"/>
                    <a:pt x="643" y="102"/>
                  </a:cubicBezTo>
                  <a:cubicBezTo>
                    <a:pt x="535" y="183"/>
                    <a:pt x="455" y="210"/>
                    <a:pt x="402" y="290"/>
                  </a:cubicBezTo>
                  <a:cubicBezTo>
                    <a:pt x="161" y="424"/>
                    <a:pt x="27" y="745"/>
                    <a:pt x="27" y="1012"/>
                  </a:cubicBezTo>
                  <a:cubicBezTo>
                    <a:pt x="0" y="1307"/>
                    <a:pt x="80" y="1575"/>
                    <a:pt x="295" y="1815"/>
                  </a:cubicBezTo>
                  <a:cubicBezTo>
                    <a:pt x="455" y="2056"/>
                    <a:pt x="723" y="2163"/>
                    <a:pt x="1017" y="2190"/>
                  </a:cubicBezTo>
                  <a:cubicBezTo>
                    <a:pt x="1068" y="2196"/>
                    <a:pt x="1118" y="2200"/>
                    <a:pt x="1168" y="2200"/>
                  </a:cubicBezTo>
                  <a:cubicBezTo>
                    <a:pt x="1329" y="2200"/>
                    <a:pt x="1483" y="2165"/>
                    <a:pt x="1606" y="2083"/>
                  </a:cubicBezTo>
                  <a:cubicBezTo>
                    <a:pt x="1660" y="2030"/>
                    <a:pt x="1767" y="1976"/>
                    <a:pt x="1847" y="1923"/>
                  </a:cubicBezTo>
                  <a:cubicBezTo>
                    <a:pt x="2061" y="1789"/>
                    <a:pt x="2195" y="1441"/>
                    <a:pt x="2195" y="1173"/>
                  </a:cubicBezTo>
                  <a:cubicBezTo>
                    <a:pt x="2248" y="879"/>
                    <a:pt x="2141" y="611"/>
                    <a:pt x="1927" y="370"/>
                  </a:cubicBezTo>
                  <a:cubicBezTo>
                    <a:pt x="1767" y="156"/>
                    <a:pt x="1499" y="49"/>
                    <a:pt x="1205" y="22"/>
                  </a:cubicBezTo>
                  <a:cubicBezTo>
                    <a:pt x="1145" y="7"/>
                    <a:pt x="1087" y="1"/>
                    <a:pt x="103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1" name="Google Shape;6664;p43">
              <a:extLst>
                <a:ext uri="{FF2B5EF4-FFF2-40B4-BE49-F238E27FC236}">
                  <a16:creationId xmlns:a16="http://schemas.microsoft.com/office/drawing/2014/main" id="{B69284CD-12D0-3DDD-AD08-D8E625C5B29E}"/>
                </a:ext>
              </a:extLst>
            </p:cNvPr>
            <p:cNvSpPr/>
            <p:nvPr/>
          </p:nvSpPr>
          <p:spPr>
            <a:xfrm>
              <a:off x="7701700" y="4923925"/>
              <a:ext cx="56250" cy="55000"/>
            </a:xfrm>
            <a:custGeom>
              <a:avLst/>
              <a:gdLst/>
              <a:ahLst/>
              <a:cxnLst/>
              <a:rect l="l" t="t" r="r" b="b"/>
              <a:pathLst>
                <a:path w="2250" h="2200" extrusionOk="0">
                  <a:moveTo>
                    <a:pt x="1032" y="0"/>
                  </a:moveTo>
                  <a:cubicBezTo>
                    <a:pt x="889" y="0"/>
                    <a:pt x="759" y="44"/>
                    <a:pt x="643" y="102"/>
                  </a:cubicBezTo>
                  <a:cubicBezTo>
                    <a:pt x="536" y="183"/>
                    <a:pt x="456" y="209"/>
                    <a:pt x="402" y="290"/>
                  </a:cubicBezTo>
                  <a:cubicBezTo>
                    <a:pt x="162" y="424"/>
                    <a:pt x="28" y="745"/>
                    <a:pt x="28" y="1012"/>
                  </a:cubicBezTo>
                  <a:cubicBezTo>
                    <a:pt x="1" y="1307"/>
                    <a:pt x="81" y="1574"/>
                    <a:pt x="295" y="1815"/>
                  </a:cubicBezTo>
                  <a:cubicBezTo>
                    <a:pt x="456" y="2056"/>
                    <a:pt x="724" y="2163"/>
                    <a:pt x="1045" y="2190"/>
                  </a:cubicBezTo>
                  <a:cubicBezTo>
                    <a:pt x="1089" y="2196"/>
                    <a:pt x="1135" y="2200"/>
                    <a:pt x="1181" y="2200"/>
                  </a:cubicBezTo>
                  <a:cubicBezTo>
                    <a:pt x="1330" y="2200"/>
                    <a:pt x="1484" y="2165"/>
                    <a:pt x="1607" y="2083"/>
                  </a:cubicBezTo>
                  <a:cubicBezTo>
                    <a:pt x="1660" y="2029"/>
                    <a:pt x="1768" y="1976"/>
                    <a:pt x="1848" y="1922"/>
                  </a:cubicBezTo>
                  <a:cubicBezTo>
                    <a:pt x="2062" y="1789"/>
                    <a:pt x="2196" y="1441"/>
                    <a:pt x="2196" y="1173"/>
                  </a:cubicBezTo>
                  <a:cubicBezTo>
                    <a:pt x="2249" y="879"/>
                    <a:pt x="2142" y="611"/>
                    <a:pt x="1928" y="370"/>
                  </a:cubicBezTo>
                  <a:cubicBezTo>
                    <a:pt x="1768" y="156"/>
                    <a:pt x="1500" y="49"/>
                    <a:pt x="1205" y="22"/>
                  </a:cubicBezTo>
                  <a:cubicBezTo>
                    <a:pt x="1146" y="7"/>
                    <a:pt x="1088" y="0"/>
                    <a:pt x="103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1165" name="Picture 1164" descr="Couple children cartoon character">
            <a:extLst>
              <a:ext uri="{FF2B5EF4-FFF2-40B4-BE49-F238E27FC236}">
                <a16:creationId xmlns:a16="http://schemas.microsoft.com/office/drawing/2014/main" id="{ECF1308C-12F8-D001-0172-CA7475BBC96C}"/>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5967" y="3730084"/>
            <a:ext cx="3884670" cy="2984867"/>
          </a:xfrm>
          <a:prstGeom prst="rect">
            <a:avLst/>
          </a:prstGeom>
          <a:noFill/>
          <a:effectLst>
            <a:glow rad="101600">
              <a:schemeClr val="bg2">
                <a:lumMod val="75000"/>
                <a:alpha val="60000"/>
              </a:schemeClr>
            </a:glow>
          </a:effectLst>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D2AF1439-35CD-0FD4-F656-25A3548C4950}"/>
              </a:ext>
            </a:extLst>
          </p:cNvPr>
          <p:cNvPicPr>
            <a:picLocks noChangeAspect="1"/>
          </p:cNvPicPr>
          <p:nvPr/>
        </p:nvPicPr>
        <p:blipFill>
          <a:blip r:embed="rId5"/>
          <a:stretch>
            <a:fillRect/>
          </a:stretch>
        </p:blipFill>
        <p:spPr>
          <a:xfrm>
            <a:off x="142939" y="211737"/>
            <a:ext cx="5321159" cy="1373954"/>
          </a:xfrm>
          <a:prstGeom prst="rect">
            <a:avLst/>
          </a:prstGeom>
        </p:spPr>
      </p:pic>
      <p:pic>
        <p:nvPicPr>
          <p:cNvPr id="15" name="Picture 14">
            <a:extLst>
              <a:ext uri="{FF2B5EF4-FFF2-40B4-BE49-F238E27FC236}">
                <a16:creationId xmlns:a16="http://schemas.microsoft.com/office/drawing/2014/main" id="{709194F4-D525-A063-438B-A8632003F645}"/>
              </a:ext>
            </a:extLst>
          </p:cNvPr>
          <p:cNvPicPr>
            <a:picLocks noChangeAspect="1"/>
          </p:cNvPicPr>
          <p:nvPr/>
        </p:nvPicPr>
        <p:blipFill>
          <a:blip r:embed="rId6"/>
          <a:stretch>
            <a:fillRect/>
          </a:stretch>
        </p:blipFill>
        <p:spPr>
          <a:xfrm>
            <a:off x="2587214" y="2127892"/>
            <a:ext cx="8980186" cy="3048264"/>
          </a:xfrm>
          <a:prstGeom prst="rect">
            <a:avLst/>
          </a:prstGeom>
        </p:spPr>
      </p:pic>
    </p:spTree>
    <p:extLst>
      <p:ext uri="{BB962C8B-B14F-4D97-AF65-F5344CB8AC3E}">
        <p14:creationId xmlns:p14="http://schemas.microsoft.com/office/powerpoint/2010/main" val="18573893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1165"/>
                                        </p:tgtEl>
                                        <p:attrNameLst>
                                          <p:attrName>style.visibility</p:attrName>
                                        </p:attrNameLst>
                                      </p:cBhvr>
                                      <p:to>
                                        <p:strVal val="visible"/>
                                      </p:to>
                                    </p:set>
                                    <p:anim calcmode="lin" valueType="num">
                                      <p:cBhvr additive="base">
                                        <p:cTn id="7" dur="500"/>
                                        <p:tgtEl>
                                          <p:spTgt spid="1165"/>
                                        </p:tgtEl>
                                        <p:attrNameLst>
                                          <p:attrName>ppt_y</p:attrName>
                                        </p:attrNameLst>
                                      </p:cBhvr>
                                      <p:tavLst>
                                        <p:tav tm="0">
                                          <p:val>
                                            <p:strVal val="#ppt_y+#ppt_h*1.125000"/>
                                          </p:val>
                                        </p:tav>
                                        <p:tav tm="100000">
                                          <p:val>
                                            <p:strVal val="#ppt_y"/>
                                          </p:val>
                                        </p:tav>
                                      </p:tavLst>
                                    </p:anim>
                                    <p:animEffect transition="in" filter="wipe(up)">
                                      <p:cBhvr>
                                        <p:cTn id="8" dur="500"/>
                                        <p:tgtEl>
                                          <p:spTgt spid="1165"/>
                                        </p:tgtEl>
                                      </p:cBhvr>
                                    </p:animEffec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573BD504-36C3-B1CF-F943-5BDEBD4326E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9375" b="7499"/>
          <a:stretch/>
        </p:blipFill>
        <p:spPr>
          <a:xfrm>
            <a:off x="1" y="0"/>
            <a:ext cx="12191999" cy="6858000"/>
          </a:xfrm>
          <a:prstGeom prst="rect">
            <a:avLst/>
          </a:prstGeom>
        </p:spPr>
      </p:pic>
      <p:sp>
        <p:nvSpPr>
          <p:cNvPr id="3" name="Rectangle: Rounded Corners 8">
            <a:extLst>
              <a:ext uri="{FF2B5EF4-FFF2-40B4-BE49-F238E27FC236}">
                <a16:creationId xmlns:a16="http://schemas.microsoft.com/office/drawing/2014/main" id="{72C4C8AF-856F-4B62-1CFC-B039DE87E859}"/>
              </a:ext>
            </a:extLst>
          </p:cNvPr>
          <p:cNvSpPr/>
          <p:nvPr/>
        </p:nvSpPr>
        <p:spPr>
          <a:xfrm>
            <a:off x="180392" y="296494"/>
            <a:ext cx="11831216" cy="6475445"/>
          </a:xfrm>
          <a:prstGeom prst="roundRect">
            <a:avLst>
              <a:gd name="adj" fmla="val 9856"/>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0A18A8C-E2F3-7B73-72DE-675422A73FFC}"/>
              </a:ext>
            </a:extLst>
          </p:cNvPr>
          <p:cNvPicPr>
            <a:picLocks noChangeAspect="1"/>
          </p:cNvPicPr>
          <p:nvPr/>
        </p:nvPicPr>
        <p:blipFill>
          <a:blip r:embed="rId3"/>
          <a:stretch>
            <a:fillRect/>
          </a:stretch>
        </p:blipFill>
        <p:spPr>
          <a:xfrm>
            <a:off x="1260087" y="2097217"/>
            <a:ext cx="10285141" cy="3598321"/>
          </a:xfrm>
          <a:prstGeom prst="rect">
            <a:avLst/>
          </a:prstGeom>
        </p:spPr>
      </p:pic>
      <p:grpSp>
        <p:nvGrpSpPr>
          <p:cNvPr id="10" name="Group 9">
            <a:extLst>
              <a:ext uri="{FF2B5EF4-FFF2-40B4-BE49-F238E27FC236}">
                <a16:creationId xmlns:a16="http://schemas.microsoft.com/office/drawing/2014/main" id="{6508D104-4EE9-3557-984C-F26CF5A9A0E9}"/>
              </a:ext>
            </a:extLst>
          </p:cNvPr>
          <p:cNvGrpSpPr/>
          <p:nvPr/>
        </p:nvGrpSpPr>
        <p:grpSpPr>
          <a:xfrm>
            <a:off x="0" y="183622"/>
            <a:ext cx="11920653" cy="1376110"/>
            <a:chOff x="0" y="183622"/>
            <a:chExt cx="11920653" cy="1376110"/>
          </a:xfrm>
        </p:grpSpPr>
        <p:sp>
          <p:nvSpPr>
            <p:cNvPr id="13" name="Rectangle: Rounded Corners 7">
              <a:extLst>
                <a:ext uri="{FF2B5EF4-FFF2-40B4-BE49-F238E27FC236}">
                  <a16:creationId xmlns:a16="http://schemas.microsoft.com/office/drawing/2014/main" id="{152309D3-53DA-89F4-9994-6EA4C05A6234}"/>
                </a:ext>
              </a:extLst>
            </p:cNvPr>
            <p:cNvSpPr/>
            <p:nvPr/>
          </p:nvSpPr>
          <p:spPr>
            <a:xfrm>
              <a:off x="772614" y="436306"/>
              <a:ext cx="11148039" cy="1013353"/>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dirty="0">
                  <a:solidFill>
                    <a:schemeClr val="tx1"/>
                  </a:solidFill>
                  <a:latin typeface="Calibri" panose="020F0502020204030204" pitchFamily="34" charset="0"/>
                  <a:ea typeface="Calibri" panose="020F0502020204030204" pitchFamily="34" charset="0"/>
                  <a:cs typeface="Calibri" panose="020F0502020204030204" pitchFamily="34" charset="0"/>
                </a:rPr>
                <a:t>Quan sát hình ảnh tập thể lớp những năm học đã qua để thấy sự thay đổi của bản thân và các bạn cùng lớp.</a:t>
              </a:r>
              <a:endParaRPr lang="en-US" sz="36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14" name="Picture 24">
              <a:extLst>
                <a:ext uri="{FF2B5EF4-FFF2-40B4-BE49-F238E27FC236}">
                  <a16:creationId xmlns:a16="http://schemas.microsoft.com/office/drawing/2014/main" id="{15400AA0-6503-A0E3-E076-465C48C0C22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0" y="183622"/>
              <a:ext cx="1184984" cy="1376110"/>
            </a:xfrm>
            <a:prstGeom prst="rect">
              <a:avLst/>
            </a:prstGeom>
          </p:spPr>
        </p:pic>
      </p:grpSp>
    </p:spTree>
    <p:extLst>
      <p:ext uri="{BB962C8B-B14F-4D97-AF65-F5344CB8AC3E}">
        <p14:creationId xmlns:p14="http://schemas.microsoft.com/office/powerpoint/2010/main" val="20835385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9FA3F5-923A-0B07-65B4-52704316F3AF}"/>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257" y="0"/>
            <a:ext cx="12187486" cy="6858000"/>
          </a:xfrm>
          <a:prstGeom prst="rect">
            <a:avLst/>
          </a:prstGeom>
        </p:spPr>
      </p:pic>
      <p:grpSp>
        <p:nvGrpSpPr>
          <p:cNvPr id="19" name="Group 18">
            <a:extLst>
              <a:ext uri="{FF2B5EF4-FFF2-40B4-BE49-F238E27FC236}">
                <a16:creationId xmlns:a16="http://schemas.microsoft.com/office/drawing/2014/main" id="{673D794C-6D1B-757C-62ED-9238778DDC11}"/>
              </a:ext>
            </a:extLst>
          </p:cNvPr>
          <p:cNvGrpSpPr/>
          <p:nvPr/>
        </p:nvGrpSpPr>
        <p:grpSpPr>
          <a:xfrm>
            <a:off x="189941" y="414199"/>
            <a:ext cx="5979207" cy="1046612"/>
            <a:chOff x="678853" y="139316"/>
            <a:chExt cx="6022756" cy="2308324"/>
          </a:xfrm>
        </p:grpSpPr>
        <p:sp>
          <p:nvSpPr>
            <p:cNvPr id="20" name="Speech Bubble: Rectangle with Corners Rounded 19">
              <a:extLst>
                <a:ext uri="{FF2B5EF4-FFF2-40B4-BE49-F238E27FC236}">
                  <a16:creationId xmlns:a16="http://schemas.microsoft.com/office/drawing/2014/main" id="{D0EF257C-2426-96EB-E06B-6D5E396349E1}"/>
                </a:ext>
              </a:extLst>
            </p:cNvPr>
            <p:cNvSpPr/>
            <p:nvPr/>
          </p:nvSpPr>
          <p:spPr>
            <a:xfrm>
              <a:off x="678853" y="139316"/>
              <a:ext cx="6022756" cy="2308324"/>
            </a:xfrm>
            <a:prstGeom prst="wedgeRoundRectCallout">
              <a:avLst>
                <a:gd name="adj1" fmla="val -11892"/>
                <a:gd name="adj2" fmla="val 82583"/>
                <a:gd name="adj3" fmla="val 16667"/>
              </a:avLst>
            </a:prstGeom>
            <a:solidFill>
              <a:srgbClr val="FFFFFF">
                <a:alpha val="89804"/>
              </a:srgbClr>
            </a:solidFill>
            <a:ln w="38100">
              <a:solidFill>
                <a:schemeClr val="accent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1" name="TextBox 20">
              <a:extLst>
                <a:ext uri="{FF2B5EF4-FFF2-40B4-BE49-F238E27FC236}">
                  <a16:creationId xmlns:a16="http://schemas.microsoft.com/office/drawing/2014/main" id="{A20F098E-9437-6A00-5C6F-2D7F1A49657F}"/>
                </a:ext>
              </a:extLst>
            </p:cNvPr>
            <p:cNvSpPr txBox="1"/>
            <p:nvPr/>
          </p:nvSpPr>
          <p:spPr>
            <a:xfrm>
              <a:off x="905279" y="196187"/>
              <a:ext cx="5569902" cy="1831159"/>
            </a:xfrm>
            <a:prstGeom prst="rect">
              <a:avLst/>
            </a:prstGeom>
            <a:noFill/>
          </p:spPr>
          <p:txBody>
            <a:bodyPr wrap="square" rtlCol="0">
              <a:spAutoFit/>
            </a:bodyPr>
            <a:lstStyle/>
            <a:p>
              <a:pPr algn="just"/>
              <a:r>
                <a:rPr lang="en-US" sz="2800" dirty="0" err="1">
                  <a:solidFill>
                    <a:srgbClr val="002060"/>
                  </a:solidFill>
                  <a:latin typeface="Calibri bold" panose="020F0702030404030204" pitchFamily="34" charset="0"/>
                  <a:ea typeface="Calibri bold" panose="020F0702030404030204" pitchFamily="34" charset="0"/>
                  <a:cs typeface="Calibri bold" panose="020F0702030404030204" pitchFamily="34" charset="0"/>
                </a:rPr>
                <a:t>Ảnh</a:t>
              </a:r>
              <a:r>
                <a:rPr lang="en-US" sz="2800" dirty="0">
                  <a:solidFill>
                    <a:srgbClr val="002060"/>
                  </a:solidFill>
                  <a:latin typeface="Calibri bold" panose="020F0702030404030204" pitchFamily="34" charset="0"/>
                  <a:ea typeface="Calibri bold" panose="020F0702030404030204" pitchFamily="34" charset="0"/>
                  <a:cs typeface="Calibri bold" panose="020F0702030404030204" pitchFamily="34" charset="0"/>
                </a:rPr>
                <a:t> </a:t>
              </a:r>
              <a:r>
                <a:rPr lang="en-US" sz="2800" dirty="0" err="1">
                  <a:solidFill>
                    <a:srgbClr val="002060"/>
                  </a:solidFill>
                  <a:latin typeface="Calibri bold" panose="020F0702030404030204" pitchFamily="34" charset="0"/>
                  <a:ea typeface="Calibri bold" panose="020F0702030404030204" pitchFamily="34" charset="0"/>
                  <a:cs typeface="Calibri bold" panose="020F0702030404030204" pitchFamily="34" charset="0"/>
                </a:rPr>
                <a:t>chụp</a:t>
              </a:r>
              <a:r>
                <a:rPr lang="en-US" sz="2800" dirty="0">
                  <a:solidFill>
                    <a:srgbClr val="002060"/>
                  </a:solidFill>
                  <a:latin typeface="Calibri bold" panose="020F0702030404030204" pitchFamily="34" charset="0"/>
                  <a:ea typeface="Calibri bold" panose="020F0702030404030204" pitchFamily="34" charset="0"/>
                  <a:cs typeface="Calibri bold" panose="020F0702030404030204" pitchFamily="34" charset="0"/>
                </a:rPr>
                <a:t> </a:t>
              </a:r>
              <a:r>
                <a:rPr lang="en-US" sz="2800" dirty="0" err="1">
                  <a:solidFill>
                    <a:srgbClr val="002060"/>
                  </a:solidFill>
                  <a:latin typeface="Calibri bold" panose="020F0702030404030204" pitchFamily="34" charset="0"/>
                  <a:ea typeface="Calibri bold" panose="020F0702030404030204" pitchFamily="34" charset="0"/>
                  <a:cs typeface="Calibri bold" panose="020F0702030404030204" pitchFamily="34" charset="0"/>
                </a:rPr>
                <a:t>năm</a:t>
              </a:r>
              <a:r>
                <a:rPr lang="en-US" sz="2800" dirty="0">
                  <a:solidFill>
                    <a:srgbClr val="002060"/>
                  </a:solidFill>
                  <a:latin typeface="Calibri bold" panose="020F0702030404030204" pitchFamily="34" charset="0"/>
                  <a:ea typeface="Calibri bold" panose="020F0702030404030204" pitchFamily="34" charset="0"/>
                  <a:cs typeface="Calibri bold" panose="020F0702030404030204" pitchFamily="34" charset="0"/>
                </a:rPr>
                <a:t> </a:t>
              </a:r>
              <a:r>
                <a:rPr lang="en-US" sz="2800" dirty="0" err="1">
                  <a:solidFill>
                    <a:srgbClr val="002060"/>
                  </a:solidFill>
                  <a:latin typeface="Calibri bold" panose="020F0702030404030204" pitchFamily="34" charset="0"/>
                  <a:ea typeface="Calibri bold" panose="020F0702030404030204" pitchFamily="34" charset="0"/>
                  <a:cs typeface="Calibri bold" panose="020F0702030404030204" pitchFamily="34" charset="0"/>
                </a:rPr>
                <a:t>nào</a:t>
              </a:r>
              <a:r>
                <a:rPr lang="en-US" sz="2800" dirty="0">
                  <a:solidFill>
                    <a:srgbClr val="002060"/>
                  </a:solidFill>
                  <a:latin typeface="Calibri bold" panose="020F0702030404030204" pitchFamily="34" charset="0"/>
                  <a:ea typeface="Calibri bold" panose="020F0702030404030204" pitchFamily="34" charset="0"/>
                  <a:cs typeface="Calibri bold" panose="020F0702030404030204" pitchFamily="34" charset="0"/>
                </a:rPr>
                <a:t>, </a:t>
              </a:r>
              <a:r>
                <a:rPr lang="en-US" sz="2800" dirty="0" err="1">
                  <a:solidFill>
                    <a:srgbClr val="002060"/>
                  </a:solidFill>
                  <a:latin typeface="Calibri bold" panose="020F0702030404030204" pitchFamily="34" charset="0"/>
                  <a:ea typeface="Calibri bold" panose="020F0702030404030204" pitchFamily="34" charset="0"/>
                  <a:cs typeface="Calibri bold" panose="020F0702030404030204" pitchFamily="34" charset="0"/>
                </a:rPr>
                <a:t>trong</a:t>
              </a:r>
              <a:r>
                <a:rPr lang="en-US" sz="2800" dirty="0">
                  <a:solidFill>
                    <a:srgbClr val="002060"/>
                  </a:solidFill>
                  <a:latin typeface="Calibri bold" panose="020F0702030404030204" pitchFamily="34" charset="0"/>
                  <a:ea typeface="Calibri bold" panose="020F0702030404030204" pitchFamily="34" charset="0"/>
                  <a:cs typeface="Calibri bold" panose="020F0702030404030204" pitchFamily="34" charset="0"/>
                </a:rPr>
                <a:t> </a:t>
              </a:r>
              <a:r>
                <a:rPr lang="en-US" sz="2800" dirty="0" err="1">
                  <a:solidFill>
                    <a:srgbClr val="002060"/>
                  </a:solidFill>
                  <a:latin typeface="Calibri bold" panose="020F0702030404030204" pitchFamily="34" charset="0"/>
                  <a:ea typeface="Calibri bold" panose="020F0702030404030204" pitchFamily="34" charset="0"/>
                  <a:cs typeface="Calibri bold" panose="020F0702030404030204" pitchFamily="34" charset="0"/>
                </a:rPr>
                <a:t>hoàn</a:t>
              </a:r>
              <a:endParaRPr lang="en-US" sz="2800" dirty="0">
                <a:solidFill>
                  <a:srgbClr val="002060"/>
                </a:solidFill>
                <a:latin typeface="Calibri bold" panose="020F0702030404030204" pitchFamily="34" charset="0"/>
                <a:ea typeface="Calibri bold" panose="020F0702030404030204" pitchFamily="34" charset="0"/>
                <a:cs typeface="Calibri bold" panose="020F0702030404030204" pitchFamily="34" charset="0"/>
              </a:endParaRPr>
            </a:p>
            <a:p>
              <a:pPr algn="just"/>
              <a:r>
                <a:rPr lang="en-US" sz="2800" dirty="0" err="1">
                  <a:solidFill>
                    <a:srgbClr val="002060"/>
                  </a:solidFill>
                  <a:latin typeface="Calibri bold" panose="020F0702030404030204" pitchFamily="34" charset="0"/>
                  <a:ea typeface="Calibri bold" panose="020F0702030404030204" pitchFamily="34" charset="0"/>
                  <a:cs typeface="Calibri bold" panose="020F0702030404030204" pitchFamily="34" charset="0"/>
                </a:rPr>
                <a:t>cảnh</a:t>
              </a:r>
              <a:r>
                <a:rPr lang="en-US" sz="2800" dirty="0">
                  <a:solidFill>
                    <a:srgbClr val="002060"/>
                  </a:solidFill>
                  <a:latin typeface="Calibri bold" panose="020F0702030404030204" pitchFamily="34" charset="0"/>
                  <a:ea typeface="Calibri bold" panose="020F0702030404030204" pitchFamily="34" charset="0"/>
                  <a:cs typeface="Calibri bold" panose="020F0702030404030204" pitchFamily="34" charset="0"/>
                </a:rPr>
                <a:t> </a:t>
              </a:r>
              <a:r>
                <a:rPr lang="en-US" sz="2800" dirty="0" err="1">
                  <a:solidFill>
                    <a:srgbClr val="002060"/>
                  </a:solidFill>
                  <a:latin typeface="Calibri bold" panose="020F0702030404030204" pitchFamily="34" charset="0"/>
                  <a:ea typeface="Calibri bold" panose="020F0702030404030204" pitchFamily="34" charset="0"/>
                  <a:cs typeface="Calibri bold" panose="020F0702030404030204" pitchFamily="34" charset="0"/>
                </a:rPr>
                <a:t>nào</a:t>
              </a:r>
              <a:r>
                <a:rPr lang="en-US" sz="2800" dirty="0">
                  <a:solidFill>
                    <a:srgbClr val="002060"/>
                  </a:solidFill>
                  <a:latin typeface="Calibri bold" panose="020F0702030404030204" pitchFamily="34" charset="0"/>
                  <a:ea typeface="Calibri bold" panose="020F0702030404030204" pitchFamily="34" charset="0"/>
                  <a:cs typeface="Calibri bold" panose="020F0702030404030204" pitchFamily="34" charset="0"/>
                </a:rPr>
                <a:t>?</a:t>
              </a:r>
            </a:p>
          </p:txBody>
        </p:sp>
      </p:grpSp>
      <p:pic>
        <p:nvPicPr>
          <p:cNvPr id="2" name="Picture 24">
            <a:extLst>
              <a:ext uri="{FF2B5EF4-FFF2-40B4-BE49-F238E27FC236}">
                <a16:creationId xmlns:a16="http://schemas.microsoft.com/office/drawing/2014/main" id="{7C611FFD-AABE-38D0-A54C-BFBBC0B1252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34964" y="3066585"/>
            <a:ext cx="3264830" cy="3791415"/>
          </a:xfrm>
          <a:prstGeom prst="rect">
            <a:avLst/>
          </a:prstGeom>
        </p:spPr>
      </p:pic>
      <p:grpSp>
        <p:nvGrpSpPr>
          <p:cNvPr id="4" name="Group 3">
            <a:extLst>
              <a:ext uri="{FF2B5EF4-FFF2-40B4-BE49-F238E27FC236}">
                <a16:creationId xmlns:a16="http://schemas.microsoft.com/office/drawing/2014/main" id="{1B42204C-F029-CDE6-894D-DFDF21CCA322}"/>
              </a:ext>
            </a:extLst>
          </p:cNvPr>
          <p:cNvGrpSpPr/>
          <p:nvPr/>
        </p:nvGrpSpPr>
        <p:grpSpPr>
          <a:xfrm>
            <a:off x="3078107" y="1618529"/>
            <a:ext cx="6712663" cy="1660848"/>
            <a:chOff x="678853" y="139316"/>
            <a:chExt cx="6022756" cy="3187564"/>
          </a:xfrm>
        </p:grpSpPr>
        <p:sp>
          <p:nvSpPr>
            <p:cNvPr id="6" name="Speech Bubble: Rectangle with Corners Rounded 5">
              <a:extLst>
                <a:ext uri="{FF2B5EF4-FFF2-40B4-BE49-F238E27FC236}">
                  <a16:creationId xmlns:a16="http://schemas.microsoft.com/office/drawing/2014/main" id="{DDF30238-3272-E01E-E231-4A8D2F07F574}"/>
                </a:ext>
              </a:extLst>
            </p:cNvPr>
            <p:cNvSpPr/>
            <p:nvPr/>
          </p:nvSpPr>
          <p:spPr>
            <a:xfrm>
              <a:off x="678853" y="139316"/>
              <a:ext cx="6022756" cy="2308324"/>
            </a:xfrm>
            <a:prstGeom prst="wedgeRoundRectCallout">
              <a:avLst>
                <a:gd name="adj1" fmla="val -11892"/>
                <a:gd name="adj2" fmla="val 82583"/>
                <a:gd name="adj3" fmla="val 16667"/>
              </a:avLst>
            </a:prstGeom>
            <a:solidFill>
              <a:srgbClr val="FFFFFF">
                <a:alpha val="89804"/>
              </a:srgbClr>
            </a:solidFill>
            <a:ln w="38100">
              <a:solidFill>
                <a:schemeClr val="accent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TextBox 6">
              <a:extLst>
                <a:ext uri="{FF2B5EF4-FFF2-40B4-BE49-F238E27FC236}">
                  <a16:creationId xmlns:a16="http://schemas.microsoft.com/office/drawing/2014/main" id="{5D931574-2D3B-4947-1D04-289BE1D6B2AE}"/>
                </a:ext>
              </a:extLst>
            </p:cNvPr>
            <p:cNvSpPr txBox="1"/>
            <p:nvPr/>
          </p:nvSpPr>
          <p:spPr>
            <a:xfrm>
              <a:off x="905279" y="196187"/>
              <a:ext cx="5569902" cy="3130693"/>
            </a:xfrm>
            <a:prstGeom prst="rect">
              <a:avLst/>
            </a:prstGeom>
            <a:noFill/>
          </p:spPr>
          <p:txBody>
            <a:bodyPr wrap="square" rtlCol="0">
              <a:spAutoFit/>
            </a:bodyPr>
            <a:lstStyle/>
            <a:p>
              <a:pPr rtl="0">
                <a:spcBef>
                  <a:spcPts val="0"/>
                </a:spcBef>
                <a:spcAft>
                  <a:spcPts val="500"/>
                </a:spcAft>
              </a:pPr>
              <a:r>
                <a:rPr lang="en-US" sz="2800" b="1" i="0" u="none" strike="noStrike" dirty="0">
                  <a:solidFill>
                    <a:srgbClr val="002060"/>
                  </a:solidFill>
                  <a:effectLst/>
                </a:rPr>
                <a:t>Em </a:t>
              </a:r>
              <a:r>
                <a:rPr lang="en-US" sz="2800" b="1" i="0" u="none" strike="noStrike" dirty="0" err="1">
                  <a:solidFill>
                    <a:srgbClr val="002060"/>
                  </a:solidFill>
                  <a:effectLst/>
                </a:rPr>
                <a:t>có</a:t>
              </a:r>
              <a:r>
                <a:rPr lang="en-US" sz="2800" b="1" i="0" u="none" strike="noStrike" dirty="0">
                  <a:solidFill>
                    <a:srgbClr val="002060"/>
                  </a:solidFill>
                  <a:effectLst/>
                </a:rPr>
                <a:t> </a:t>
              </a:r>
              <a:r>
                <a:rPr lang="en-US" sz="2800" b="1" i="0" u="none" strike="noStrike" dirty="0" err="1">
                  <a:solidFill>
                    <a:srgbClr val="002060"/>
                  </a:solidFill>
                  <a:effectLst/>
                </a:rPr>
                <a:t>nhận</a:t>
              </a:r>
              <a:r>
                <a:rPr lang="en-US" sz="2800" b="1" i="0" u="none" strike="noStrike" dirty="0">
                  <a:solidFill>
                    <a:srgbClr val="002060"/>
                  </a:solidFill>
                  <a:effectLst/>
                </a:rPr>
                <a:t> </a:t>
              </a:r>
              <a:r>
                <a:rPr lang="en-US" sz="2800" b="1" i="0" u="none" strike="noStrike" dirty="0" err="1">
                  <a:solidFill>
                    <a:srgbClr val="002060"/>
                  </a:solidFill>
                  <a:effectLst/>
                </a:rPr>
                <a:t>ra</a:t>
              </a:r>
              <a:r>
                <a:rPr lang="en-US" sz="2800" b="1" i="0" u="none" strike="noStrike" dirty="0">
                  <a:solidFill>
                    <a:srgbClr val="002060"/>
                  </a:solidFill>
                  <a:effectLst/>
                </a:rPr>
                <a:t> </a:t>
              </a:r>
              <a:r>
                <a:rPr lang="en-US" sz="2800" b="1" i="0" u="none" strike="noStrike" dirty="0" err="1">
                  <a:solidFill>
                    <a:srgbClr val="002060"/>
                  </a:solidFill>
                  <a:effectLst/>
                </a:rPr>
                <a:t>mình</a:t>
              </a:r>
              <a:r>
                <a:rPr lang="en-US" sz="2800" b="1" i="0" u="none" strike="noStrike" dirty="0">
                  <a:solidFill>
                    <a:srgbClr val="002060"/>
                  </a:solidFill>
                  <a:effectLst/>
                </a:rPr>
                <a:t> </a:t>
              </a:r>
              <a:r>
                <a:rPr lang="en-US" sz="2800" b="1" i="0" u="none" strike="noStrike" dirty="0" err="1">
                  <a:solidFill>
                    <a:srgbClr val="002060"/>
                  </a:solidFill>
                  <a:effectLst/>
                </a:rPr>
                <a:t>trong</a:t>
              </a:r>
              <a:r>
                <a:rPr lang="en-US" sz="2800" b="1" i="0" u="none" strike="noStrike" dirty="0">
                  <a:solidFill>
                    <a:srgbClr val="002060"/>
                  </a:solidFill>
                  <a:effectLst/>
                </a:rPr>
                <a:t> </a:t>
              </a:r>
              <a:r>
                <a:rPr lang="en-US" sz="2800" b="1" i="0" u="none" strike="noStrike" dirty="0" err="1">
                  <a:solidFill>
                    <a:srgbClr val="002060"/>
                  </a:solidFill>
                  <a:effectLst/>
                </a:rPr>
                <a:t>bức</a:t>
              </a:r>
              <a:r>
                <a:rPr lang="en-US" sz="2800" b="1" i="0" u="none" strike="noStrike" dirty="0">
                  <a:solidFill>
                    <a:srgbClr val="002060"/>
                  </a:solidFill>
                  <a:effectLst/>
                </a:rPr>
                <a:t> </a:t>
              </a:r>
              <a:r>
                <a:rPr lang="en-US" sz="2800" b="1" i="0" u="none" strike="noStrike" dirty="0" err="1">
                  <a:solidFill>
                    <a:srgbClr val="002060"/>
                  </a:solidFill>
                  <a:effectLst/>
                </a:rPr>
                <a:t>ảnh</a:t>
              </a:r>
              <a:r>
                <a:rPr lang="en-US" sz="2800" b="1" i="0" u="none" strike="noStrike" dirty="0">
                  <a:solidFill>
                    <a:srgbClr val="002060"/>
                  </a:solidFill>
                  <a:effectLst/>
                </a:rPr>
                <a:t> </a:t>
              </a:r>
              <a:r>
                <a:rPr lang="en-US" sz="2800" b="1" i="0" u="none" strike="noStrike" dirty="0" err="1">
                  <a:solidFill>
                    <a:srgbClr val="002060"/>
                  </a:solidFill>
                  <a:effectLst/>
                </a:rPr>
                <a:t>không</a:t>
              </a:r>
              <a:r>
                <a:rPr lang="en-US" sz="2800" b="1" i="0" u="none" strike="noStrike" dirty="0">
                  <a:solidFill>
                    <a:srgbClr val="002060"/>
                  </a:solidFill>
                  <a:effectLst/>
                </a:rPr>
                <a:t>? Em </a:t>
              </a:r>
              <a:r>
                <a:rPr lang="en-US" sz="2800" b="1" i="0" u="none" strike="noStrike" dirty="0" err="1">
                  <a:solidFill>
                    <a:srgbClr val="002060"/>
                  </a:solidFill>
                  <a:effectLst/>
                </a:rPr>
                <a:t>còn</a:t>
              </a:r>
              <a:r>
                <a:rPr lang="en-US" sz="2800" b="1" i="0" u="none" strike="noStrike" dirty="0">
                  <a:solidFill>
                    <a:srgbClr val="002060"/>
                  </a:solidFill>
                  <a:effectLst/>
                </a:rPr>
                <a:t> </a:t>
              </a:r>
              <a:r>
                <a:rPr lang="en-US" sz="2800" b="1" i="0" u="none" strike="noStrike" dirty="0" err="1">
                  <a:solidFill>
                    <a:srgbClr val="002060"/>
                  </a:solidFill>
                  <a:effectLst/>
                </a:rPr>
                <a:t>nhận</a:t>
              </a:r>
              <a:r>
                <a:rPr lang="en-US" sz="2800" b="1" i="0" u="none" strike="noStrike" dirty="0">
                  <a:solidFill>
                    <a:srgbClr val="002060"/>
                  </a:solidFill>
                  <a:effectLst/>
                </a:rPr>
                <a:t> </a:t>
              </a:r>
              <a:r>
                <a:rPr lang="en-US" sz="2800" b="1" i="0" u="none" strike="noStrike" dirty="0" err="1">
                  <a:solidFill>
                    <a:srgbClr val="002060"/>
                  </a:solidFill>
                  <a:effectLst/>
                </a:rPr>
                <a:t>ra</a:t>
              </a:r>
              <a:r>
                <a:rPr lang="en-US" sz="2800" b="1" i="0" u="none" strike="noStrike" dirty="0">
                  <a:solidFill>
                    <a:srgbClr val="002060"/>
                  </a:solidFill>
                  <a:effectLst/>
                </a:rPr>
                <a:t> </a:t>
              </a:r>
              <a:r>
                <a:rPr lang="en-US" sz="2800" b="1" i="0" u="none" strike="noStrike" dirty="0" err="1">
                  <a:solidFill>
                    <a:srgbClr val="002060"/>
                  </a:solidFill>
                  <a:effectLst/>
                </a:rPr>
                <a:t>những</a:t>
              </a:r>
              <a:r>
                <a:rPr lang="en-US" sz="4400" b="1" dirty="0">
                  <a:solidFill>
                    <a:srgbClr val="002060"/>
                  </a:solidFill>
                </a:rPr>
                <a:t> </a:t>
              </a:r>
              <a:r>
                <a:rPr lang="en-US" sz="2800" b="1" i="0" u="none" strike="noStrike" dirty="0">
                  <a:solidFill>
                    <a:srgbClr val="002060"/>
                  </a:solidFill>
                  <a:effectLst/>
                </a:rPr>
                <a:t>ai </a:t>
              </a:r>
              <a:r>
                <a:rPr lang="en-US" sz="2800" b="1" i="0" u="none" strike="noStrike" dirty="0" err="1">
                  <a:solidFill>
                    <a:srgbClr val="002060"/>
                  </a:solidFill>
                  <a:effectLst/>
                </a:rPr>
                <a:t>nữa</a:t>
              </a:r>
              <a:r>
                <a:rPr lang="en-US" sz="2800" b="1" i="0" u="none" strike="noStrike" dirty="0">
                  <a:solidFill>
                    <a:srgbClr val="002060"/>
                  </a:solidFill>
                  <a:effectLst/>
                </a:rPr>
                <a:t>?</a:t>
              </a:r>
              <a:endParaRPr lang="en-US" sz="4400" b="1" dirty="0">
                <a:solidFill>
                  <a:srgbClr val="002060"/>
                </a:solidFill>
                <a:effectLst/>
              </a:endParaRPr>
            </a:p>
          </p:txBody>
        </p:sp>
      </p:grpSp>
      <p:grpSp>
        <p:nvGrpSpPr>
          <p:cNvPr id="10" name="Group 9">
            <a:extLst>
              <a:ext uri="{FF2B5EF4-FFF2-40B4-BE49-F238E27FC236}">
                <a16:creationId xmlns:a16="http://schemas.microsoft.com/office/drawing/2014/main" id="{C42DF7C8-E2AE-D676-8C74-668FCC5A3B52}"/>
              </a:ext>
            </a:extLst>
          </p:cNvPr>
          <p:cNvGrpSpPr/>
          <p:nvPr/>
        </p:nvGrpSpPr>
        <p:grpSpPr>
          <a:xfrm>
            <a:off x="3490331" y="3458481"/>
            <a:ext cx="7939669" cy="1352624"/>
            <a:chOff x="678853" y="139316"/>
            <a:chExt cx="6022756" cy="2596008"/>
          </a:xfrm>
        </p:grpSpPr>
        <p:sp>
          <p:nvSpPr>
            <p:cNvPr id="11" name="Speech Bubble: Rectangle with Corners Rounded 10">
              <a:extLst>
                <a:ext uri="{FF2B5EF4-FFF2-40B4-BE49-F238E27FC236}">
                  <a16:creationId xmlns:a16="http://schemas.microsoft.com/office/drawing/2014/main" id="{8207B9DE-A844-2260-6286-EBE955430E86}"/>
                </a:ext>
              </a:extLst>
            </p:cNvPr>
            <p:cNvSpPr/>
            <p:nvPr/>
          </p:nvSpPr>
          <p:spPr>
            <a:xfrm>
              <a:off x="678853" y="139316"/>
              <a:ext cx="6022756" cy="2308324"/>
            </a:xfrm>
            <a:prstGeom prst="wedgeRoundRectCallout">
              <a:avLst>
                <a:gd name="adj1" fmla="val -53605"/>
                <a:gd name="adj2" fmla="val 7483"/>
                <a:gd name="adj3" fmla="val 16667"/>
              </a:avLst>
            </a:prstGeom>
            <a:solidFill>
              <a:srgbClr val="FFFFFF">
                <a:alpha val="89804"/>
              </a:srgbClr>
            </a:solidFill>
            <a:ln w="38100">
              <a:solidFill>
                <a:schemeClr val="accent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2" name="TextBox 11">
              <a:extLst>
                <a:ext uri="{FF2B5EF4-FFF2-40B4-BE49-F238E27FC236}">
                  <a16:creationId xmlns:a16="http://schemas.microsoft.com/office/drawing/2014/main" id="{D74EEFF6-7D0C-6556-EF78-E483F69B9D34}"/>
                </a:ext>
              </a:extLst>
            </p:cNvPr>
            <p:cNvSpPr txBox="1"/>
            <p:nvPr/>
          </p:nvSpPr>
          <p:spPr>
            <a:xfrm>
              <a:off x="833576" y="431606"/>
              <a:ext cx="5569902" cy="2303718"/>
            </a:xfrm>
            <a:prstGeom prst="rect">
              <a:avLst/>
            </a:prstGeom>
            <a:noFill/>
          </p:spPr>
          <p:txBody>
            <a:bodyPr wrap="square" rtlCol="0">
              <a:spAutoFit/>
            </a:bodyPr>
            <a:lstStyle/>
            <a:p>
              <a:pPr algn="just" rtl="0">
                <a:spcBef>
                  <a:spcPts val="0"/>
                </a:spcBef>
                <a:spcAft>
                  <a:spcPts val="500"/>
                </a:spcAft>
              </a:pPr>
              <a:r>
                <a:rPr lang="vi-VN" sz="2400" b="1" i="0" u="none" strike="noStrike" dirty="0">
                  <a:solidFill>
                    <a:srgbClr val="002060"/>
                  </a:solidFill>
                  <a:effectLst/>
                  <a:latin typeface="Calibri" panose="020F0502020204030204" pitchFamily="34" charset="0"/>
                  <a:ea typeface="Cambria" panose="02040503050406030204" pitchFamily="18" charset="0"/>
                  <a:cs typeface="Calibri" panose="020F0502020204030204" pitchFamily="34" charset="0"/>
                </a:rPr>
                <a:t>Em thấy mình trong ảnh so với mình bây giờ có gì thay đổi? (cao hơn, tóc dài hơn, nhìn chững chạc hơn,...)</a:t>
              </a:r>
              <a:endParaRPr lang="vi-VN" sz="4000" b="1" dirty="0">
                <a:solidFill>
                  <a:srgbClr val="002060"/>
                </a:solidFill>
                <a:effectLst/>
                <a:latin typeface="Calibri" panose="020F0502020204030204" pitchFamily="34" charset="0"/>
                <a:ea typeface="Cambria" panose="02040503050406030204" pitchFamily="18" charset="0"/>
                <a:cs typeface="Calibri" panose="020F0502020204030204" pitchFamily="34" charset="0"/>
              </a:endParaRPr>
            </a:p>
          </p:txBody>
        </p:sp>
      </p:grpSp>
      <p:grpSp>
        <p:nvGrpSpPr>
          <p:cNvPr id="13" name="Group 12">
            <a:extLst>
              <a:ext uri="{FF2B5EF4-FFF2-40B4-BE49-F238E27FC236}">
                <a16:creationId xmlns:a16="http://schemas.microsoft.com/office/drawing/2014/main" id="{5AC42F50-FD45-4FCF-43DD-F78553A6508A}"/>
              </a:ext>
            </a:extLst>
          </p:cNvPr>
          <p:cNvGrpSpPr/>
          <p:nvPr/>
        </p:nvGrpSpPr>
        <p:grpSpPr>
          <a:xfrm>
            <a:off x="3568390" y="5142316"/>
            <a:ext cx="7939669" cy="1202729"/>
            <a:chOff x="678853" y="139316"/>
            <a:chExt cx="6022756" cy="2308324"/>
          </a:xfrm>
        </p:grpSpPr>
        <p:sp>
          <p:nvSpPr>
            <p:cNvPr id="14" name="Speech Bubble: Rectangle with Corners Rounded 13">
              <a:extLst>
                <a:ext uri="{FF2B5EF4-FFF2-40B4-BE49-F238E27FC236}">
                  <a16:creationId xmlns:a16="http://schemas.microsoft.com/office/drawing/2014/main" id="{49E404F6-1485-7D64-8C8A-5BA8A65D99A9}"/>
                </a:ext>
              </a:extLst>
            </p:cNvPr>
            <p:cNvSpPr/>
            <p:nvPr/>
          </p:nvSpPr>
          <p:spPr>
            <a:xfrm>
              <a:off x="678853" y="139316"/>
              <a:ext cx="6022756" cy="2308324"/>
            </a:xfrm>
            <a:prstGeom prst="wedgeRoundRectCallout">
              <a:avLst>
                <a:gd name="adj1" fmla="val -52763"/>
                <a:gd name="adj2" fmla="val -35166"/>
                <a:gd name="adj3" fmla="val 16667"/>
              </a:avLst>
            </a:prstGeom>
            <a:solidFill>
              <a:srgbClr val="FFFFFF">
                <a:alpha val="89804"/>
              </a:srgbClr>
            </a:solidFill>
            <a:ln w="38100">
              <a:solidFill>
                <a:schemeClr val="accent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5" name="TextBox 14">
              <a:extLst>
                <a:ext uri="{FF2B5EF4-FFF2-40B4-BE49-F238E27FC236}">
                  <a16:creationId xmlns:a16="http://schemas.microsoft.com/office/drawing/2014/main" id="{2241A6BD-8123-6455-9556-366250646B17}"/>
                </a:ext>
              </a:extLst>
            </p:cNvPr>
            <p:cNvSpPr txBox="1"/>
            <p:nvPr/>
          </p:nvSpPr>
          <p:spPr>
            <a:xfrm>
              <a:off x="833576" y="431606"/>
              <a:ext cx="5569902" cy="1594881"/>
            </a:xfrm>
            <a:prstGeom prst="rect">
              <a:avLst/>
            </a:prstGeom>
            <a:noFill/>
          </p:spPr>
          <p:txBody>
            <a:bodyPr wrap="square" rtlCol="0">
              <a:spAutoFit/>
            </a:bodyPr>
            <a:lstStyle/>
            <a:p>
              <a:pPr algn="just" rtl="0">
                <a:spcBef>
                  <a:spcPts val="0"/>
                </a:spcBef>
                <a:spcAft>
                  <a:spcPts val="500"/>
                </a:spcAft>
              </a:pPr>
              <a:r>
                <a:rPr lang="vi-VN" sz="2400" b="1" i="0" u="none" strike="noStrike" dirty="0">
                  <a:solidFill>
                    <a:srgbClr val="002060"/>
                  </a:solidFill>
                  <a:effectLst/>
                  <a:latin typeface="Calibri" panose="020F0502020204030204" pitchFamily="34" charset="0"/>
                  <a:ea typeface="Cambria" panose="02040503050406030204" pitchFamily="18" charset="0"/>
                  <a:cs typeface="Calibri" panose="020F0502020204030204" pitchFamily="34" charset="0"/>
                </a:rPr>
                <a:t>Những thay đổi nào tích cực Những thay đổi tích cực được gọi là gì? (sự tiến bộ).</a:t>
              </a:r>
            </a:p>
          </p:txBody>
        </p:sp>
      </p:grpSp>
    </p:spTree>
    <p:extLst>
      <p:ext uri="{BB962C8B-B14F-4D97-AF65-F5344CB8AC3E}">
        <p14:creationId xmlns:p14="http://schemas.microsoft.com/office/powerpoint/2010/main" val="38908675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750" fill="hold"/>
                                        <p:tgtEl>
                                          <p:spTgt spid="19"/>
                                        </p:tgtEl>
                                        <p:attrNameLst>
                                          <p:attrName>ppt_w</p:attrName>
                                        </p:attrNameLst>
                                      </p:cBhvr>
                                      <p:tavLst>
                                        <p:tav tm="0">
                                          <p:val>
                                            <p:fltVal val="0"/>
                                          </p:val>
                                        </p:tav>
                                        <p:tav tm="100000">
                                          <p:val>
                                            <p:strVal val="#ppt_w"/>
                                          </p:val>
                                        </p:tav>
                                      </p:tavLst>
                                    </p:anim>
                                    <p:anim calcmode="lin" valueType="num">
                                      <p:cBhvr>
                                        <p:cTn id="8" dur="750" fill="hold"/>
                                        <p:tgtEl>
                                          <p:spTgt spid="19"/>
                                        </p:tgtEl>
                                        <p:attrNameLst>
                                          <p:attrName>ppt_h</p:attrName>
                                        </p:attrNameLst>
                                      </p:cBhvr>
                                      <p:tavLst>
                                        <p:tav tm="0">
                                          <p:val>
                                            <p:fltVal val="0"/>
                                          </p:val>
                                        </p:tav>
                                        <p:tav tm="100000">
                                          <p:val>
                                            <p:strVal val="#ppt_h"/>
                                          </p:val>
                                        </p:tav>
                                      </p:tavLst>
                                    </p:anim>
                                    <p:animEffect transition="in" filter="fade">
                                      <p:cBhvr>
                                        <p:cTn id="9" dur="75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750" fill="hold"/>
                                        <p:tgtEl>
                                          <p:spTgt spid="4"/>
                                        </p:tgtEl>
                                        <p:attrNameLst>
                                          <p:attrName>ppt_w</p:attrName>
                                        </p:attrNameLst>
                                      </p:cBhvr>
                                      <p:tavLst>
                                        <p:tav tm="0">
                                          <p:val>
                                            <p:fltVal val="0"/>
                                          </p:val>
                                        </p:tav>
                                        <p:tav tm="100000">
                                          <p:val>
                                            <p:strVal val="#ppt_w"/>
                                          </p:val>
                                        </p:tav>
                                      </p:tavLst>
                                    </p:anim>
                                    <p:anim calcmode="lin" valueType="num">
                                      <p:cBhvr>
                                        <p:cTn id="15" dur="750" fill="hold"/>
                                        <p:tgtEl>
                                          <p:spTgt spid="4"/>
                                        </p:tgtEl>
                                        <p:attrNameLst>
                                          <p:attrName>ppt_h</p:attrName>
                                        </p:attrNameLst>
                                      </p:cBhvr>
                                      <p:tavLst>
                                        <p:tav tm="0">
                                          <p:val>
                                            <p:fltVal val="0"/>
                                          </p:val>
                                        </p:tav>
                                        <p:tav tm="100000">
                                          <p:val>
                                            <p:strVal val="#ppt_h"/>
                                          </p:val>
                                        </p:tav>
                                      </p:tavLst>
                                    </p:anim>
                                    <p:animEffect transition="in" filter="fade">
                                      <p:cBhvr>
                                        <p:cTn id="16" dur="75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750" fill="hold"/>
                                        <p:tgtEl>
                                          <p:spTgt spid="10"/>
                                        </p:tgtEl>
                                        <p:attrNameLst>
                                          <p:attrName>ppt_w</p:attrName>
                                        </p:attrNameLst>
                                      </p:cBhvr>
                                      <p:tavLst>
                                        <p:tav tm="0">
                                          <p:val>
                                            <p:fltVal val="0"/>
                                          </p:val>
                                        </p:tav>
                                        <p:tav tm="100000">
                                          <p:val>
                                            <p:strVal val="#ppt_w"/>
                                          </p:val>
                                        </p:tav>
                                      </p:tavLst>
                                    </p:anim>
                                    <p:anim calcmode="lin" valueType="num">
                                      <p:cBhvr>
                                        <p:cTn id="22" dur="750" fill="hold"/>
                                        <p:tgtEl>
                                          <p:spTgt spid="10"/>
                                        </p:tgtEl>
                                        <p:attrNameLst>
                                          <p:attrName>ppt_h</p:attrName>
                                        </p:attrNameLst>
                                      </p:cBhvr>
                                      <p:tavLst>
                                        <p:tav tm="0">
                                          <p:val>
                                            <p:fltVal val="0"/>
                                          </p:val>
                                        </p:tav>
                                        <p:tav tm="100000">
                                          <p:val>
                                            <p:strVal val="#ppt_h"/>
                                          </p:val>
                                        </p:tav>
                                      </p:tavLst>
                                    </p:anim>
                                    <p:animEffect transition="in" filter="fade">
                                      <p:cBhvr>
                                        <p:cTn id="23" dur="75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750" fill="hold"/>
                                        <p:tgtEl>
                                          <p:spTgt spid="13"/>
                                        </p:tgtEl>
                                        <p:attrNameLst>
                                          <p:attrName>ppt_w</p:attrName>
                                        </p:attrNameLst>
                                      </p:cBhvr>
                                      <p:tavLst>
                                        <p:tav tm="0">
                                          <p:val>
                                            <p:fltVal val="0"/>
                                          </p:val>
                                        </p:tav>
                                        <p:tav tm="100000">
                                          <p:val>
                                            <p:strVal val="#ppt_w"/>
                                          </p:val>
                                        </p:tav>
                                      </p:tavLst>
                                    </p:anim>
                                    <p:anim calcmode="lin" valueType="num">
                                      <p:cBhvr>
                                        <p:cTn id="29" dur="750" fill="hold"/>
                                        <p:tgtEl>
                                          <p:spTgt spid="13"/>
                                        </p:tgtEl>
                                        <p:attrNameLst>
                                          <p:attrName>ppt_h</p:attrName>
                                        </p:attrNameLst>
                                      </p:cBhvr>
                                      <p:tavLst>
                                        <p:tav tm="0">
                                          <p:val>
                                            <p:fltVal val="0"/>
                                          </p:val>
                                        </p:tav>
                                        <p:tav tm="100000">
                                          <p:val>
                                            <p:strVal val="#ppt_h"/>
                                          </p:val>
                                        </p:tav>
                                      </p:tavLst>
                                    </p:anim>
                                    <p:animEffect transition="in" filter="fade">
                                      <p:cBhvr>
                                        <p:cTn id="30" dur="7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1CB58F8-25EE-1FCD-13D7-013BA4200F6B}"/>
              </a:ext>
            </a:extLst>
          </p:cNvPr>
          <p:cNvSpPr/>
          <p:nvPr/>
        </p:nvSpPr>
        <p:spPr>
          <a:xfrm>
            <a:off x="0" y="1"/>
            <a:ext cx="12192000" cy="6858000"/>
          </a:xfrm>
          <a:prstGeom prst="rect">
            <a:avLst/>
          </a:prstGeom>
          <a:solidFill>
            <a:srgbClr val="CAF2FB"/>
          </a:solidFill>
          <a:ln>
            <a:solidFill>
              <a:srgbClr val="CAF2F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7A91B4CB-8666-2BF8-1483-B8A9C70759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114" y="3429001"/>
            <a:ext cx="12656668" cy="3429000"/>
          </a:xfrm>
          <a:prstGeom prst="rect">
            <a:avLst/>
          </a:prstGeom>
        </p:spPr>
      </p:pic>
      <p:pic>
        <p:nvPicPr>
          <p:cNvPr id="6" name="Picture 5">
            <a:extLst>
              <a:ext uri="{FF2B5EF4-FFF2-40B4-BE49-F238E27FC236}">
                <a16:creationId xmlns:a16="http://schemas.microsoft.com/office/drawing/2014/main" id="{A0EA86E0-B8C1-CDA6-05AC-7EA99724BA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76309" y="-85724"/>
            <a:ext cx="6136046" cy="5589740"/>
          </a:xfrm>
          <a:prstGeom prst="rect">
            <a:avLst/>
          </a:prstGeom>
        </p:spPr>
      </p:pic>
      <p:pic>
        <p:nvPicPr>
          <p:cNvPr id="10" name="Picture 9">
            <a:extLst>
              <a:ext uri="{FF2B5EF4-FFF2-40B4-BE49-F238E27FC236}">
                <a16:creationId xmlns:a16="http://schemas.microsoft.com/office/drawing/2014/main" id="{2822A10B-9EC7-C808-B9D7-61FF5729C81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856592" y="4144091"/>
            <a:ext cx="1969421" cy="1224605"/>
          </a:xfrm>
          <a:prstGeom prst="rect">
            <a:avLst/>
          </a:prstGeom>
        </p:spPr>
      </p:pic>
      <p:pic>
        <p:nvPicPr>
          <p:cNvPr id="4" name="Picture 3">
            <a:extLst>
              <a:ext uri="{FF2B5EF4-FFF2-40B4-BE49-F238E27FC236}">
                <a16:creationId xmlns:a16="http://schemas.microsoft.com/office/drawing/2014/main" id="{8C45E73F-4258-309B-99EC-020235F207F0}"/>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826013" y="602583"/>
            <a:ext cx="1662158" cy="3751494"/>
          </a:xfrm>
          <a:prstGeom prst="rect">
            <a:avLst/>
          </a:prstGeom>
        </p:spPr>
      </p:pic>
      <p:pic>
        <p:nvPicPr>
          <p:cNvPr id="5" name="Picture 4">
            <a:extLst>
              <a:ext uri="{FF2B5EF4-FFF2-40B4-BE49-F238E27FC236}">
                <a16:creationId xmlns:a16="http://schemas.microsoft.com/office/drawing/2014/main" id="{F240D2A2-2919-0812-37AE-C6F29E1BAF7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8368990" y="3428999"/>
            <a:ext cx="3976382" cy="4630331"/>
          </a:xfrm>
          <a:prstGeom prst="rect">
            <a:avLst/>
          </a:prstGeom>
        </p:spPr>
      </p:pic>
      <p:pic>
        <p:nvPicPr>
          <p:cNvPr id="12" name="Picture 11">
            <a:extLst>
              <a:ext uri="{FF2B5EF4-FFF2-40B4-BE49-F238E27FC236}">
                <a16:creationId xmlns:a16="http://schemas.microsoft.com/office/drawing/2014/main" id="{A8B1606B-CC7D-C9B3-8E6D-3AE6B9E9D26D}"/>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flipH="1">
            <a:off x="-3705" y="4388550"/>
            <a:ext cx="3216059" cy="3775046"/>
          </a:xfrm>
          <a:prstGeom prst="rect">
            <a:avLst/>
          </a:prstGeom>
        </p:spPr>
      </p:pic>
      <p:pic>
        <p:nvPicPr>
          <p:cNvPr id="8" name="Picture 7">
            <a:extLst>
              <a:ext uri="{FF2B5EF4-FFF2-40B4-BE49-F238E27FC236}">
                <a16:creationId xmlns:a16="http://schemas.microsoft.com/office/drawing/2014/main" id="{96F526AA-6C3C-21F8-E8EF-498DAFEBEF71}"/>
              </a:ext>
            </a:extLst>
          </p:cNvPr>
          <p:cNvPicPr>
            <a:picLocks noChangeAspect="1"/>
          </p:cNvPicPr>
          <p:nvPr/>
        </p:nvPicPr>
        <p:blipFill>
          <a:blip r:embed="rId8"/>
          <a:stretch>
            <a:fillRect/>
          </a:stretch>
        </p:blipFill>
        <p:spPr>
          <a:xfrm>
            <a:off x="3087356" y="745486"/>
            <a:ext cx="6169687" cy="3023878"/>
          </a:xfrm>
          <a:prstGeom prst="rect">
            <a:avLst/>
          </a:prstGeom>
        </p:spPr>
      </p:pic>
      <p:pic>
        <p:nvPicPr>
          <p:cNvPr id="9" name="Picture 2">
            <a:extLst>
              <a:ext uri="{FF2B5EF4-FFF2-40B4-BE49-F238E27FC236}">
                <a16:creationId xmlns:a16="http://schemas.microsoft.com/office/drawing/2014/main" id="{045860EE-ECDE-97A0-3F5F-16E8AD38ED9D}"/>
              </a:ext>
            </a:extLst>
          </p:cNvPr>
          <p:cNvPicPr>
            <a:picLocks noChangeAspect="1"/>
          </p:cNvPicPr>
          <p:nvPr/>
        </p:nvPicPr>
        <p:blipFill>
          <a:blip r:embed="rId9"/>
          <a:srcRect/>
          <a:stretch>
            <a:fillRect/>
          </a:stretch>
        </p:blipFill>
        <p:spPr>
          <a:xfrm>
            <a:off x="-95250" y="2498407"/>
            <a:ext cx="4381500" cy="4359593"/>
          </a:xfrm>
          <a:prstGeom prst="rect">
            <a:avLst/>
          </a:prstGeom>
        </p:spPr>
      </p:pic>
    </p:spTree>
    <p:extLst>
      <p:ext uri="{BB962C8B-B14F-4D97-AF65-F5344CB8AC3E}">
        <p14:creationId xmlns:p14="http://schemas.microsoft.com/office/powerpoint/2010/main" val="41468897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80B021B-420B-815E-F4BA-B14FA6DFC22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257" y="0"/>
            <a:ext cx="12187486" cy="6858000"/>
          </a:xfrm>
          <a:prstGeom prst="rect">
            <a:avLst/>
          </a:prstGeom>
        </p:spPr>
      </p:pic>
      <p:sp>
        <p:nvSpPr>
          <p:cNvPr id="4" name="Rectangle: Rounded Corners 8">
            <a:extLst>
              <a:ext uri="{FF2B5EF4-FFF2-40B4-BE49-F238E27FC236}">
                <a16:creationId xmlns:a16="http://schemas.microsoft.com/office/drawing/2014/main" id="{C722E3BA-D63D-450B-CB0C-440145EDC04F}"/>
              </a:ext>
            </a:extLst>
          </p:cNvPr>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10">
            <a:extLst>
              <a:ext uri="{FF2B5EF4-FFF2-40B4-BE49-F238E27FC236}">
                <a16:creationId xmlns:a16="http://schemas.microsoft.com/office/drawing/2014/main" id="{C251DD2D-7D96-D42B-0277-931D55452626}"/>
              </a:ext>
            </a:extLst>
          </p:cNvPr>
          <p:cNvGrpSpPr/>
          <p:nvPr/>
        </p:nvGrpSpPr>
        <p:grpSpPr>
          <a:xfrm>
            <a:off x="675435" y="4066773"/>
            <a:ext cx="3286694" cy="1915908"/>
            <a:chOff x="4246220" y="3133348"/>
            <a:chExt cx="3286694" cy="1915908"/>
          </a:xfrm>
        </p:grpSpPr>
        <p:sp>
          <p:nvSpPr>
            <p:cNvPr id="11" name="Rectangle: Rounded Corners 7">
              <a:extLst>
                <a:ext uri="{FF2B5EF4-FFF2-40B4-BE49-F238E27FC236}">
                  <a16:creationId xmlns:a16="http://schemas.microsoft.com/office/drawing/2014/main" id="{D39DC926-4D65-DE77-415D-AEE9744B42AA}"/>
                </a:ext>
              </a:extLst>
            </p:cNvPr>
            <p:cNvSpPr/>
            <p:nvPr/>
          </p:nvSpPr>
          <p:spPr>
            <a:xfrm>
              <a:off x="4800600" y="376264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5400" dirty="0">
                  <a:solidFill>
                    <a:schemeClr val="tx1"/>
                  </a:solidFill>
                  <a:latin typeface="Calibri" panose="020F0502020204030204" pitchFamily="34" charset="0"/>
                  <a:ea typeface="Calibri" panose="020F0502020204030204" pitchFamily="34" charset="0"/>
                  <a:cs typeface="Calibri" panose="020F0502020204030204" pitchFamily="34" charset="0"/>
                </a:rPr>
                <a:t>Tai nghe</a:t>
              </a:r>
              <a:endParaRPr lang="en-US" sz="54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12" name="Picture 3" descr="A cartoon of a human ear&#10;&#10;Description automatically generated with low confidence">
              <a:extLst>
                <a:ext uri="{FF2B5EF4-FFF2-40B4-BE49-F238E27FC236}">
                  <a16:creationId xmlns:a16="http://schemas.microsoft.com/office/drawing/2014/main" id="{446DC877-04B0-7DEF-4E3B-C741A8A9EC7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246220" y="3133348"/>
              <a:ext cx="1131614" cy="1131614"/>
            </a:xfrm>
            <a:prstGeom prst="rect">
              <a:avLst/>
            </a:prstGeom>
          </p:spPr>
        </p:pic>
      </p:grpSp>
      <p:grpSp>
        <p:nvGrpSpPr>
          <p:cNvPr id="13" name="Group 13">
            <a:extLst>
              <a:ext uri="{FF2B5EF4-FFF2-40B4-BE49-F238E27FC236}">
                <a16:creationId xmlns:a16="http://schemas.microsoft.com/office/drawing/2014/main" id="{8A8022E9-2FFD-A945-2F11-7DD58C30AF89}"/>
              </a:ext>
            </a:extLst>
          </p:cNvPr>
          <p:cNvGrpSpPr/>
          <p:nvPr/>
        </p:nvGrpSpPr>
        <p:grpSpPr>
          <a:xfrm>
            <a:off x="8109470" y="3950584"/>
            <a:ext cx="3179304" cy="2022253"/>
            <a:chOff x="8067452" y="2847893"/>
            <a:chExt cx="3179304" cy="2022253"/>
          </a:xfrm>
        </p:grpSpPr>
        <p:sp>
          <p:nvSpPr>
            <p:cNvPr id="14" name="Rectangle: Rounded Corners 12">
              <a:extLst>
                <a:ext uri="{FF2B5EF4-FFF2-40B4-BE49-F238E27FC236}">
                  <a16:creationId xmlns:a16="http://schemas.microsoft.com/office/drawing/2014/main" id="{AEF7C674-EA5D-B072-7085-7B61BBEBF195}"/>
                </a:ext>
              </a:extLst>
            </p:cNvPr>
            <p:cNvSpPr/>
            <p:nvPr/>
          </p:nvSpPr>
          <p:spPr>
            <a:xfrm>
              <a:off x="8514442" y="358353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5400" dirty="0">
                  <a:solidFill>
                    <a:schemeClr val="tx1"/>
                  </a:solidFill>
                  <a:latin typeface="Calibri" panose="020F0502020204030204" pitchFamily="34" charset="0"/>
                  <a:ea typeface="Calibri" panose="020F0502020204030204" pitchFamily="34" charset="0"/>
                  <a:cs typeface="Calibri" panose="020F0502020204030204" pitchFamily="34" charset="0"/>
                </a:rPr>
                <a:t>Mắt dõi</a:t>
              </a:r>
              <a:endParaRPr lang="en-US" sz="54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15" name="Picture 6" descr="A picture containing circle, graphics, creativity, cartoon&#10;&#10;Description automatically generated">
              <a:extLst>
                <a:ext uri="{FF2B5EF4-FFF2-40B4-BE49-F238E27FC236}">
                  <a16:creationId xmlns:a16="http://schemas.microsoft.com/office/drawing/2014/main" id="{B815EF6A-9EE7-519A-7375-B61430F983D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067452" y="2847893"/>
              <a:ext cx="1286609" cy="1286609"/>
            </a:xfrm>
            <a:prstGeom prst="rect">
              <a:avLst/>
            </a:prstGeom>
          </p:spPr>
        </p:pic>
      </p:grpSp>
      <p:pic>
        <p:nvPicPr>
          <p:cNvPr id="16" name="Picture 24">
            <a:extLst>
              <a:ext uri="{FF2B5EF4-FFF2-40B4-BE49-F238E27FC236}">
                <a16:creationId xmlns:a16="http://schemas.microsoft.com/office/drawing/2014/main" id="{30726305-5378-1F8C-AC47-6DFD7FA46A4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929628" y="3786382"/>
            <a:ext cx="2645004" cy="3071617"/>
          </a:xfrm>
          <a:prstGeom prst="rect">
            <a:avLst/>
          </a:prstGeom>
        </p:spPr>
      </p:pic>
      <p:pic>
        <p:nvPicPr>
          <p:cNvPr id="2" name="Picture 1">
            <a:extLst>
              <a:ext uri="{FF2B5EF4-FFF2-40B4-BE49-F238E27FC236}">
                <a16:creationId xmlns:a16="http://schemas.microsoft.com/office/drawing/2014/main" id="{2FACCC34-1855-B231-1D10-885D671C5A6A}"/>
              </a:ext>
            </a:extLst>
          </p:cNvPr>
          <p:cNvPicPr>
            <a:picLocks noChangeAspect="1"/>
          </p:cNvPicPr>
          <p:nvPr/>
        </p:nvPicPr>
        <p:blipFill>
          <a:blip r:embed="rId6"/>
          <a:stretch>
            <a:fillRect/>
          </a:stretch>
        </p:blipFill>
        <p:spPr>
          <a:xfrm>
            <a:off x="2796736" y="844769"/>
            <a:ext cx="6620830" cy="2804403"/>
          </a:xfrm>
          <a:prstGeom prst="rect">
            <a:avLst/>
          </a:prstGeom>
        </p:spPr>
      </p:pic>
    </p:spTree>
    <p:extLst>
      <p:ext uri="{BB962C8B-B14F-4D97-AF65-F5344CB8AC3E}">
        <p14:creationId xmlns:p14="http://schemas.microsoft.com/office/powerpoint/2010/main" val="13982930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9FA3F5-923A-0B07-65B4-52704316F3AF}"/>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257" y="0"/>
            <a:ext cx="12187486" cy="6858000"/>
          </a:xfrm>
          <a:prstGeom prst="rect">
            <a:avLst/>
          </a:prstGeom>
        </p:spPr>
      </p:pic>
      <p:pic>
        <p:nvPicPr>
          <p:cNvPr id="5" name="Picture 4" descr="A picture containing toy, doll, clipart&#10;&#10;Description automatically generated">
            <a:extLst>
              <a:ext uri="{FF2B5EF4-FFF2-40B4-BE49-F238E27FC236}">
                <a16:creationId xmlns:a16="http://schemas.microsoft.com/office/drawing/2014/main" id="{1B8F234A-4A1D-36E8-439E-C6A9CCA889F1}"/>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133">
                        <a14:foregroundMark x1="16833" y1="33750" x2="19033" y2="49000"/>
                        <a14:foregroundMark x1="61667" y1="36600" x2="61967" y2="59300"/>
                        <a14:foregroundMark x1="82367" y1="37650" x2="82367" y2="63950"/>
                        <a14:foregroundMark x1="61867" y1="66200" x2="67833" y2="67250"/>
                        <a14:foregroundMark x1="14433" y1="71400" x2="14633" y2="77700"/>
                        <a14:foregroundMark x1="21233" y1="71700" x2="22300" y2="76800"/>
                        <a14:foregroundMark x1="25000" y1="33450" x2="25000" y2="33450"/>
                        <a14:foregroundMark x1="87233" y1="44350" x2="89933" y2="54750"/>
                        <a14:foregroundMark x1="89933" y1="54750" x2="90133" y2="60050"/>
                        <a14:foregroundMark x1="10267" y1="60950" x2="10467" y2="65450"/>
                        <a14:foregroundMark x1="25100" y1="32100" x2="25100" y2="32100"/>
                        <a14:foregroundMark x1="25100" y1="32850" x2="25600" y2="34800"/>
                        <a14:foregroundMark x1="24300" y1="31800" x2="24300" y2="31800"/>
                        <a14:foregroundMark x1="25800" y1="31350" x2="25800" y2="31350"/>
                        <a14:foregroundMark x1="82467" y1="31650" x2="83867" y2="40350"/>
                        <a14:foregroundMark x1="23800" y1="32700" x2="23800" y2="32700"/>
                        <a14:foregroundMark x1="25300" y1="30900" x2="25300" y2="30900"/>
                        <a14:foregroundMark x1="24700" y1="30900" x2="24700" y2="30900"/>
                        <a14:backgroundMark x1="11567" y1="56450" x2="11567" y2="56450"/>
                      </a14:backgroundRemoval>
                    </a14:imgEffect>
                  </a14:imgLayer>
                </a14:imgProps>
              </a:ext>
            </a:extLst>
          </a:blip>
          <a:srcRect t="17711" b="17218"/>
          <a:stretch/>
        </p:blipFill>
        <p:spPr>
          <a:xfrm>
            <a:off x="2364059" y="3234672"/>
            <a:ext cx="8352474" cy="3623328"/>
          </a:xfrm>
          <a:prstGeom prst="rect">
            <a:avLst/>
          </a:prstGeom>
        </p:spPr>
      </p:pic>
      <p:grpSp>
        <p:nvGrpSpPr>
          <p:cNvPr id="2" name="Group 1">
            <a:extLst>
              <a:ext uri="{FF2B5EF4-FFF2-40B4-BE49-F238E27FC236}">
                <a16:creationId xmlns:a16="http://schemas.microsoft.com/office/drawing/2014/main" id="{B225A8EA-0ACF-717E-A698-5564DAA9DDAC}"/>
              </a:ext>
            </a:extLst>
          </p:cNvPr>
          <p:cNvGrpSpPr/>
          <p:nvPr/>
        </p:nvGrpSpPr>
        <p:grpSpPr>
          <a:xfrm>
            <a:off x="646771" y="763864"/>
            <a:ext cx="10760927" cy="2694771"/>
            <a:chOff x="4353057" y="1937803"/>
            <a:chExt cx="10760927" cy="2694771"/>
          </a:xfrm>
        </p:grpSpPr>
        <p:sp>
          <p:nvSpPr>
            <p:cNvPr id="4" name="TextBox 3">
              <a:extLst>
                <a:ext uri="{FF2B5EF4-FFF2-40B4-BE49-F238E27FC236}">
                  <a16:creationId xmlns:a16="http://schemas.microsoft.com/office/drawing/2014/main" id="{565B46B1-5C85-CD3C-66F0-B8CA2B2B77D2}"/>
                </a:ext>
              </a:extLst>
            </p:cNvPr>
            <p:cNvSpPr txBox="1"/>
            <p:nvPr/>
          </p:nvSpPr>
          <p:spPr>
            <a:xfrm>
              <a:off x="5557388" y="2078029"/>
              <a:ext cx="9556596" cy="2554545"/>
            </a:xfrm>
            <a:custGeom>
              <a:avLst/>
              <a:gdLst>
                <a:gd name="connsiteX0" fmla="*/ 0 w 9556596"/>
                <a:gd name="connsiteY0" fmla="*/ 0 h 2554545"/>
                <a:gd name="connsiteX1" fmla="*/ 677649 w 9556596"/>
                <a:gd name="connsiteY1" fmla="*/ 0 h 2554545"/>
                <a:gd name="connsiteX2" fmla="*/ 1259733 w 9556596"/>
                <a:gd name="connsiteY2" fmla="*/ 0 h 2554545"/>
                <a:gd name="connsiteX3" fmla="*/ 2032948 w 9556596"/>
                <a:gd name="connsiteY3" fmla="*/ 0 h 2554545"/>
                <a:gd name="connsiteX4" fmla="*/ 2710597 w 9556596"/>
                <a:gd name="connsiteY4" fmla="*/ 0 h 2554545"/>
                <a:gd name="connsiteX5" fmla="*/ 3770511 w 9556596"/>
                <a:gd name="connsiteY5" fmla="*/ 0 h 2554545"/>
                <a:gd name="connsiteX6" fmla="*/ 4734858 w 9556596"/>
                <a:gd name="connsiteY6" fmla="*/ 0 h 2554545"/>
                <a:gd name="connsiteX7" fmla="*/ 5699206 w 9556596"/>
                <a:gd name="connsiteY7" fmla="*/ 0 h 2554545"/>
                <a:gd name="connsiteX8" fmla="*/ 6472421 w 9556596"/>
                <a:gd name="connsiteY8" fmla="*/ 0 h 2554545"/>
                <a:gd name="connsiteX9" fmla="*/ 7341203 w 9556596"/>
                <a:gd name="connsiteY9" fmla="*/ 0 h 2554545"/>
                <a:gd name="connsiteX10" fmla="*/ 8114418 w 9556596"/>
                <a:gd name="connsiteY10" fmla="*/ 0 h 2554545"/>
                <a:gd name="connsiteX11" fmla="*/ 9556596 w 9556596"/>
                <a:gd name="connsiteY11" fmla="*/ 0 h 2554545"/>
                <a:gd name="connsiteX12" fmla="*/ 9556596 w 9556596"/>
                <a:gd name="connsiteY12" fmla="*/ 1302817 h 2554545"/>
                <a:gd name="connsiteX13" fmla="*/ 9556596 w 9556596"/>
                <a:gd name="connsiteY13" fmla="*/ 2554545 h 2554545"/>
                <a:gd name="connsiteX14" fmla="*/ 8878946 w 9556596"/>
                <a:gd name="connsiteY14" fmla="*/ 2554545 h 2554545"/>
                <a:gd name="connsiteX15" fmla="*/ 7914599 w 9556596"/>
                <a:gd name="connsiteY15" fmla="*/ 2554545 h 2554545"/>
                <a:gd name="connsiteX16" fmla="*/ 6950251 w 9556596"/>
                <a:gd name="connsiteY16" fmla="*/ 2554545 h 2554545"/>
                <a:gd name="connsiteX17" fmla="*/ 6081469 w 9556596"/>
                <a:gd name="connsiteY17" fmla="*/ 2554545 h 2554545"/>
                <a:gd name="connsiteX18" fmla="*/ 5021557 w 9556596"/>
                <a:gd name="connsiteY18" fmla="*/ 2554545 h 2554545"/>
                <a:gd name="connsiteX19" fmla="*/ 4152775 w 9556596"/>
                <a:gd name="connsiteY19" fmla="*/ 2554545 h 2554545"/>
                <a:gd name="connsiteX20" fmla="*/ 3092862 w 9556596"/>
                <a:gd name="connsiteY20" fmla="*/ 2554545 h 2554545"/>
                <a:gd name="connsiteX21" fmla="*/ 2319645 w 9556596"/>
                <a:gd name="connsiteY21" fmla="*/ 2554545 h 2554545"/>
                <a:gd name="connsiteX22" fmla="*/ 1355298 w 9556596"/>
                <a:gd name="connsiteY22" fmla="*/ 2554545 h 2554545"/>
                <a:gd name="connsiteX23" fmla="*/ 773214 w 9556596"/>
                <a:gd name="connsiteY23" fmla="*/ 2554545 h 2554545"/>
                <a:gd name="connsiteX24" fmla="*/ 0 w 9556596"/>
                <a:gd name="connsiteY24" fmla="*/ 2554545 h 2554545"/>
                <a:gd name="connsiteX25" fmla="*/ 0 w 9556596"/>
                <a:gd name="connsiteY25" fmla="*/ 1328362 h 2554545"/>
                <a:gd name="connsiteX26" fmla="*/ 0 w 9556596"/>
                <a:gd name="connsiteY26" fmla="*/ 0 h 2554545"/>
                <a:gd name="connsiteX0" fmla="*/ 0 w 9556596"/>
                <a:gd name="connsiteY0" fmla="*/ 0 h 2554545"/>
                <a:gd name="connsiteX1" fmla="*/ 773214 w 9556596"/>
                <a:gd name="connsiteY1" fmla="*/ 0 h 2554545"/>
                <a:gd name="connsiteX2" fmla="*/ 1737563 w 9556596"/>
                <a:gd name="connsiteY2" fmla="*/ 0 h 2554545"/>
                <a:gd name="connsiteX3" fmla="*/ 2415212 w 9556596"/>
                <a:gd name="connsiteY3" fmla="*/ 0 h 2554545"/>
                <a:gd name="connsiteX4" fmla="*/ 3283994 w 9556596"/>
                <a:gd name="connsiteY4" fmla="*/ 0 h 2554545"/>
                <a:gd name="connsiteX5" fmla="*/ 4248341 w 9556596"/>
                <a:gd name="connsiteY5" fmla="*/ 0 h 2554545"/>
                <a:gd name="connsiteX6" fmla="*/ 4925990 w 9556596"/>
                <a:gd name="connsiteY6" fmla="*/ 0 h 2554545"/>
                <a:gd name="connsiteX7" fmla="*/ 5699206 w 9556596"/>
                <a:gd name="connsiteY7" fmla="*/ 0 h 2554545"/>
                <a:gd name="connsiteX8" fmla="*/ 6376856 w 9556596"/>
                <a:gd name="connsiteY8" fmla="*/ 0 h 2554545"/>
                <a:gd name="connsiteX9" fmla="*/ 7341203 w 9556596"/>
                <a:gd name="connsiteY9" fmla="*/ 0 h 2554545"/>
                <a:gd name="connsiteX10" fmla="*/ 8305550 w 9556596"/>
                <a:gd name="connsiteY10" fmla="*/ 0 h 2554545"/>
                <a:gd name="connsiteX11" fmla="*/ 9556596 w 9556596"/>
                <a:gd name="connsiteY11" fmla="*/ 0 h 2554545"/>
                <a:gd name="connsiteX12" fmla="*/ 9556596 w 9556596"/>
                <a:gd name="connsiteY12" fmla="*/ 1251727 h 2554545"/>
                <a:gd name="connsiteX13" fmla="*/ 9556596 w 9556596"/>
                <a:gd name="connsiteY13" fmla="*/ 2554545 h 2554545"/>
                <a:gd name="connsiteX14" fmla="*/ 8496682 w 9556596"/>
                <a:gd name="connsiteY14" fmla="*/ 2554545 h 2554545"/>
                <a:gd name="connsiteX15" fmla="*/ 7627900 w 9556596"/>
                <a:gd name="connsiteY15" fmla="*/ 2554545 h 2554545"/>
                <a:gd name="connsiteX16" fmla="*/ 6663553 w 9556596"/>
                <a:gd name="connsiteY16" fmla="*/ 2554545 h 2554545"/>
                <a:gd name="connsiteX17" fmla="*/ 5794772 w 9556596"/>
                <a:gd name="connsiteY17" fmla="*/ 2554545 h 2554545"/>
                <a:gd name="connsiteX18" fmla="*/ 4925990 w 9556596"/>
                <a:gd name="connsiteY18" fmla="*/ 2554545 h 2554545"/>
                <a:gd name="connsiteX19" fmla="*/ 4057209 w 9556596"/>
                <a:gd name="connsiteY19" fmla="*/ 2554545 h 2554545"/>
                <a:gd name="connsiteX20" fmla="*/ 3379559 w 9556596"/>
                <a:gd name="connsiteY20" fmla="*/ 2554545 h 2554545"/>
                <a:gd name="connsiteX21" fmla="*/ 2415212 w 9556596"/>
                <a:gd name="connsiteY21" fmla="*/ 2554545 h 2554545"/>
                <a:gd name="connsiteX22" fmla="*/ 1737563 w 9556596"/>
                <a:gd name="connsiteY22" fmla="*/ 2554545 h 2554545"/>
                <a:gd name="connsiteX23" fmla="*/ 1155479 w 9556596"/>
                <a:gd name="connsiteY23" fmla="*/ 2554545 h 2554545"/>
                <a:gd name="connsiteX24" fmla="*/ 0 w 9556596"/>
                <a:gd name="connsiteY24" fmla="*/ 2554545 h 2554545"/>
                <a:gd name="connsiteX25" fmla="*/ 0 w 9556596"/>
                <a:gd name="connsiteY25" fmla="*/ 1353909 h 2554545"/>
                <a:gd name="connsiteX26" fmla="*/ 0 w 9556596"/>
                <a:gd name="connsiteY26" fmla="*/ 0 h 2554545"/>
                <a:gd name="connsiteX0" fmla="*/ 0 w 9556596"/>
                <a:gd name="connsiteY0" fmla="*/ 0 h 2554545"/>
                <a:gd name="connsiteX1" fmla="*/ 677649 w 9556596"/>
                <a:gd name="connsiteY1" fmla="*/ 0 h 2554545"/>
                <a:gd name="connsiteX2" fmla="*/ 1259733 w 9556596"/>
                <a:gd name="connsiteY2" fmla="*/ 0 h 2554545"/>
                <a:gd name="connsiteX3" fmla="*/ 2032948 w 9556596"/>
                <a:gd name="connsiteY3" fmla="*/ 0 h 2554545"/>
                <a:gd name="connsiteX4" fmla="*/ 2710597 w 9556596"/>
                <a:gd name="connsiteY4" fmla="*/ 0 h 2554545"/>
                <a:gd name="connsiteX5" fmla="*/ 3770511 w 9556596"/>
                <a:gd name="connsiteY5" fmla="*/ 0 h 2554545"/>
                <a:gd name="connsiteX6" fmla="*/ 4734858 w 9556596"/>
                <a:gd name="connsiteY6" fmla="*/ 0 h 2554545"/>
                <a:gd name="connsiteX7" fmla="*/ 5699206 w 9556596"/>
                <a:gd name="connsiteY7" fmla="*/ 0 h 2554545"/>
                <a:gd name="connsiteX8" fmla="*/ 6472421 w 9556596"/>
                <a:gd name="connsiteY8" fmla="*/ 0 h 2554545"/>
                <a:gd name="connsiteX9" fmla="*/ 7341203 w 9556596"/>
                <a:gd name="connsiteY9" fmla="*/ 0 h 2554545"/>
                <a:gd name="connsiteX10" fmla="*/ 8114418 w 9556596"/>
                <a:gd name="connsiteY10" fmla="*/ 0 h 2554545"/>
                <a:gd name="connsiteX11" fmla="*/ 9556596 w 9556596"/>
                <a:gd name="connsiteY11" fmla="*/ 0 h 2554545"/>
                <a:gd name="connsiteX12" fmla="*/ 9556596 w 9556596"/>
                <a:gd name="connsiteY12" fmla="*/ 1302817 h 2554545"/>
                <a:gd name="connsiteX13" fmla="*/ 9556596 w 9556596"/>
                <a:gd name="connsiteY13" fmla="*/ 2554545 h 2554545"/>
                <a:gd name="connsiteX14" fmla="*/ 8878946 w 9556596"/>
                <a:gd name="connsiteY14" fmla="*/ 2554545 h 2554545"/>
                <a:gd name="connsiteX15" fmla="*/ 7914599 w 9556596"/>
                <a:gd name="connsiteY15" fmla="*/ 2554545 h 2554545"/>
                <a:gd name="connsiteX16" fmla="*/ 6950251 w 9556596"/>
                <a:gd name="connsiteY16" fmla="*/ 2554545 h 2554545"/>
                <a:gd name="connsiteX17" fmla="*/ 6081469 w 9556596"/>
                <a:gd name="connsiteY17" fmla="*/ 2554545 h 2554545"/>
                <a:gd name="connsiteX18" fmla="*/ 5021557 w 9556596"/>
                <a:gd name="connsiteY18" fmla="*/ 2554545 h 2554545"/>
                <a:gd name="connsiteX19" fmla="*/ 4152775 w 9556596"/>
                <a:gd name="connsiteY19" fmla="*/ 2554545 h 2554545"/>
                <a:gd name="connsiteX20" fmla="*/ 3092862 w 9556596"/>
                <a:gd name="connsiteY20" fmla="*/ 2554545 h 2554545"/>
                <a:gd name="connsiteX21" fmla="*/ 2319645 w 9556596"/>
                <a:gd name="connsiteY21" fmla="*/ 2554545 h 2554545"/>
                <a:gd name="connsiteX22" fmla="*/ 1355298 w 9556596"/>
                <a:gd name="connsiteY22" fmla="*/ 2554545 h 2554545"/>
                <a:gd name="connsiteX23" fmla="*/ 773214 w 9556596"/>
                <a:gd name="connsiteY23" fmla="*/ 2554545 h 2554545"/>
                <a:gd name="connsiteX24" fmla="*/ 0 w 9556596"/>
                <a:gd name="connsiteY24" fmla="*/ 2554545 h 2554545"/>
                <a:gd name="connsiteX25" fmla="*/ 0 w 9556596"/>
                <a:gd name="connsiteY25" fmla="*/ 1328362 h 2554545"/>
                <a:gd name="connsiteX26" fmla="*/ 0 w 9556596"/>
                <a:gd name="connsiteY26" fmla="*/ 0 h 2554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9556596" h="2554545" fill="none" extrusionOk="0">
                  <a:moveTo>
                    <a:pt x="0" y="0"/>
                  </a:moveTo>
                  <a:cubicBezTo>
                    <a:pt x="303180" y="39320"/>
                    <a:pt x="447260" y="22977"/>
                    <a:pt x="677649" y="0"/>
                  </a:cubicBezTo>
                  <a:cubicBezTo>
                    <a:pt x="859157" y="-44949"/>
                    <a:pt x="1035468" y="16082"/>
                    <a:pt x="1259733" y="0"/>
                  </a:cubicBezTo>
                  <a:cubicBezTo>
                    <a:pt x="1527147" y="13143"/>
                    <a:pt x="1677983" y="44880"/>
                    <a:pt x="2032948" y="0"/>
                  </a:cubicBezTo>
                  <a:cubicBezTo>
                    <a:pt x="2362784" y="75871"/>
                    <a:pt x="2573969" y="-7921"/>
                    <a:pt x="2710597" y="0"/>
                  </a:cubicBezTo>
                  <a:cubicBezTo>
                    <a:pt x="2809276" y="-52946"/>
                    <a:pt x="3496798" y="132859"/>
                    <a:pt x="3770511" y="0"/>
                  </a:cubicBezTo>
                  <a:cubicBezTo>
                    <a:pt x="4034961" y="-68928"/>
                    <a:pt x="4491020" y="73746"/>
                    <a:pt x="4734858" y="0"/>
                  </a:cubicBezTo>
                  <a:cubicBezTo>
                    <a:pt x="4998653" y="40727"/>
                    <a:pt x="5373103" y="-211587"/>
                    <a:pt x="5699206" y="0"/>
                  </a:cubicBezTo>
                  <a:cubicBezTo>
                    <a:pt x="6028199" y="84656"/>
                    <a:pt x="6102328" y="67272"/>
                    <a:pt x="6472421" y="0"/>
                  </a:cubicBezTo>
                  <a:cubicBezTo>
                    <a:pt x="6773742" y="-24733"/>
                    <a:pt x="7227233" y="-7864"/>
                    <a:pt x="7341203" y="0"/>
                  </a:cubicBezTo>
                  <a:cubicBezTo>
                    <a:pt x="7589801" y="38681"/>
                    <a:pt x="7756166" y="824"/>
                    <a:pt x="8114418" y="0"/>
                  </a:cubicBezTo>
                  <a:cubicBezTo>
                    <a:pt x="8599916" y="97768"/>
                    <a:pt x="8894321" y="59411"/>
                    <a:pt x="9556596" y="0"/>
                  </a:cubicBezTo>
                  <a:cubicBezTo>
                    <a:pt x="9552947" y="503076"/>
                    <a:pt x="9597505" y="739394"/>
                    <a:pt x="9556596" y="1302817"/>
                  </a:cubicBezTo>
                  <a:cubicBezTo>
                    <a:pt x="9630011" y="1799164"/>
                    <a:pt x="9536020" y="2143364"/>
                    <a:pt x="9556596" y="2554545"/>
                  </a:cubicBezTo>
                  <a:cubicBezTo>
                    <a:pt x="9300680" y="2549061"/>
                    <a:pt x="9127830" y="2479040"/>
                    <a:pt x="8878946" y="2554545"/>
                  </a:cubicBezTo>
                  <a:cubicBezTo>
                    <a:pt x="8571544" y="2563048"/>
                    <a:pt x="8276003" y="2371112"/>
                    <a:pt x="7914599" y="2554545"/>
                  </a:cubicBezTo>
                  <a:cubicBezTo>
                    <a:pt x="7402821" y="2661766"/>
                    <a:pt x="7198017" y="2566306"/>
                    <a:pt x="6950251" y="2554545"/>
                  </a:cubicBezTo>
                  <a:cubicBezTo>
                    <a:pt x="6605233" y="2591383"/>
                    <a:pt x="6303081" y="2523350"/>
                    <a:pt x="6081469" y="2554545"/>
                  </a:cubicBezTo>
                  <a:cubicBezTo>
                    <a:pt x="5902514" y="2604268"/>
                    <a:pt x="5540845" y="2628393"/>
                    <a:pt x="5021557" y="2554545"/>
                  </a:cubicBezTo>
                  <a:cubicBezTo>
                    <a:pt x="4616348" y="2568368"/>
                    <a:pt x="4560619" y="2557361"/>
                    <a:pt x="4152775" y="2554545"/>
                  </a:cubicBezTo>
                  <a:cubicBezTo>
                    <a:pt x="3764774" y="2648547"/>
                    <a:pt x="3488522" y="2651314"/>
                    <a:pt x="3092862" y="2554545"/>
                  </a:cubicBezTo>
                  <a:cubicBezTo>
                    <a:pt x="2701844" y="2590608"/>
                    <a:pt x="2597466" y="2613892"/>
                    <a:pt x="2319645" y="2554545"/>
                  </a:cubicBezTo>
                  <a:cubicBezTo>
                    <a:pt x="2074701" y="2607099"/>
                    <a:pt x="1705817" y="2462425"/>
                    <a:pt x="1355298" y="2554545"/>
                  </a:cubicBezTo>
                  <a:cubicBezTo>
                    <a:pt x="957412" y="2640624"/>
                    <a:pt x="989233" y="2521655"/>
                    <a:pt x="773214" y="2554545"/>
                  </a:cubicBezTo>
                  <a:cubicBezTo>
                    <a:pt x="585362" y="2566668"/>
                    <a:pt x="185037" y="2567580"/>
                    <a:pt x="0" y="2554545"/>
                  </a:cubicBezTo>
                  <a:cubicBezTo>
                    <a:pt x="18990" y="2021184"/>
                    <a:pt x="-92467" y="1908363"/>
                    <a:pt x="0" y="1328362"/>
                  </a:cubicBezTo>
                  <a:cubicBezTo>
                    <a:pt x="45238" y="733288"/>
                    <a:pt x="-88206" y="587112"/>
                    <a:pt x="0" y="0"/>
                  </a:cubicBezTo>
                  <a:close/>
                </a:path>
                <a:path w="9556596" h="2554545" stroke="0" extrusionOk="0">
                  <a:moveTo>
                    <a:pt x="0" y="0"/>
                  </a:moveTo>
                  <a:cubicBezTo>
                    <a:pt x="96157" y="-85944"/>
                    <a:pt x="573169" y="47665"/>
                    <a:pt x="773214" y="0"/>
                  </a:cubicBezTo>
                  <a:cubicBezTo>
                    <a:pt x="1043788" y="13279"/>
                    <a:pt x="1237702" y="30335"/>
                    <a:pt x="1737563" y="0"/>
                  </a:cubicBezTo>
                  <a:cubicBezTo>
                    <a:pt x="2181799" y="11130"/>
                    <a:pt x="2187220" y="-35987"/>
                    <a:pt x="2415212" y="0"/>
                  </a:cubicBezTo>
                  <a:cubicBezTo>
                    <a:pt x="2713768" y="19917"/>
                    <a:pt x="3106867" y="-85869"/>
                    <a:pt x="3283994" y="0"/>
                  </a:cubicBezTo>
                  <a:cubicBezTo>
                    <a:pt x="3430341" y="-22493"/>
                    <a:pt x="4103424" y="130869"/>
                    <a:pt x="4248341" y="0"/>
                  </a:cubicBezTo>
                  <a:cubicBezTo>
                    <a:pt x="4536414" y="-59879"/>
                    <a:pt x="4780558" y="-47003"/>
                    <a:pt x="4925990" y="0"/>
                  </a:cubicBezTo>
                  <a:cubicBezTo>
                    <a:pt x="5082807" y="84240"/>
                    <a:pt x="5422168" y="70199"/>
                    <a:pt x="5699206" y="0"/>
                  </a:cubicBezTo>
                  <a:cubicBezTo>
                    <a:pt x="6074184" y="-70405"/>
                    <a:pt x="6164002" y="-77171"/>
                    <a:pt x="6376856" y="0"/>
                  </a:cubicBezTo>
                  <a:cubicBezTo>
                    <a:pt x="6538766" y="52347"/>
                    <a:pt x="7191067" y="151843"/>
                    <a:pt x="7341203" y="0"/>
                  </a:cubicBezTo>
                  <a:cubicBezTo>
                    <a:pt x="7621919" y="-77322"/>
                    <a:pt x="8100978" y="67427"/>
                    <a:pt x="8305550" y="0"/>
                  </a:cubicBezTo>
                  <a:cubicBezTo>
                    <a:pt x="8672134" y="43753"/>
                    <a:pt x="9327587" y="-6561"/>
                    <a:pt x="9556596" y="0"/>
                  </a:cubicBezTo>
                  <a:cubicBezTo>
                    <a:pt x="9625555" y="494058"/>
                    <a:pt x="9540356" y="839626"/>
                    <a:pt x="9556596" y="1251727"/>
                  </a:cubicBezTo>
                  <a:cubicBezTo>
                    <a:pt x="9423305" y="1501797"/>
                    <a:pt x="9624551" y="2129919"/>
                    <a:pt x="9556596" y="2554545"/>
                  </a:cubicBezTo>
                  <a:cubicBezTo>
                    <a:pt x="9183265" y="2532290"/>
                    <a:pt x="8958123" y="2573423"/>
                    <a:pt x="8496682" y="2554545"/>
                  </a:cubicBezTo>
                  <a:cubicBezTo>
                    <a:pt x="8184441" y="2424756"/>
                    <a:pt x="7906844" y="2588254"/>
                    <a:pt x="7627900" y="2554545"/>
                  </a:cubicBezTo>
                  <a:cubicBezTo>
                    <a:pt x="7343623" y="2604383"/>
                    <a:pt x="7010854" y="2527886"/>
                    <a:pt x="6663553" y="2554545"/>
                  </a:cubicBezTo>
                  <a:cubicBezTo>
                    <a:pt x="6217270" y="2555119"/>
                    <a:pt x="6057947" y="2521425"/>
                    <a:pt x="5794772" y="2554545"/>
                  </a:cubicBezTo>
                  <a:cubicBezTo>
                    <a:pt x="5478403" y="2561395"/>
                    <a:pt x="5220426" y="2627878"/>
                    <a:pt x="4925990" y="2554545"/>
                  </a:cubicBezTo>
                  <a:cubicBezTo>
                    <a:pt x="4680695" y="2508911"/>
                    <a:pt x="4366449" y="2522669"/>
                    <a:pt x="4057209" y="2554545"/>
                  </a:cubicBezTo>
                  <a:cubicBezTo>
                    <a:pt x="3705084" y="2529932"/>
                    <a:pt x="3709584" y="2524463"/>
                    <a:pt x="3379559" y="2554545"/>
                  </a:cubicBezTo>
                  <a:cubicBezTo>
                    <a:pt x="2984546" y="2523891"/>
                    <a:pt x="2851189" y="2513393"/>
                    <a:pt x="2415212" y="2554545"/>
                  </a:cubicBezTo>
                  <a:cubicBezTo>
                    <a:pt x="2009879" y="2576407"/>
                    <a:pt x="1830945" y="2509910"/>
                    <a:pt x="1737563" y="2554545"/>
                  </a:cubicBezTo>
                  <a:cubicBezTo>
                    <a:pt x="1663911" y="2588398"/>
                    <a:pt x="1377817" y="2573695"/>
                    <a:pt x="1155479" y="2554545"/>
                  </a:cubicBezTo>
                  <a:cubicBezTo>
                    <a:pt x="934627" y="2642869"/>
                    <a:pt x="619307" y="2498798"/>
                    <a:pt x="0" y="2554545"/>
                  </a:cubicBezTo>
                  <a:cubicBezTo>
                    <a:pt x="-36396" y="1994810"/>
                    <a:pt x="-3981" y="1907151"/>
                    <a:pt x="0" y="1353909"/>
                  </a:cubicBezTo>
                  <a:cubicBezTo>
                    <a:pt x="24813" y="784346"/>
                    <a:pt x="-15252" y="616631"/>
                    <a:pt x="0" y="0"/>
                  </a:cubicBezTo>
                  <a:close/>
                </a:path>
                <a:path w="9556596" h="2554545" fill="none" stroke="0" extrusionOk="0">
                  <a:moveTo>
                    <a:pt x="0" y="0"/>
                  </a:moveTo>
                  <a:cubicBezTo>
                    <a:pt x="246737" y="28351"/>
                    <a:pt x="444339" y="14329"/>
                    <a:pt x="677649" y="0"/>
                  </a:cubicBezTo>
                  <a:cubicBezTo>
                    <a:pt x="911036" y="-26061"/>
                    <a:pt x="1072556" y="-6912"/>
                    <a:pt x="1259733" y="0"/>
                  </a:cubicBezTo>
                  <a:cubicBezTo>
                    <a:pt x="1424743" y="27945"/>
                    <a:pt x="1666039" y="-64024"/>
                    <a:pt x="2032948" y="0"/>
                  </a:cubicBezTo>
                  <a:cubicBezTo>
                    <a:pt x="2379488" y="30853"/>
                    <a:pt x="2531948" y="106705"/>
                    <a:pt x="2710597" y="0"/>
                  </a:cubicBezTo>
                  <a:cubicBezTo>
                    <a:pt x="2870496" y="13676"/>
                    <a:pt x="3506488" y="21340"/>
                    <a:pt x="3770511" y="0"/>
                  </a:cubicBezTo>
                  <a:cubicBezTo>
                    <a:pt x="4109402" y="-51224"/>
                    <a:pt x="4424665" y="56879"/>
                    <a:pt x="4734858" y="0"/>
                  </a:cubicBezTo>
                  <a:cubicBezTo>
                    <a:pt x="4867354" y="43230"/>
                    <a:pt x="5314740" y="-28919"/>
                    <a:pt x="5699206" y="0"/>
                  </a:cubicBezTo>
                  <a:cubicBezTo>
                    <a:pt x="6039896" y="52304"/>
                    <a:pt x="6118730" y="73427"/>
                    <a:pt x="6472421" y="0"/>
                  </a:cubicBezTo>
                  <a:cubicBezTo>
                    <a:pt x="6802095" y="-38836"/>
                    <a:pt x="7182855" y="2392"/>
                    <a:pt x="7341203" y="0"/>
                  </a:cubicBezTo>
                  <a:cubicBezTo>
                    <a:pt x="7519394" y="-34180"/>
                    <a:pt x="7758809" y="45334"/>
                    <a:pt x="8114418" y="0"/>
                  </a:cubicBezTo>
                  <a:cubicBezTo>
                    <a:pt x="8466600" y="-146229"/>
                    <a:pt x="8867251" y="57453"/>
                    <a:pt x="9556596" y="0"/>
                  </a:cubicBezTo>
                  <a:cubicBezTo>
                    <a:pt x="9570698" y="268419"/>
                    <a:pt x="9483559" y="774273"/>
                    <a:pt x="9556596" y="1302817"/>
                  </a:cubicBezTo>
                  <a:cubicBezTo>
                    <a:pt x="9501743" y="1764810"/>
                    <a:pt x="9564576" y="2236069"/>
                    <a:pt x="9556596" y="2554545"/>
                  </a:cubicBezTo>
                  <a:cubicBezTo>
                    <a:pt x="9232779" y="2620068"/>
                    <a:pt x="9119272" y="2506312"/>
                    <a:pt x="8878946" y="2554545"/>
                  </a:cubicBezTo>
                  <a:cubicBezTo>
                    <a:pt x="8655471" y="2546659"/>
                    <a:pt x="8265495" y="2435167"/>
                    <a:pt x="7914599" y="2554545"/>
                  </a:cubicBezTo>
                  <a:cubicBezTo>
                    <a:pt x="7467316" y="2679817"/>
                    <a:pt x="7289928" y="2623150"/>
                    <a:pt x="6950251" y="2554545"/>
                  </a:cubicBezTo>
                  <a:cubicBezTo>
                    <a:pt x="6758720" y="2568612"/>
                    <a:pt x="6367475" y="2578666"/>
                    <a:pt x="6081469" y="2554545"/>
                  </a:cubicBezTo>
                  <a:cubicBezTo>
                    <a:pt x="5852123" y="2527126"/>
                    <a:pt x="5527010" y="2491759"/>
                    <a:pt x="5021557" y="2554545"/>
                  </a:cubicBezTo>
                  <a:cubicBezTo>
                    <a:pt x="4621889" y="2551751"/>
                    <a:pt x="4553917" y="2584277"/>
                    <a:pt x="4152775" y="2554545"/>
                  </a:cubicBezTo>
                  <a:cubicBezTo>
                    <a:pt x="3907909" y="2596058"/>
                    <a:pt x="3435657" y="2589538"/>
                    <a:pt x="3092862" y="2554545"/>
                  </a:cubicBezTo>
                  <a:cubicBezTo>
                    <a:pt x="2696153" y="2551590"/>
                    <a:pt x="2613180" y="2574415"/>
                    <a:pt x="2319645" y="2554545"/>
                  </a:cubicBezTo>
                  <a:cubicBezTo>
                    <a:pt x="1993234" y="2574904"/>
                    <a:pt x="1735402" y="2467602"/>
                    <a:pt x="1355298" y="2554545"/>
                  </a:cubicBezTo>
                  <a:cubicBezTo>
                    <a:pt x="928753" y="2675567"/>
                    <a:pt x="981908" y="2495682"/>
                    <a:pt x="773214" y="2554545"/>
                  </a:cubicBezTo>
                  <a:cubicBezTo>
                    <a:pt x="539937" y="2562771"/>
                    <a:pt x="133030" y="2538244"/>
                    <a:pt x="0" y="2554545"/>
                  </a:cubicBezTo>
                  <a:cubicBezTo>
                    <a:pt x="-41737" y="2052151"/>
                    <a:pt x="-54114" y="1927791"/>
                    <a:pt x="0" y="1328362"/>
                  </a:cubicBezTo>
                  <a:cubicBezTo>
                    <a:pt x="19767" y="727681"/>
                    <a:pt x="-9819" y="596738"/>
                    <a:pt x="0" y="0"/>
                  </a:cubicBezTo>
                  <a:close/>
                </a:path>
                <a:path w="9556596" h="2554545" fill="none" stroke="0" extrusionOk="0">
                  <a:moveTo>
                    <a:pt x="0" y="0"/>
                  </a:moveTo>
                  <a:cubicBezTo>
                    <a:pt x="295596" y="32249"/>
                    <a:pt x="426274" y="24168"/>
                    <a:pt x="677649" y="0"/>
                  </a:cubicBezTo>
                  <a:cubicBezTo>
                    <a:pt x="876253" y="-20161"/>
                    <a:pt x="1033127" y="4827"/>
                    <a:pt x="1259733" y="0"/>
                  </a:cubicBezTo>
                  <a:cubicBezTo>
                    <a:pt x="1488866" y="12791"/>
                    <a:pt x="1681767" y="635"/>
                    <a:pt x="2032948" y="0"/>
                  </a:cubicBezTo>
                  <a:cubicBezTo>
                    <a:pt x="2337006" y="41712"/>
                    <a:pt x="2555783" y="38228"/>
                    <a:pt x="2710597" y="0"/>
                  </a:cubicBezTo>
                  <a:cubicBezTo>
                    <a:pt x="2863249" y="69"/>
                    <a:pt x="3543591" y="77634"/>
                    <a:pt x="3770511" y="0"/>
                  </a:cubicBezTo>
                  <a:cubicBezTo>
                    <a:pt x="4072995" y="-66474"/>
                    <a:pt x="4477032" y="56838"/>
                    <a:pt x="4734858" y="0"/>
                  </a:cubicBezTo>
                  <a:cubicBezTo>
                    <a:pt x="4915207" y="36372"/>
                    <a:pt x="5339129" y="-145915"/>
                    <a:pt x="5699206" y="0"/>
                  </a:cubicBezTo>
                  <a:cubicBezTo>
                    <a:pt x="6031649" y="79008"/>
                    <a:pt x="6118399" y="69910"/>
                    <a:pt x="6472421" y="0"/>
                  </a:cubicBezTo>
                  <a:cubicBezTo>
                    <a:pt x="6783989" y="-27030"/>
                    <a:pt x="7192921" y="24773"/>
                    <a:pt x="7341203" y="0"/>
                  </a:cubicBezTo>
                  <a:cubicBezTo>
                    <a:pt x="7567281" y="15984"/>
                    <a:pt x="7771442" y="18261"/>
                    <a:pt x="8114418" y="0"/>
                  </a:cubicBezTo>
                  <a:cubicBezTo>
                    <a:pt x="8560621" y="-3197"/>
                    <a:pt x="8870063" y="92233"/>
                    <a:pt x="9556596" y="0"/>
                  </a:cubicBezTo>
                  <a:cubicBezTo>
                    <a:pt x="9555564" y="441589"/>
                    <a:pt x="9589704" y="763941"/>
                    <a:pt x="9556596" y="1302817"/>
                  </a:cubicBezTo>
                  <a:cubicBezTo>
                    <a:pt x="9550894" y="1844451"/>
                    <a:pt x="9581607" y="2239088"/>
                    <a:pt x="9556596" y="2554545"/>
                  </a:cubicBezTo>
                  <a:cubicBezTo>
                    <a:pt x="9273983" y="2588551"/>
                    <a:pt x="9127634" y="2474695"/>
                    <a:pt x="8878946" y="2554545"/>
                  </a:cubicBezTo>
                  <a:cubicBezTo>
                    <a:pt x="8620581" y="2602608"/>
                    <a:pt x="8250410" y="2393717"/>
                    <a:pt x="7914599" y="2554545"/>
                  </a:cubicBezTo>
                  <a:cubicBezTo>
                    <a:pt x="7415709" y="2639354"/>
                    <a:pt x="7246885" y="2588684"/>
                    <a:pt x="6950251" y="2554545"/>
                  </a:cubicBezTo>
                  <a:cubicBezTo>
                    <a:pt x="6664042" y="2562862"/>
                    <a:pt x="6344205" y="2564305"/>
                    <a:pt x="6081469" y="2554545"/>
                  </a:cubicBezTo>
                  <a:cubicBezTo>
                    <a:pt x="5865322" y="2561190"/>
                    <a:pt x="5497753" y="2544957"/>
                    <a:pt x="5021557" y="2554545"/>
                  </a:cubicBezTo>
                  <a:cubicBezTo>
                    <a:pt x="4615793" y="2576943"/>
                    <a:pt x="4558654" y="2572178"/>
                    <a:pt x="4152775" y="2554545"/>
                  </a:cubicBezTo>
                  <a:cubicBezTo>
                    <a:pt x="3812249" y="2613639"/>
                    <a:pt x="3481388" y="2691151"/>
                    <a:pt x="3092862" y="2554545"/>
                  </a:cubicBezTo>
                  <a:cubicBezTo>
                    <a:pt x="2704033" y="2566154"/>
                    <a:pt x="2592762" y="2598392"/>
                    <a:pt x="2319645" y="2554545"/>
                  </a:cubicBezTo>
                  <a:cubicBezTo>
                    <a:pt x="2039947" y="2601333"/>
                    <a:pt x="1758475" y="2442799"/>
                    <a:pt x="1355298" y="2554545"/>
                  </a:cubicBezTo>
                  <a:cubicBezTo>
                    <a:pt x="946031" y="2644258"/>
                    <a:pt x="971702" y="2510569"/>
                    <a:pt x="773214" y="2554545"/>
                  </a:cubicBezTo>
                  <a:cubicBezTo>
                    <a:pt x="553646" y="2568077"/>
                    <a:pt x="163648" y="2561302"/>
                    <a:pt x="0" y="2554545"/>
                  </a:cubicBezTo>
                  <a:cubicBezTo>
                    <a:pt x="3642" y="2024464"/>
                    <a:pt x="-80060" y="1919427"/>
                    <a:pt x="0" y="1328362"/>
                  </a:cubicBezTo>
                  <a:cubicBezTo>
                    <a:pt x="-295" y="722342"/>
                    <a:pt x="-43399" y="592477"/>
                    <a:pt x="0" y="0"/>
                  </a:cubicBezTo>
                  <a:close/>
                </a:path>
              </a:pathLst>
            </a:custGeom>
            <a:solidFill>
              <a:schemeClr val="bg1"/>
            </a:solidFill>
            <a:ln w="28575">
              <a:solidFill>
                <a:srgbClr val="00B050"/>
              </a:solidFill>
              <a:extLst>
                <a:ext uri="{C807C97D-BFC1-408E-A445-0C87EB9F89A2}">
                  <ask:lineSketchStyleProps xmlns:ask="http://schemas.microsoft.com/office/drawing/2018/sketchyshapes" xmlns="" sd="31825359">
                    <a:custGeom>
                      <a:avLst/>
                      <a:gdLst>
                        <a:gd name="connsiteX0" fmla="*/ 0 w 9556596"/>
                        <a:gd name="connsiteY0" fmla="*/ 0 h 2554545"/>
                        <a:gd name="connsiteX1" fmla="*/ 677649 w 9556596"/>
                        <a:gd name="connsiteY1" fmla="*/ 0 h 2554545"/>
                        <a:gd name="connsiteX2" fmla="*/ 1259733 w 9556596"/>
                        <a:gd name="connsiteY2" fmla="*/ 0 h 2554545"/>
                        <a:gd name="connsiteX3" fmla="*/ 2032948 w 9556596"/>
                        <a:gd name="connsiteY3" fmla="*/ 0 h 2554545"/>
                        <a:gd name="connsiteX4" fmla="*/ 2710597 w 9556596"/>
                        <a:gd name="connsiteY4" fmla="*/ 0 h 2554545"/>
                        <a:gd name="connsiteX5" fmla="*/ 3770511 w 9556596"/>
                        <a:gd name="connsiteY5" fmla="*/ 0 h 2554545"/>
                        <a:gd name="connsiteX6" fmla="*/ 4734858 w 9556596"/>
                        <a:gd name="connsiteY6" fmla="*/ 0 h 2554545"/>
                        <a:gd name="connsiteX7" fmla="*/ 5699206 w 9556596"/>
                        <a:gd name="connsiteY7" fmla="*/ 0 h 2554545"/>
                        <a:gd name="connsiteX8" fmla="*/ 6472421 w 9556596"/>
                        <a:gd name="connsiteY8" fmla="*/ 0 h 2554545"/>
                        <a:gd name="connsiteX9" fmla="*/ 7341203 w 9556596"/>
                        <a:gd name="connsiteY9" fmla="*/ 0 h 2554545"/>
                        <a:gd name="connsiteX10" fmla="*/ 8114418 w 9556596"/>
                        <a:gd name="connsiteY10" fmla="*/ 0 h 2554545"/>
                        <a:gd name="connsiteX11" fmla="*/ 9556596 w 9556596"/>
                        <a:gd name="connsiteY11" fmla="*/ 0 h 2554545"/>
                        <a:gd name="connsiteX12" fmla="*/ 9556596 w 9556596"/>
                        <a:gd name="connsiteY12" fmla="*/ 1302817 h 2554545"/>
                        <a:gd name="connsiteX13" fmla="*/ 9556596 w 9556596"/>
                        <a:gd name="connsiteY13" fmla="*/ 2554545 h 2554545"/>
                        <a:gd name="connsiteX14" fmla="*/ 8878946 w 9556596"/>
                        <a:gd name="connsiteY14" fmla="*/ 2554545 h 2554545"/>
                        <a:gd name="connsiteX15" fmla="*/ 7914599 w 9556596"/>
                        <a:gd name="connsiteY15" fmla="*/ 2554545 h 2554545"/>
                        <a:gd name="connsiteX16" fmla="*/ 6950251 w 9556596"/>
                        <a:gd name="connsiteY16" fmla="*/ 2554545 h 2554545"/>
                        <a:gd name="connsiteX17" fmla="*/ 6081469 w 9556596"/>
                        <a:gd name="connsiteY17" fmla="*/ 2554545 h 2554545"/>
                        <a:gd name="connsiteX18" fmla="*/ 5021557 w 9556596"/>
                        <a:gd name="connsiteY18" fmla="*/ 2554545 h 2554545"/>
                        <a:gd name="connsiteX19" fmla="*/ 4152775 w 9556596"/>
                        <a:gd name="connsiteY19" fmla="*/ 2554545 h 2554545"/>
                        <a:gd name="connsiteX20" fmla="*/ 3092862 w 9556596"/>
                        <a:gd name="connsiteY20" fmla="*/ 2554545 h 2554545"/>
                        <a:gd name="connsiteX21" fmla="*/ 2319645 w 9556596"/>
                        <a:gd name="connsiteY21" fmla="*/ 2554545 h 2554545"/>
                        <a:gd name="connsiteX22" fmla="*/ 1355298 w 9556596"/>
                        <a:gd name="connsiteY22" fmla="*/ 2554545 h 2554545"/>
                        <a:gd name="connsiteX23" fmla="*/ 773214 w 9556596"/>
                        <a:gd name="connsiteY23" fmla="*/ 2554545 h 2554545"/>
                        <a:gd name="connsiteX24" fmla="*/ 0 w 9556596"/>
                        <a:gd name="connsiteY24" fmla="*/ 2554545 h 2554545"/>
                        <a:gd name="connsiteX25" fmla="*/ 0 w 9556596"/>
                        <a:gd name="connsiteY25" fmla="*/ 1328362 h 2554545"/>
                        <a:gd name="connsiteX26" fmla="*/ 0 w 9556596"/>
                        <a:gd name="connsiteY26" fmla="*/ 0 h 2554545"/>
                        <a:gd name="connsiteX0" fmla="*/ 0 w 9556596"/>
                        <a:gd name="connsiteY0" fmla="*/ 0 h 2554545"/>
                        <a:gd name="connsiteX1" fmla="*/ 773214 w 9556596"/>
                        <a:gd name="connsiteY1" fmla="*/ 0 h 2554545"/>
                        <a:gd name="connsiteX2" fmla="*/ 1737563 w 9556596"/>
                        <a:gd name="connsiteY2" fmla="*/ 0 h 2554545"/>
                        <a:gd name="connsiteX3" fmla="*/ 2415212 w 9556596"/>
                        <a:gd name="connsiteY3" fmla="*/ 0 h 2554545"/>
                        <a:gd name="connsiteX4" fmla="*/ 3283994 w 9556596"/>
                        <a:gd name="connsiteY4" fmla="*/ 0 h 2554545"/>
                        <a:gd name="connsiteX5" fmla="*/ 4248341 w 9556596"/>
                        <a:gd name="connsiteY5" fmla="*/ 0 h 2554545"/>
                        <a:gd name="connsiteX6" fmla="*/ 4925990 w 9556596"/>
                        <a:gd name="connsiteY6" fmla="*/ 0 h 2554545"/>
                        <a:gd name="connsiteX7" fmla="*/ 5699206 w 9556596"/>
                        <a:gd name="connsiteY7" fmla="*/ 0 h 2554545"/>
                        <a:gd name="connsiteX8" fmla="*/ 6376856 w 9556596"/>
                        <a:gd name="connsiteY8" fmla="*/ 0 h 2554545"/>
                        <a:gd name="connsiteX9" fmla="*/ 7341203 w 9556596"/>
                        <a:gd name="connsiteY9" fmla="*/ 0 h 2554545"/>
                        <a:gd name="connsiteX10" fmla="*/ 8305550 w 9556596"/>
                        <a:gd name="connsiteY10" fmla="*/ 0 h 2554545"/>
                        <a:gd name="connsiteX11" fmla="*/ 9556596 w 9556596"/>
                        <a:gd name="connsiteY11" fmla="*/ 0 h 2554545"/>
                        <a:gd name="connsiteX12" fmla="*/ 9556596 w 9556596"/>
                        <a:gd name="connsiteY12" fmla="*/ 1251727 h 2554545"/>
                        <a:gd name="connsiteX13" fmla="*/ 9556596 w 9556596"/>
                        <a:gd name="connsiteY13" fmla="*/ 2554545 h 2554545"/>
                        <a:gd name="connsiteX14" fmla="*/ 8496682 w 9556596"/>
                        <a:gd name="connsiteY14" fmla="*/ 2554545 h 2554545"/>
                        <a:gd name="connsiteX15" fmla="*/ 7627900 w 9556596"/>
                        <a:gd name="connsiteY15" fmla="*/ 2554545 h 2554545"/>
                        <a:gd name="connsiteX16" fmla="*/ 6663553 w 9556596"/>
                        <a:gd name="connsiteY16" fmla="*/ 2554545 h 2554545"/>
                        <a:gd name="connsiteX17" fmla="*/ 5794772 w 9556596"/>
                        <a:gd name="connsiteY17" fmla="*/ 2554545 h 2554545"/>
                        <a:gd name="connsiteX18" fmla="*/ 4925990 w 9556596"/>
                        <a:gd name="connsiteY18" fmla="*/ 2554545 h 2554545"/>
                        <a:gd name="connsiteX19" fmla="*/ 4057209 w 9556596"/>
                        <a:gd name="connsiteY19" fmla="*/ 2554545 h 2554545"/>
                        <a:gd name="connsiteX20" fmla="*/ 3379559 w 9556596"/>
                        <a:gd name="connsiteY20" fmla="*/ 2554545 h 2554545"/>
                        <a:gd name="connsiteX21" fmla="*/ 2415212 w 9556596"/>
                        <a:gd name="connsiteY21" fmla="*/ 2554545 h 2554545"/>
                        <a:gd name="connsiteX22" fmla="*/ 1737563 w 9556596"/>
                        <a:gd name="connsiteY22" fmla="*/ 2554545 h 2554545"/>
                        <a:gd name="connsiteX23" fmla="*/ 1155479 w 9556596"/>
                        <a:gd name="connsiteY23" fmla="*/ 2554545 h 2554545"/>
                        <a:gd name="connsiteX24" fmla="*/ 0 w 9556596"/>
                        <a:gd name="connsiteY24" fmla="*/ 2554545 h 2554545"/>
                        <a:gd name="connsiteX25" fmla="*/ 0 w 9556596"/>
                        <a:gd name="connsiteY25" fmla="*/ 1353909 h 2554545"/>
                        <a:gd name="connsiteX26" fmla="*/ 0 w 9556596"/>
                        <a:gd name="connsiteY26" fmla="*/ 0 h 2554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9556596" h="2554545" fill="none" extrusionOk="0">
                          <a:moveTo>
                            <a:pt x="0" y="0"/>
                          </a:moveTo>
                          <a:cubicBezTo>
                            <a:pt x="298563" y="39484"/>
                            <a:pt x="451868" y="23932"/>
                            <a:pt x="677649" y="0"/>
                          </a:cubicBezTo>
                          <a:cubicBezTo>
                            <a:pt x="873836" y="-37440"/>
                            <a:pt x="1042397" y="13514"/>
                            <a:pt x="1259733" y="0"/>
                          </a:cubicBezTo>
                          <a:cubicBezTo>
                            <a:pt x="1499861" y="6537"/>
                            <a:pt x="1684076" y="8476"/>
                            <a:pt x="2032948" y="0"/>
                          </a:cubicBezTo>
                          <a:cubicBezTo>
                            <a:pt x="2364910" y="68477"/>
                            <a:pt x="2553676" y="25033"/>
                            <a:pt x="2710597" y="0"/>
                          </a:cubicBezTo>
                          <a:cubicBezTo>
                            <a:pt x="2868286" y="-42338"/>
                            <a:pt x="3493626" y="125342"/>
                            <a:pt x="3770511" y="0"/>
                          </a:cubicBezTo>
                          <a:cubicBezTo>
                            <a:pt x="4058396" y="-68293"/>
                            <a:pt x="4493184" y="43773"/>
                            <a:pt x="4734858" y="0"/>
                          </a:cubicBezTo>
                          <a:cubicBezTo>
                            <a:pt x="4992259" y="29705"/>
                            <a:pt x="5358122" y="-122492"/>
                            <a:pt x="5699206" y="0"/>
                          </a:cubicBezTo>
                          <a:cubicBezTo>
                            <a:pt x="6039456" y="77682"/>
                            <a:pt x="6112283" y="67644"/>
                            <a:pt x="6472421" y="0"/>
                          </a:cubicBezTo>
                          <a:cubicBezTo>
                            <a:pt x="6789762" y="-39361"/>
                            <a:pt x="7198751" y="-2635"/>
                            <a:pt x="7341203" y="0"/>
                          </a:cubicBezTo>
                          <a:cubicBezTo>
                            <a:pt x="7562687" y="20876"/>
                            <a:pt x="7779459" y="20489"/>
                            <a:pt x="8114418" y="0"/>
                          </a:cubicBezTo>
                          <a:cubicBezTo>
                            <a:pt x="8524506" y="38289"/>
                            <a:pt x="8912040" y="47300"/>
                            <a:pt x="9556596" y="0"/>
                          </a:cubicBezTo>
                          <a:cubicBezTo>
                            <a:pt x="9543372" y="463887"/>
                            <a:pt x="9590690" y="777308"/>
                            <a:pt x="9556596" y="1302817"/>
                          </a:cubicBezTo>
                          <a:cubicBezTo>
                            <a:pt x="9600862" y="1792127"/>
                            <a:pt x="9538911" y="2190405"/>
                            <a:pt x="9556596" y="2554545"/>
                          </a:cubicBezTo>
                          <a:cubicBezTo>
                            <a:pt x="9289163" y="2578655"/>
                            <a:pt x="9123792" y="2497107"/>
                            <a:pt x="8878946" y="2554545"/>
                          </a:cubicBezTo>
                          <a:cubicBezTo>
                            <a:pt x="8624620" y="2571876"/>
                            <a:pt x="8314225" y="2428487"/>
                            <a:pt x="7914599" y="2554545"/>
                          </a:cubicBezTo>
                          <a:cubicBezTo>
                            <a:pt x="7444804" y="2648999"/>
                            <a:pt x="7216980" y="2578610"/>
                            <a:pt x="6950251" y="2554545"/>
                          </a:cubicBezTo>
                          <a:cubicBezTo>
                            <a:pt x="6647776" y="2550140"/>
                            <a:pt x="6318401" y="2529020"/>
                            <a:pt x="6081469" y="2554545"/>
                          </a:cubicBezTo>
                          <a:cubicBezTo>
                            <a:pt x="5846514" y="2581579"/>
                            <a:pt x="5459182" y="2583293"/>
                            <a:pt x="5021557" y="2554545"/>
                          </a:cubicBezTo>
                          <a:cubicBezTo>
                            <a:pt x="4617053" y="2562656"/>
                            <a:pt x="4547579" y="2562562"/>
                            <a:pt x="4152775" y="2554545"/>
                          </a:cubicBezTo>
                          <a:cubicBezTo>
                            <a:pt x="3769082" y="2606092"/>
                            <a:pt x="3470428" y="2624654"/>
                            <a:pt x="3092862" y="2554545"/>
                          </a:cubicBezTo>
                          <a:cubicBezTo>
                            <a:pt x="2727224" y="2568935"/>
                            <a:pt x="2592812" y="2602015"/>
                            <a:pt x="2319645" y="2554545"/>
                          </a:cubicBezTo>
                          <a:cubicBezTo>
                            <a:pt x="2069865" y="2588855"/>
                            <a:pt x="1745877" y="2476289"/>
                            <a:pt x="1355298" y="2554545"/>
                          </a:cubicBezTo>
                          <a:cubicBezTo>
                            <a:pt x="953557" y="2635681"/>
                            <a:pt x="996992" y="2519012"/>
                            <a:pt x="773214" y="2554545"/>
                          </a:cubicBezTo>
                          <a:cubicBezTo>
                            <a:pt x="555678" y="2584139"/>
                            <a:pt x="176442" y="2555310"/>
                            <a:pt x="0" y="2554545"/>
                          </a:cubicBezTo>
                          <a:cubicBezTo>
                            <a:pt x="5303" y="2033417"/>
                            <a:pt x="-63060" y="1901899"/>
                            <a:pt x="0" y="1328362"/>
                          </a:cubicBezTo>
                          <a:cubicBezTo>
                            <a:pt x="29942" y="755099"/>
                            <a:pt x="-53674" y="589589"/>
                            <a:pt x="0" y="0"/>
                          </a:cubicBezTo>
                          <a:close/>
                        </a:path>
                        <a:path w="9556596" h="2554545" stroke="0" extrusionOk="0">
                          <a:moveTo>
                            <a:pt x="0" y="0"/>
                          </a:moveTo>
                          <a:cubicBezTo>
                            <a:pt x="142753" y="-72235"/>
                            <a:pt x="543083" y="49035"/>
                            <a:pt x="773214" y="0"/>
                          </a:cubicBezTo>
                          <a:cubicBezTo>
                            <a:pt x="1027544" y="-22811"/>
                            <a:pt x="1246069" y="17133"/>
                            <a:pt x="1737563" y="0"/>
                          </a:cubicBezTo>
                          <a:cubicBezTo>
                            <a:pt x="2187879" y="21290"/>
                            <a:pt x="2181720" y="-44187"/>
                            <a:pt x="2415212" y="0"/>
                          </a:cubicBezTo>
                          <a:cubicBezTo>
                            <a:pt x="2685346" y="33423"/>
                            <a:pt x="3104773" y="-69319"/>
                            <a:pt x="3283994" y="0"/>
                          </a:cubicBezTo>
                          <a:cubicBezTo>
                            <a:pt x="3453682" y="23678"/>
                            <a:pt x="4055008" y="106267"/>
                            <a:pt x="4248341" y="0"/>
                          </a:cubicBezTo>
                          <a:cubicBezTo>
                            <a:pt x="4498126" y="-77836"/>
                            <a:pt x="4737688" y="-53274"/>
                            <a:pt x="4925990" y="0"/>
                          </a:cubicBezTo>
                          <a:cubicBezTo>
                            <a:pt x="5134681" y="59624"/>
                            <a:pt x="5389022" y="63702"/>
                            <a:pt x="5699206" y="0"/>
                          </a:cubicBezTo>
                          <a:cubicBezTo>
                            <a:pt x="6069622" y="-66161"/>
                            <a:pt x="6169032" y="-67317"/>
                            <a:pt x="6376856" y="0"/>
                          </a:cubicBezTo>
                          <a:cubicBezTo>
                            <a:pt x="6570478" y="50012"/>
                            <a:pt x="7171499" y="125562"/>
                            <a:pt x="7341203" y="0"/>
                          </a:cubicBezTo>
                          <a:cubicBezTo>
                            <a:pt x="7595482" y="-79854"/>
                            <a:pt x="8066936" y="46660"/>
                            <a:pt x="8305550" y="0"/>
                          </a:cubicBezTo>
                          <a:cubicBezTo>
                            <a:pt x="8631363" y="13396"/>
                            <a:pt x="9297510" y="-19368"/>
                            <a:pt x="9556596" y="0"/>
                          </a:cubicBezTo>
                          <a:cubicBezTo>
                            <a:pt x="9614715" y="490368"/>
                            <a:pt x="9554324" y="901620"/>
                            <a:pt x="9556596" y="1251727"/>
                          </a:cubicBezTo>
                          <a:cubicBezTo>
                            <a:pt x="9479379" y="1530985"/>
                            <a:pt x="9593398" y="2086923"/>
                            <a:pt x="9556596" y="2554545"/>
                          </a:cubicBezTo>
                          <a:cubicBezTo>
                            <a:pt x="9183236" y="2492720"/>
                            <a:pt x="8927253" y="2595297"/>
                            <a:pt x="8496682" y="2554545"/>
                          </a:cubicBezTo>
                          <a:cubicBezTo>
                            <a:pt x="8140274" y="2460286"/>
                            <a:pt x="7891723" y="2569356"/>
                            <a:pt x="7627900" y="2554545"/>
                          </a:cubicBezTo>
                          <a:cubicBezTo>
                            <a:pt x="7364988" y="2569298"/>
                            <a:pt x="7058011" y="2518366"/>
                            <a:pt x="6663553" y="2554545"/>
                          </a:cubicBezTo>
                          <a:cubicBezTo>
                            <a:pt x="6217270" y="2568645"/>
                            <a:pt x="6035417" y="2555058"/>
                            <a:pt x="5794772" y="2554545"/>
                          </a:cubicBezTo>
                          <a:cubicBezTo>
                            <a:pt x="5531610" y="2547302"/>
                            <a:pt x="5212322" y="2599459"/>
                            <a:pt x="4925990" y="2554545"/>
                          </a:cubicBezTo>
                          <a:cubicBezTo>
                            <a:pt x="4660725" y="2531302"/>
                            <a:pt x="4390957" y="2552112"/>
                            <a:pt x="4057209" y="2554545"/>
                          </a:cubicBezTo>
                          <a:cubicBezTo>
                            <a:pt x="3703536" y="2530035"/>
                            <a:pt x="3710776" y="2523457"/>
                            <a:pt x="3379559" y="2554545"/>
                          </a:cubicBezTo>
                          <a:cubicBezTo>
                            <a:pt x="3007107" y="2546002"/>
                            <a:pt x="2835428" y="2502749"/>
                            <a:pt x="2415212" y="2554545"/>
                          </a:cubicBezTo>
                          <a:cubicBezTo>
                            <a:pt x="2017135" y="2600524"/>
                            <a:pt x="1842891" y="2510297"/>
                            <a:pt x="1737563" y="2554545"/>
                          </a:cubicBezTo>
                          <a:cubicBezTo>
                            <a:pt x="1640038" y="2592007"/>
                            <a:pt x="1366242" y="2578629"/>
                            <a:pt x="1155479" y="2554545"/>
                          </a:cubicBezTo>
                          <a:cubicBezTo>
                            <a:pt x="958236" y="2574614"/>
                            <a:pt x="587455" y="2515343"/>
                            <a:pt x="0" y="2554545"/>
                          </a:cubicBezTo>
                          <a:cubicBezTo>
                            <a:pt x="-21079" y="1991581"/>
                            <a:pt x="585" y="1908062"/>
                            <a:pt x="0" y="1353909"/>
                          </a:cubicBezTo>
                          <a:cubicBezTo>
                            <a:pt x="-2518" y="793494"/>
                            <a:pt x="-17727" y="604867"/>
                            <a:pt x="0" y="0"/>
                          </a:cubicBezTo>
                          <a:close/>
                        </a:path>
                        <a:path w="9556596" h="2554545" fill="none" stroke="0" extrusionOk="0">
                          <a:moveTo>
                            <a:pt x="0" y="0"/>
                          </a:moveTo>
                          <a:cubicBezTo>
                            <a:pt x="272890" y="30111"/>
                            <a:pt x="431181" y="25282"/>
                            <a:pt x="677649" y="0"/>
                          </a:cubicBezTo>
                          <a:cubicBezTo>
                            <a:pt x="901073" y="-3578"/>
                            <a:pt x="1056038" y="-4723"/>
                            <a:pt x="1259733" y="0"/>
                          </a:cubicBezTo>
                          <a:cubicBezTo>
                            <a:pt x="1434496" y="6000"/>
                            <a:pt x="1683234" y="-62496"/>
                            <a:pt x="2032948" y="0"/>
                          </a:cubicBezTo>
                          <a:cubicBezTo>
                            <a:pt x="2367552" y="28238"/>
                            <a:pt x="2549865" y="77421"/>
                            <a:pt x="2710597" y="0"/>
                          </a:cubicBezTo>
                          <a:cubicBezTo>
                            <a:pt x="2874428" y="-17496"/>
                            <a:pt x="3500125" y="38597"/>
                            <a:pt x="3770511" y="0"/>
                          </a:cubicBezTo>
                          <a:cubicBezTo>
                            <a:pt x="4103219" y="-63999"/>
                            <a:pt x="4474380" y="20153"/>
                            <a:pt x="4734858" y="0"/>
                          </a:cubicBezTo>
                          <a:cubicBezTo>
                            <a:pt x="4916972" y="2360"/>
                            <a:pt x="5341923" y="-81380"/>
                            <a:pt x="5699206" y="0"/>
                          </a:cubicBezTo>
                          <a:cubicBezTo>
                            <a:pt x="6045657" y="72428"/>
                            <a:pt x="6137216" y="73098"/>
                            <a:pt x="6472421" y="0"/>
                          </a:cubicBezTo>
                          <a:cubicBezTo>
                            <a:pt x="6808922" y="-41838"/>
                            <a:pt x="7153970" y="26944"/>
                            <a:pt x="7341203" y="0"/>
                          </a:cubicBezTo>
                          <a:cubicBezTo>
                            <a:pt x="7563455" y="-47046"/>
                            <a:pt x="7758105" y="19433"/>
                            <a:pt x="8114418" y="0"/>
                          </a:cubicBezTo>
                          <a:cubicBezTo>
                            <a:pt x="8506061" y="-102773"/>
                            <a:pt x="8893535" y="73702"/>
                            <a:pt x="9556596" y="0"/>
                          </a:cubicBezTo>
                          <a:cubicBezTo>
                            <a:pt x="9536759" y="363481"/>
                            <a:pt x="9577020" y="773528"/>
                            <a:pt x="9556596" y="1302817"/>
                          </a:cubicBezTo>
                          <a:cubicBezTo>
                            <a:pt x="9484943" y="1824773"/>
                            <a:pt x="9567309" y="2279369"/>
                            <a:pt x="9556596" y="2554545"/>
                          </a:cubicBezTo>
                          <a:cubicBezTo>
                            <a:pt x="9258725" y="2605865"/>
                            <a:pt x="9119573" y="2510431"/>
                            <a:pt x="8878946" y="2554545"/>
                          </a:cubicBezTo>
                          <a:cubicBezTo>
                            <a:pt x="8634948" y="2631557"/>
                            <a:pt x="8275445" y="2435403"/>
                            <a:pt x="7914599" y="2554545"/>
                          </a:cubicBezTo>
                          <a:cubicBezTo>
                            <a:pt x="7467990" y="2630727"/>
                            <a:pt x="7267395" y="2598484"/>
                            <a:pt x="6950251" y="2554545"/>
                          </a:cubicBezTo>
                          <a:cubicBezTo>
                            <a:pt x="6710369" y="2552711"/>
                            <a:pt x="6375192" y="2586477"/>
                            <a:pt x="6081469" y="2554545"/>
                          </a:cubicBezTo>
                          <a:cubicBezTo>
                            <a:pt x="5866336" y="2526987"/>
                            <a:pt x="5494367" y="2493796"/>
                            <a:pt x="5021557" y="2554545"/>
                          </a:cubicBezTo>
                          <a:cubicBezTo>
                            <a:pt x="4618847" y="2549251"/>
                            <a:pt x="4541865" y="2580255"/>
                            <a:pt x="4152775" y="2554545"/>
                          </a:cubicBezTo>
                          <a:cubicBezTo>
                            <a:pt x="3841751" y="2550917"/>
                            <a:pt x="3440998" y="2632990"/>
                            <a:pt x="3092862" y="2554545"/>
                          </a:cubicBezTo>
                          <a:cubicBezTo>
                            <a:pt x="2715444" y="2539520"/>
                            <a:pt x="2587222" y="2565658"/>
                            <a:pt x="2319645" y="2554545"/>
                          </a:cubicBezTo>
                          <a:cubicBezTo>
                            <a:pt x="1992740" y="2545151"/>
                            <a:pt x="1769095" y="2469747"/>
                            <a:pt x="1355298" y="2554545"/>
                          </a:cubicBezTo>
                          <a:cubicBezTo>
                            <a:pt x="931317" y="2643583"/>
                            <a:pt x="985519" y="2509023"/>
                            <a:pt x="773214" y="2554545"/>
                          </a:cubicBezTo>
                          <a:cubicBezTo>
                            <a:pt x="536980" y="2566908"/>
                            <a:pt x="124136" y="2540725"/>
                            <a:pt x="0" y="2554545"/>
                          </a:cubicBezTo>
                          <a:cubicBezTo>
                            <a:pt x="-19263" y="2047854"/>
                            <a:pt x="-51131" y="1921180"/>
                            <a:pt x="0" y="1328362"/>
                          </a:cubicBezTo>
                          <a:cubicBezTo>
                            <a:pt x="5110" y="742777"/>
                            <a:pt x="-15049" y="593347"/>
                            <a:pt x="0" y="0"/>
                          </a:cubicBezTo>
                          <a:close/>
                        </a:path>
                      </a:pathLst>
                    </a:custGeom>
                    <ask:type>
                      <ask:lineSketchFreehand/>
                    </ask:type>
                  </ask:lineSketchStyleProps>
                </a:ext>
              </a:extLst>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Cùng nhớ lại xem cá nhân và</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tập thể lớp có lưu lại những hiện vật, sản phẩm, tư liệu nào gợi nhắc đến thành tích đó không (cúp, huy chương, bằng khen, hình ảnh, nhật kí ghi chép, đoạn phim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ngắn</a:t>
              </a:r>
              <a:r>
                <a:rPr lang="en-US" sz="32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000000"/>
                  </a:solidFill>
                  <a:latin typeface="Calibri" panose="020F0502020204030204" pitchFamily="34" charset="0"/>
                  <a:ea typeface="Calibri" panose="020F0502020204030204" pitchFamily="34" charset="0"/>
                  <a:cs typeface="Calibri" panose="020F0502020204030204" pitchFamily="34" charset="0"/>
                </a:rPr>
                <a:t>và</a:t>
              </a:r>
              <a:r>
                <a:rPr lang="en-US" sz="32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phân công nhau tìm lại.</a:t>
              </a:r>
            </a:p>
          </p:txBody>
        </p:sp>
        <p:pic>
          <p:nvPicPr>
            <p:cNvPr id="6" name="Picture 2" descr="Kiểm tra dấu Tick Clip nghệ thuật - xanh dấu tick png tải về - Miễn phí  trong suốt Cò png Tải về.">
              <a:extLst>
                <a:ext uri="{FF2B5EF4-FFF2-40B4-BE49-F238E27FC236}">
                  <a16:creationId xmlns:a16="http://schemas.microsoft.com/office/drawing/2014/main" id="{79C34A4F-790B-5E14-AE77-9ED118263691}"/>
                </a:ext>
              </a:extLst>
            </p:cNvPr>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3000" b="98556" l="111" r="99333">
                          <a14:foregroundMark x1="44667" y1="14444" x2="41222" y2="35111"/>
                          <a14:foregroundMark x1="25222" y1="10333" x2="11889" y2="21667"/>
                          <a14:foregroundMark x1="8889" y1="27667" x2="25444" y2="55778"/>
                          <a14:foregroundMark x1="25444" y1="55778" x2="64667" y2="66222"/>
                          <a14:foregroundMark x1="49222" y1="23556" x2="47889" y2="63444"/>
                          <a14:foregroundMark x1="65333" y1="29333" x2="72222" y2="49333"/>
                          <a14:foregroundMark x1="72222" y1="49333" x2="50333" y2="81889"/>
                          <a14:foregroundMark x1="50333" y1="81889" x2="38444" y2="84222"/>
                          <a14:foregroundMark x1="39667" y1="28333" x2="28111" y2="40889"/>
                          <a14:foregroundMark x1="28111" y1="40889" x2="38444" y2="81667"/>
                          <a14:foregroundMark x1="38444" y1="81667" x2="64889" y2="93222"/>
                          <a14:foregroundMark x1="32556" y1="31778" x2="28667" y2="75000"/>
                          <a14:foregroundMark x1="28667" y1="75000" x2="29667" y2="76000"/>
                          <a14:foregroundMark x1="19222" y1="33667" x2="14333" y2="54778"/>
                          <a14:foregroundMark x1="14333" y1="54778" x2="17889" y2="80778"/>
                          <a14:foregroundMark x1="17889" y1="80778" x2="25000" y2="82889"/>
                          <a14:foregroundMark x1="9222" y1="43444" x2="11000" y2="58444"/>
                          <a14:foregroundMark x1="11000" y1="58444" x2="25444" y2="80333"/>
                          <a14:foregroundMark x1="25444" y1="80333" x2="27889" y2="81444"/>
                          <a14:foregroundMark x1="16333" y1="74444" x2="32667" y2="88778"/>
                          <a14:foregroundMark x1="32667" y1="88778" x2="54778" y2="98556"/>
                          <a14:foregroundMark x1="54778" y1="98556" x2="55333" y2="98333"/>
                          <a14:foregroundMark x1="80889" y1="58444" x2="64778" y2="85333"/>
                          <a14:foregroundMark x1="89333" y1="56778" x2="83222" y2="73111"/>
                          <a14:foregroundMark x1="83222" y1="73111" x2="72444" y2="87000"/>
                          <a14:foregroundMark x1="72444" y1="87000" x2="72000" y2="87000"/>
                          <a14:foregroundMark x1="82556" y1="39333" x2="69667" y2="76444"/>
                          <a14:foregroundMark x1="58778" y1="13889" x2="83444" y2="46111"/>
                          <a14:foregroundMark x1="83444" y1="46111" x2="83444" y2="46111"/>
                          <a14:foregroundMark x1="61333" y1="12667" x2="81444" y2="25333"/>
                          <a14:foregroundMark x1="81444" y1="25333" x2="94556" y2="39444"/>
                          <a14:foregroundMark x1="94556" y1="39444" x2="94556" y2="40333"/>
                          <a14:foregroundMark x1="90000" y1="29111" x2="95778" y2="50889"/>
                          <a14:foregroundMark x1="95778" y1="50889" x2="94222" y2="55778"/>
                          <a14:foregroundMark x1="88556" y1="33778" x2="86333" y2="44778"/>
                          <a14:foregroundMark x1="86333" y1="44778" x2="83000" y2="50667"/>
                          <a14:foregroundMark x1="59111" y1="10556" x2="50000" y2="48667"/>
                          <a14:foregroundMark x1="54778" y1="17778" x2="41778" y2="30222"/>
                          <a14:foregroundMark x1="41778" y1="30222" x2="35778" y2="56778"/>
                          <a14:foregroundMark x1="35778" y1="56778" x2="41778" y2="59444"/>
                          <a14:foregroundMark x1="44000" y1="21778" x2="26444" y2="33667"/>
                          <a14:foregroundMark x1="26444" y1="33667" x2="20889" y2="59111"/>
                          <a14:foregroundMark x1="20889" y1="59111" x2="25222" y2="61556"/>
                          <a14:foregroundMark x1="12667" y1="37222" x2="9889" y2="47556"/>
                          <a14:foregroundMark x1="9889" y1="47556" x2="10889" y2="64444"/>
                          <a14:foregroundMark x1="10889" y1="64444" x2="15000" y2="68667"/>
                          <a14:foregroundMark x1="4444" y1="44111" x2="4556" y2="62889"/>
                          <a14:foregroundMark x1="41667" y1="6889" x2="56556" y2="6222"/>
                          <a14:foregroundMark x1="56556" y1="6222" x2="57333" y2="6222"/>
                          <a14:foregroundMark x1="93000" y1="31556" x2="95889" y2="41667"/>
                          <a14:foregroundMark x1="95889" y1="41667" x2="95889" y2="41667"/>
                          <a14:foregroundMark x1="40889" y1="3000" x2="61222" y2="4222"/>
                          <a14:foregroundMark x1="99444" y1="49333" x2="99444" y2="49333"/>
                          <a14:foregroundMark x1="111" y1="47222" x2="111" y2="47222"/>
                        </a14:backgroundRemoval>
                      </a14:imgEffect>
                    </a14:imgLayer>
                  </a14:imgProps>
                </a:ext>
                <a:ext uri="{28A0092B-C50C-407E-A947-70E740481C1C}">
                  <a14:useLocalDpi xmlns:a14="http://schemas.microsoft.com/office/drawing/2010/main" val="0"/>
                </a:ext>
              </a:extLst>
            </a:blip>
            <a:srcRect/>
            <a:stretch>
              <a:fillRect/>
            </a:stretch>
          </p:blipFill>
          <p:spPr bwMode="auto">
            <a:xfrm>
              <a:off x="4353057" y="1937803"/>
              <a:ext cx="1265009" cy="126500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945830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Hình ảnh 4" descr="Ảnh có chứa văn bản, phòng ngủ, đồ họa véc-tơ&#10;&#10;Mô tả được tạo tự động">
            <a:extLst>
              <a:ext uri="{FF2B5EF4-FFF2-40B4-BE49-F238E27FC236}">
                <a16:creationId xmlns:a16="http://schemas.microsoft.com/office/drawing/2014/main" id="{B4A2D48F-5495-AD66-E0E7-26AA3763D356}"/>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10" name="Group 9">
            <a:extLst>
              <a:ext uri="{FF2B5EF4-FFF2-40B4-BE49-F238E27FC236}">
                <a16:creationId xmlns:a16="http://schemas.microsoft.com/office/drawing/2014/main" id="{28824781-C1CE-302E-CF08-BC71415A0DEF}"/>
              </a:ext>
            </a:extLst>
          </p:cNvPr>
          <p:cNvGrpSpPr/>
          <p:nvPr/>
        </p:nvGrpSpPr>
        <p:grpSpPr>
          <a:xfrm>
            <a:off x="340132" y="1411661"/>
            <a:ext cx="11390659" cy="3724477"/>
            <a:chOff x="5814324" y="491558"/>
            <a:chExt cx="5879305" cy="3208710"/>
          </a:xfrm>
        </p:grpSpPr>
        <p:grpSp>
          <p:nvGrpSpPr>
            <p:cNvPr id="11" name="Graphic 4">
              <a:extLst>
                <a:ext uri="{FF2B5EF4-FFF2-40B4-BE49-F238E27FC236}">
                  <a16:creationId xmlns:a16="http://schemas.microsoft.com/office/drawing/2014/main" id="{0F827AF4-B85E-0D24-D14D-A3EED154967E}"/>
                </a:ext>
              </a:extLst>
            </p:cNvPr>
            <p:cNvGrpSpPr/>
            <p:nvPr/>
          </p:nvGrpSpPr>
          <p:grpSpPr>
            <a:xfrm>
              <a:off x="5814324" y="491558"/>
              <a:ext cx="5879305" cy="3208710"/>
              <a:chOff x="5610688" y="1031736"/>
              <a:chExt cx="5879305" cy="3980523"/>
            </a:xfrm>
          </p:grpSpPr>
          <p:sp>
            <p:nvSpPr>
              <p:cNvPr id="13" name="Freeform: Shape 12">
                <a:extLst>
                  <a:ext uri="{FF2B5EF4-FFF2-40B4-BE49-F238E27FC236}">
                    <a16:creationId xmlns:a16="http://schemas.microsoft.com/office/drawing/2014/main" id="{2CCD9F54-F1BA-40A2-70AA-314AA4DD69B0}"/>
                  </a:ext>
                </a:extLst>
              </p:cNvPr>
              <p:cNvSpPr/>
              <p:nvPr/>
            </p:nvSpPr>
            <p:spPr>
              <a:xfrm>
                <a:off x="5629163" y="1052246"/>
                <a:ext cx="5842103" cy="3941398"/>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81C95211-6AD7-9158-1424-D28EEF83C184}"/>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5" name="Graphic 4">
                <a:extLst>
                  <a:ext uri="{FF2B5EF4-FFF2-40B4-BE49-F238E27FC236}">
                    <a16:creationId xmlns:a16="http://schemas.microsoft.com/office/drawing/2014/main" id="{ED34FC76-1F29-6CCA-7A59-195157D3220F}"/>
                  </a:ext>
                </a:extLst>
              </p:cNvPr>
              <p:cNvGrpSpPr/>
              <p:nvPr/>
            </p:nvGrpSpPr>
            <p:grpSpPr>
              <a:xfrm>
                <a:off x="5610688" y="1031736"/>
                <a:ext cx="5879305" cy="3980523"/>
                <a:chOff x="5610688" y="1031736"/>
                <a:chExt cx="5879305" cy="3980523"/>
              </a:xfrm>
              <a:solidFill>
                <a:srgbClr val="1A1A1A"/>
              </a:solidFill>
            </p:grpSpPr>
            <p:sp>
              <p:nvSpPr>
                <p:cNvPr id="16" name="Freeform: Shape 15">
                  <a:extLst>
                    <a:ext uri="{FF2B5EF4-FFF2-40B4-BE49-F238E27FC236}">
                      <a16:creationId xmlns:a16="http://schemas.microsoft.com/office/drawing/2014/main" id="{7464EAB3-43B8-477D-8639-BBD1D9EF0139}"/>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5BB93163-FDE5-B7C2-8EAC-FA5EA5C6B12F}"/>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F0621E72-8503-9D9B-D0B2-D6E37654B7C8}"/>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95974326-5376-CC3F-709E-EE8D151FFDFC}"/>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5976DF5B-41C1-A922-5199-29BB790820EA}"/>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36B1C3C1-4CF6-34B2-383E-9DB11A6791EB}"/>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12" name="TextBox 11">
              <a:extLst>
                <a:ext uri="{FF2B5EF4-FFF2-40B4-BE49-F238E27FC236}">
                  <a16:creationId xmlns:a16="http://schemas.microsoft.com/office/drawing/2014/main" id="{67FF4F24-FE05-2496-2C19-A4A62A086D34}"/>
                </a:ext>
              </a:extLst>
            </p:cNvPr>
            <p:cNvSpPr txBox="1"/>
            <p:nvPr/>
          </p:nvSpPr>
          <p:spPr>
            <a:xfrm>
              <a:off x="6170330" y="845509"/>
              <a:ext cx="5193611" cy="2412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Calibri (Body)"/>
                  <a:ea typeface="Segoe UI" panose="020B0502040204020203" pitchFamily="34" charset="0"/>
                  <a:cs typeface="Calibri" panose="020F0502020204030204" pitchFamily="34" charset="0"/>
                </a:rPr>
                <a:t>Những thay đổi tích cực – sự tiến bộ thể hiện rằng “Em đã lớn”. Mỗi cá nhân có thể lớn lên về thể</a:t>
              </a:r>
              <a:r>
                <a:rPr kumimoji="0" lang="en-US" sz="4400" b="1" i="0" u="none" strike="noStrike" kern="1200" cap="none" spc="0" normalizeH="0" baseline="0" noProof="0" dirty="0">
                  <a:ln>
                    <a:noFill/>
                  </a:ln>
                  <a:solidFill>
                    <a:prstClr val="black"/>
                  </a:solidFill>
                  <a:effectLst/>
                  <a:uLnTx/>
                  <a:uFillTx/>
                  <a:latin typeface="Calibri (Body)"/>
                  <a:ea typeface="Segoe UI" panose="020B0502040204020203" pitchFamily="34" charset="0"/>
                  <a:cs typeface="Calibri" panose="020F0502020204030204" pitchFamily="34" charset="0"/>
                </a:rPr>
                <a:t> </a:t>
              </a:r>
              <a:r>
                <a:rPr kumimoji="0" lang="vi-VN" sz="4400" b="1" i="0" u="none" strike="noStrike" kern="1200" cap="none" spc="0" normalizeH="0" baseline="0" noProof="0" dirty="0">
                  <a:ln>
                    <a:noFill/>
                  </a:ln>
                  <a:solidFill>
                    <a:prstClr val="black"/>
                  </a:solidFill>
                  <a:effectLst/>
                  <a:uLnTx/>
                  <a:uFillTx/>
                  <a:latin typeface="Calibri (Body)"/>
                  <a:ea typeface="Segoe UI" panose="020B0502040204020203" pitchFamily="34" charset="0"/>
                  <a:cs typeface="Calibri" panose="020F0502020204030204" pitchFamily="34" charset="0"/>
                </a:rPr>
                <a:t>chất và nhận thức. Mỗi tập thể lớp cũng vậy.</a:t>
              </a:r>
            </a:p>
          </p:txBody>
        </p:sp>
      </p:grpSp>
      <p:pic>
        <p:nvPicPr>
          <p:cNvPr id="2" name="图片 17">
            <a:extLst>
              <a:ext uri="{FF2B5EF4-FFF2-40B4-BE49-F238E27FC236}">
                <a16:creationId xmlns:a16="http://schemas.microsoft.com/office/drawing/2014/main" id="{CD24E613-4606-CDB3-459C-622B95BF517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7889" r="47243" b="8656"/>
          <a:stretch/>
        </p:blipFill>
        <p:spPr>
          <a:xfrm flipH="1">
            <a:off x="9760184" y="3812804"/>
            <a:ext cx="2055891" cy="2909447"/>
          </a:xfrm>
          <a:prstGeom prst="rect">
            <a:avLst/>
          </a:prstGeom>
        </p:spPr>
      </p:pic>
      <p:pic>
        <p:nvPicPr>
          <p:cNvPr id="6" name="图片 17">
            <a:extLst>
              <a:ext uri="{FF2B5EF4-FFF2-40B4-BE49-F238E27FC236}">
                <a16:creationId xmlns:a16="http://schemas.microsoft.com/office/drawing/2014/main" id="{02277610-FDE5-1714-6B32-DA376C1799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1451" t="11434" b="12205"/>
          <a:stretch/>
        </p:blipFill>
        <p:spPr>
          <a:xfrm flipH="1">
            <a:off x="179681" y="3768613"/>
            <a:ext cx="1932476" cy="3089387"/>
          </a:xfrm>
          <a:prstGeom prst="rect">
            <a:avLst/>
          </a:prstGeom>
        </p:spPr>
      </p:pic>
      <p:pic>
        <p:nvPicPr>
          <p:cNvPr id="4" name="Picture 3">
            <a:extLst>
              <a:ext uri="{FF2B5EF4-FFF2-40B4-BE49-F238E27FC236}">
                <a16:creationId xmlns:a16="http://schemas.microsoft.com/office/drawing/2014/main" id="{4017696D-AFB1-BD20-B0D6-FAC207F2B16A}"/>
              </a:ext>
            </a:extLst>
          </p:cNvPr>
          <p:cNvPicPr>
            <a:picLocks noChangeAspect="1"/>
          </p:cNvPicPr>
          <p:nvPr/>
        </p:nvPicPr>
        <p:blipFill>
          <a:blip r:embed="rId4"/>
          <a:stretch>
            <a:fillRect/>
          </a:stretch>
        </p:blipFill>
        <p:spPr>
          <a:xfrm>
            <a:off x="4458618" y="538710"/>
            <a:ext cx="3676207" cy="963251"/>
          </a:xfrm>
          <a:prstGeom prst="rect">
            <a:avLst/>
          </a:prstGeom>
        </p:spPr>
      </p:pic>
    </p:spTree>
    <p:extLst>
      <p:ext uri="{BB962C8B-B14F-4D97-AF65-F5344CB8AC3E}">
        <p14:creationId xmlns:p14="http://schemas.microsoft.com/office/powerpoint/2010/main" val="36918340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EC5E62-EC7A-FD7F-00D2-07F900005B31}"/>
              </a:ext>
            </a:extLst>
          </p:cNvPr>
          <p:cNvSpPr/>
          <p:nvPr/>
        </p:nvSpPr>
        <p:spPr>
          <a:xfrm>
            <a:off x="0" y="0"/>
            <a:ext cx="12192000" cy="6858000"/>
          </a:xfrm>
          <a:prstGeom prst="rect">
            <a:avLst/>
          </a:prstGeom>
          <a:solidFill>
            <a:srgbClr val="CAF2FB"/>
          </a:solidFill>
          <a:ln>
            <a:solidFill>
              <a:srgbClr val="CAF2F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34" name="Google Shape;337;p3">
            <a:extLst>
              <a:ext uri="{FF2B5EF4-FFF2-40B4-BE49-F238E27FC236}">
                <a16:creationId xmlns:a16="http://schemas.microsoft.com/office/drawing/2014/main" id="{DBB7CE1F-8F57-0519-B653-FFA53504CEE4}"/>
              </a:ext>
            </a:extLst>
          </p:cNvPr>
          <p:cNvGrpSpPr/>
          <p:nvPr/>
        </p:nvGrpSpPr>
        <p:grpSpPr>
          <a:xfrm>
            <a:off x="0" y="740230"/>
            <a:ext cx="12363356" cy="6605446"/>
            <a:chOff x="-65450" y="468625"/>
            <a:chExt cx="9438050" cy="5042525"/>
          </a:xfrm>
        </p:grpSpPr>
        <p:sp>
          <p:nvSpPr>
            <p:cNvPr id="335" name="Google Shape;338;p3">
              <a:extLst>
                <a:ext uri="{FF2B5EF4-FFF2-40B4-BE49-F238E27FC236}">
                  <a16:creationId xmlns:a16="http://schemas.microsoft.com/office/drawing/2014/main" id="{70E5D55D-3904-BD3F-FB5D-7E637FB3D6A9}"/>
                </a:ext>
              </a:extLst>
            </p:cNvPr>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6" name="Google Shape;339;p3">
              <a:extLst>
                <a:ext uri="{FF2B5EF4-FFF2-40B4-BE49-F238E27FC236}">
                  <a16:creationId xmlns:a16="http://schemas.microsoft.com/office/drawing/2014/main" id="{2E6F564E-4DC4-7849-F3BB-10E6FACDD6DE}"/>
                </a:ext>
              </a:extLst>
            </p:cNvPr>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37" name="Google Shape;340;p3">
              <a:extLst>
                <a:ext uri="{FF2B5EF4-FFF2-40B4-BE49-F238E27FC236}">
                  <a16:creationId xmlns:a16="http://schemas.microsoft.com/office/drawing/2014/main" id="{8291F476-8D27-A855-3FFF-9248635027CF}"/>
                </a:ext>
              </a:extLst>
            </p:cNvPr>
            <p:cNvGrpSpPr/>
            <p:nvPr/>
          </p:nvGrpSpPr>
          <p:grpSpPr>
            <a:xfrm>
              <a:off x="-3318" y="1880800"/>
              <a:ext cx="831325" cy="1035350"/>
              <a:chOff x="238125" y="2109400"/>
              <a:chExt cx="831325" cy="1035350"/>
            </a:xfrm>
          </p:grpSpPr>
          <p:sp>
            <p:nvSpPr>
              <p:cNvPr id="452" name="Google Shape;341;p3">
                <a:extLst>
                  <a:ext uri="{FF2B5EF4-FFF2-40B4-BE49-F238E27FC236}">
                    <a16:creationId xmlns:a16="http://schemas.microsoft.com/office/drawing/2014/main" id="{93F25D18-ED2C-AB22-1653-EF65F60EFB03}"/>
                  </a:ext>
                </a:extLst>
              </p:cNvPr>
              <p:cNvSpPr/>
              <p:nvPr/>
            </p:nvSpPr>
            <p:spPr>
              <a:xfrm>
                <a:off x="496475" y="2109400"/>
                <a:ext cx="260675" cy="537600"/>
              </a:xfrm>
              <a:custGeom>
                <a:avLst/>
                <a:gdLst/>
                <a:ahLst/>
                <a:cxnLst/>
                <a:rect l="l" t="t" r="r" b="b"/>
                <a:pathLst>
                  <a:path w="10427" h="21504" extrusionOk="0">
                    <a:moveTo>
                      <a:pt x="7849" y="1"/>
                    </a:moveTo>
                    <a:cubicBezTo>
                      <a:pt x="7291" y="1"/>
                      <a:pt x="6718" y="164"/>
                      <a:pt x="6232" y="440"/>
                    </a:cubicBezTo>
                    <a:cubicBezTo>
                      <a:pt x="5320" y="987"/>
                      <a:pt x="4681" y="1838"/>
                      <a:pt x="4104" y="2719"/>
                    </a:cubicBezTo>
                    <a:cubicBezTo>
                      <a:pt x="639" y="8282"/>
                      <a:pt x="1" y="15455"/>
                      <a:pt x="2432" y="21504"/>
                    </a:cubicBezTo>
                    <a:cubicBezTo>
                      <a:pt x="5928" y="16245"/>
                      <a:pt x="9271" y="10683"/>
                      <a:pt x="10213" y="4391"/>
                    </a:cubicBezTo>
                    <a:cubicBezTo>
                      <a:pt x="10426" y="2993"/>
                      <a:pt x="10365" y="1260"/>
                      <a:pt x="9210" y="409"/>
                    </a:cubicBezTo>
                    <a:cubicBezTo>
                      <a:pt x="8813" y="126"/>
                      <a:pt x="8337" y="1"/>
                      <a:pt x="78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3" name="Google Shape;342;p3">
                <a:extLst>
                  <a:ext uri="{FF2B5EF4-FFF2-40B4-BE49-F238E27FC236}">
                    <a16:creationId xmlns:a16="http://schemas.microsoft.com/office/drawing/2014/main" id="{74529DFD-50DE-5FE6-82C7-730D0F33449D}"/>
                  </a:ext>
                </a:extLst>
              </p:cNvPr>
              <p:cNvSpPr/>
              <p:nvPr/>
            </p:nvSpPr>
            <p:spPr>
              <a:xfrm>
                <a:off x="238875" y="2190000"/>
                <a:ext cx="310050" cy="453975"/>
              </a:xfrm>
              <a:custGeom>
                <a:avLst/>
                <a:gdLst/>
                <a:ahLst/>
                <a:cxnLst/>
                <a:rect l="l" t="t" r="r" b="b"/>
                <a:pathLst>
                  <a:path w="12402" h="18159" extrusionOk="0">
                    <a:moveTo>
                      <a:pt x="1571" y="1"/>
                    </a:moveTo>
                    <a:cubicBezTo>
                      <a:pt x="1032" y="1"/>
                      <a:pt x="496" y="99"/>
                      <a:pt x="0" y="316"/>
                    </a:cubicBezTo>
                    <a:lnTo>
                      <a:pt x="0" y="8766"/>
                    </a:lnTo>
                    <a:cubicBezTo>
                      <a:pt x="882" y="9739"/>
                      <a:pt x="1976" y="10559"/>
                      <a:pt x="3010" y="11350"/>
                    </a:cubicBezTo>
                    <a:cubicBezTo>
                      <a:pt x="6080" y="13721"/>
                      <a:pt x="9210" y="16061"/>
                      <a:pt x="12402" y="18158"/>
                    </a:cubicBezTo>
                    <a:cubicBezTo>
                      <a:pt x="12280" y="17490"/>
                      <a:pt x="12128" y="16791"/>
                      <a:pt x="12067" y="16152"/>
                    </a:cubicBezTo>
                    <a:cubicBezTo>
                      <a:pt x="11916" y="15301"/>
                      <a:pt x="11764" y="14480"/>
                      <a:pt x="11551" y="13660"/>
                    </a:cubicBezTo>
                    <a:cubicBezTo>
                      <a:pt x="10578" y="9435"/>
                      <a:pt x="9089" y="5271"/>
                      <a:pt x="6049" y="2231"/>
                    </a:cubicBezTo>
                    <a:cubicBezTo>
                      <a:pt x="5168" y="1410"/>
                      <a:pt x="4225" y="650"/>
                      <a:pt x="3101" y="255"/>
                    </a:cubicBezTo>
                    <a:cubicBezTo>
                      <a:pt x="2609" y="92"/>
                      <a:pt x="2089" y="1"/>
                      <a:pt x="157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4" name="Google Shape;343;p3">
                <a:extLst>
                  <a:ext uri="{FF2B5EF4-FFF2-40B4-BE49-F238E27FC236}">
                    <a16:creationId xmlns:a16="http://schemas.microsoft.com/office/drawing/2014/main" id="{E421D3D9-5EA6-00AC-DDC6-583B834B8C2B}"/>
                  </a:ext>
                </a:extLst>
              </p:cNvPr>
              <p:cNvSpPr/>
              <p:nvPr/>
            </p:nvSpPr>
            <p:spPr>
              <a:xfrm>
                <a:off x="238125" y="2502600"/>
                <a:ext cx="311575" cy="236350"/>
              </a:xfrm>
              <a:custGeom>
                <a:avLst/>
                <a:gdLst/>
                <a:ahLst/>
                <a:cxnLst/>
                <a:rect l="l" t="t" r="r" b="b"/>
                <a:pathLst>
                  <a:path w="12463" h="9454" extrusionOk="0">
                    <a:moveTo>
                      <a:pt x="0" y="1"/>
                    </a:moveTo>
                    <a:lnTo>
                      <a:pt x="0" y="9454"/>
                    </a:lnTo>
                    <a:cubicBezTo>
                      <a:pt x="2736" y="8815"/>
                      <a:pt x="5380" y="7721"/>
                      <a:pt x="8024" y="6901"/>
                    </a:cubicBezTo>
                    <a:cubicBezTo>
                      <a:pt x="9423" y="6505"/>
                      <a:pt x="10790" y="6141"/>
                      <a:pt x="12158" y="5989"/>
                    </a:cubicBezTo>
                    <a:lnTo>
                      <a:pt x="12189" y="5989"/>
                    </a:lnTo>
                    <a:cubicBezTo>
                      <a:pt x="12280" y="5958"/>
                      <a:pt x="12371" y="5958"/>
                      <a:pt x="12462" y="5958"/>
                    </a:cubicBezTo>
                    <a:cubicBezTo>
                      <a:pt x="12401" y="5928"/>
                      <a:pt x="12341" y="5898"/>
                      <a:pt x="12310" y="5837"/>
                    </a:cubicBezTo>
                    <a:cubicBezTo>
                      <a:pt x="12310" y="5837"/>
                      <a:pt x="12310" y="5806"/>
                      <a:pt x="12280" y="5806"/>
                    </a:cubicBezTo>
                    <a:cubicBezTo>
                      <a:pt x="12189" y="5776"/>
                      <a:pt x="12158" y="5715"/>
                      <a:pt x="12128" y="5685"/>
                    </a:cubicBezTo>
                    <a:cubicBezTo>
                      <a:pt x="10183" y="4195"/>
                      <a:pt x="8237" y="2767"/>
                      <a:pt x="6079" y="1673"/>
                    </a:cubicBezTo>
                    <a:cubicBezTo>
                      <a:pt x="4164" y="730"/>
                      <a:pt x="2128" y="62"/>
                      <a:pt x="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5" name="Google Shape;344;p3">
                <a:extLst>
                  <a:ext uri="{FF2B5EF4-FFF2-40B4-BE49-F238E27FC236}">
                    <a16:creationId xmlns:a16="http://schemas.microsoft.com/office/drawing/2014/main" id="{B3A582EF-1F71-1A4C-E941-D65A833C454D}"/>
                  </a:ext>
                </a:extLst>
              </p:cNvPr>
              <p:cNvSpPr/>
              <p:nvPr/>
            </p:nvSpPr>
            <p:spPr>
              <a:xfrm>
                <a:off x="238125" y="2643950"/>
                <a:ext cx="308525" cy="431250"/>
              </a:xfrm>
              <a:custGeom>
                <a:avLst/>
                <a:gdLst/>
                <a:ahLst/>
                <a:cxnLst/>
                <a:rect l="l" t="t" r="r" b="b"/>
                <a:pathLst>
                  <a:path w="12341" h="17250" extrusionOk="0">
                    <a:moveTo>
                      <a:pt x="12341" y="0"/>
                    </a:moveTo>
                    <a:lnTo>
                      <a:pt x="12341" y="0"/>
                    </a:lnTo>
                    <a:cubicBezTo>
                      <a:pt x="12280" y="31"/>
                      <a:pt x="12189" y="31"/>
                      <a:pt x="12128" y="31"/>
                    </a:cubicBezTo>
                    <a:cubicBezTo>
                      <a:pt x="10699" y="274"/>
                      <a:pt x="9301" y="699"/>
                      <a:pt x="8024" y="1247"/>
                    </a:cubicBezTo>
                    <a:cubicBezTo>
                      <a:pt x="4711" y="2706"/>
                      <a:pt x="1854" y="5168"/>
                      <a:pt x="0" y="8238"/>
                    </a:cubicBezTo>
                    <a:lnTo>
                      <a:pt x="0" y="17174"/>
                    </a:lnTo>
                    <a:cubicBezTo>
                      <a:pt x="207" y="17225"/>
                      <a:pt x="420" y="17250"/>
                      <a:pt x="636" y="17250"/>
                    </a:cubicBezTo>
                    <a:cubicBezTo>
                      <a:pt x="1437" y="17250"/>
                      <a:pt x="2272" y="16917"/>
                      <a:pt x="2918" y="16414"/>
                    </a:cubicBezTo>
                    <a:cubicBezTo>
                      <a:pt x="3921" y="15654"/>
                      <a:pt x="4559" y="14529"/>
                      <a:pt x="5167" y="13405"/>
                    </a:cubicBezTo>
                    <a:cubicBezTo>
                      <a:pt x="7508" y="9149"/>
                      <a:pt x="9787" y="4864"/>
                      <a:pt x="12158" y="304"/>
                    </a:cubicBezTo>
                    <a:cubicBezTo>
                      <a:pt x="12189" y="304"/>
                      <a:pt x="12189" y="274"/>
                      <a:pt x="12189" y="274"/>
                    </a:cubicBezTo>
                    <a:cubicBezTo>
                      <a:pt x="12219" y="244"/>
                      <a:pt x="12219" y="183"/>
                      <a:pt x="12280" y="152"/>
                    </a:cubicBezTo>
                    <a:cubicBezTo>
                      <a:pt x="12310" y="122"/>
                      <a:pt x="12310" y="31"/>
                      <a:pt x="1234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6" name="Google Shape;345;p3">
                <a:extLst>
                  <a:ext uri="{FF2B5EF4-FFF2-40B4-BE49-F238E27FC236}">
                    <a16:creationId xmlns:a16="http://schemas.microsoft.com/office/drawing/2014/main" id="{C8E2BF26-5C53-7FAF-45E8-3DCF2AB69890}"/>
                  </a:ext>
                </a:extLst>
              </p:cNvPr>
              <p:cNvSpPr/>
              <p:nvPr/>
            </p:nvSpPr>
            <p:spPr>
              <a:xfrm>
                <a:off x="453925" y="2647750"/>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97" y="18191"/>
                      <a:pt x="9849" y="16353"/>
                    </a:cubicBezTo>
                    <a:cubicBezTo>
                      <a:pt x="10305" y="14469"/>
                      <a:pt x="9879" y="12493"/>
                      <a:pt x="9271" y="10639"/>
                    </a:cubicBezTo>
                    <a:cubicBezTo>
                      <a:pt x="8055" y="6779"/>
                      <a:pt x="6201" y="3192"/>
                      <a:pt x="398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7" name="Google Shape;346;p3">
                <a:extLst>
                  <a:ext uri="{FF2B5EF4-FFF2-40B4-BE49-F238E27FC236}">
                    <a16:creationId xmlns:a16="http://schemas.microsoft.com/office/drawing/2014/main" id="{A93F6AB9-C2DD-9695-C851-15A7A19D2F9D}"/>
                  </a:ext>
                </a:extLst>
              </p:cNvPr>
              <p:cNvSpPr/>
              <p:nvPr/>
            </p:nvSpPr>
            <p:spPr>
              <a:xfrm>
                <a:off x="546625" y="2315775"/>
                <a:ext cx="489400" cy="340350"/>
              </a:xfrm>
              <a:custGeom>
                <a:avLst/>
                <a:gdLst/>
                <a:ahLst/>
                <a:cxnLst/>
                <a:rect l="l" t="t" r="r" b="b"/>
                <a:pathLst>
                  <a:path w="19576" h="13614" extrusionOk="0">
                    <a:moveTo>
                      <a:pt x="15703" y="0"/>
                    </a:moveTo>
                    <a:cubicBezTo>
                      <a:pt x="14912" y="0"/>
                      <a:pt x="14097" y="176"/>
                      <a:pt x="13344" y="422"/>
                    </a:cubicBezTo>
                    <a:cubicBezTo>
                      <a:pt x="7265" y="2459"/>
                      <a:pt x="2888" y="7899"/>
                      <a:pt x="1" y="13614"/>
                    </a:cubicBezTo>
                    <a:lnTo>
                      <a:pt x="1" y="13614"/>
                    </a:lnTo>
                    <a:cubicBezTo>
                      <a:pt x="3466" y="10696"/>
                      <a:pt x="8451" y="10361"/>
                      <a:pt x="12949" y="9146"/>
                    </a:cubicBezTo>
                    <a:cubicBezTo>
                      <a:pt x="14986" y="8598"/>
                      <a:pt x="17022" y="7778"/>
                      <a:pt x="18268" y="6136"/>
                    </a:cubicBezTo>
                    <a:cubicBezTo>
                      <a:pt x="19545" y="4495"/>
                      <a:pt x="19575" y="1759"/>
                      <a:pt x="17873" y="604"/>
                    </a:cubicBezTo>
                    <a:cubicBezTo>
                      <a:pt x="17227" y="169"/>
                      <a:pt x="16477" y="0"/>
                      <a:pt x="1570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8" name="Google Shape;347;p3">
                <a:extLst>
                  <a:ext uri="{FF2B5EF4-FFF2-40B4-BE49-F238E27FC236}">
                    <a16:creationId xmlns:a16="http://schemas.microsoft.com/office/drawing/2014/main" id="{262F2862-E480-F9B6-5B19-E1C5617ECEE3}"/>
                  </a:ext>
                </a:extLst>
              </p:cNvPr>
              <p:cNvSpPr/>
              <p:nvPr/>
            </p:nvSpPr>
            <p:spPr>
              <a:xfrm>
                <a:off x="542075" y="2552375"/>
                <a:ext cx="527375" cy="219150"/>
              </a:xfrm>
              <a:custGeom>
                <a:avLst/>
                <a:gdLst/>
                <a:ahLst/>
                <a:cxnLst/>
                <a:rect l="l" t="t" r="r" b="b"/>
                <a:pathLst>
                  <a:path w="21095" h="8766" extrusionOk="0">
                    <a:moveTo>
                      <a:pt x="12682" y="1"/>
                    </a:moveTo>
                    <a:cubicBezTo>
                      <a:pt x="8169" y="1"/>
                      <a:pt x="3681" y="1417"/>
                      <a:pt x="0" y="3998"/>
                    </a:cubicBezTo>
                    <a:cubicBezTo>
                      <a:pt x="2310" y="4150"/>
                      <a:pt x="4499" y="4910"/>
                      <a:pt x="6444" y="5882"/>
                    </a:cubicBezTo>
                    <a:cubicBezTo>
                      <a:pt x="8481" y="6794"/>
                      <a:pt x="10365" y="7888"/>
                      <a:pt x="12493" y="8466"/>
                    </a:cubicBezTo>
                    <a:cubicBezTo>
                      <a:pt x="13267" y="8654"/>
                      <a:pt x="14081" y="8765"/>
                      <a:pt x="14886" y="8765"/>
                    </a:cubicBezTo>
                    <a:cubicBezTo>
                      <a:pt x="16293" y="8765"/>
                      <a:pt x="17671" y="8424"/>
                      <a:pt x="18754" y="7554"/>
                    </a:cubicBezTo>
                    <a:cubicBezTo>
                      <a:pt x="20517" y="6217"/>
                      <a:pt x="21095" y="3359"/>
                      <a:pt x="19606" y="1779"/>
                    </a:cubicBezTo>
                    <a:cubicBezTo>
                      <a:pt x="18815" y="897"/>
                      <a:pt x="17569" y="563"/>
                      <a:pt x="16353" y="320"/>
                    </a:cubicBezTo>
                    <a:cubicBezTo>
                      <a:pt x="15138" y="105"/>
                      <a:pt x="13909" y="1"/>
                      <a:pt x="1268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9" name="Google Shape;348;p3">
                <a:extLst>
                  <a:ext uri="{FF2B5EF4-FFF2-40B4-BE49-F238E27FC236}">
                    <a16:creationId xmlns:a16="http://schemas.microsoft.com/office/drawing/2014/main" id="{C3BB62CD-8C44-7FC1-0B1B-BA3D9B330427}"/>
                  </a:ext>
                </a:extLst>
              </p:cNvPr>
              <p:cNvSpPr/>
              <p:nvPr/>
            </p:nvSpPr>
            <p:spPr>
              <a:xfrm>
                <a:off x="549675" y="2656350"/>
                <a:ext cx="423275" cy="360750"/>
              </a:xfrm>
              <a:custGeom>
                <a:avLst/>
                <a:gdLst/>
                <a:ahLst/>
                <a:cxnLst/>
                <a:rect l="l" t="t" r="r" b="b"/>
                <a:pathLst>
                  <a:path w="16931" h="14430" extrusionOk="0">
                    <a:moveTo>
                      <a:pt x="1367" y="1"/>
                    </a:moveTo>
                    <a:cubicBezTo>
                      <a:pt x="918" y="1"/>
                      <a:pt x="463" y="27"/>
                      <a:pt x="0" y="82"/>
                    </a:cubicBezTo>
                    <a:cubicBezTo>
                      <a:pt x="2614" y="3790"/>
                      <a:pt x="5198" y="7498"/>
                      <a:pt x="8085" y="10994"/>
                    </a:cubicBezTo>
                    <a:cubicBezTo>
                      <a:pt x="9028" y="12119"/>
                      <a:pt x="10031" y="13274"/>
                      <a:pt x="11368" y="13942"/>
                    </a:cubicBezTo>
                    <a:cubicBezTo>
                      <a:pt x="11996" y="14249"/>
                      <a:pt x="12723" y="14429"/>
                      <a:pt x="13433" y="14429"/>
                    </a:cubicBezTo>
                    <a:cubicBezTo>
                      <a:pt x="14200" y="14429"/>
                      <a:pt x="14948" y="14219"/>
                      <a:pt x="15532" y="13729"/>
                    </a:cubicBezTo>
                    <a:cubicBezTo>
                      <a:pt x="16779" y="12635"/>
                      <a:pt x="16931" y="10690"/>
                      <a:pt x="16262" y="9201"/>
                    </a:cubicBezTo>
                    <a:cubicBezTo>
                      <a:pt x="15624" y="7681"/>
                      <a:pt x="14317" y="6556"/>
                      <a:pt x="13070" y="5523"/>
                    </a:cubicBezTo>
                    <a:cubicBezTo>
                      <a:pt x="9751" y="2674"/>
                      <a:pt x="5904" y="1"/>
                      <a:pt x="1367"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38" name="Google Shape;349;p3">
              <a:extLst>
                <a:ext uri="{FF2B5EF4-FFF2-40B4-BE49-F238E27FC236}">
                  <a16:creationId xmlns:a16="http://schemas.microsoft.com/office/drawing/2014/main" id="{FB832080-B7EB-1B34-AB21-E18FD3E02FE9}"/>
                </a:ext>
              </a:extLst>
            </p:cNvPr>
            <p:cNvGrpSpPr/>
            <p:nvPr/>
          </p:nvGrpSpPr>
          <p:grpSpPr>
            <a:xfrm>
              <a:off x="1609375" y="2486500"/>
              <a:ext cx="1205225" cy="2911950"/>
              <a:chOff x="1456975" y="2715100"/>
              <a:chExt cx="1205225" cy="2911950"/>
            </a:xfrm>
          </p:grpSpPr>
          <p:sp>
            <p:nvSpPr>
              <p:cNvPr id="443" name="Google Shape;350;p3">
                <a:extLst>
                  <a:ext uri="{FF2B5EF4-FFF2-40B4-BE49-F238E27FC236}">
                    <a16:creationId xmlns:a16="http://schemas.microsoft.com/office/drawing/2014/main" id="{09C9A551-314D-22A6-1645-979504CD2B91}"/>
                  </a:ext>
                </a:extLst>
              </p:cNvPr>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4" name="Google Shape;351;p3">
                <a:extLst>
                  <a:ext uri="{FF2B5EF4-FFF2-40B4-BE49-F238E27FC236}">
                    <a16:creationId xmlns:a16="http://schemas.microsoft.com/office/drawing/2014/main" id="{B93113EB-17B9-A649-DDE4-D4C118CA9FF5}"/>
                  </a:ext>
                </a:extLst>
              </p:cNvPr>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5" name="Google Shape;352;p3">
                <a:extLst>
                  <a:ext uri="{FF2B5EF4-FFF2-40B4-BE49-F238E27FC236}">
                    <a16:creationId xmlns:a16="http://schemas.microsoft.com/office/drawing/2014/main" id="{A967F9C9-F2D0-400B-3C2D-D3DF79A8FC5E}"/>
                  </a:ext>
                </a:extLst>
              </p:cNvPr>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6" name="Google Shape;353;p3">
                <a:extLst>
                  <a:ext uri="{FF2B5EF4-FFF2-40B4-BE49-F238E27FC236}">
                    <a16:creationId xmlns:a16="http://schemas.microsoft.com/office/drawing/2014/main" id="{39640328-1FD5-97F1-ABE9-C42DAF7B821B}"/>
                  </a:ext>
                </a:extLst>
              </p:cNvPr>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7" name="Google Shape;354;p3">
                <a:extLst>
                  <a:ext uri="{FF2B5EF4-FFF2-40B4-BE49-F238E27FC236}">
                    <a16:creationId xmlns:a16="http://schemas.microsoft.com/office/drawing/2014/main" id="{420E391E-47B6-B030-5C1A-9A6514EECBD9}"/>
                  </a:ext>
                </a:extLst>
              </p:cNvPr>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8" name="Google Shape;355;p3">
                <a:extLst>
                  <a:ext uri="{FF2B5EF4-FFF2-40B4-BE49-F238E27FC236}">
                    <a16:creationId xmlns:a16="http://schemas.microsoft.com/office/drawing/2014/main" id="{B74774C3-AB43-6D0E-EFA4-2A3772F7590A}"/>
                  </a:ext>
                </a:extLst>
              </p:cNvPr>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9" name="Google Shape;356;p3">
                <a:extLst>
                  <a:ext uri="{FF2B5EF4-FFF2-40B4-BE49-F238E27FC236}">
                    <a16:creationId xmlns:a16="http://schemas.microsoft.com/office/drawing/2014/main" id="{72281BEC-579F-2532-50DF-225901143B31}"/>
                  </a:ext>
                </a:extLst>
              </p:cNvPr>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0" name="Google Shape;357;p3">
                <a:extLst>
                  <a:ext uri="{FF2B5EF4-FFF2-40B4-BE49-F238E27FC236}">
                    <a16:creationId xmlns:a16="http://schemas.microsoft.com/office/drawing/2014/main" id="{D9FC539E-6645-3D06-7772-480618F3EE66}"/>
                  </a:ext>
                </a:extLst>
              </p:cNvPr>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1" name="Google Shape;358;p3">
                <a:extLst>
                  <a:ext uri="{FF2B5EF4-FFF2-40B4-BE49-F238E27FC236}">
                    <a16:creationId xmlns:a16="http://schemas.microsoft.com/office/drawing/2014/main" id="{03800FFC-5B54-3A4C-2908-CC90FE5547F8}"/>
                  </a:ext>
                </a:extLst>
              </p:cNvPr>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39" name="Google Shape;359;p3">
              <a:extLst>
                <a:ext uri="{FF2B5EF4-FFF2-40B4-BE49-F238E27FC236}">
                  <a16:creationId xmlns:a16="http://schemas.microsoft.com/office/drawing/2014/main" id="{32A37873-A437-178B-E69E-A5F7C8F9A553}"/>
                </a:ext>
              </a:extLst>
            </p:cNvPr>
            <p:cNvGrpSpPr/>
            <p:nvPr/>
          </p:nvGrpSpPr>
          <p:grpSpPr>
            <a:xfrm>
              <a:off x="360125" y="2047550"/>
              <a:ext cx="1299425" cy="2300975"/>
              <a:chOff x="207725" y="2276150"/>
              <a:chExt cx="1299425" cy="2300975"/>
            </a:xfrm>
          </p:grpSpPr>
          <p:sp>
            <p:nvSpPr>
              <p:cNvPr id="428" name="Google Shape;360;p3">
                <a:extLst>
                  <a:ext uri="{FF2B5EF4-FFF2-40B4-BE49-F238E27FC236}">
                    <a16:creationId xmlns:a16="http://schemas.microsoft.com/office/drawing/2014/main" id="{52CD84A3-A953-75F6-212E-E5278FE4096B}"/>
                  </a:ext>
                </a:extLst>
              </p:cNvPr>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29" name="Google Shape;361;p3">
                <a:extLst>
                  <a:ext uri="{FF2B5EF4-FFF2-40B4-BE49-F238E27FC236}">
                    <a16:creationId xmlns:a16="http://schemas.microsoft.com/office/drawing/2014/main" id="{919B8F3B-4B19-203C-DB3E-85582A091289}"/>
                  </a:ext>
                </a:extLst>
              </p:cNvPr>
              <p:cNvGrpSpPr/>
              <p:nvPr/>
            </p:nvGrpSpPr>
            <p:grpSpPr>
              <a:xfrm>
                <a:off x="207725" y="2276150"/>
                <a:ext cx="1299425" cy="2300975"/>
                <a:chOff x="207725" y="2276150"/>
                <a:chExt cx="1299425" cy="2300975"/>
              </a:xfrm>
            </p:grpSpPr>
            <p:sp>
              <p:nvSpPr>
                <p:cNvPr id="430" name="Google Shape;362;p3">
                  <a:extLst>
                    <a:ext uri="{FF2B5EF4-FFF2-40B4-BE49-F238E27FC236}">
                      <a16:creationId xmlns:a16="http://schemas.microsoft.com/office/drawing/2014/main" id="{1DEDBD0E-FF77-4237-C79E-AF98A45AEF15}"/>
                    </a:ext>
                  </a:extLst>
                </p:cNvPr>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1" name="Google Shape;363;p3">
                  <a:extLst>
                    <a:ext uri="{FF2B5EF4-FFF2-40B4-BE49-F238E27FC236}">
                      <a16:creationId xmlns:a16="http://schemas.microsoft.com/office/drawing/2014/main" id="{6307A756-AFE1-64AF-9B1E-93AFE8B9B289}"/>
                    </a:ext>
                  </a:extLst>
                </p:cNvPr>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2" name="Google Shape;364;p3">
                  <a:extLst>
                    <a:ext uri="{FF2B5EF4-FFF2-40B4-BE49-F238E27FC236}">
                      <a16:creationId xmlns:a16="http://schemas.microsoft.com/office/drawing/2014/main" id="{73160DD3-9304-8727-25DF-F48A6F7DD170}"/>
                    </a:ext>
                  </a:extLst>
                </p:cNvPr>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3" name="Google Shape;365;p3">
                  <a:extLst>
                    <a:ext uri="{FF2B5EF4-FFF2-40B4-BE49-F238E27FC236}">
                      <a16:creationId xmlns:a16="http://schemas.microsoft.com/office/drawing/2014/main" id="{D6C9AD84-B6E7-DD31-9275-BF0E443C95E7}"/>
                    </a:ext>
                  </a:extLst>
                </p:cNvPr>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4" name="Google Shape;366;p3">
                  <a:extLst>
                    <a:ext uri="{FF2B5EF4-FFF2-40B4-BE49-F238E27FC236}">
                      <a16:creationId xmlns:a16="http://schemas.microsoft.com/office/drawing/2014/main" id="{2D6FE5FE-9102-F8AF-8F13-80CBEF756675}"/>
                    </a:ext>
                  </a:extLst>
                </p:cNvPr>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5" name="Google Shape;367;p3">
                  <a:extLst>
                    <a:ext uri="{FF2B5EF4-FFF2-40B4-BE49-F238E27FC236}">
                      <a16:creationId xmlns:a16="http://schemas.microsoft.com/office/drawing/2014/main" id="{52F7D4E0-8998-6553-5F6F-4736E5A3D426}"/>
                    </a:ext>
                  </a:extLst>
                </p:cNvPr>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6" name="Google Shape;368;p3">
                  <a:extLst>
                    <a:ext uri="{FF2B5EF4-FFF2-40B4-BE49-F238E27FC236}">
                      <a16:creationId xmlns:a16="http://schemas.microsoft.com/office/drawing/2014/main" id="{EB4DCCD2-7FBD-3682-953E-3AD07A55B68B}"/>
                    </a:ext>
                  </a:extLst>
                </p:cNvPr>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7" name="Google Shape;369;p3">
                  <a:extLst>
                    <a:ext uri="{FF2B5EF4-FFF2-40B4-BE49-F238E27FC236}">
                      <a16:creationId xmlns:a16="http://schemas.microsoft.com/office/drawing/2014/main" id="{5BAAF836-B375-18B3-DF5B-7986B2EAA18A}"/>
                    </a:ext>
                  </a:extLst>
                </p:cNvPr>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8" name="Google Shape;370;p3">
                  <a:extLst>
                    <a:ext uri="{FF2B5EF4-FFF2-40B4-BE49-F238E27FC236}">
                      <a16:creationId xmlns:a16="http://schemas.microsoft.com/office/drawing/2014/main" id="{D2325A91-566A-93BA-5D9F-A1BD2881B98E}"/>
                    </a:ext>
                  </a:extLst>
                </p:cNvPr>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9" name="Google Shape;371;p3">
                  <a:extLst>
                    <a:ext uri="{FF2B5EF4-FFF2-40B4-BE49-F238E27FC236}">
                      <a16:creationId xmlns:a16="http://schemas.microsoft.com/office/drawing/2014/main" id="{08C39C40-4491-E3F8-44A7-5F01031EE0E4}"/>
                    </a:ext>
                  </a:extLst>
                </p:cNvPr>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0" name="Google Shape;372;p3">
                  <a:extLst>
                    <a:ext uri="{FF2B5EF4-FFF2-40B4-BE49-F238E27FC236}">
                      <a16:creationId xmlns:a16="http://schemas.microsoft.com/office/drawing/2014/main" id="{FE792D06-B403-0A76-CC29-86A0F3DB6014}"/>
                    </a:ext>
                  </a:extLst>
                </p:cNvPr>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1" name="Google Shape;373;p3">
                  <a:extLst>
                    <a:ext uri="{FF2B5EF4-FFF2-40B4-BE49-F238E27FC236}">
                      <a16:creationId xmlns:a16="http://schemas.microsoft.com/office/drawing/2014/main" id="{CC534093-2B82-886C-A206-BAC4B3D8753B}"/>
                    </a:ext>
                  </a:extLst>
                </p:cNvPr>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2" name="Google Shape;374;p3">
                  <a:extLst>
                    <a:ext uri="{FF2B5EF4-FFF2-40B4-BE49-F238E27FC236}">
                      <a16:creationId xmlns:a16="http://schemas.microsoft.com/office/drawing/2014/main" id="{157B31A1-DB4B-A554-1257-A2C34B3382FE}"/>
                    </a:ext>
                  </a:extLst>
                </p:cNvPr>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340" name="Google Shape;375;p3">
              <a:extLst>
                <a:ext uri="{FF2B5EF4-FFF2-40B4-BE49-F238E27FC236}">
                  <a16:creationId xmlns:a16="http://schemas.microsoft.com/office/drawing/2014/main" id="{3F1E64C1-F053-EF94-FB81-C1A92CB4B245}"/>
                </a:ext>
              </a:extLst>
            </p:cNvPr>
            <p:cNvGrpSpPr/>
            <p:nvPr/>
          </p:nvGrpSpPr>
          <p:grpSpPr>
            <a:xfrm>
              <a:off x="9800" y="4115075"/>
              <a:ext cx="1219850" cy="1176125"/>
              <a:chOff x="-142600" y="4343675"/>
              <a:chExt cx="1219850" cy="1176125"/>
            </a:xfrm>
          </p:grpSpPr>
          <p:sp>
            <p:nvSpPr>
              <p:cNvPr id="422" name="Google Shape;376;p3">
                <a:extLst>
                  <a:ext uri="{FF2B5EF4-FFF2-40B4-BE49-F238E27FC236}">
                    <a16:creationId xmlns:a16="http://schemas.microsoft.com/office/drawing/2014/main" id="{1DBD1E36-6E6A-8833-3C10-B6A506D1848A}"/>
                  </a:ext>
                </a:extLst>
              </p:cNvPr>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3" name="Google Shape;377;p3">
                <a:extLst>
                  <a:ext uri="{FF2B5EF4-FFF2-40B4-BE49-F238E27FC236}">
                    <a16:creationId xmlns:a16="http://schemas.microsoft.com/office/drawing/2014/main" id="{87583EF8-56B6-5246-C22F-1245E96BEB34}"/>
                  </a:ext>
                </a:extLst>
              </p:cNvPr>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4" name="Google Shape;378;p3">
                <a:extLst>
                  <a:ext uri="{FF2B5EF4-FFF2-40B4-BE49-F238E27FC236}">
                    <a16:creationId xmlns:a16="http://schemas.microsoft.com/office/drawing/2014/main" id="{B8B749AF-8CCA-1F13-9A67-2D6D6C52F0F9}"/>
                  </a:ext>
                </a:extLst>
              </p:cNvPr>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5" name="Google Shape;379;p3">
                <a:extLst>
                  <a:ext uri="{FF2B5EF4-FFF2-40B4-BE49-F238E27FC236}">
                    <a16:creationId xmlns:a16="http://schemas.microsoft.com/office/drawing/2014/main" id="{C5B8B4AA-783B-2075-0BEE-6FE6C4731D3D}"/>
                  </a:ext>
                </a:extLst>
              </p:cNvPr>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6" name="Google Shape;380;p3">
                <a:extLst>
                  <a:ext uri="{FF2B5EF4-FFF2-40B4-BE49-F238E27FC236}">
                    <a16:creationId xmlns:a16="http://schemas.microsoft.com/office/drawing/2014/main" id="{E7786D56-4254-FA84-F1AB-2250060F3DE2}"/>
                  </a:ext>
                </a:extLst>
              </p:cNvPr>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7" name="Google Shape;381;p3">
                <a:extLst>
                  <a:ext uri="{FF2B5EF4-FFF2-40B4-BE49-F238E27FC236}">
                    <a16:creationId xmlns:a16="http://schemas.microsoft.com/office/drawing/2014/main" id="{8DB267E0-2350-45D2-E4CF-1FF207268EBA}"/>
                  </a:ext>
                </a:extLst>
              </p:cNvPr>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41" name="Google Shape;382;p3">
              <a:extLst>
                <a:ext uri="{FF2B5EF4-FFF2-40B4-BE49-F238E27FC236}">
                  <a16:creationId xmlns:a16="http://schemas.microsoft.com/office/drawing/2014/main" id="{840620A6-742E-ED63-EE9B-FDE48F5CC1A3}"/>
                </a:ext>
              </a:extLst>
            </p:cNvPr>
            <p:cNvGrpSpPr/>
            <p:nvPr/>
          </p:nvGrpSpPr>
          <p:grpSpPr>
            <a:xfrm>
              <a:off x="598500" y="3971650"/>
              <a:ext cx="1720650" cy="1263675"/>
              <a:chOff x="446100" y="4200250"/>
              <a:chExt cx="1720650" cy="1263675"/>
            </a:xfrm>
          </p:grpSpPr>
          <p:sp>
            <p:nvSpPr>
              <p:cNvPr id="390" name="Google Shape;383;p3">
                <a:extLst>
                  <a:ext uri="{FF2B5EF4-FFF2-40B4-BE49-F238E27FC236}">
                    <a16:creationId xmlns:a16="http://schemas.microsoft.com/office/drawing/2014/main" id="{9082870B-898F-CF4B-C249-C15021CEE643}"/>
                  </a:ext>
                </a:extLst>
              </p:cNvPr>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1" name="Google Shape;384;p3">
                <a:extLst>
                  <a:ext uri="{FF2B5EF4-FFF2-40B4-BE49-F238E27FC236}">
                    <a16:creationId xmlns:a16="http://schemas.microsoft.com/office/drawing/2014/main" id="{62144375-1256-E4D9-083E-7E0239C7DAAD}"/>
                  </a:ext>
                </a:extLst>
              </p:cNvPr>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2" name="Google Shape;385;p3">
                <a:extLst>
                  <a:ext uri="{FF2B5EF4-FFF2-40B4-BE49-F238E27FC236}">
                    <a16:creationId xmlns:a16="http://schemas.microsoft.com/office/drawing/2014/main" id="{4A186914-FD46-2938-CB80-7B79A99DA32B}"/>
                  </a:ext>
                </a:extLst>
              </p:cNvPr>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3" name="Google Shape;386;p3">
                <a:extLst>
                  <a:ext uri="{FF2B5EF4-FFF2-40B4-BE49-F238E27FC236}">
                    <a16:creationId xmlns:a16="http://schemas.microsoft.com/office/drawing/2014/main" id="{C7648271-8822-444A-9999-979B4E3AD048}"/>
                  </a:ext>
                </a:extLst>
              </p:cNvPr>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4" name="Google Shape;387;p3">
                <a:extLst>
                  <a:ext uri="{FF2B5EF4-FFF2-40B4-BE49-F238E27FC236}">
                    <a16:creationId xmlns:a16="http://schemas.microsoft.com/office/drawing/2014/main" id="{59B89127-C162-D061-99A9-F8CB7D1755BD}"/>
                  </a:ext>
                </a:extLst>
              </p:cNvPr>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5" name="Google Shape;388;p3">
                <a:extLst>
                  <a:ext uri="{FF2B5EF4-FFF2-40B4-BE49-F238E27FC236}">
                    <a16:creationId xmlns:a16="http://schemas.microsoft.com/office/drawing/2014/main" id="{8116CC24-1A14-9D8C-78F2-6F40EF351A3B}"/>
                  </a:ext>
                </a:extLst>
              </p:cNvPr>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6" name="Google Shape;389;p3">
                <a:extLst>
                  <a:ext uri="{FF2B5EF4-FFF2-40B4-BE49-F238E27FC236}">
                    <a16:creationId xmlns:a16="http://schemas.microsoft.com/office/drawing/2014/main" id="{6E0FA1ED-E8AB-1471-01E2-1C81E01975C9}"/>
                  </a:ext>
                </a:extLst>
              </p:cNvPr>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7" name="Google Shape;390;p3">
                <a:extLst>
                  <a:ext uri="{FF2B5EF4-FFF2-40B4-BE49-F238E27FC236}">
                    <a16:creationId xmlns:a16="http://schemas.microsoft.com/office/drawing/2014/main" id="{D908E89C-949D-D183-B327-321ABCC2753C}"/>
                  </a:ext>
                </a:extLst>
              </p:cNvPr>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8" name="Google Shape;391;p3">
                <a:extLst>
                  <a:ext uri="{FF2B5EF4-FFF2-40B4-BE49-F238E27FC236}">
                    <a16:creationId xmlns:a16="http://schemas.microsoft.com/office/drawing/2014/main" id="{42BB7C6C-C500-670A-9402-FBCE9A7FB879}"/>
                  </a:ext>
                </a:extLst>
              </p:cNvPr>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9" name="Google Shape;392;p3">
                <a:extLst>
                  <a:ext uri="{FF2B5EF4-FFF2-40B4-BE49-F238E27FC236}">
                    <a16:creationId xmlns:a16="http://schemas.microsoft.com/office/drawing/2014/main" id="{F0049CC4-B15C-4C56-F719-F8029DC27038}"/>
                  </a:ext>
                </a:extLst>
              </p:cNvPr>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0" name="Google Shape;393;p3">
                <a:extLst>
                  <a:ext uri="{FF2B5EF4-FFF2-40B4-BE49-F238E27FC236}">
                    <a16:creationId xmlns:a16="http://schemas.microsoft.com/office/drawing/2014/main" id="{E2136286-7AD1-44F7-1E02-89654EB8CAA1}"/>
                  </a:ext>
                </a:extLst>
              </p:cNvPr>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1" name="Google Shape;394;p3">
                <a:extLst>
                  <a:ext uri="{FF2B5EF4-FFF2-40B4-BE49-F238E27FC236}">
                    <a16:creationId xmlns:a16="http://schemas.microsoft.com/office/drawing/2014/main" id="{4CBE1EC0-A065-C5DC-16FA-E83B47DD5A72}"/>
                  </a:ext>
                </a:extLst>
              </p:cNvPr>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2" name="Google Shape;395;p3">
                <a:extLst>
                  <a:ext uri="{FF2B5EF4-FFF2-40B4-BE49-F238E27FC236}">
                    <a16:creationId xmlns:a16="http://schemas.microsoft.com/office/drawing/2014/main" id="{FD84B99F-D2D7-057A-E417-A2A6D1AC9259}"/>
                  </a:ext>
                </a:extLst>
              </p:cNvPr>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3" name="Google Shape;396;p3">
                <a:extLst>
                  <a:ext uri="{FF2B5EF4-FFF2-40B4-BE49-F238E27FC236}">
                    <a16:creationId xmlns:a16="http://schemas.microsoft.com/office/drawing/2014/main" id="{B4028FFF-C134-4853-AA5B-4A8A7852BAC1}"/>
                  </a:ext>
                </a:extLst>
              </p:cNvPr>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4" name="Google Shape;397;p3">
                <a:extLst>
                  <a:ext uri="{FF2B5EF4-FFF2-40B4-BE49-F238E27FC236}">
                    <a16:creationId xmlns:a16="http://schemas.microsoft.com/office/drawing/2014/main" id="{805D6CF7-3B25-0EEB-412D-D343CF4AE569}"/>
                  </a:ext>
                </a:extLst>
              </p:cNvPr>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5" name="Google Shape;398;p3">
                <a:extLst>
                  <a:ext uri="{FF2B5EF4-FFF2-40B4-BE49-F238E27FC236}">
                    <a16:creationId xmlns:a16="http://schemas.microsoft.com/office/drawing/2014/main" id="{92EA9407-75F2-E5A6-314E-A45CC48530AF}"/>
                  </a:ext>
                </a:extLst>
              </p:cNvPr>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6" name="Google Shape;399;p3">
                <a:extLst>
                  <a:ext uri="{FF2B5EF4-FFF2-40B4-BE49-F238E27FC236}">
                    <a16:creationId xmlns:a16="http://schemas.microsoft.com/office/drawing/2014/main" id="{6C8C825C-FFA4-8F92-6409-1D7E6797BC67}"/>
                  </a:ext>
                </a:extLst>
              </p:cNvPr>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7" name="Google Shape;400;p3">
                <a:extLst>
                  <a:ext uri="{FF2B5EF4-FFF2-40B4-BE49-F238E27FC236}">
                    <a16:creationId xmlns:a16="http://schemas.microsoft.com/office/drawing/2014/main" id="{13BA2911-B771-2EE7-8CE2-40FB5DF7E90A}"/>
                  </a:ext>
                </a:extLst>
              </p:cNvPr>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8" name="Google Shape;401;p3">
                <a:extLst>
                  <a:ext uri="{FF2B5EF4-FFF2-40B4-BE49-F238E27FC236}">
                    <a16:creationId xmlns:a16="http://schemas.microsoft.com/office/drawing/2014/main" id="{E2F055A7-7D50-D924-88D1-AEEE9546690F}"/>
                  </a:ext>
                </a:extLst>
              </p:cNvPr>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9" name="Google Shape;402;p3">
                <a:extLst>
                  <a:ext uri="{FF2B5EF4-FFF2-40B4-BE49-F238E27FC236}">
                    <a16:creationId xmlns:a16="http://schemas.microsoft.com/office/drawing/2014/main" id="{9832DF8D-EB7C-F072-5474-5ADA34E0393C}"/>
                  </a:ext>
                </a:extLst>
              </p:cNvPr>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 name="Google Shape;403;p3">
                <a:extLst>
                  <a:ext uri="{FF2B5EF4-FFF2-40B4-BE49-F238E27FC236}">
                    <a16:creationId xmlns:a16="http://schemas.microsoft.com/office/drawing/2014/main" id="{04AEF7F1-F2CC-FB63-C9BA-8BBC66206B86}"/>
                  </a:ext>
                </a:extLst>
              </p:cNvPr>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 name="Google Shape;404;p3">
                <a:extLst>
                  <a:ext uri="{FF2B5EF4-FFF2-40B4-BE49-F238E27FC236}">
                    <a16:creationId xmlns:a16="http://schemas.microsoft.com/office/drawing/2014/main" id="{429A988E-D35D-0519-BFC5-59B2BDF02267}"/>
                  </a:ext>
                </a:extLst>
              </p:cNvPr>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 name="Google Shape;405;p3">
                <a:extLst>
                  <a:ext uri="{FF2B5EF4-FFF2-40B4-BE49-F238E27FC236}">
                    <a16:creationId xmlns:a16="http://schemas.microsoft.com/office/drawing/2014/main" id="{7E02A14D-F01F-2DD4-E82A-6C387FE16688}"/>
                  </a:ext>
                </a:extLst>
              </p:cNvPr>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 name="Google Shape;406;p3">
                <a:extLst>
                  <a:ext uri="{FF2B5EF4-FFF2-40B4-BE49-F238E27FC236}">
                    <a16:creationId xmlns:a16="http://schemas.microsoft.com/office/drawing/2014/main" id="{AAC48B99-164F-5FD9-D0B6-79C297A00AD8}"/>
                  </a:ext>
                </a:extLst>
              </p:cNvPr>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 name="Google Shape;407;p3">
                <a:extLst>
                  <a:ext uri="{FF2B5EF4-FFF2-40B4-BE49-F238E27FC236}">
                    <a16:creationId xmlns:a16="http://schemas.microsoft.com/office/drawing/2014/main" id="{DAA92ED2-624D-7FA5-9F2D-2B7D6BFA7369}"/>
                  </a:ext>
                </a:extLst>
              </p:cNvPr>
              <p:cNvSpPr/>
              <p:nvPr/>
            </p:nvSpPr>
            <p:spPr>
              <a:xfrm>
                <a:off x="1469100" y="4358415"/>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 name="Google Shape;408;p3">
                <a:extLst>
                  <a:ext uri="{FF2B5EF4-FFF2-40B4-BE49-F238E27FC236}">
                    <a16:creationId xmlns:a16="http://schemas.microsoft.com/office/drawing/2014/main" id="{75B3A2B9-6484-AB0F-5F29-038C5572AC09}"/>
                  </a:ext>
                </a:extLst>
              </p:cNvPr>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 name="Google Shape;409;p3">
                <a:extLst>
                  <a:ext uri="{FF2B5EF4-FFF2-40B4-BE49-F238E27FC236}">
                    <a16:creationId xmlns:a16="http://schemas.microsoft.com/office/drawing/2014/main" id="{BF4C2D31-A2CC-0193-69AB-B7E30E8A6F02}"/>
                  </a:ext>
                </a:extLst>
              </p:cNvPr>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7" name="Google Shape;410;p3">
                <a:extLst>
                  <a:ext uri="{FF2B5EF4-FFF2-40B4-BE49-F238E27FC236}">
                    <a16:creationId xmlns:a16="http://schemas.microsoft.com/office/drawing/2014/main" id="{36C5359F-3D77-0540-B36E-12E6845CFBE8}"/>
                  </a:ext>
                </a:extLst>
              </p:cNvPr>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8" name="Google Shape;411;p3">
                <a:extLst>
                  <a:ext uri="{FF2B5EF4-FFF2-40B4-BE49-F238E27FC236}">
                    <a16:creationId xmlns:a16="http://schemas.microsoft.com/office/drawing/2014/main" id="{1020D8B0-5702-DFA4-37BE-C70D4A0BB86F}"/>
                  </a:ext>
                </a:extLst>
              </p:cNvPr>
              <p:cNvSpPr/>
              <p:nvPr/>
            </p:nvSpPr>
            <p:spPr>
              <a:xfrm>
                <a:off x="1601725" y="4321040"/>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9" name="Google Shape;412;p3">
                <a:extLst>
                  <a:ext uri="{FF2B5EF4-FFF2-40B4-BE49-F238E27FC236}">
                    <a16:creationId xmlns:a16="http://schemas.microsoft.com/office/drawing/2014/main" id="{51F017EA-6212-2D16-7B46-A1B607C1F18C}"/>
                  </a:ext>
                </a:extLst>
              </p:cNvPr>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0" name="Google Shape;413;p3">
                <a:extLst>
                  <a:ext uri="{FF2B5EF4-FFF2-40B4-BE49-F238E27FC236}">
                    <a16:creationId xmlns:a16="http://schemas.microsoft.com/office/drawing/2014/main" id="{7BF42D8D-A34C-10E1-D826-196D6126AEF6}"/>
                  </a:ext>
                </a:extLst>
              </p:cNvPr>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1" name="Google Shape;414;p3">
                <a:extLst>
                  <a:ext uri="{FF2B5EF4-FFF2-40B4-BE49-F238E27FC236}">
                    <a16:creationId xmlns:a16="http://schemas.microsoft.com/office/drawing/2014/main" id="{633FEC15-03CC-DFA1-A0C7-C2420AE0DEDC}"/>
                  </a:ext>
                </a:extLst>
              </p:cNvPr>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42" name="Google Shape;415;p3">
              <a:extLst>
                <a:ext uri="{FF2B5EF4-FFF2-40B4-BE49-F238E27FC236}">
                  <a16:creationId xmlns:a16="http://schemas.microsoft.com/office/drawing/2014/main" id="{7D5469FE-159D-28AF-444B-EB158A59CF6E}"/>
                </a:ext>
              </a:extLst>
            </p:cNvPr>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3" name="Google Shape;416;p3">
              <a:extLst>
                <a:ext uri="{FF2B5EF4-FFF2-40B4-BE49-F238E27FC236}">
                  <a16:creationId xmlns:a16="http://schemas.microsoft.com/office/drawing/2014/main" id="{183CC65A-3DE3-1448-BC13-F1CC84558C78}"/>
                </a:ext>
              </a:extLst>
            </p:cNvPr>
            <p:cNvSpPr/>
            <p:nvPr/>
          </p:nvSpPr>
          <p:spPr>
            <a:xfrm>
              <a:off x="1074650" y="9025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4" name="Google Shape;417;p3">
              <a:extLst>
                <a:ext uri="{FF2B5EF4-FFF2-40B4-BE49-F238E27FC236}">
                  <a16:creationId xmlns:a16="http://schemas.microsoft.com/office/drawing/2014/main" id="{C8032394-28B3-26F9-F9D4-9D8FFF42127B}"/>
                </a:ext>
              </a:extLst>
            </p:cNvPr>
            <p:cNvSpPr/>
            <p:nvPr/>
          </p:nvSpPr>
          <p:spPr>
            <a:xfrm>
              <a:off x="1963950" y="174680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45" name="Google Shape;418;p3">
              <a:extLst>
                <a:ext uri="{FF2B5EF4-FFF2-40B4-BE49-F238E27FC236}">
                  <a16:creationId xmlns:a16="http://schemas.microsoft.com/office/drawing/2014/main" id="{D076AF16-FBF4-2F53-04DA-3CEE18B8ABD7}"/>
                </a:ext>
              </a:extLst>
            </p:cNvPr>
            <p:cNvGrpSpPr/>
            <p:nvPr/>
          </p:nvGrpSpPr>
          <p:grpSpPr>
            <a:xfrm>
              <a:off x="7033800" y="4497475"/>
              <a:ext cx="1664950" cy="852975"/>
              <a:chOff x="4976050" y="4611525"/>
              <a:chExt cx="1664950" cy="852975"/>
            </a:xfrm>
          </p:grpSpPr>
          <p:sp>
            <p:nvSpPr>
              <p:cNvPr id="388" name="Google Shape;419;p3">
                <a:extLst>
                  <a:ext uri="{FF2B5EF4-FFF2-40B4-BE49-F238E27FC236}">
                    <a16:creationId xmlns:a16="http://schemas.microsoft.com/office/drawing/2014/main" id="{FF7F1CE8-2158-2301-2CC2-9A8D150961FA}"/>
                  </a:ext>
                </a:extLst>
              </p:cNvPr>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9" name="Google Shape;420;p3">
                <a:extLst>
                  <a:ext uri="{FF2B5EF4-FFF2-40B4-BE49-F238E27FC236}">
                    <a16:creationId xmlns:a16="http://schemas.microsoft.com/office/drawing/2014/main" id="{D462EE2A-92CB-14D3-ED55-71BCCCEBEDF1}"/>
                  </a:ext>
                </a:extLst>
              </p:cNvPr>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46" name="Google Shape;421;p3">
              <a:extLst>
                <a:ext uri="{FF2B5EF4-FFF2-40B4-BE49-F238E27FC236}">
                  <a16:creationId xmlns:a16="http://schemas.microsoft.com/office/drawing/2014/main" id="{28D8CD72-494A-34A3-9F73-EAF50460482D}"/>
                </a:ext>
              </a:extLst>
            </p:cNvPr>
            <p:cNvGrpSpPr/>
            <p:nvPr/>
          </p:nvGrpSpPr>
          <p:grpSpPr>
            <a:xfrm>
              <a:off x="8333450" y="3500163"/>
              <a:ext cx="997000" cy="1029175"/>
              <a:chOff x="6240500" y="3229575"/>
              <a:chExt cx="997000" cy="1029175"/>
            </a:xfrm>
          </p:grpSpPr>
          <p:sp>
            <p:nvSpPr>
              <p:cNvPr id="378" name="Google Shape;422;p3">
                <a:extLst>
                  <a:ext uri="{FF2B5EF4-FFF2-40B4-BE49-F238E27FC236}">
                    <a16:creationId xmlns:a16="http://schemas.microsoft.com/office/drawing/2014/main" id="{F86A8565-3374-2FEC-7DDD-50EFC5E0B158}"/>
                  </a:ext>
                </a:extLst>
              </p:cNvPr>
              <p:cNvSpPr/>
              <p:nvPr/>
            </p:nvSpPr>
            <p:spPr>
              <a:xfrm>
                <a:off x="6555100" y="3229575"/>
                <a:ext cx="209750" cy="523075"/>
              </a:xfrm>
              <a:custGeom>
                <a:avLst/>
                <a:gdLst/>
                <a:ahLst/>
                <a:cxnLst/>
                <a:rect l="l" t="t" r="r" b="b"/>
                <a:pathLst>
                  <a:path w="8390" h="20923" extrusionOk="0">
                    <a:moveTo>
                      <a:pt x="3506" y="1"/>
                    </a:moveTo>
                    <a:cubicBezTo>
                      <a:pt x="2599" y="1"/>
                      <a:pt x="1697" y="558"/>
                      <a:pt x="1216" y="1378"/>
                    </a:cubicBezTo>
                    <a:cubicBezTo>
                      <a:pt x="669" y="2229"/>
                      <a:pt x="517" y="3293"/>
                      <a:pt x="456" y="4266"/>
                    </a:cubicBezTo>
                    <a:cubicBezTo>
                      <a:pt x="0" y="10497"/>
                      <a:pt x="2675" y="16880"/>
                      <a:pt x="7447" y="20922"/>
                    </a:cubicBezTo>
                    <a:cubicBezTo>
                      <a:pt x="8086" y="14904"/>
                      <a:pt x="8390" y="8643"/>
                      <a:pt x="6384" y="2928"/>
                    </a:cubicBezTo>
                    <a:cubicBezTo>
                      <a:pt x="5928" y="1652"/>
                      <a:pt x="5077" y="193"/>
                      <a:pt x="3709" y="10"/>
                    </a:cubicBezTo>
                    <a:cubicBezTo>
                      <a:pt x="3641" y="4"/>
                      <a:pt x="3573" y="1"/>
                      <a:pt x="350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9" name="Google Shape;423;p3">
                <a:extLst>
                  <a:ext uri="{FF2B5EF4-FFF2-40B4-BE49-F238E27FC236}">
                    <a16:creationId xmlns:a16="http://schemas.microsoft.com/office/drawing/2014/main" id="{DF95E029-4275-6EAE-E695-4FA6A2A71C7B}"/>
                  </a:ext>
                </a:extLst>
              </p:cNvPr>
              <p:cNvSpPr/>
              <p:nvPr/>
            </p:nvSpPr>
            <p:spPr>
              <a:xfrm>
                <a:off x="6240500" y="3477250"/>
                <a:ext cx="491675" cy="276150"/>
              </a:xfrm>
              <a:custGeom>
                <a:avLst/>
                <a:gdLst/>
                <a:ahLst/>
                <a:cxnLst/>
                <a:rect l="l" t="t" r="r" b="b"/>
                <a:pathLst>
                  <a:path w="19667" h="11046" extrusionOk="0">
                    <a:moveTo>
                      <a:pt x="4691" y="1"/>
                    </a:moveTo>
                    <a:cubicBezTo>
                      <a:pt x="4383" y="1"/>
                      <a:pt x="4075" y="24"/>
                      <a:pt x="3770" y="73"/>
                    </a:cubicBezTo>
                    <a:cubicBezTo>
                      <a:pt x="2615" y="255"/>
                      <a:pt x="1520" y="833"/>
                      <a:pt x="943" y="1806"/>
                    </a:cubicBezTo>
                    <a:cubicBezTo>
                      <a:pt x="1" y="3386"/>
                      <a:pt x="609" y="5544"/>
                      <a:pt x="1885" y="6882"/>
                    </a:cubicBezTo>
                    <a:cubicBezTo>
                      <a:pt x="3648" y="8614"/>
                      <a:pt x="6232" y="9101"/>
                      <a:pt x="8663" y="9496"/>
                    </a:cubicBezTo>
                    <a:cubicBezTo>
                      <a:pt x="12341" y="10104"/>
                      <a:pt x="16019" y="10712"/>
                      <a:pt x="19667" y="11046"/>
                    </a:cubicBezTo>
                    <a:cubicBezTo>
                      <a:pt x="16262" y="6639"/>
                      <a:pt x="12463" y="2049"/>
                      <a:pt x="7144" y="407"/>
                    </a:cubicBezTo>
                    <a:cubicBezTo>
                      <a:pt x="6346" y="164"/>
                      <a:pt x="5517" y="1"/>
                      <a:pt x="469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0" name="Google Shape;424;p3">
                <a:extLst>
                  <a:ext uri="{FF2B5EF4-FFF2-40B4-BE49-F238E27FC236}">
                    <a16:creationId xmlns:a16="http://schemas.microsoft.com/office/drawing/2014/main" id="{1C0884F3-415D-6B29-3615-98BF3E50AF39}"/>
                  </a:ext>
                </a:extLst>
              </p:cNvPr>
              <p:cNvSpPr/>
              <p:nvPr/>
            </p:nvSpPr>
            <p:spPr>
              <a:xfrm>
                <a:off x="6281550" y="3741175"/>
                <a:ext cx="455950" cy="307250"/>
              </a:xfrm>
              <a:custGeom>
                <a:avLst/>
                <a:gdLst/>
                <a:ahLst/>
                <a:cxnLst/>
                <a:rect l="l" t="t" r="r" b="b"/>
                <a:pathLst>
                  <a:path w="18238" h="12290" extrusionOk="0">
                    <a:moveTo>
                      <a:pt x="11228" y="1"/>
                    </a:moveTo>
                    <a:cubicBezTo>
                      <a:pt x="11133" y="1"/>
                      <a:pt x="11038" y="1"/>
                      <a:pt x="10942" y="3"/>
                    </a:cubicBezTo>
                    <a:cubicBezTo>
                      <a:pt x="8450" y="33"/>
                      <a:pt x="5988" y="580"/>
                      <a:pt x="3891" y="1887"/>
                    </a:cubicBezTo>
                    <a:cubicBezTo>
                      <a:pt x="1854" y="3224"/>
                      <a:pt x="304" y="5443"/>
                      <a:pt x="91" y="7905"/>
                    </a:cubicBezTo>
                    <a:cubicBezTo>
                      <a:pt x="0" y="9608"/>
                      <a:pt x="760" y="11553"/>
                      <a:pt x="2371" y="12130"/>
                    </a:cubicBezTo>
                    <a:cubicBezTo>
                      <a:pt x="2703" y="12241"/>
                      <a:pt x="3045" y="12290"/>
                      <a:pt x="3389" y="12290"/>
                    </a:cubicBezTo>
                    <a:cubicBezTo>
                      <a:pt x="4272" y="12290"/>
                      <a:pt x="5170" y="11969"/>
                      <a:pt x="5958" y="11553"/>
                    </a:cubicBezTo>
                    <a:cubicBezTo>
                      <a:pt x="10973" y="8969"/>
                      <a:pt x="13921" y="3498"/>
                      <a:pt x="18237" y="762"/>
                    </a:cubicBezTo>
                    <a:cubicBezTo>
                      <a:pt x="15901" y="354"/>
                      <a:pt x="13564" y="1"/>
                      <a:pt x="1122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1" name="Google Shape;425;p3">
                <a:extLst>
                  <a:ext uri="{FF2B5EF4-FFF2-40B4-BE49-F238E27FC236}">
                    <a16:creationId xmlns:a16="http://schemas.microsoft.com/office/drawing/2014/main" id="{E2FBE44B-65FA-6B43-F65C-9D01422370ED}"/>
                  </a:ext>
                </a:extLst>
              </p:cNvPr>
              <p:cNvSpPr/>
              <p:nvPr/>
            </p:nvSpPr>
            <p:spPr>
              <a:xfrm>
                <a:off x="6541425" y="3754150"/>
                <a:ext cx="190750" cy="504600"/>
              </a:xfrm>
              <a:custGeom>
                <a:avLst/>
                <a:gdLst/>
                <a:ahLst/>
                <a:cxnLst/>
                <a:rect l="l" t="t" r="r" b="b"/>
                <a:pathLst>
                  <a:path w="7630" h="20184" extrusionOk="0">
                    <a:moveTo>
                      <a:pt x="7599" y="0"/>
                    </a:moveTo>
                    <a:lnTo>
                      <a:pt x="7599" y="0"/>
                    </a:lnTo>
                    <a:cubicBezTo>
                      <a:pt x="2675" y="3617"/>
                      <a:pt x="0" y="10122"/>
                      <a:pt x="1034" y="16171"/>
                    </a:cubicBezTo>
                    <a:cubicBezTo>
                      <a:pt x="1186" y="17083"/>
                      <a:pt x="1399" y="17994"/>
                      <a:pt x="1946" y="18785"/>
                    </a:cubicBezTo>
                    <a:cubicBezTo>
                      <a:pt x="2462" y="19545"/>
                      <a:pt x="3314" y="20153"/>
                      <a:pt x="4225" y="20183"/>
                    </a:cubicBezTo>
                    <a:cubicBezTo>
                      <a:pt x="4244" y="20183"/>
                      <a:pt x="4264" y="20184"/>
                      <a:pt x="4283" y="20184"/>
                    </a:cubicBezTo>
                    <a:cubicBezTo>
                      <a:pt x="5475" y="20184"/>
                      <a:pt x="6513" y="19254"/>
                      <a:pt x="6991" y="18177"/>
                    </a:cubicBezTo>
                    <a:cubicBezTo>
                      <a:pt x="7478" y="17083"/>
                      <a:pt x="7539" y="15806"/>
                      <a:pt x="7539" y="14590"/>
                    </a:cubicBezTo>
                    <a:cubicBezTo>
                      <a:pt x="7599" y="9818"/>
                      <a:pt x="7630" y="5076"/>
                      <a:pt x="75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2" name="Google Shape;426;p3">
                <a:extLst>
                  <a:ext uri="{FF2B5EF4-FFF2-40B4-BE49-F238E27FC236}">
                    <a16:creationId xmlns:a16="http://schemas.microsoft.com/office/drawing/2014/main" id="{F24DDA48-C7C2-D9B7-C6D9-84AEE0B37301}"/>
                  </a:ext>
                </a:extLst>
              </p:cNvPr>
              <p:cNvSpPr/>
              <p:nvPr/>
            </p:nvSpPr>
            <p:spPr>
              <a:xfrm>
                <a:off x="6723025" y="3754150"/>
                <a:ext cx="332100" cy="409750"/>
              </a:xfrm>
              <a:custGeom>
                <a:avLst/>
                <a:gdLst/>
                <a:ahLst/>
                <a:cxnLst/>
                <a:rect l="l" t="t" r="r" b="b"/>
                <a:pathLst>
                  <a:path w="13284" h="16390" extrusionOk="0">
                    <a:moveTo>
                      <a:pt x="609" y="0"/>
                    </a:moveTo>
                    <a:lnTo>
                      <a:pt x="609" y="0"/>
                    </a:lnTo>
                    <a:cubicBezTo>
                      <a:pt x="1" y="4924"/>
                      <a:pt x="1551" y="10000"/>
                      <a:pt x="4773" y="13739"/>
                    </a:cubicBezTo>
                    <a:cubicBezTo>
                      <a:pt x="5594" y="14651"/>
                      <a:pt x="6445" y="15472"/>
                      <a:pt x="7539" y="15958"/>
                    </a:cubicBezTo>
                    <a:cubicBezTo>
                      <a:pt x="8141" y="16235"/>
                      <a:pt x="8787" y="16389"/>
                      <a:pt x="9420" y="16389"/>
                    </a:cubicBezTo>
                    <a:cubicBezTo>
                      <a:pt x="9970" y="16389"/>
                      <a:pt x="10510" y="16273"/>
                      <a:pt x="11004" y="16019"/>
                    </a:cubicBezTo>
                    <a:cubicBezTo>
                      <a:pt x="12676" y="15168"/>
                      <a:pt x="13284" y="13010"/>
                      <a:pt x="12828" y="11186"/>
                    </a:cubicBezTo>
                    <a:cubicBezTo>
                      <a:pt x="12372" y="9393"/>
                      <a:pt x="11126" y="7903"/>
                      <a:pt x="9788" y="6627"/>
                    </a:cubicBezTo>
                    <a:cubicBezTo>
                      <a:pt x="7053" y="3952"/>
                      <a:pt x="3861" y="1733"/>
                      <a:pt x="60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3" name="Google Shape;427;p3">
                <a:extLst>
                  <a:ext uri="{FF2B5EF4-FFF2-40B4-BE49-F238E27FC236}">
                    <a16:creationId xmlns:a16="http://schemas.microsoft.com/office/drawing/2014/main" id="{19971FFA-8EB2-C3E9-FEA1-B82452034DA5}"/>
                  </a:ext>
                </a:extLst>
              </p:cNvPr>
              <p:cNvSpPr/>
              <p:nvPr/>
            </p:nvSpPr>
            <p:spPr>
              <a:xfrm>
                <a:off x="6733675" y="3289300"/>
                <a:ext cx="313100" cy="475500"/>
              </a:xfrm>
              <a:custGeom>
                <a:avLst/>
                <a:gdLst/>
                <a:ahLst/>
                <a:cxnLst/>
                <a:rect l="l" t="t" r="r" b="b"/>
                <a:pathLst>
                  <a:path w="12524" h="19020" extrusionOk="0">
                    <a:moveTo>
                      <a:pt x="9005" y="0"/>
                    </a:moveTo>
                    <a:cubicBezTo>
                      <a:pt x="7681" y="0"/>
                      <a:pt x="6451" y="900"/>
                      <a:pt x="5502" y="1877"/>
                    </a:cubicBezTo>
                    <a:cubicBezTo>
                      <a:pt x="1247" y="6345"/>
                      <a:pt x="0" y="12880"/>
                      <a:pt x="92" y="19020"/>
                    </a:cubicBezTo>
                    <a:cubicBezTo>
                      <a:pt x="1733" y="15038"/>
                      <a:pt x="5806" y="12485"/>
                      <a:pt x="9028" y="9445"/>
                    </a:cubicBezTo>
                    <a:cubicBezTo>
                      <a:pt x="10517" y="8108"/>
                      <a:pt x="11916" y="6527"/>
                      <a:pt x="12220" y="4552"/>
                    </a:cubicBezTo>
                    <a:cubicBezTo>
                      <a:pt x="12524" y="2576"/>
                      <a:pt x="11338" y="266"/>
                      <a:pt x="9362" y="23"/>
                    </a:cubicBezTo>
                    <a:cubicBezTo>
                      <a:pt x="9243" y="8"/>
                      <a:pt x="9124" y="0"/>
                      <a:pt x="900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4" name="Google Shape;428;p3">
                <a:extLst>
                  <a:ext uri="{FF2B5EF4-FFF2-40B4-BE49-F238E27FC236}">
                    <a16:creationId xmlns:a16="http://schemas.microsoft.com/office/drawing/2014/main" id="{A32B4478-BDCC-B5DB-B428-85C5E893B9D7}"/>
                  </a:ext>
                </a:extLst>
              </p:cNvPr>
              <p:cNvSpPr/>
              <p:nvPr/>
            </p:nvSpPr>
            <p:spPr>
              <a:xfrm>
                <a:off x="6730625" y="3492200"/>
                <a:ext cx="459000" cy="271850"/>
              </a:xfrm>
              <a:custGeom>
                <a:avLst/>
                <a:gdLst/>
                <a:ahLst/>
                <a:cxnLst/>
                <a:rect l="l" t="t" r="r" b="b"/>
                <a:pathLst>
                  <a:path w="18360" h="10874" extrusionOk="0">
                    <a:moveTo>
                      <a:pt x="14464" y="1"/>
                    </a:moveTo>
                    <a:cubicBezTo>
                      <a:pt x="13694" y="1"/>
                      <a:pt x="12915" y="196"/>
                      <a:pt x="12190" y="417"/>
                    </a:cubicBezTo>
                    <a:cubicBezTo>
                      <a:pt x="6962" y="2120"/>
                      <a:pt x="2463" y="5980"/>
                      <a:pt x="1" y="10873"/>
                    </a:cubicBezTo>
                    <a:cubicBezTo>
                      <a:pt x="2037" y="9992"/>
                      <a:pt x="4226" y="9658"/>
                      <a:pt x="6354" y="9536"/>
                    </a:cubicBezTo>
                    <a:cubicBezTo>
                      <a:pt x="8421" y="9414"/>
                      <a:pt x="10548" y="9536"/>
                      <a:pt x="12615" y="9050"/>
                    </a:cubicBezTo>
                    <a:cubicBezTo>
                      <a:pt x="14621" y="8563"/>
                      <a:pt x="16627" y="7378"/>
                      <a:pt x="17509" y="5463"/>
                    </a:cubicBezTo>
                    <a:cubicBezTo>
                      <a:pt x="18360" y="3518"/>
                      <a:pt x="17600" y="873"/>
                      <a:pt x="15624" y="174"/>
                    </a:cubicBezTo>
                    <a:cubicBezTo>
                      <a:pt x="15245" y="51"/>
                      <a:pt x="14856" y="1"/>
                      <a:pt x="1446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5" name="Google Shape;429;p3">
                <a:extLst>
                  <a:ext uri="{FF2B5EF4-FFF2-40B4-BE49-F238E27FC236}">
                    <a16:creationId xmlns:a16="http://schemas.microsoft.com/office/drawing/2014/main" id="{1CFA1583-9E89-9813-05FB-35F9D86EC160}"/>
                  </a:ext>
                </a:extLst>
              </p:cNvPr>
              <p:cNvSpPr/>
              <p:nvPr/>
            </p:nvSpPr>
            <p:spPr>
              <a:xfrm>
                <a:off x="6739750" y="3713400"/>
                <a:ext cx="497750" cy="217850"/>
              </a:xfrm>
              <a:custGeom>
                <a:avLst/>
                <a:gdLst/>
                <a:ahLst/>
                <a:cxnLst/>
                <a:rect l="l" t="t" r="r" b="b"/>
                <a:pathLst>
                  <a:path w="19910" h="8714" extrusionOk="0">
                    <a:moveTo>
                      <a:pt x="7350" y="1"/>
                    </a:moveTo>
                    <a:cubicBezTo>
                      <a:pt x="4774" y="1"/>
                      <a:pt x="2253" y="526"/>
                      <a:pt x="1" y="2056"/>
                    </a:cubicBezTo>
                    <a:cubicBezTo>
                      <a:pt x="3891" y="4032"/>
                      <a:pt x="7752" y="6007"/>
                      <a:pt x="11764" y="7679"/>
                    </a:cubicBezTo>
                    <a:cubicBezTo>
                      <a:pt x="13004" y="8211"/>
                      <a:pt x="14331" y="8714"/>
                      <a:pt x="15744" y="8714"/>
                    </a:cubicBezTo>
                    <a:cubicBezTo>
                      <a:pt x="15785" y="8714"/>
                      <a:pt x="15826" y="8713"/>
                      <a:pt x="15867" y="8712"/>
                    </a:cubicBezTo>
                    <a:cubicBezTo>
                      <a:pt x="17265" y="8682"/>
                      <a:pt x="18785" y="7953"/>
                      <a:pt x="19302" y="6646"/>
                    </a:cubicBezTo>
                    <a:cubicBezTo>
                      <a:pt x="19910" y="5217"/>
                      <a:pt x="19120" y="3454"/>
                      <a:pt x="17904" y="2481"/>
                    </a:cubicBezTo>
                    <a:cubicBezTo>
                      <a:pt x="16688" y="1478"/>
                      <a:pt x="15107" y="1114"/>
                      <a:pt x="13588" y="779"/>
                    </a:cubicBezTo>
                    <a:cubicBezTo>
                      <a:pt x="11549" y="344"/>
                      <a:pt x="9432" y="1"/>
                      <a:pt x="735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6" name="Google Shape;430;p3">
                <a:extLst>
                  <a:ext uri="{FF2B5EF4-FFF2-40B4-BE49-F238E27FC236}">
                    <a16:creationId xmlns:a16="http://schemas.microsoft.com/office/drawing/2014/main" id="{D9D4EA86-27C7-BA4E-A2C1-418A7E8EB9FE}"/>
                  </a:ext>
                </a:extLst>
              </p:cNvPr>
              <p:cNvSpPr/>
              <p:nvPr/>
            </p:nvSpPr>
            <p:spPr>
              <a:xfrm>
                <a:off x="6466200" y="3412625"/>
                <a:ext cx="626175" cy="660250"/>
              </a:xfrm>
              <a:custGeom>
                <a:avLst/>
                <a:gdLst/>
                <a:ahLst/>
                <a:cxnLst/>
                <a:rect l="l" t="t" r="r" b="b"/>
                <a:pathLst>
                  <a:path w="25047" h="26410" extrusionOk="0">
                    <a:moveTo>
                      <a:pt x="7735" y="0"/>
                    </a:moveTo>
                    <a:cubicBezTo>
                      <a:pt x="7717" y="0"/>
                      <a:pt x="7690" y="14"/>
                      <a:pt x="7690" y="14"/>
                    </a:cubicBezTo>
                    <a:cubicBezTo>
                      <a:pt x="7690" y="2050"/>
                      <a:pt x="7599" y="4087"/>
                      <a:pt x="7751" y="6154"/>
                    </a:cubicBezTo>
                    <a:cubicBezTo>
                      <a:pt x="7873" y="7947"/>
                      <a:pt x="8146" y="9771"/>
                      <a:pt x="8633" y="11473"/>
                    </a:cubicBezTo>
                    <a:cubicBezTo>
                      <a:pt x="6019" y="9679"/>
                      <a:pt x="3040" y="8342"/>
                      <a:pt x="31" y="7521"/>
                    </a:cubicBezTo>
                    <a:cubicBezTo>
                      <a:pt x="0" y="7521"/>
                      <a:pt x="0" y="7582"/>
                      <a:pt x="0" y="7582"/>
                    </a:cubicBezTo>
                    <a:cubicBezTo>
                      <a:pt x="1550" y="8494"/>
                      <a:pt x="2979" y="9558"/>
                      <a:pt x="4377" y="10683"/>
                    </a:cubicBezTo>
                    <a:cubicBezTo>
                      <a:pt x="5593" y="11594"/>
                      <a:pt x="6778" y="12506"/>
                      <a:pt x="8025" y="13297"/>
                    </a:cubicBezTo>
                    <a:cubicBezTo>
                      <a:pt x="8025" y="13357"/>
                      <a:pt x="7994" y="13449"/>
                      <a:pt x="7994" y="13479"/>
                    </a:cubicBezTo>
                    <a:lnTo>
                      <a:pt x="7994" y="13570"/>
                    </a:lnTo>
                    <a:cubicBezTo>
                      <a:pt x="6718" y="13874"/>
                      <a:pt x="5563" y="14391"/>
                      <a:pt x="4499" y="15090"/>
                    </a:cubicBezTo>
                    <a:cubicBezTo>
                      <a:pt x="2766" y="16154"/>
                      <a:pt x="1338" y="17552"/>
                      <a:pt x="274" y="19224"/>
                    </a:cubicBezTo>
                    <a:cubicBezTo>
                      <a:pt x="274" y="19245"/>
                      <a:pt x="289" y="19267"/>
                      <a:pt x="309" y="19267"/>
                    </a:cubicBezTo>
                    <a:cubicBezTo>
                      <a:pt x="317" y="19267"/>
                      <a:pt x="326" y="19263"/>
                      <a:pt x="335" y="19254"/>
                    </a:cubicBezTo>
                    <a:cubicBezTo>
                      <a:pt x="1763" y="17886"/>
                      <a:pt x="3465" y="16974"/>
                      <a:pt x="5167" y="16336"/>
                    </a:cubicBezTo>
                    <a:cubicBezTo>
                      <a:pt x="6201" y="15941"/>
                      <a:pt x="7265" y="15637"/>
                      <a:pt x="8298" y="15424"/>
                    </a:cubicBezTo>
                    <a:cubicBezTo>
                      <a:pt x="8359" y="15576"/>
                      <a:pt x="8450" y="15698"/>
                      <a:pt x="8511" y="15850"/>
                    </a:cubicBezTo>
                    <a:cubicBezTo>
                      <a:pt x="7751" y="17096"/>
                      <a:pt x="7265" y="18464"/>
                      <a:pt x="6991" y="19862"/>
                    </a:cubicBezTo>
                    <a:cubicBezTo>
                      <a:pt x="6566" y="22081"/>
                      <a:pt x="6778" y="24361"/>
                      <a:pt x="7538" y="26397"/>
                    </a:cubicBezTo>
                    <a:cubicBezTo>
                      <a:pt x="7538" y="26406"/>
                      <a:pt x="7544" y="26410"/>
                      <a:pt x="7551" y="26410"/>
                    </a:cubicBezTo>
                    <a:cubicBezTo>
                      <a:pt x="7569" y="26410"/>
                      <a:pt x="7599" y="26388"/>
                      <a:pt x="7599" y="26367"/>
                    </a:cubicBezTo>
                    <a:cubicBezTo>
                      <a:pt x="7295" y="24239"/>
                      <a:pt x="7690" y="22081"/>
                      <a:pt x="8389" y="20166"/>
                    </a:cubicBezTo>
                    <a:cubicBezTo>
                      <a:pt x="8815" y="19072"/>
                      <a:pt x="9362" y="18008"/>
                      <a:pt x="9970" y="17066"/>
                    </a:cubicBezTo>
                    <a:cubicBezTo>
                      <a:pt x="10365" y="17248"/>
                      <a:pt x="10791" y="17309"/>
                      <a:pt x="11247" y="17309"/>
                    </a:cubicBezTo>
                    <a:cubicBezTo>
                      <a:pt x="12766" y="20136"/>
                      <a:pt x="14894" y="22598"/>
                      <a:pt x="17326" y="24604"/>
                    </a:cubicBezTo>
                    <a:cubicBezTo>
                      <a:pt x="17326" y="24604"/>
                      <a:pt x="17417" y="24573"/>
                      <a:pt x="17417" y="24543"/>
                    </a:cubicBezTo>
                    <a:cubicBezTo>
                      <a:pt x="16231" y="22993"/>
                      <a:pt x="15228" y="21230"/>
                      <a:pt x="14377" y="19497"/>
                    </a:cubicBezTo>
                    <a:cubicBezTo>
                      <a:pt x="13921" y="18585"/>
                      <a:pt x="13465" y="17674"/>
                      <a:pt x="13040" y="16762"/>
                    </a:cubicBezTo>
                    <a:cubicBezTo>
                      <a:pt x="13617" y="16366"/>
                      <a:pt x="13982" y="15759"/>
                      <a:pt x="14225" y="15120"/>
                    </a:cubicBezTo>
                    <a:cubicBezTo>
                      <a:pt x="15411" y="15272"/>
                      <a:pt x="16566" y="15546"/>
                      <a:pt x="17721" y="15911"/>
                    </a:cubicBezTo>
                    <a:cubicBezTo>
                      <a:pt x="19210" y="16397"/>
                      <a:pt x="20639" y="17126"/>
                      <a:pt x="21976" y="18069"/>
                    </a:cubicBezTo>
                    <a:cubicBezTo>
                      <a:pt x="21976" y="18069"/>
                      <a:pt x="22037" y="18038"/>
                      <a:pt x="22037" y="18008"/>
                    </a:cubicBezTo>
                    <a:cubicBezTo>
                      <a:pt x="21034" y="16701"/>
                      <a:pt x="19818" y="15455"/>
                      <a:pt x="18298" y="14573"/>
                    </a:cubicBezTo>
                    <a:cubicBezTo>
                      <a:pt x="17113" y="13874"/>
                      <a:pt x="15745" y="13357"/>
                      <a:pt x="14347" y="13266"/>
                    </a:cubicBezTo>
                    <a:cubicBezTo>
                      <a:pt x="14286" y="13053"/>
                      <a:pt x="14256" y="12901"/>
                      <a:pt x="14195" y="12719"/>
                    </a:cubicBezTo>
                    <a:lnTo>
                      <a:pt x="14195" y="12689"/>
                    </a:lnTo>
                    <a:cubicBezTo>
                      <a:pt x="17818" y="11602"/>
                      <a:pt x="21351" y="10305"/>
                      <a:pt x="24973" y="9036"/>
                    </a:cubicBezTo>
                    <a:lnTo>
                      <a:pt x="24973" y="9036"/>
                    </a:lnTo>
                    <a:cubicBezTo>
                      <a:pt x="24978" y="9037"/>
                      <a:pt x="24983" y="9038"/>
                      <a:pt x="24988" y="9038"/>
                    </a:cubicBezTo>
                    <a:cubicBezTo>
                      <a:pt x="25006" y="9038"/>
                      <a:pt x="25026" y="9031"/>
                      <a:pt x="25046" y="9011"/>
                    </a:cubicBezTo>
                    <a:lnTo>
                      <a:pt x="25046" y="9011"/>
                    </a:lnTo>
                    <a:cubicBezTo>
                      <a:pt x="25022" y="9019"/>
                      <a:pt x="24998" y="9028"/>
                      <a:pt x="24973" y="9036"/>
                    </a:cubicBezTo>
                    <a:lnTo>
                      <a:pt x="24973" y="9036"/>
                    </a:lnTo>
                    <a:cubicBezTo>
                      <a:pt x="24945" y="9031"/>
                      <a:pt x="24925" y="9011"/>
                      <a:pt x="24925" y="9011"/>
                    </a:cubicBezTo>
                    <a:cubicBezTo>
                      <a:pt x="20943" y="9497"/>
                      <a:pt x="16718" y="9801"/>
                      <a:pt x="12888" y="11199"/>
                    </a:cubicBezTo>
                    <a:lnTo>
                      <a:pt x="12554" y="10986"/>
                    </a:lnTo>
                    <a:cubicBezTo>
                      <a:pt x="13678" y="7582"/>
                      <a:pt x="15259" y="4360"/>
                      <a:pt x="17417" y="1442"/>
                    </a:cubicBezTo>
                    <a:cubicBezTo>
                      <a:pt x="17417" y="1381"/>
                      <a:pt x="17356" y="1351"/>
                      <a:pt x="17326" y="1351"/>
                    </a:cubicBezTo>
                    <a:cubicBezTo>
                      <a:pt x="15624" y="2962"/>
                      <a:pt x="13982" y="4695"/>
                      <a:pt x="12645" y="6761"/>
                    </a:cubicBezTo>
                    <a:cubicBezTo>
                      <a:pt x="11885" y="7947"/>
                      <a:pt x="11216" y="9224"/>
                      <a:pt x="10730" y="10591"/>
                    </a:cubicBezTo>
                    <a:cubicBezTo>
                      <a:pt x="10578" y="10622"/>
                      <a:pt x="10456" y="10652"/>
                      <a:pt x="10304" y="10713"/>
                    </a:cubicBezTo>
                    <a:cubicBezTo>
                      <a:pt x="9453" y="7187"/>
                      <a:pt x="8541" y="3631"/>
                      <a:pt x="7751" y="14"/>
                    </a:cubicBezTo>
                    <a:cubicBezTo>
                      <a:pt x="7751" y="4"/>
                      <a:pt x="7744" y="0"/>
                      <a:pt x="7735"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7" name="Google Shape;431;p3">
                <a:extLst>
                  <a:ext uri="{FF2B5EF4-FFF2-40B4-BE49-F238E27FC236}">
                    <a16:creationId xmlns:a16="http://schemas.microsoft.com/office/drawing/2014/main" id="{967AA653-DC64-A43B-20BF-2EE1B488A8DD}"/>
                  </a:ext>
                </a:extLst>
              </p:cNvPr>
              <p:cNvSpPr/>
              <p:nvPr/>
            </p:nvSpPr>
            <p:spPr>
              <a:xfrm>
                <a:off x="6659975" y="3677650"/>
                <a:ext cx="173275" cy="168950"/>
              </a:xfrm>
              <a:custGeom>
                <a:avLst/>
                <a:gdLst/>
                <a:ahLst/>
                <a:cxnLst/>
                <a:rect l="l" t="t" r="r" b="b"/>
                <a:pathLst>
                  <a:path w="6931" h="6758" extrusionOk="0">
                    <a:moveTo>
                      <a:pt x="3419" y="1"/>
                    </a:moveTo>
                    <a:cubicBezTo>
                      <a:pt x="3119" y="1"/>
                      <a:pt x="2808" y="54"/>
                      <a:pt x="2493" y="173"/>
                    </a:cubicBezTo>
                    <a:cubicBezTo>
                      <a:pt x="1307" y="629"/>
                      <a:pt x="395" y="1753"/>
                      <a:pt x="213" y="2969"/>
                    </a:cubicBezTo>
                    <a:cubicBezTo>
                      <a:pt x="0" y="4215"/>
                      <a:pt x="578" y="5553"/>
                      <a:pt x="1641" y="6221"/>
                    </a:cubicBezTo>
                    <a:cubicBezTo>
                      <a:pt x="2179" y="6575"/>
                      <a:pt x="2818" y="6757"/>
                      <a:pt x="3455" y="6757"/>
                    </a:cubicBezTo>
                    <a:cubicBezTo>
                      <a:pt x="4079" y="6757"/>
                      <a:pt x="4702" y="6582"/>
                      <a:pt x="5228" y="6221"/>
                    </a:cubicBezTo>
                    <a:cubicBezTo>
                      <a:pt x="6474" y="5401"/>
                      <a:pt x="6930" y="3577"/>
                      <a:pt x="6353" y="2148"/>
                    </a:cubicBezTo>
                    <a:cubicBezTo>
                      <a:pt x="5858" y="1034"/>
                      <a:pt x="4737" y="1"/>
                      <a:pt x="341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47" name="Google Shape;432;p3">
              <a:extLst>
                <a:ext uri="{FF2B5EF4-FFF2-40B4-BE49-F238E27FC236}">
                  <a16:creationId xmlns:a16="http://schemas.microsoft.com/office/drawing/2014/main" id="{5E7417B3-44D6-809F-BD2B-13B90959E39B}"/>
                </a:ext>
              </a:extLst>
            </p:cNvPr>
            <p:cNvGrpSpPr/>
            <p:nvPr/>
          </p:nvGrpSpPr>
          <p:grpSpPr>
            <a:xfrm>
              <a:off x="8022250" y="4124225"/>
              <a:ext cx="1350350" cy="1386925"/>
              <a:chOff x="582350" y="682150"/>
              <a:chExt cx="1350350" cy="1386925"/>
            </a:xfrm>
          </p:grpSpPr>
          <p:sp>
            <p:nvSpPr>
              <p:cNvPr id="350" name="Google Shape;433;p3">
                <a:extLst>
                  <a:ext uri="{FF2B5EF4-FFF2-40B4-BE49-F238E27FC236}">
                    <a16:creationId xmlns:a16="http://schemas.microsoft.com/office/drawing/2014/main" id="{9522B4A5-28A6-0052-4FBD-64ED83EC0819}"/>
                  </a:ext>
                </a:extLst>
              </p:cNvPr>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1" name="Google Shape;434;p3">
                <a:extLst>
                  <a:ext uri="{FF2B5EF4-FFF2-40B4-BE49-F238E27FC236}">
                    <a16:creationId xmlns:a16="http://schemas.microsoft.com/office/drawing/2014/main" id="{1574D63B-462C-4F83-ABF2-7BAC1E246C7D}"/>
                  </a:ext>
                </a:extLst>
              </p:cNvPr>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2" name="Google Shape;435;p3">
                <a:extLst>
                  <a:ext uri="{FF2B5EF4-FFF2-40B4-BE49-F238E27FC236}">
                    <a16:creationId xmlns:a16="http://schemas.microsoft.com/office/drawing/2014/main" id="{418B1F85-E1D7-7C66-6C00-7CEAE7717D7C}"/>
                  </a:ext>
                </a:extLst>
              </p:cNvPr>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3" name="Google Shape;436;p3">
                <a:extLst>
                  <a:ext uri="{FF2B5EF4-FFF2-40B4-BE49-F238E27FC236}">
                    <a16:creationId xmlns:a16="http://schemas.microsoft.com/office/drawing/2014/main" id="{07566BC4-7E7B-1C95-AA93-60D1985A5CCD}"/>
                  </a:ext>
                </a:extLst>
              </p:cNvPr>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4" name="Google Shape;437;p3">
                <a:extLst>
                  <a:ext uri="{FF2B5EF4-FFF2-40B4-BE49-F238E27FC236}">
                    <a16:creationId xmlns:a16="http://schemas.microsoft.com/office/drawing/2014/main" id="{ECC52322-A634-0DA3-D8B1-52DC80C7AD83}"/>
                  </a:ext>
                </a:extLst>
              </p:cNvPr>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5" name="Google Shape;438;p3">
                <a:extLst>
                  <a:ext uri="{FF2B5EF4-FFF2-40B4-BE49-F238E27FC236}">
                    <a16:creationId xmlns:a16="http://schemas.microsoft.com/office/drawing/2014/main" id="{CBC25D4B-812D-E064-5DD2-06D579886819}"/>
                  </a:ext>
                </a:extLst>
              </p:cNvPr>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6" name="Google Shape;439;p3">
                <a:extLst>
                  <a:ext uri="{FF2B5EF4-FFF2-40B4-BE49-F238E27FC236}">
                    <a16:creationId xmlns:a16="http://schemas.microsoft.com/office/drawing/2014/main" id="{A4E88273-9651-E68C-6FDF-D3A97CBF1B62}"/>
                  </a:ext>
                </a:extLst>
              </p:cNvPr>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7" name="Google Shape;440;p3">
                <a:extLst>
                  <a:ext uri="{FF2B5EF4-FFF2-40B4-BE49-F238E27FC236}">
                    <a16:creationId xmlns:a16="http://schemas.microsoft.com/office/drawing/2014/main" id="{40DE372A-3063-D5C2-0880-FD11F04C0D25}"/>
                  </a:ext>
                </a:extLst>
              </p:cNvPr>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8" name="Google Shape;441;p3">
                <a:extLst>
                  <a:ext uri="{FF2B5EF4-FFF2-40B4-BE49-F238E27FC236}">
                    <a16:creationId xmlns:a16="http://schemas.microsoft.com/office/drawing/2014/main" id="{CB156D14-A4C8-09BB-C4DA-C3CC696C8A5D}"/>
                  </a:ext>
                </a:extLst>
              </p:cNvPr>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9" name="Google Shape;442;p3">
                <a:extLst>
                  <a:ext uri="{FF2B5EF4-FFF2-40B4-BE49-F238E27FC236}">
                    <a16:creationId xmlns:a16="http://schemas.microsoft.com/office/drawing/2014/main" id="{F9C7DCA7-1399-DFBC-513C-ABF3DE4FB49C}"/>
                  </a:ext>
                </a:extLst>
              </p:cNvPr>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0" name="Google Shape;443;p3">
                <a:extLst>
                  <a:ext uri="{FF2B5EF4-FFF2-40B4-BE49-F238E27FC236}">
                    <a16:creationId xmlns:a16="http://schemas.microsoft.com/office/drawing/2014/main" id="{8F15CAF5-A427-E0B3-E164-C47977526950}"/>
                  </a:ext>
                </a:extLst>
              </p:cNvPr>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1" name="Google Shape;444;p3">
                <a:extLst>
                  <a:ext uri="{FF2B5EF4-FFF2-40B4-BE49-F238E27FC236}">
                    <a16:creationId xmlns:a16="http://schemas.microsoft.com/office/drawing/2014/main" id="{1211EB83-F11D-3C39-5434-AA8E46A4CCE0}"/>
                  </a:ext>
                </a:extLst>
              </p:cNvPr>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2" name="Google Shape;445;p3">
                <a:extLst>
                  <a:ext uri="{FF2B5EF4-FFF2-40B4-BE49-F238E27FC236}">
                    <a16:creationId xmlns:a16="http://schemas.microsoft.com/office/drawing/2014/main" id="{4AD54545-6D99-528D-D324-EE090BC927FE}"/>
                  </a:ext>
                </a:extLst>
              </p:cNvPr>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3" name="Google Shape;446;p3">
                <a:extLst>
                  <a:ext uri="{FF2B5EF4-FFF2-40B4-BE49-F238E27FC236}">
                    <a16:creationId xmlns:a16="http://schemas.microsoft.com/office/drawing/2014/main" id="{C35BCD7E-FA57-0711-1068-3064FCFFD432}"/>
                  </a:ext>
                </a:extLst>
              </p:cNvPr>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4" name="Google Shape;447;p3">
                <a:extLst>
                  <a:ext uri="{FF2B5EF4-FFF2-40B4-BE49-F238E27FC236}">
                    <a16:creationId xmlns:a16="http://schemas.microsoft.com/office/drawing/2014/main" id="{71DC224D-00F1-9BCE-5452-626E24796168}"/>
                  </a:ext>
                </a:extLst>
              </p:cNvPr>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5" name="Google Shape;448;p3">
                <a:extLst>
                  <a:ext uri="{FF2B5EF4-FFF2-40B4-BE49-F238E27FC236}">
                    <a16:creationId xmlns:a16="http://schemas.microsoft.com/office/drawing/2014/main" id="{3F29B810-124E-9602-57B8-0D2E48D582D4}"/>
                  </a:ext>
                </a:extLst>
              </p:cNvPr>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6" name="Google Shape;449;p3">
                <a:extLst>
                  <a:ext uri="{FF2B5EF4-FFF2-40B4-BE49-F238E27FC236}">
                    <a16:creationId xmlns:a16="http://schemas.microsoft.com/office/drawing/2014/main" id="{519E8446-0A0C-5059-C2EC-7E124463E3C4}"/>
                  </a:ext>
                </a:extLst>
              </p:cNvPr>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7" name="Google Shape;450;p3">
                <a:extLst>
                  <a:ext uri="{FF2B5EF4-FFF2-40B4-BE49-F238E27FC236}">
                    <a16:creationId xmlns:a16="http://schemas.microsoft.com/office/drawing/2014/main" id="{A47B767B-6C5E-C999-8B7D-AF1AB5480058}"/>
                  </a:ext>
                </a:extLst>
              </p:cNvPr>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8" name="Google Shape;451;p3">
                <a:extLst>
                  <a:ext uri="{FF2B5EF4-FFF2-40B4-BE49-F238E27FC236}">
                    <a16:creationId xmlns:a16="http://schemas.microsoft.com/office/drawing/2014/main" id="{B4151F81-1FBE-B25D-D788-692E4E5CC8BD}"/>
                  </a:ext>
                </a:extLst>
              </p:cNvPr>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9" name="Google Shape;452;p3">
                <a:extLst>
                  <a:ext uri="{FF2B5EF4-FFF2-40B4-BE49-F238E27FC236}">
                    <a16:creationId xmlns:a16="http://schemas.microsoft.com/office/drawing/2014/main" id="{E7123F63-9D17-A0DF-9BD0-4BE13FCFF697}"/>
                  </a:ext>
                </a:extLst>
              </p:cNvPr>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0" name="Google Shape;453;p3">
                <a:extLst>
                  <a:ext uri="{FF2B5EF4-FFF2-40B4-BE49-F238E27FC236}">
                    <a16:creationId xmlns:a16="http://schemas.microsoft.com/office/drawing/2014/main" id="{268F1ECB-6A9C-ECA3-79AB-F5031BA27767}"/>
                  </a:ext>
                </a:extLst>
              </p:cNvPr>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1" name="Google Shape;454;p3">
                <a:extLst>
                  <a:ext uri="{FF2B5EF4-FFF2-40B4-BE49-F238E27FC236}">
                    <a16:creationId xmlns:a16="http://schemas.microsoft.com/office/drawing/2014/main" id="{C84C45A2-2C6F-CA12-EF2B-8927E5270AB1}"/>
                  </a:ext>
                </a:extLst>
              </p:cNvPr>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2" name="Google Shape;455;p3">
                <a:extLst>
                  <a:ext uri="{FF2B5EF4-FFF2-40B4-BE49-F238E27FC236}">
                    <a16:creationId xmlns:a16="http://schemas.microsoft.com/office/drawing/2014/main" id="{A8092B4E-3C09-1103-30B7-09473FAD5192}"/>
                  </a:ext>
                </a:extLst>
              </p:cNvPr>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3" name="Google Shape;456;p3">
                <a:extLst>
                  <a:ext uri="{FF2B5EF4-FFF2-40B4-BE49-F238E27FC236}">
                    <a16:creationId xmlns:a16="http://schemas.microsoft.com/office/drawing/2014/main" id="{541BE645-20D0-FBD3-6B4E-B8B4CF9A02BB}"/>
                  </a:ext>
                </a:extLst>
              </p:cNvPr>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4" name="Google Shape;457;p3">
                <a:extLst>
                  <a:ext uri="{FF2B5EF4-FFF2-40B4-BE49-F238E27FC236}">
                    <a16:creationId xmlns:a16="http://schemas.microsoft.com/office/drawing/2014/main" id="{FAFFA3E0-20A9-F450-DFD5-C12D602A6AD6}"/>
                  </a:ext>
                </a:extLst>
              </p:cNvPr>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5" name="Google Shape;458;p3">
                <a:extLst>
                  <a:ext uri="{FF2B5EF4-FFF2-40B4-BE49-F238E27FC236}">
                    <a16:creationId xmlns:a16="http://schemas.microsoft.com/office/drawing/2014/main" id="{EED30B33-54A2-21A1-5E09-ED9916D30331}"/>
                  </a:ext>
                </a:extLst>
              </p:cNvPr>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6" name="Google Shape;459;p3">
                <a:extLst>
                  <a:ext uri="{FF2B5EF4-FFF2-40B4-BE49-F238E27FC236}">
                    <a16:creationId xmlns:a16="http://schemas.microsoft.com/office/drawing/2014/main" id="{963537DC-C0C8-D40B-2362-2AC405EA424E}"/>
                  </a:ext>
                </a:extLst>
              </p:cNvPr>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7" name="Google Shape;460;p3">
                <a:extLst>
                  <a:ext uri="{FF2B5EF4-FFF2-40B4-BE49-F238E27FC236}">
                    <a16:creationId xmlns:a16="http://schemas.microsoft.com/office/drawing/2014/main" id="{C55B2095-09A7-0216-FC1D-51D26EC480BE}"/>
                  </a:ext>
                </a:extLst>
              </p:cNvPr>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48" name="Google Shape;461;p3">
              <a:extLst>
                <a:ext uri="{FF2B5EF4-FFF2-40B4-BE49-F238E27FC236}">
                  <a16:creationId xmlns:a16="http://schemas.microsoft.com/office/drawing/2014/main" id="{44BD28FB-CFD1-5281-D4A1-E86D7F0B96DC}"/>
                </a:ext>
              </a:extLst>
            </p:cNvPr>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9" name="Google Shape;462;p3">
              <a:extLst>
                <a:ext uri="{FF2B5EF4-FFF2-40B4-BE49-F238E27FC236}">
                  <a16:creationId xmlns:a16="http://schemas.microsoft.com/office/drawing/2014/main" id="{BD32428B-4C3E-57B8-69F6-16BC1F210A59}"/>
                </a:ext>
              </a:extLst>
            </p:cNvPr>
            <p:cNvSpPr/>
            <p:nvPr/>
          </p:nvSpPr>
          <p:spPr>
            <a:xfrm>
              <a:off x="5897804"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60" name="Google Shape;6986;p47">
            <a:extLst>
              <a:ext uri="{FF2B5EF4-FFF2-40B4-BE49-F238E27FC236}">
                <a16:creationId xmlns:a16="http://schemas.microsoft.com/office/drawing/2014/main" id="{5316829D-4C82-F958-A45F-562F162D9A20}"/>
              </a:ext>
            </a:extLst>
          </p:cNvPr>
          <p:cNvGrpSpPr/>
          <p:nvPr/>
        </p:nvGrpSpPr>
        <p:grpSpPr>
          <a:xfrm flipH="1">
            <a:off x="10233673" y="422108"/>
            <a:ext cx="1506033" cy="1521233"/>
            <a:chOff x="6677925" y="6815450"/>
            <a:chExt cx="1129525" cy="1140925"/>
          </a:xfrm>
        </p:grpSpPr>
        <p:sp>
          <p:nvSpPr>
            <p:cNvPr id="461" name="Google Shape;6987;p47">
              <a:extLst>
                <a:ext uri="{FF2B5EF4-FFF2-40B4-BE49-F238E27FC236}">
                  <a16:creationId xmlns:a16="http://schemas.microsoft.com/office/drawing/2014/main" id="{E0C8DA0E-11F0-C7D0-8F36-DA2ABAD3EF93}"/>
                </a:ext>
              </a:extLst>
            </p:cNvPr>
            <p:cNvSpPr/>
            <p:nvPr/>
          </p:nvSpPr>
          <p:spPr>
            <a:xfrm>
              <a:off x="6677925" y="6815450"/>
              <a:ext cx="1129525" cy="1140925"/>
            </a:xfrm>
            <a:custGeom>
              <a:avLst/>
              <a:gdLst/>
              <a:ahLst/>
              <a:cxnLst/>
              <a:rect l="l" t="t" r="r" b="b"/>
              <a:pathLst>
                <a:path w="45181" h="45637" extrusionOk="0">
                  <a:moveTo>
                    <a:pt x="19834" y="1"/>
                  </a:moveTo>
                  <a:cubicBezTo>
                    <a:pt x="19459" y="1"/>
                    <a:pt x="19084" y="27"/>
                    <a:pt x="18737" y="135"/>
                  </a:cubicBezTo>
                  <a:cubicBezTo>
                    <a:pt x="18335" y="242"/>
                    <a:pt x="17880" y="402"/>
                    <a:pt x="17479" y="643"/>
                  </a:cubicBezTo>
                  <a:cubicBezTo>
                    <a:pt x="17184" y="804"/>
                    <a:pt x="16863" y="1045"/>
                    <a:pt x="16542" y="1312"/>
                  </a:cubicBezTo>
                  <a:cubicBezTo>
                    <a:pt x="16087" y="1714"/>
                    <a:pt x="15685" y="2169"/>
                    <a:pt x="15257" y="2784"/>
                  </a:cubicBezTo>
                  <a:cubicBezTo>
                    <a:pt x="14909" y="3213"/>
                    <a:pt x="14641" y="3721"/>
                    <a:pt x="14374" y="4203"/>
                  </a:cubicBezTo>
                  <a:cubicBezTo>
                    <a:pt x="14133" y="4685"/>
                    <a:pt x="13945" y="5140"/>
                    <a:pt x="13731" y="5729"/>
                  </a:cubicBezTo>
                  <a:cubicBezTo>
                    <a:pt x="12741" y="4845"/>
                    <a:pt x="11724" y="4176"/>
                    <a:pt x="10653" y="3721"/>
                  </a:cubicBezTo>
                  <a:cubicBezTo>
                    <a:pt x="10038" y="3453"/>
                    <a:pt x="9315" y="3213"/>
                    <a:pt x="8646" y="3079"/>
                  </a:cubicBezTo>
                  <a:cubicBezTo>
                    <a:pt x="8084" y="2972"/>
                    <a:pt x="7495" y="2918"/>
                    <a:pt x="6879" y="2918"/>
                  </a:cubicBezTo>
                  <a:lnTo>
                    <a:pt x="6451" y="2918"/>
                  </a:lnTo>
                  <a:cubicBezTo>
                    <a:pt x="6076" y="2945"/>
                    <a:pt x="5675" y="2972"/>
                    <a:pt x="5300" y="3052"/>
                  </a:cubicBezTo>
                  <a:cubicBezTo>
                    <a:pt x="4899" y="3106"/>
                    <a:pt x="4551" y="3213"/>
                    <a:pt x="4203" y="3346"/>
                  </a:cubicBezTo>
                  <a:cubicBezTo>
                    <a:pt x="3507" y="3614"/>
                    <a:pt x="2864" y="4016"/>
                    <a:pt x="2329" y="4551"/>
                  </a:cubicBezTo>
                  <a:cubicBezTo>
                    <a:pt x="1874" y="4979"/>
                    <a:pt x="1499" y="5514"/>
                    <a:pt x="1151" y="6157"/>
                  </a:cubicBezTo>
                  <a:cubicBezTo>
                    <a:pt x="884" y="6639"/>
                    <a:pt x="696" y="7201"/>
                    <a:pt x="536" y="7789"/>
                  </a:cubicBezTo>
                  <a:cubicBezTo>
                    <a:pt x="268" y="8833"/>
                    <a:pt x="161" y="9850"/>
                    <a:pt x="108" y="10734"/>
                  </a:cubicBezTo>
                  <a:cubicBezTo>
                    <a:pt x="54" y="11135"/>
                    <a:pt x="27" y="11563"/>
                    <a:pt x="27" y="11965"/>
                  </a:cubicBezTo>
                  <a:cubicBezTo>
                    <a:pt x="1" y="12607"/>
                    <a:pt x="1" y="13303"/>
                    <a:pt x="54" y="13972"/>
                  </a:cubicBezTo>
                  <a:cubicBezTo>
                    <a:pt x="161" y="15364"/>
                    <a:pt x="429" y="16702"/>
                    <a:pt x="830" y="17960"/>
                  </a:cubicBezTo>
                  <a:cubicBezTo>
                    <a:pt x="1232" y="19272"/>
                    <a:pt x="1821" y="20530"/>
                    <a:pt x="2543" y="21681"/>
                  </a:cubicBezTo>
                  <a:cubicBezTo>
                    <a:pt x="2891" y="22243"/>
                    <a:pt x="3319" y="22805"/>
                    <a:pt x="3775" y="23394"/>
                  </a:cubicBezTo>
                  <a:cubicBezTo>
                    <a:pt x="4176" y="23876"/>
                    <a:pt x="4658" y="24357"/>
                    <a:pt x="5113" y="24759"/>
                  </a:cubicBezTo>
                  <a:cubicBezTo>
                    <a:pt x="6050" y="25562"/>
                    <a:pt x="7147" y="26231"/>
                    <a:pt x="8325" y="26740"/>
                  </a:cubicBezTo>
                  <a:cubicBezTo>
                    <a:pt x="8914" y="26954"/>
                    <a:pt x="9529" y="27168"/>
                    <a:pt x="10145" y="27302"/>
                  </a:cubicBezTo>
                  <a:lnTo>
                    <a:pt x="10172" y="27302"/>
                  </a:lnTo>
                  <a:cubicBezTo>
                    <a:pt x="10064" y="28105"/>
                    <a:pt x="10038" y="28908"/>
                    <a:pt x="10064" y="29711"/>
                  </a:cubicBezTo>
                  <a:lnTo>
                    <a:pt x="10064" y="29871"/>
                  </a:lnTo>
                  <a:cubicBezTo>
                    <a:pt x="10091" y="30219"/>
                    <a:pt x="10145" y="30621"/>
                    <a:pt x="10172" y="30969"/>
                  </a:cubicBezTo>
                  <a:cubicBezTo>
                    <a:pt x="10359" y="32441"/>
                    <a:pt x="10760" y="33859"/>
                    <a:pt x="11376" y="35171"/>
                  </a:cubicBezTo>
                  <a:cubicBezTo>
                    <a:pt x="11965" y="36509"/>
                    <a:pt x="12848" y="37740"/>
                    <a:pt x="13892" y="38811"/>
                  </a:cubicBezTo>
                  <a:cubicBezTo>
                    <a:pt x="14374" y="39319"/>
                    <a:pt x="14963" y="39801"/>
                    <a:pt x="15578" y="40283"/>
                  </a:cubicBezTo>
                  <a:cubicBezTo>
                    <a:pt x="16167" y="40684"/>
                    <a:pt x="16756" y="41113"/>
                    <a:pt x="17425" y="41487"/>
                  </a:cubicBezTo>
                  <a:cubicBezTo>
                    <a:pt x="18121" y="41889"/>
                    <a:pt x="18844" y="42264"/>
                    <a:pt x="19539" y="42558"/>
                  </a:cubicBezTo>
                  <a:cubicBezTo>
                    <a:pt x="20289" y="42879"/>
                    <a:pt x="21119" y="43120"/>
                    <a:pt x="21868" y="43334"/>
                  </a:cubicBezTo>
                  <a:cubicBezTo>
                    <a:pt x="22350" y="43415"/>
                    <a:pt x="22778" y="43495"/>
                    <a:pt x="23260" y="43548"/>
                  </a:cubicBezTo>
                  <a:cubicBezTo>
                    <a:pt x="23340" y="43655"/>
                    <a:pt x="23447" y="43736"/>
                    <a:pt x="23554" y="43816"/>
                  </a:cubicBezTo>
                  <a:cubicBezTo>
                    <a:pt x="23608" y="43896"/>
                    <a:pt x="23688" y="43923"/>
                    <a:pt x="23742" y="44003"/>
                  </a:cubicBezTo>
                  <a:lnTo>
                    <a:pt x="24063" y="44191"/>
                  </a:lnTo>
                  <a:cubicBezTo>
                    <a:pt x="24063" y="44191"/>
                    <a:pt x="24143" y="44271"/>
                    <a:pt x="24197" y="44298"/>
                  </a:cubicBezTo>
                  <a:cubicBezTo>
                    <a:pt x="24678" y="44619"/>
                    <a:pt x="25214" y="44887"/>
                    <a:pt x="25722" y="45101"/>
                  </a:cubicBezTo>
                  <a:cubicBezTo>
                    <a:pt x="26338" y="45342"/>
                    <a:pt x="26954" y="45475"/>
                    <a:pt x="27596" y="45502"/>
                  </a:cubicBezTo>
                  <a:lnTo>
                    <a:pt x="27890" y="45502"/>
                  </a:lnTo>
                  <a:cubicBezTo>
                    <a:pt x="28024" y="45502"/>
                    <a:pt x="28158" y="45502"/>
                    <a:pt x="28158" y="45636"/>
                  </a:cubicBezTo>
                  <a:cubicBezTo>
                    <a:pt x="28800" y="45556"/>
                    <a:pt x="29389" y="45395"/>
                    <a:pt x="29898" y="45101"/>
                  </a:cubicBezTo>
                  <a:cubicBezTo>
                    <a:pt x="30192" y="44913"/>
                    <a:pt x="30460" y="44726"/>
                    <a:pt x="30701" y="44458"/>
                  </a:cubicBezTo>
                  <a:cubicBezTo>
                    <a:pt x="30701" y="44458"/>
                    <a:pt x="30728" y="44458"/>
                    <a:pt x="30728" y="44432"/>
                  </a:cubicBezTo>
                  <a:cubicBezTo>
                    <a:pt x="30968" y="44110"/>
                    <a:pt x="31183" y="43816"/>
                    <a:pt x="31316" y="43495"/>
                  </a:cubicBezTo>
                  <a:cubicBezTo>
                    <a:pt x="31450" y="43174"/>
                    <a:pt x="31530" y="42852"/>
                    <a:pt x="31584" y="42478"/>
                  </a:cubicBezTo>
                  <a:cubicBezTo>
                    <a:pt x="31611" y="42371"/>
                    <a:pt x="31611" y="42290"/>
                    <a:pt x="31611" y="42157"/>
                  </a:cubicBezTo>
                  <a:lnTo>
                    <a:pt x="31611" y="41889"/>
                  </a:lnTo>
                  <a:lnTo>
                    <a:pt x="31611" y="41568"/>
                  </a:lnTo>
                  <a:lnTo>
                    <a:pt x="31611" y="41514"/>
                  </a:lnTo>
                  <a:cubicBezTo>
                    <a:pt x="31798" y="41434"/>
                    <a:pt x="32012" y="41354"/>
                    <a:pt x="32200" y="41247"/>
                  </a:cubicBezTo>
                  <a:cubicBezTo>
                    <a:pt x="32253" y="41220"/>
                    <a:pt x="32387" y="41139"/>
                    <a:pt x="32387" y="41139"/>
                  </a:cubicBezTo>
                  <a:cubicBezTo>
                    <a:pt x="32815" y="40872"/>
                    <a:pt x="33217" y="40470"/>
                    <a:pt x="33484" y="40042"/>
                  </a:cubicBezTo>
                  <a:cubicBezTo>
                    <a:pt x="34020" y="39212"/>
                    <a:pt x="34180" y="38168"/>
                    <a:pt x="33993" y="37098"/>
                  </a:cubicBezTo>
                  <a:cubicBezTo>
                    <a:pt x="33913" y="36830"/>
                    <a:pt x="33859" y="36563"/>
                    <a:pt x="33752" y="36295"/>
                  </a:cubicBezTo>
                  <a:cubicBezTo>
                    <a:pt x="34020" y="35786"/>
                    <a:pt x="34207" y="35197"/>
                    <a:pt x="34261" y="34555"/>
                  </a:cubicBezTo>
                  <a:cubicBezTo>
                    <a:pt x="34287" y="34261"/>
                    <a:pt x="34287" y="33940"/>
                    <a:pt x="34261" y="33645"/>
                  </a:cubicBezTo>
                  <a:cubicBezTo>
                    <a:pt x="34341" y="33618"/>
                    <a:pt x="34421" y="33618"/>
                    <a:pt x="34475" y="33592"/>
                  </a:cubicBezTo>
                  <a:cubicBezTo>
                    <a:pt x="35197" y="33377"/>
                    <a:pt x="35867" y="33110"/>
                    <a:pt x="36429" y="32815"/>
                  </a:cubicBezTo>
                  <a:cubicBezTo>
                    <a:pt x="36750" y="32655"/>
                    <a:pt x="37071" y="32441"/>
                    <a:pt x="37365" y="32253"/>
                  </a:cubicBezTo>
                  <a:cubicBezTo>
                    <a:pt x="37820" y="31905"/>
                    <a:pt x="38195" y="31584"/>
                    <a:pt x="38490" y="31209"/>
                  </a:cubicBezTo>
                  <a:cubicBezTo>
                    <a:pt x="38623" y="31049"/>
                    <a:pt x="38811" y="30835"/>
                    <a:pt x="38971" y="30567"/>
                  </a:cubicBezTo>
                  <a:cubicBezTo>
                    <a:pt x="39105" y="30380"/>
                    <a:pt x="39212" y="30166"/>
                    <a:pt x="39293" y="29978"/>
                  </a:cubicBezTo>
                  <a:cubicBezTo>
                    <a:pt x="39480" y="29523"/>
                    <a:pt x="39640" y="29095"/>
                    <a:pt x="39694" y="28667"/>
                  </a:cubicBezTo>
                  <a:cubicBezTo>
                    <a:pt x="39801" y="28131"/>
                    <a:pt x="39828" y="27623"/>
                    <a:pt x="39828" y="27168"/>
                  </a:cubicBezTo>
                  <a:cubicBezTo>
                    <a:pt x="40203" y="26311"/>
                    <a:pt x="40470" y="25482"/>
                    <a:pt x="40631" y="24652"/>
                  </a:cubicBezTo>
                  <a:cubicBezTo>
                    <a:pt x="40872" y="23554"/>
                    <a:pt x="40952" y="22430"/>
                    <a:pt x="40845" y="21360"/>
                  </a:cubicBezTo>
                  <a:cubicBezTo>
                    <a:pt x="40818" y="20744"/>
                    <a:pt x="40711" y="20182"/>
                    <a:pt x="40577" y="19593"/>
                  </a:cubicBezTo>
                  <a:cubicBezTo>
                    <a:pt x="40497" y="19459"/>
                    <a:pt x="40470" y="19299"/>
                    <a:pt x="40443" y="19165"/>
                  </a:cubicBezTo>
                  <a:lnTo>
                    <a:pt x="40443" y="19165"/>
                  </a:lnTo>
                  <a:cubicBezTo>
                    <a:pt x="40684" y="19299"/>
                    <a:pt x="40898" y="19433"/>
                    <a:pt x="41220" y="19540"/>
                  </a:cubicBezTo>
                  <a:cubicBezTo>
                    <a:pt x="41514" y="19620"/>
                    <a:pt x="41808" y="19673"/>
                    <a:pt x="42103" y="19673"/>
                  </a:cubicBezTo>
                  <a:cubicBezTo>
                    <a:pt x="42826" y="19673"/>
                    <a:pt x="43521" y="19433"/>
                    <a:pt x="44030" y="18951"/>
                  </a:cubicBezTo>
                  <a:cubicBezTo>
                    <a:pt x="44378" y="18656"/>
                    <a:pt x="44860" y="18094"/>
                    <a:pt x="45020" y="17184"/>
                  </a:cubicBezTo>
                  <a:cubicBezTo>
                    <a:pt x="45181" y="16381"/>
                    <a:pt x="45101" y="15498"/>
                    <a:pt x="44726" y="14641"/>
                  </a:cubicBezTo>
                  <a:cubicBezTo>
                    <a:pt x="44592" y="14320"/>
                    <a:pt x="44432" y="14026"/>
                    <a:pt x="44217" y="13678"/>
                  </a:cubicBezTo>
                  <a:cubicBezTo>
                    <a:pt x="44030" y="13384"/>
                    <a:pt x="43816" y="13116"/>
                    <a:pt x="43575" y="12848"/>
                  </a:cubicBezTo>
                  <a:cubicBezTo>
                    <a:pt x="43495" y="12741"/>
                    <a:pt x="43388" y="12607"/>
                    <a:pt x="43281" y="12500"/>
                  </a:cubicBezTo>
                  <a:cubicBezTo>
                    <a:pt x="43174" y="12366"/>
                    <a:pt x="43093" y="12259"/>
                    <a:pt x="42959" y="12179"/>
                  </a:cubicBezTo>
                  <a:cubicBezTo>
                    <a:pt x="42772" y="12018"/>
                    <a:pt x="42585" y="11885"/>
                    <a:pt x="42424" y="11751"/>
                  </a:cubicBezTo>
                  <a:cubicBezTo>
                    <a:pt x="42156" y="11537"/>
                    <a:pt x="41835" y="11376"/>
                    <a:pt x="41514" y="11269"/>
                  </a:cubicBezTo>
                  <a:cubicBezTo>
                    <a:pt x="41487" y="11082"/>
                    <a:pt x="41434" y="10868"/>
                    <a:pt x="41380" y="10680"/>
                  </a:cubicBezTo>
                  <a:cubicBezTo>
                    <a:pt x="41246" y="10279"/>
                    <a:pt x="41086" y="9877"/>
                    <a:pt x="40872" y="9529"/>
                  </a:cubicBezTo>
                  <a:cubicBezTo>
                    <a:pt x="40604" y="9021"/>
                    <a:pt x="40229" y="8566"/>
                    <a:pt x="39828" y="8164"/>
                  </a:cubicBezTo>
                  <a:cubicBezTo>
                    <a:pt x="39748" y="8057"/>
                    <a:pt x="39614" y="7950"/>
                    <a:pt x="39507" y="7870"/>
                  </a:cubicBezTo>
                  <a:cubicBezTo>
                    <a:pt x="39212" y="7602"/>
                    <a:pt x="38864" y="7361"/>
                    <a:pt x="38570" y="7201"/>
                  </a:cubicBezTo>
                  <a:cubicBezTo>
                    <a:pt x="38409" y="7094"/>
                    <a:pt x="38222" y="7013"/>
                    <a:pt x="38088" y="6960"/>
                  </a:cubicBezTo>
                  <a:cubicBezTo>
                    <a:pt x="37954" y="6879"/>
                    <a:pt x="37820" y="6853"/>
                    <a:pt x="37687" y="6799"/>
                  </a:cubicBezTo>
                  <a:cubicBezTo>
                    <a:pt x="37419" y="6692"/>
                    <a:pt x="37151" y="6612"/>
                    <a:pt x="36857" y="6612"/>
                  </a:cubicBezTo>
                  <a:lnTo>
                    <a:pt x="36616" y="6612"/>
                  </a:lnTo>
                  <a:cubicBezTo>
                    <a:pt x="36161" y="6612"/>
                    <a:pt x="35652" y="6719"/>
                    <a:pt x="35251" y="6960"/>
                  </a:cubicBezTo>
                  <a:cubicBezTo>
                    <a:pt x="34742" y="7201"/>
                    <a:pt x="34261" y="7522"/>
                    <a:pt x="33752" y="7950"/>
                  </a:cubicBezTo>
                  <a:cubicBezTo>
                    <a:pt x="33270" y="8352"/>
                    <a:pt x="32842" y="8807"/>
                    <a:pt x="32441" y="9235"/>
                  </a:cubicBezTo>
                  <a:cubicBezTo>
                    <a:pt x="32066" y="9663"/>
                    <a:pt x="31745" y="10091"/>
                    <a:pt x="31450" y="10546"/>
                  </a:cubicBezTo>
                  <a:cubicBezTo>
                    <a:pt x="30513" y="10225"/>
                    <a:pt x="29523" y="10065"/>
                    <a:pt x="28586" y="10011"/>
                  </a:cubicBezTo>
                  <a:cubicBezTo>
                    <a:pt x="28372" y="9958"/>
                    <a:pt x="28131" y="9958"/>
                    <a:pt x="27890" y="9958"/>
                  </a:cubicBezTo>
                  <a:cubicBezTo>
                    <a:pt x="27489" y="9958"/>
                    <a:pt x="27114" y="10011"/>
                    <a:pt x="26713" y="10038"/>
                  </a:cubicBezTo>
                  <a:cubicBezTo>
                    <a:pt x="26659" y="9369"/>
                    <a:pt x="26525" y="8700"/>
                    <a:pt x="26391" y="8004"/>
                  </a:cubicBezTo>
                  <a:cubicBezTo>
                    <a:pt x="26258" y="7442"/>
                    <a:pt x="26124" y="6960"/>
                    <a:pt x="25990" y="6478"/>
                  </a:cubicBezTo>
                  <a:cubicBezTo>
                    <a:pt x="25856" y="5969"/>
                    <a:pt x="25642" y="5434"/>
                    <a:pt x="25455" y="4979"/>
                  </a:cubicBezTo>
                  <a:cubicBezTo>
                    <a:pt x="25187" y="4417"/>
                    <a:pt x="24946" y="3882"/>
                    <a:pt x="24652" y="3373"/>
                  </a:cubicBezTo>
                  <a:cubicBezTo>
                    <a:pt x="24304" y="2784"/>
                    <a:pt x="23956" y="2249"/>
                    <a:pt x="23501" y="1767"/>
                  </a:cubicBezTo>
                  <a:cubicBezTo>
                    <a:pt x="22965" y="1178"/>
                    <a:pt x="22377" y="723"/>
                    <a:pt x="21734" y="429"/>
                  </a:cubicBezTo>
                  <a:cubicBezTo>
                    <a:pt x="21493" y="295"/>
                    <a:pt x="21279" y="242"/>
                    <a:pt x="21038" y="161"/>
                  </a:cubicBezTo>
                  <a:cubicBezTo>
                    <a:pt x="20797" y="108"/>
                    <a:pt x="20530" y="54"/>
                    <a:pt x="20235" y="27"/>
                  </a:cubicBezTo>
                  <a:cubicBezTo>
                    <a:pt x="20102" y="1"/>
                    <a:pt x="19968" y="1"/>
                    <a:pt x="1983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2" name="Google Shape;6988;p47">
              <a:extLst>
                <a:ext uri="{FF2B5EF4-FFF2-40B4-BE49-F238E27FC236}">
                  <a16:creationId xmlns:a16="http://schemas.microsoft.com/office/drawing/2014/main" id="{94F0E14E-1DC4-1DB9-D8E6-E78A701C6555}"/>
                </a:ext>
              </a:extLst>
            </p:cNvPr>
            <p:cNvSpPr/>
            <p:nvPr/>
          </p:nvSpPr>
          <p:spPr>
            <a:xfrm>
              <a:off x="7060000" y="6879700"/>
              <a:ext cx="222850" cy="525300"/>
            </a:xfrm>
            <a:custGeom>
              <a:avLst/>
              <a:gdLst/>
              <a:ahLst/>
              <a:cxnLst/>
              <a:rect l="l" t="t" r="r" b="b"/>
              <a:pathLst>
                <a:path w="8914" h="21012" extrusionOk="0">
                  <a:moveTo>
                    <a:pt x="4685" y="0"/>
                  </a:moveTo>
                  <a:cubicBezTo>
                    <a:pt x="4658" y="27"/>
                    <a:pt x="4578" y="27"/>
                    <a:pt x="4551" y="27"/>
                  </a:cubicBezTo>
                  <a:cubicBezTo>
                    <a:pt x="4417" y="27"/>
                    <a:pt x="4256" y="80"/>
                    <a:pt x="4096" y="107"/>
                  </a:cubicBezTo>
                  <a:cubicBezTo>
                    <a:pt x="3909" y="134"/>
                    <a:pt x="3721" y="241"/>
                    <a:pt x="3507" y="348"/>
                  </a:cubicBezTo>
                  <a:cubicBezTo>
                    <a:pt x="3346" y="428"/>
                    <a:pt x="3186" y="562"/>
                    <a:pt x="2972" y="696"/>
                  </a:cubicBezTo>
                  <a:cubicBezTo>
                    <a:pt x="2677" y="964"/>
                    <a:pt x="2410" y="1285"/>
                    <a:pt x="2088" y="1713"/>
                  </a:cubicBezTo>
                  <a:cubicBezTo>
                    <a:pt x="1848" y="2034"/>
                    <a:pt x="1633" y="2409"/>
                    <a:pt x="1446" y="2784"/>
                  </a:cubicBezTo>
                  <a:cubicBezTo>
                    <a:pt x="1232" y="3159"/>
                    <a:pt x="1071" y="3587"/>
                    <a:pt x="911" y="4095"/>
                  </a:cubicBezTo>
                  <a:cubicBezTo>
                    <a:pt x="536" y="5086"/>
                    <a:pt x="295" y="6156"/>
                    <a:pt x="161" y="7388"/>
                  </a:cubicBezTo>
                  <a:cubicBezTo>
                    <a:pt x="28" y="8512"/>
                    <a:pt x="1" y="9636"/>
                    <a:pt x="81" y="10867"/>
                  </a:cubicBezTo>
                  <a:cubicBezTo>
                    <a:pt x="108" y="11991"/>
                    <a:pt x="242" y="13142"/>
                    <a:pt x="429" y="14427"/>
                  </a:cubicBezTo>
                  <a:cubicBezTo>
                    <a:pt x="616" y="15524"/>
                    <a:pt x="804" y="16622"/>
                    <a:pt x="1098" y="17880"/>
                  </a:cubicBezTo>
                  <a:cubicBezTo>
                    <a:pt x="1312" y="18709"/>
                    <a:pt x="1500" y="19566"/>
                    <a:pt x="1767" y="20556"/>
                  </a:cubicBezTo>
                  <a:cubicBezTo>
                    <a:pt x="1767" y="20583"/>
                    <a:pt x="1821" y="20636"/>
                    <a:pt x="1874" y="20636"/>
                  </a:cubicBezTo>
                  <a:lnTo>
                    <a:pt x="1767" y="20717"/>
                  </a:lnTo>
                  <a:lnTo>
                    <a:pt x="1687" y="20770"/>
                  </a:lnTo>
                  <a:cubicBezTo>
                    <a:pt x="1633" y="20824"/>
                    <a:pt x="1633" y="20851"/>
                    <a:pt x="1633" y="20877"/>
                  </a:cubicBezTo>
                  <a:cubicBezTo>
                    <a:pt x="1633" y="20904"/>
                    <a:pt x="1633" y="20958"/>
                    <a:pt x="1687" y="20984"/>
                  </a:cubicBezTo>
                  <a:cubicBezTo>
                    <a:pt x="1714" y="21011"/>
                    <a:pt x="1741" y="21011"/>
                    <a:pt x="1767" y="21011"/>
                  </a:cubicBezTo>
                  <a:cubicBezTo>
                    <a:pt x="1821" y="21011"/>
                    <a:pt x="1848" y="20984"/>
                    <a:pt x="1874" y="20984"/>
                  </a:cubicBezTo>
                  <a:cubicBezTo>
                    <a:pt x="4042" y="19271"/>
                    <a:pt x="5595" y="17692"/>
                    <a:pt x="6772" y="16060"/>
                  </a:cubicBezTo>
                  <a:cubicBezTo>
                    <a:pt x="7468" y="15069"/>
                    <a:pt x="8004" y="14052"/>
                    <a:pt x="8352" y="13062"/>
                  </a:cubicBezTo>
                  <a:cubicBezTo>
                    <a:pt x="8726" y="12018"/>
                    <a:pt x="8914" y="10867"/>
                    <a:pt x="8914" y="9502"/>
                  </a:cubicBezTo>
                  <a:cubicBezTo>
                    <a:pt x="8914" y="8378"/>
                    <a:pt x="8780" y="7173"/>
                    <a:pt x="8485" y="5862"/>
                  </a:cubicBezTo>
                  <a:cubicBezTo>
                    <a:pt x="8405" y="5380"/>
                    <a:pt x="8298" y="4952"/>
                    <a:pt x="8164" y="4577"/>
                  </a:cubicBezTo>
                  <a:cubicBezTo>
                    <a:pt x="8030" y="4149"/>
                    <a:pt x="7870" y="3747"/>
                    <a:pt x="7682" y="3319"/>
                  </a:cubicBezTo>
                  <a:cubicBezTo>
                    <a:pt x="7495" y="2837"/>
                    <a:pt x="7281" y="2409"/>
                    <a:pt x="7067" y="2008"/>
                  </a:cubicBezTo>
                  <a:cubicBezTo>
                    <a:pt x="6826" y="1579"/>
                    <a:pt x="6558" y="1205"/>
                    <a:pt x="6264" y="910"/>
                  </a:cubicBezTo>
                  <a:cubicBezTo>
                    <a:pt x="5969" y="562"/>
                    <a:pt x="5622" y="348"/>
                    <a:pt x="5327" y="161"/>
                  </a:cubicBezTo>
                  <a:lnTo>
                    <a:pt x="5033" y="80"/>
                  </a:lnTo>
                  <a:cubicBezTo>
                    <a:pt x="4926" y="27"/>
                    <a:pt x="4819" y="27"/>
                    <a:pt x="4685" y="0"/>
                  </a:cubicBezTo>
                  <a:close/>
                </a:path>
              </a:pathLst>
            </a:custGeom>
            <a:solidFill>
              <a:srgbClr val="3D85C6">
                <a:alpha val="2895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3" name="Google Shape;6989;p47">
              <a:extLst>
                <a:ext uri="{FF2B5EF4-FFF2-40B4-BE49-F238E27FC236}">
                  <a16:creationId xmlns:a16="http://schemas.microsoft.com/office/drawing/2014/main" id="{978AD341-8B3B-3968-E0A7-94114A0E558F}"/>
                </a:ext>
              </a:extLst>
            </p:cNvPr>
            <p:cNvSpPr/>
            <p:nvPr/>
          </p:nvSpPr>
          <p:spPr>
            <a:xfrm>
              <a:off x="6744175" y="6952625"/>
              <a:ext cx="368050" cy="486500"/>
            </a:xfrm>
            <a:custGeom>
              <a:avLst/>
              <a:gdLst/>
              <a:ahLst/>
              <a:cxnLst/>
              <a:rect l="l" t="t" r="r" b="b"/>
              <a:pathLst>
                <a:path w="14722" h="19460" extrusionOk="0">
                  <a:moveTo>
                    <a:pt x="3935" y="1"/>
                  </a:moveTo>
                  <a:cubicBezTo>
                    <a:pt x="3667" y="1"/>
                    <a:pt x="3400" y="27"/>
                    <a:pt x="3132" y="81"/>
                  </a:cubicBezTo>
                  <a:cubicBezTo>
                    <a:pt x="2891" y="134"/>
                    <a:pt x="2704" y="188"/>
                    <a:pt x="2543" y="268"/>
                  </a:cubicBezTo>
                  <a:cubicBezTo>
                    <a:pt x="2195" y="402"/>
                    <a:pt x="1874" y="589"/>
                    <a:pt x="1553" y="884"/>
                  </a:cubicBezTo>
                  <a:cubicBezTo>
                    <a:pt x="1339" y="1125"/>
                    <a:pt x="1098" y="1419"/>
                    <a:pt x="884" y="1794"/>
                  </a:cubicBezTo>
                  <a:cubicBezTo>
                    <a:pt x="723" y="2088"/>
                    <a:pt x="589" y="2463"/>
                    <a:pt x="455" y="2891"/>
                  </a:cubicBezTo>
                  <a:cubicBezTo>
                    <a:pt x="214" y="3748"/>
                    <a:pt x="161" y="4578"/>
                    <a:pt x="81" y="5327"/>
                  </a:cubicBezTo>
                  <a:cubicBezTo>
                    <a:pt x="54" y="5728"/>
                    <a:pt x="54" y="6103"/>
                    <a:pt x="27" y="6478"/>
                  </a:cubicBezTo>
                  <a:cubicBezTo>
                    <a:pt x="0" y="7067"/>
                    <a:pt x="27" y="7629"/>
                    <a:pt x="54" y="8218"/>
                  </a:cubicBezTo>
                  <a:cubicBezTo>
                    <a:pt x="161" y="9369"/>
                    <a:pt x="348" y="10493"/>
                    <a:pt x="696" y="11617"/>
                  </a:cubicBezTo>
                  <a:cubicBezTo>
                    <a:pt x="1017" y="12714"/>
                    <a:pt x="1526" y="13758"/>
                    <a:pt x="2142" y="14722"/>
                  </a:cubicBezTo>
                  <a:cubicBezTo>
                    <a:pt x="2436" y="15177"/>
                    <a:pt x="2757" y="15659"/>
                    <a:pt x="3132" y="16114"/>
                  </a:cubicBezTo>
                  <a:cubicBezTo>
                    <a:pt x="3480" y="16515"/>
                    <a:pt x="3801" y="16890"/>
                    <a:pt x="4176" y="17184"/>
                  </a:cubicBezTo>
                  <a:cubicBezTo>
                    <a:pt x="4898" y="17827"/>
                    <a:pt x="5755" y="18362"/>
                    <a:pt x="6692" y="18737"/>
                  </a:cubicBezTo>
                  <a:cubicBezTo>
                    <a:pt x="7120" y="18924"/>
                    <a:pt x="7575" y="19058"/>
                    <a:pt x="8084" y="19192"/>
                  </a:cubicBezTo>
                  <a:cubicBezTo>
                    <a:pt x="8565" y="19299"/>
                    <a:pt x="9020" y="19379"/>
                    <a:pt x="9529" y="19432"/>
                  </a:cubicBezTo>
                  <a:cubicBezTo>
                    <a:pt x="9716" y="19432"/>
                    <a:pt x="9904" y="19459"/>
                    <a:pt x="10091" y="19459"/>
                  </a:cubicBezTo>
                  <a:cubicBezTo>
                    <a:pt x="10760" y="19459"/>
                    <a:pt x="11456" y="19379"/>
                    <a:pt x="12098" y="19192"/>
                  </a:cubicBezTo>
                  <a:cubicBezTo>
                    <a:pt x="12901" y="19004"/>
                    <a:pt x="13678" y="18630"/>
                    <a:pt x="14400" y="18175"/>
                  </a:cubicBezTo>
                  <a:lnTo>
                    <a:pt x="14481" y="18175"/>
                  </a:lnTo>
                  <a:cubicBezTo>
                    <a:pt x="14534" y="18175"/>
                    <a:pt x="14614" y="18121"/>
                    <a:pt x="14614" y="18067"/>
                  </a:cubicBezTo>
                  <a:cubicBezTo>
                    <a:pt x="14668" y="17452"/>
                    <a:pt x="14721" y="16783"/>
                    <a:pt x="14721" y="16060"/>
                  </a:cubicBezTo>
                  <a:cubicBezTo>
                    <a:pt x="14721" y="15444"/>
                    <a:pt x="14721" y="14856"/>
                    <a:pt x="14668" y="14293"/>
                  </a:cubicBezTo>
                  <a:cubicBezTo>
                    <a:pt x="14614" y="13116"/>
                    <a:pt x="14481" y="11965"/>
                    <a:pt x="14240" y="10894"/>
                  </a:cubicBezTo>
                  <a:cubicBezTo>
                    <a:pt x="13999" y="9797"/>
                    <a:pt x="13678" y="8726"/>
                    <a:pt x="13249" y="7736"/>
                  </a:cubicBezTo>
                  <a:cubicBezTo>
                    <a:pt x="12768" y="6692"/>
                    <a:pt x="12205" y="5675"/>
                    <a:pt x="11536" y="4711"/>
                  </a:cubicBezTo>
                  <a:cubicBezTo>
                    <a:pt x="10867" y="3801"/>
                    <a:pt x="10198" y="2998"/>
                    <a:pt x="9449" y="2329"/>
                  </a:cubicBezTo>
                  <a:cubicBezTo>
                    <a:pt x="8646" y="1580"/>
                    <a:pt x="7789" y="991"/>
                    <a:pt x="6906" y="643"/>
                  </a:cubicBezTo>
                  <a:cubicBezTo>
                    <a:pt x="6451" y="429"/>
                    <a:pt x="5969" y="268"/>
                    <a:pt x="5487" y="161"/>
                  </a:cubicBezTo>
                  <a:cubicBezTo>
                    <a:pt x="5086" y="27"/>
                    <a:pt x="4684" y="1"/>
                    <a:pt x="4229" y="1"/>
                  </a:cubicBezTo>
                  <a:close/>
                </a:path>
              </a:pathLst>
            </a:custGeom>
            <a:solidFill>
              <a:srgbClr val="3D85C6">
                <a:alpha val="2895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4" name="Google Shape;6990;p47">
              <a:extLst>
                <a:ext uri="{FF2B5EF4-FFF2-40B4-BE49-F238E27FC236}">
                  <a16:creationId xmlns:a16="http://schemas.microsoft.com/office/drawing/2014/main" id="{1B688960-9A17-54C1-4C4F-AE1D51E06BE4}"/>
                </a:ext>
              </a:extLst>
            </p:cNvPr>
            <p:cNvSpPr/>
            <p:nvPr/>
          </p:nvSpPr>
          <p:spPr>
            <a:xfrm>
              <a:off x="6785650" y="7043625"/>
              <a:ext cx="208125" cy="362025"/>
            </a:xfrm>
            <a:custGeom>
              <a:avLst/>
              <a:gdLst/>
              <a:ahLst/>
              <a:cxnLst/>
              <a:rect l="l" t="t" r="r" b="b"/>
              <a:pathLst>
                <a:path w="8325" h="14481" extrusionOk="0">
                  <a:moveTo>
                    <a:pt x="3962" y="11269"/>
                  </a:moveTo>
                  <a:cubicBezTo>
                    <a:pt x="3962" y="11323"/>
                    <a:pt x="3989" y="11323"/>
                    <a:pt x="3989" y="11323"/>
                  </a:cubicBezTo>
                  <a:lnTo>
                    <a:pt x="3962" y="11269"/>
                  </a:lnTo>
                  <a:close/>
                  <a:moveTo>
                    <a:pt x="750" y="1"/>
                  </a:moveTo>
                  <a:cubicBezTo>
                    <a:pt x="536" y="1"/>
                    <a:pt x="376" y="81"/>
                    <a:pt x="268" y="215"/>
                  </a:cubicBezTo>
                  <a:cubicBezTo>
                    <a:pt x="242" y="242"/>
                    <a:pt x="215" y="295"/>
                    <a:pt x="161" y="349"/>
                  </a:cubicBezTo>
                  <a:cubicBezTo>
                    <a:pt x="108" y="429"/>
                    <a:pt x="81" y="536"/>
                    <a:pt x="81" y="670"/>
                  </a:cubicBezTo>
                  <a:cubicBezTo>
                    <a:pt x="28" y="1045"/>
                    <a:pt x="1" y="1419"/>
                    <a:pt x="1" y="1767"/>
                  </a:cubicBezTo>
                  <a:lnTo>
                    <a:pt x="1" y="2918"/>
                  </a:lnTo>
                  <a:cubicBezTo>
                    <a:pt x="28" y="3748"/>
                    <a:pt x="161" y="4578"/>
                    <a:pt x="349" y="5381"/>
                  </a:cubicBezTo>
                  <a:cubicBezTo>
                    <a:pt x="509" y="6184"/>
                    <a:pt x="750" y="6987"/>
                    <a:pt x="1018" y="7736"/>
                  </a:cubicBezTo>
                  <a:lnTo>
                    <a:pt x="1500" y="8940"/>
                  </a:lnTo>
                  <a:cubicBezTo>
                    <a:pt x="1687" y="9288"/>
                    <a:pt x="1874" y="9636"/>
                    <a:pt x="2089" y="10011"/>
                  </a:cubicBezTo>
                  <a:cubicBezTo>
                    <a:pt x="2758" y="11109"/>
                    <a:pt x="3587" y="12152"/>
                    <a:pt x="4658" y="12929"/>
                  </a:cubicBezTo>
                  <a:cubicBezTo>
                    <a:pt x="4899" y="13089"/>
                    <a:pt x="5167" y="13277"/>
                    <a:pt x="5434" y="13464"/>
                  </a:cubicBezTo>
                  <a:cubicBezTo>
                    <a:pt x="5702" y="13624"/>
                    <a:pt x="5970" y="13758"/>
                    <a:pt x="6264" y="13892"/>
                  </a:cubicBezTo>
                  <a:cubicBezTo>
                    <a:pt x="6853" y="14160"/>
                    <a:pt x="7495" y="14347"/>
                    <a:pt x="8138" y="14481"/>
                  </a:cubicBezTo>
                  <a:cubicBezTo>
                    <a:pt x="8191" y="14481"/>
                    <a:pt x="8298" y="14454"/>
                    <a:pt x="8298" y="14401"/>
                  </a:cubicBezTo>
                  <a:cubicBezTo>
                    <a:pt x="8325" y="14320"/>
                    <a:pt x="8271" y="14213"/>
                    <a:pt x="8191" y="14213"/>
                  </a:cubicBezTo>
                  <a:cubicBezTo>
                    <a:pt x="7790" y="14160"/>
                    <a:pt x="7442" y="14026"/>
                    <a:pt x="7067" y="13839"/>
                  </a:cubicBezTo>
                  <a:lnTo>
                    <a:pt x="7094" y="13839"/>
                  </a:lnTo>
                  <a:cubicBezTo>
                    <a:pt x="6505" y="13598"/>
                    <a:pt x="5970" y="13277"/>
                    <a:pt x="5461" y="12875"/>
                  </a:cubicBezTo>
                  <a:cubicBezTo>
                    <a:pt x="4926" y="12447"/>
                    <a:pt x="4444" y="11938"/>
                    <a:pt x="4042" y="11403"/>
                  </a:cubicBezTo>
                  <a:lnTo>
                    <a:pt x="4016" y="11376"/>
                  </a:lnTo>
                  <a:cubicBezTo>
                    <a:pt x="3454" y="10600"/>
                    <a:pt x="2972" y="9770"/>
                    <a:pt x="2624" y="8914"/>
                  </a:cubicBezTo>
                  <a:cubicBezTo>
                    <a:pt x="2490" y="8593"/>
                    <a:pt x="2356" y="8271"/>
                    <a:pt x="2249" y="7977"/>
                  </a:cubicBezTo>
                  <a:cubicBezTo>
                    <a:pt x="2115" y="7602"/>
                    <a:pt x="2008" y="7227"/>
                    <a:pt x="1901" y="6826"/>
                  </a:cubicBezTo>
                  <a:cubicBezTo>
                    <a:pt x="1714" y="6103"/>
                    <a:pt x="1580" y="5354"/>
                    <a:pt x="1473" y="4631"/>
                  </a:cubicBezTo>
                  <a:cubicBezTo>
                    <a:pt x="1419" y="3989"/>
                    <a:pt x="1339" y="3320"/>
                    <a:pt x="1339" y="2651"/>
                  </a:cubicBezTo>
                  <a:lnTo>
                    <a:pt x="1339" y="1633"/>
                  </a:lnTo>
                  <a:cubicBezTo>
                    <a:pt x="1339" y="1312"/>
                    <a:pt x="1366" y="1018"/>
                    <a:pt x="1419" y="670"/>
                  </a:cubicBezTo>
                  <a:cubicBezTo>
                    <a:pt x="1446" y="509"/>
                    <a:pt x="1339" y="349"/>
                    <a:pt x="1205" y="215"/>
                  </a:cubicBezTo>
                  <a:cubicBezTo>
                    <a:pt x="1071" y="81"/>
                    <a:pt x="938" y="1"/>
                    <a:pt x="750" y="1"/>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5" name="Google Shape;6991;p47">
              <a:extLst>
                <a:ext uri="{FF2B5EF4-FFF2-40B4-BE49-F238E27FC236}">
                  <a16:creationId xmlns:a16="http://schemas.microsoft.com/office/drawing/2014/main" id="{E719E180-0738-6D37-7E22-473C92DD3C2D}"/>
                </a:ext>
              </a:extLst>
            </p:cNvPr>
            <p:cNvSpPr/>
            <p:nvPr/>
          </p:nvSpPr>
          <p:spPr>
            <a:xfrm>
              <a:off x="6795025" y="6997450"/>
              <a:ext cx="31475" cy="32150"/>
            </a:xfrm>
            <a:custGeom>
              <a:avLst/>
              <a:gdLst/>
              <a:ahLst/>
              <a:cxnLst/>
              <a:rect l="l" t="t" r="r" b="b"/>
              <a:pathLst>
                <a:path w="1259" h="1286" extrusionOk="0">
                  <a:moveTo>
                    <a:pt x="643" y="1"/>
                  </a:moveTo>
                  <a:cubicBezTo>
                    <a:pt x="295" y="1"/>
                    <a:pt x="1" y="269"/>
                    <a:pt x="1" y="643"/>
                  </a:cubicBezTo>
                  <a:cubicBezTo>
                    <a:pt x="1" y="991"/>
                    <a:pt x="295" y="1286"/>
                    <a:pt x="643" y="1286"/>
                  </a:cubicBezTo>
                  <a:cubicBezTo>
                    <a:pt x="964" y="1286"/>
                    <a:pt x="1259" y="991"/>
                    <a:pt x="1259" y="643"/>
                  </a:cubicBezTo>
                  <a:cubicBezTo>
                    <a:pt x="1259" y="322"/>
                    <a:pt x="964" y="1"/>
                    <a:pt x="643" y="1"/>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6" name="Google Shape;6992;p47">
              <a:extLst>
                <a:ext uri="{FF2B5EF4-FFF2-40B4-BE49-F238E27FC236}">
                  <a16:creationId xmlns:a16="http://schemas.microsoft.com/office/drawing/2014/main" id="{5105EF5D-8D9E-1877-CFF6-67E91B50B6C3}"/>
                </a:ext>
              </a:extLst>
            </p:cNvPr>
            <p:cNvSpPr/>
            <p:nvPr/>
          </p:nvSpPr>
          <p:spPr>
            <a:xfrm>
              <a:off x="6878000" y="7224300"/>
              <a:ext cx="106425" cy="144325"/>
            </a:xfrm>
            <a:custGeom>
              <a:avLst/>
              <a:gdLst/>
              <a:ahLst/>
              <a:cxnLst/>
              <a:rect l="l" t="t" r="r" b="b"/>
              <a:pathLst>
                <a:path w="4257" h="5773" extrusionOk="0">
                  <a:moveTo>
                    <a:pt x="54" y="0"/>
                  </a:moveTo>
                  <a:cubicBezTo>
                    <a:pt x="0" y="0"/>
                    <a:pt x="0" y="81"/>
                    <a:pt x="0" y="108"/>
                  </a:cubicBezTo>
                  <a:cubicBezTo>
                    <a:pt x="134" y="643"/>
                    <a:pt x="241" y="1178"/>
                    <a:pt x="456" y="1687"/>
                  </a:cubicBezTo>
                  <a:cubicBezTo>
                    <a:pt x="670" y="2222"/>
                    <a:pt x="911" y="2757"/>
                    <a:pt x="1258" y="3212"/>
                  </a:cubicBezTo>
                  <a:cubicBezTo>
                    <a:pt x="1392" y="3453"/>
                    <a:pt x="1553" y="3641"/>
                    <a:pt x="1713" y="3882"/>
                  </a:cubicBezTo>
                  <a:cubicBezTo>
                    <a:pt x="1901" y="4122"/>
                    <a:pt x="2088" y="4363"/>
                    <a:pt x="2302" y="4551"/>
                  </a:cubicBezTo>
                  <a:lnTo>
                    <a:pt x="2891" y="5166"/>
                  </a:lnTo>
                  <a:cubicBezTo>
                    <a:pt x="3132" y="5354"/>
                    <a:pt x="3373" y="5568"/>
                    <a:pt x="3587" y="5728"/>
                  </a:cubicBezTo>
                  <a:cubicBezTo>
                    <a:pt x="3650" y="5760"/>
                    <a:pt x="3722" y="5773"/>
                    <a:pt x="3792" y="5773"/>
                  </a:cubicBezTo>
                  <a:cubicBezTo>
                    <a:pt x="3842" y="5773"/>
                    <a:pt x="3891" y="5766"/>
                    <a:pt x="3935" y="5755"/>
                  </a:cubicBezTo>
                  <a:cubicBezTo>
                    <a:pt x="4042" y="5728"/>
                    <a:pt x="4149" y="5648"/>
                    <a:pt x="4203" y="5568"/>
                  </a:cubicBezTo>
                  <a:cubicBezTo>
                    <a:pt x="4256" y="5461"/>
                    <a:pt x="4256" y="5327"/>
                    <a:pt x="4229" y="5220"/>
                  </a:cubicBezTo>
                  <a:cubicBezTo>
                    <a:pt x="4203" y="5113"/>
                    <a:pt x="4149" y="5032"/>
                    <a:pt x="4042" y="4952"/>
                  </a:cubicBezTo>
                  <a:lnTo>
                    <a:pt x="3426" y="4658"/>
                  </a:lnTo>
                  <a:cubicBezTo>
                    <a:pt x="3239" y="4524"/>
                    <a:pt x="3025" y="4390"/>
                    <a:pt x="2864" y="4256"/>
                  </a:cubicBezTo>
                  <a:cubicBezTo>
                    <a:pt x="2445" y="3889"/>
                    <a:pt x="2051" y="3497"/>
                    <a:pt x="1683" y="3078"/>
                  </a:cubicBezTo>
                  <a:lnTo>
                    <a:pt x="1683" y="3078"/>
                  </a:lnTo>
                  <a:cubicBezTo>
                    <a:pt x="1684" y="3078"/>
                    <a:pt x="1686" y="3079"/>
                    <a:pt x="1687" y="3079"/>
                  </a:cubicBezTo>
                  <a:lnTo>
                    <a:pt x="1660" y="3052"/>
                  </a:lnTo>
                  <a:lnTo>
                    <a:pt x="1660" y="3052"/>
                  </a:lnTo>
                  <a:cubicBezTo>
                    <a:pt x="1660" y="3052"/>
                    <a:pt x="1660" y="3052"/>
                    <a:pt x="1660" y="3052"/>
                  </a:cubicBezTo>
                  <a:cubicBezTo>
                    <a:pt x="1419" y="2757"/>
                    <a:pt x="1232" y="2436"/>
                    <a:pt x="1018" y="2115"/>
                  </a:cubicBezTo>
                  <a:cubicBezTo>
                    <a:pt x="830" y="1767"/>
                    <a:pt x="643" y="1419"/>
                    <a:pt x="482" y="1044"/>
                  </a:cubicBezTo>
                  <a:cubicBezTo>
                    <a:pt x="348" y="696"/>
                    <a:pt x="241" y="375"/>
                    <a:pt x="188" y="27"/>
                  </a:cubicBezTo>
                  <a:cubicBezTo>
                    <a:pt x="161" y="27"/>
                    <a:pt x="134" y="0"/>
                    <a:pt x="54" y="0"/>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7" name="Google Shape;6993;p47">
              <a:extLst>
                <a:ext uri="{FF2B5EF4-FFF2-40B4-BE49-F238E27FC236}">
                  <a16:creationId xmlns:a16="http://schemas.microsoft.com/office/drawing/2014/main" id="{1E2DC6D3-D064-59E9-9046-A11F1B0C102F}"/>
                </a:ext>
              </a:extLst>
            </p:cNvPr>
            <p:cNvSpPr/>
            <p:nvPr/>
          </p:nvSpPr>
          <p:spPr>
            <a:xfrm>
              <a:off x="7284175" y="7777475"/>
              <a:ext cx="119800" cy="110325"/>
            </a:xfrm>
            <a:custGeom>
              <a:avLst/>
              <a:gdLst/>
              <a:ahLst/>
              <a:cxnLst/>
              <a:rect l="l" t="t" r="r" b="b"/>
              <a:pathLst>
                <a:path w="4792" h="4413" extrusionOk="0">
                  <a:moveTo>
                    <a:pt x="3884" y="0"/>
                  </a:moveTo>
                  <a:cubicBezTo>
                    <a:pt x="3877" y="0"/>
                    <a:pt x="3866" y="13"/>
                    <a:pt x="3854" y="35"/>
                  </a:cubicBezTo>
                  <a:cubicBezTo>
                    <a:pt x="3507" y="437"/>
                    <a:pt x="3078" y="785"/>
                    <a:pt x="2516" y="1160"/>
                  </a:cubicBezTo>
                  <a:cubicBezTo>
                    <a:pt x="1901" y="1561"/>
                    <a:pt x="1339" y="1855"/>
                    <a:pt x="750" y="2070"/>
                  </a:cubicBezTo>
                  <a:cubicBezTo>
                    <a:pt x="536" y="2123"/>
                    <a:pt x="348" y="2203"/>
                    <a:pt x="134" y="2230"/>
                  </a:cubicBezTo>
                  <a:cubicBezTo>
                    <a:pt x="107" y="2230"/>
                    <a:pt x="81" y="2257"/>
                    <a:pt x="27" y="2311"/>
                  </a:cubicBezTo>
                  <a:cubicBezTo>
                    <a:pt x="0" y="2337"/>
                    <a:pt x="0" y="2364"/>
                    <a:pt x="0" y="2391"/>
                  </a:cubicBezTo>
                  <a:lnTo>
                    <a:pt x="81" y="2471"/>
                  </a:lnTo>
                  <a:cubicBezTo>
                    <a:pt x="161" y="2578"/>
                    <a:pt x="268" y="2712"/>
                    <a:pt x="375" y="2792"/>
                  </a:cubicBezTo>
                  <a:cubicBezTo>
                    <a:pt x="562" y="3006"/>
                    <a:pt x="803" y="3194"/>
                    <a:pt x="1017" y="3408"/>
                  </a:cubicBezTo>
                  <a:cubicBezTo>
                    <a:pt x="1044" y="3435"/>
                    <a:pt x="1071" y="3435"/>
                    <a:pt x="1098" y="3461"/>
                  </a:cubicBezTo>
                  <a:cubicBezTo>
                    <a:pt x="1178" y="3542"/>
                    <a:pt x="1285" y="3568"/>
                    <a:pt x="1339" y="3649"/>
                  </a:cubicBezTo>
                  <a:cubicBezTo>
                    <a:pt x="1686" y="3863"/>
                    <a:pt x="2034" y="4050"/>
                    <a:pt x="2382" y="4184"/>
                  </a:cubicBezTo>
                  <a:cubicBezTo>
                    <a:pt x="2757" y="4316"/>
                    <a:pt x="3167" y="4412"/>
                    <a:pt x="3540" y="4412"/>
                  </a:cubicBezTo>
                  <a:cubicBezTo>
                    <a:pt x="3620" y="4412"/>
                    <a:pt x="3698" y="4408"/>
                    <a:pt x="3774" y="4398"/>
                  </a:cubicBezTo>
                  <a:cubicBezTo>
                    <a:pt x="4015" y="4371"/>
                    <a:pt x="4229" y="4345"/>
                    <a:pt x="4363" y="4238"/>
                  </a:cubicBezTo>
                  <a:cubicBezTo>
                    <a:pt x="4417" y="4211"/>
                    <a:pt x="4497" y="4131"/>
                    <a:pt x="4550" y="4104"/>
                  </a:cubicBezTo>
                  <a:cubicBezTo>
                    <a:pt x="4631" y="4050"/>
                    <a:pt x="4657" y="3970"/>
                    <a:pt x="4684" y="3863"/>
                  </a:cubicBezTo>
                  <a:cubicBezTo>
                    <a:pt x="4765" y="3702"/>
                    <a:pt x="4791" y="3515"/>
                    <a:pt x="4765" y="3247"/>
                  </a:cubicBezTo>
                  <a:cubicBezTo>
                    <a:pt x="4765" y="3140"/>
                    <a:pt x="4711" y="3060"/>
                    <a:pt x="4711" y="3006"/>
                  </a:cubicBezTo>
                  <a:cubicBezTo>
                    <a:pt x="4684" y="2926"/>
                    <a:pt x="4684" y="2873"/>
                    <a:pt x="4657" y="2792"/>
                  </a:cubicBezTo>
                  <a:cubicBezTo>
                    <a:pt x="4631" y="2658"/>
                    <a:pt x="4577" y="2578"/>
                    <a:pt x="4550" y="2444"/>
                  </a:cubicBezTo>
                  <a:lnTo>
                    <a:pt x="4443" y="2043"/>
                  </a:lnTo>
                  <a:cubicBezTo>
                    <a:pt x="4417" y="1909"/>
                    <a:pt x="4390" y="1802"/>
                    <a:pt x="4363" y="1668"/>
                  </a:cubicBezTo>
                  <a:cubicBezTo>
                    <a:pt x="4283" y="1427"/>
                    <a:pt x="4229" y="1160"/>
                    <a:pt x="4149" y="919"/>
                  </a:cubicBezTo>
                  <a:cubicBezTo>
                    <a:pt x="4149" y="865"/>
                    <a:pt x="4122" y="838"/>
                    <a:pt x="4122" y="758"/>
                  </a:cubicBezTo>
                  <a:cubicBezTo>
                    <a:pt x="4042" y="517"/>
                    <a:pt x="3988" y="330"/>
                    <a:pt x="3962" y="89"/>
                  </a:cubicBezTo>
                  <a:lnTo>
                    <a:pt x="3881" y="89"/>
                  </a:lnTo>
                  <a:cubicBezTo>
                    <a:pt x="3897" y="26"/>
                    <a:pt x="3894" y="0"/>
                    <a:pt x="3884" y="0"/>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8" name="Google Shape;6994;p47">
              <a:extLst>
                <a:ext uri="{FF2B5EF4-FFF2-40B4-BE49-F238E27FC236}">
                  <a16:creationId xmlns:a16="http://schemas.microsoft.com/office/drawing/2014/main" id="{9DC09E30-1D4D-B44C-64AB-D8F541BC221C}"/>
                </a:ext>
              </a:extLst>
            </p:cNvPr>
            <p:cNvSpPr/>
            <p:nvPr/>
          </p:nvSpPr>
          <p:spPr>
            <a:xfrm>
              <a:off x="7312950" y="7862650"/>
              <a:ext cx="25" cy="25"/>
            </a:xfrm>
            <a:custGeom>
              <a:avLst/>
              <a:gdLst/>
              <a:ahLst/>
              <a:cxnLst/>
              <a:rect l="l" t="t" r="r" b="b"/>
              <a:pathLst>
                <a:path w="1" h="1" extrusionOk="0">
                  <a:moveTo>
                    <a:pt x="0" y="1"/>
                  </a:move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9" name="Google Shape;6995;p47">
              <a:extLst>
                <a:ext uri="{FF2B5EF4-FFF2-40B4-BE49-F238E27FC236}">
                  <a16:creationId xmlns:a16="http://schemas.microsoft.com/office/drawing/2014/main" id="{B5293092-8559-E55A-6B14-1134AFA1D6C1}"/>
                </a:ext>
              </a:extLst>
            </p:cNvPr>
            <p:cNvSpPr/>
            <p:nvPr/>
          </p:nvSpPr>
          <p:spPr>
            <a:xfrm>
              <a:off x="7284825" y="7825850"/>
              <a:ext cx="120475" cy="60925"/>
            </a:xfrm>
            <a:custGeom>
              <a:avLst/>
              <a:gdLst/>
              <a:ahLst/>
              <a:cxnLst/>
              <a:rect l="l" t="t" r="r" b="b"/>
              <a:pathLst>
                <a:path w="4819" h="2437" extrusionOk="0">
                  <a:moveTo>
                    <a:pt x="1045" y="1"/>
                  </a:moveTo>
                  <a:cubicBezTo>
                    <a:pt x="911" y="28"/>
                    <a:pt x="857" y="54"/>
                    <a:pt x="750" y="108"/>
                  </a:cubicBezTo>
                  <a:cubicBezTo>
                    <a:pt x="510" y="161"/>
                    <a:pt x="322" y="242"/>
                    <a:pt x="135" y="268"/>
                  </a:cubicBezTo>
                  <a:cubicBezTo>
                    <a:pt x="108" y="268"/>
                    <a:pt x="81" y="295"/>
                    <a:pt x="55" y="322"/>
                  </a:cubicBezTo>
                  <a:cubicBezTo>
                    <a:pt x="1" y="376"/>
                    <a:pt x="1" y="402"/>
                    <a:pt x="1" y="429"/>
                  </a:cubicBezTo>
                  <a:lnTo>
                    <a:pt x="81" y="509"/>
                  </a:lnTo>
                  <a:cubicBezTo>
                    <a:pt x="188" y="590"/>
                    <a:pt x="269" y="723"/>
                    <a:pt x="376" y="831"/>
                  </a:cubicBezTo>
                  <a:cubicBezTo>
                    <a:pt x="536" y="991"/>
                    <a:pt x="750" y="1205"/>
                    <a:pt x="1018" y="1446"/>
                  </a:cubicBezTo>
                  <a:lnTo>
                    <a:pt x="1125" y="1500"/>
                  </a:lnTo>
                  <a:lnTo>
                    <a:pt x="1313" y="1633"/>
                  </a:lnTo>
                  <a:lnTo>
                    <a:pt x="1393" y="1660"/>
                  </a:lnTo>
                  <a:cubicBezTo>
                    <a:pt x="1714" y="1901"/>
                    <a:pt x="2089" y="2062"/>
                    <a:pt x="2410" y="2196"/>
                  </a:cubicBezTo>
                  <a:cubicBezTo>
                    <a:pt x="2811" y="2383"/>
                    <a:pt x="3266" y="2436"/>
                    <a:pt x="3614" y="2436"/>
                  </a:cubicBezTo>
                  <a:lnTo>
                    <a:pt x="3828" y="2436"/>
                  </a:lnTo>
                  <a:cubicBezTo>
                    <a:pt x="4069" y="2410"/>
                    <a:pt x="4257" y="2383"/>
                    <a:pt x="4391" y="2276"/>
                  </a:cubicBezTo>
                  <a:cubicBezTo>
                    <a:pt x="4471" y="2249"/>
                    <a:pt x="4524" y="2169"/>
                    <a:pt x="4605" y="2142"/>
                  </a:cubicBezTo>
                  <a:cubicBezTo>
                    <a:pt x="4658" y="2062"/>
                    <a:pt x="4685" y="2008"/>
                    <a:pt x="4739" y="1901"/>
                  </a:cubicBezTo>
                  <a:cubicBezTo>
                    <a:pt x="4792" y="1794"/>
                    <a:pt x="4792" y="1660"/>
                    <a:pt x="4819" y="1500"/>
                  </a:cubicBezTo>
                  <a:lnTo>
                    <a:pt x="4819" y="1500"/>
                  </a:lnTo>
                  <a:cubicBezTo>
                    <a:pt x="4765" y="1526"/>
                    <a:pt x="4685" y="1526"/>
                    <a:pt x="4658" y="1580"/>
                  </a:cubicBezTo>
                  <a:cubicBezTo>
                    <a:pt x="4466" y="1632"/>
                    <a:pt x="4252" y="1673"/>
                    <a:pt x="4037" y="1673"/>
                  </a:cubicBezTo>
                  <a:cubicBezTo>
                    <a:pt x="3922" y="1673"/>
                    <a:pt x="3807" y="1661"/>
                    <a:pt x="3695" y="1633"/>
                  </a:cubicBezTo>
                  <a:cubicBezTo>
                    <a:pt x="3481" y="1607"/>
                    <a:pt x="3320" y="1580"/>
                    <a:pt x="3133" y="1500"/>
                  </a:cubicBezTo>
                  <a:cubicBezTo>
                    <a:pt x="2918" y="1446"/>
                    <a:pt x="2758" y="1366"/>
                    <a:pt x="2597" y="1259"/>
                  </a:cubicBezTo>
                  <a:cubicBezTo>
                    <a:pt x="2223" y="1071"/>
                    <a:pt x="1875" y="831"/>
                    <a:pt x="1580" y="563"/>
                  </a:cubicBezTo>
                  <a:cubicBezTo>
                    <a:pt x="1393" y="402"/>
                    <a:pt x="1205" y="188"/>
                    <a:pt x="1045"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0" name="Google Shape;6996;p47">
              <a:extLst>
                <a:ext uri="{FF2B5EF4-FFF2-40B4-BE49-F238E27FC236}">
                  <a16:creationId xmlns:a16="http://schemas.microsoft.com/office/drawing/2014/main" id="{3A6BABB6-7E0C-99EB-D466-64C8C421580D}"/>
                </a:ext>
              </a:extLst>
            </p:cNvPr>
            <p:cNvSpPr/>
            <p:nvPr/>
          </p:nvSpPr>
          <p:spPr>
            <a:xfrm>
              <a:off x="7407300" y="7586300"/>
              <a:ext cx="64925" cy="113125"/>
            </a:xfrm>
            <a:custGeom>
              <a:avLst/>
              <a:gdLst/>
              <a:ahLst/>
              <a:cxnLst/>
              <a:rect l="l" t="t" r="r" b="b"/>
              <a:pathLst>
                <a:path w="2597" h="4525" extrusionOk="0">
                  <a:moveTo>
                    <a:pt x="27" y="1"/>
                  </a:moveTo>
                  <a:lnTo>
                    <a:pt x="27" y="54"/>
                  </a:lnTo>
                  <a:lnTo>
                    <a:pt x="27" y="81"/>
                  </a:lnTo>
                  <a:cubicBezTo>
                    <a:pt x="27" y="108"/>
                    <a:pt x="0" y="108"/>
                    <a:pt x="0" y="135"/>
                  </a:cubicBezTo>
                  <a:lnTo>
                    <a:pt x="0" y="215"/>
                  </a:lnTo>
                  <a:lnTo>
                    <a:pt x="0" y="375"/>
                  </a:lnTo>
                  <a:cubicBezTo>
                    <a:pt x="27" y="509"/>
                    <a:pt x="54" y="670"/>
                    <a:pt x="54" y="804"/>
                  </a:cubicBezTo>
                  <a:cubicBezTo>
                    <a:pt x="161" y="1205"/>
                    <a:pt x="187" y="1687"/>
                    <a:pt x="268" y="1981"/>
                  </a:cubicBezTo>
                  <a:lnTo>
                    <a:pt x="268" y="2088"/>
                  </a:lnTo>
                  <a:lnTo>
                    <a:pt x="268" y="2195"/>
                  </a:lnTo>
                  <a:cubicBezTo>
                    <a:pt x="268" y="2276"/>
                    <a:pt x="295" y="2383"/>
                    <a:pt x="295" y="2463"/>
                  </a:cubicBezTo>
                  <a:cubicBezTo>
                    <a:pt x="321" y="2731"/>
                    <a:pt x="402" y="2998"/>
                    <a:pt x="455" y="3293"/>
                  </a:cubicBezTo>
                  <a:cubicBezTo>
                    <a:pt x="535" y="3561"/>
                    <a:pt x="589" y="3721"/>
                    <a:pt x="696" y="3882"/>
                  </a:cubicBezTo>
                  <a:cubicBezTo>
                    <a:pt x="803" y="4069"/>
                    <a:pt x="910" y="4176"/>
                    <a:pt x="990" y="4283"/>
                  </a:cubicBezTo>
                  <a:cubicBezTo>
                    <a:pt x="1124" y="4390"/>
                    <a:pt x="1258" y="4471"/>
                    <a:pt x="1392" y="4497"/>
                  </a:cubicBezTo>
                  <a:cubicBezTo>
                    <a:pt x="1472" y="4524"/>
                    <a:pt x="1579" y="4524"/>
                    <a:pt x="1633" y="4524"/>
                  </a:cubicBezTo>
                  <a:cubicBezTo>
                    <a:pt x="1713" y="4524"/>
                    <a:pt x="1767" y="4524"/>
                    <a:pt x="1793" y="4497"/>
                  </a:cubicBezTo>
                  <a:lnTo>
                    <a:pt x="1847" y="4497"/>
                  </a:lnTo>
                  <a:cubicBezTo>
                    <a:pt x="1927" y="4471"/>
                    <a:pt x="2061" y="4390"/>
                    <a:pt x="2168" y="4337"/>
                  </a:cubicBezTo>
                  <a:cubicBezTo>
                    <a:pt x="2436" y="4069"/>
                    <a:pt x="2543" y="3668"/>
                    <a:pt x="2570" y="3400"/>
                  </a:cubicBezTo>
                  <a:cubicBezTo>
                    <a:pt x="2596" y="2918"/>
                    <a:pt x="2516" y="2463"/>
                    <a:pt x="2302" y="1981"/>
                  </a:cubicBezTo>
                  <a:cubicBezTo>
                    <a:pt x="2115" y="1553"/>
                    <a:pt x="1793" y="1178"/>
                    <a:pt x="1392" y="857"/>
                  </a:cubicBezTo>
                  <a:cubicBezTo>
                    <a:pt x="1044" y="509"/>
                    <a:pt x="642" y="242"/>
                    <a:pt x="187" y="54"/>
                  </a:cubicBezTo>
                  <a:cubicBezTo>
                    <a:pt x="161" y="54"/>
                    <a:pt x="134" y="1"/>
                    <a:pt x="107"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1" name="Google Shape;6997;p47">
              <a:extLst>
                <a:ext uri="{FF2B5EF4-FFF2-40B4-BE49-F238E27FC236}">
                  <a16:creationId xmlns:a16="http://schemas.microsoft.com/office/drawing/2014/main" id="{08F92584-7796-3DA7-EA86-DD7B99106CA6}"/>
                </a:ext>
              </a:extLst>
            </p:cNvPr>
            <p:cNvSpPr/>
            <p:nvPr/>
          </p:nvSpPr>
          <p:spPr>
            <a:xfrm>
              <a:off x="7383200" y="7686000"/>
              <a:ext cx="84325" cy="101075"/>
            </a:xfrm>
            <a:custGeom>
              <a:avLst/>
              <a:gdLst/>
              <a:ahLst/>
              <a:cxnLst/>
              <a:rect l="l" t="t" r="r" b="b"/>
              <a:pathLst>
                <a:path w="3373" h="4043" extrusionOk="0">
                  <a:moveTo>
                    <a:pt x="27" y="1"/>
                  </a:moveTo>
                  <a:lnTo>
                    <a:pt x="1" y="28"/>
                  </a:lnTo>
                  <a:lnTo>
                    <a:pt x="1" y="81"/>
                  </a:lnTo>
                  <a:lnTo>
                    <a:pt x="1" y="108"/>
                  </a:lnTo>
                  <a:lnTo>
                    <a:pt x="1" y="161"/>
                  </a:lnTo>
                  <a:lnTo>
                    <a:pt x="1" y="242"/>
                  </a:lnTo>
                  <a:lnTo>
                    <a:pt x="54" y="402"/>
                  </a:lnTo>
                  <a:cubicBezTo>
                    <a:pt x="134" y="536"/>
                    <a:pt x="188" y="643"/>
                    <a:pt x="215" y="804"/>
                  </a:cubicBezTo>
                  <a:cubicBezTo>
                    <a:pt x="402" y="1178"/>
                    <a:pt x="563" y="1553"/>
                    <a:pt x="696" y="1874"/>
                  </a:cubicBezTo>
                  <a:lnTo>
                    <a:pt x="696" y="1901"/>
                  </a:lnTo>
                  <a:lnTo>
                    <a:pt x="696" y="1955"/>
                  </a:lnTo>
                  <a:cubicBezTo>
                    <a:pt x="750" y="2088"/>
                    <a:pt x="777" y="2222"/>
                    <a:pt x="857" y="2356"/>
                  </a:cubicBezTo>
                  <a:cubicBezTo>
                    <a:pt x="964" y="2570"/>
                    <a:pt x="1098" y="2838"/>
                    <a:pt x="1232" y="3106"/>
                  </a:cubicBezTo>
                  <a:cubicBezTo>
                    <a:pt x="1366" y="3346"/>
                    <a:pt x="1473" y="3507"/>
                    <a:pt x="1606" y="3641"/>
                  </a:cubicBezTo>
                  <a:cubicBezTo>
                    <a:pt x="1740" y="3775"/>
                    <a:pt x="1874" y="3882"/>
                    <a:pt x="2008" y="3962"/>
                  </a:cubicBezTo>
                  <a:cubicBezTo>
                    <a:pt x="2142" y="4016"/>
                    <a:pt x="2302" y="4042"/>
                    <a:pt x="2436" y="4042"/>
                  </a:cubicBezTo>
                  <a:cubicBezTo>
                    <a:pt x="2570" y="4042"/>
                    <a:pt x="2731" y="4016"/>
                    <a:pt x="2838" y="3962"/>
                  </a:cubicBezTo>
                  <a:lnTo>
                    <a:pt x="2891" y="3962"/>
                  </a:lnTo>
                  <a:cubicBezTo>
                    <a:pt x="2998" y="3882"/>
                    <a:pt x="3105" y="3775"/>
                    <a:pt x="3159" y="3694"/>
                  </a:cubicBezTo>
                  <a:cubicBezTo>
                    <a:pt x="3373" y="3346"/>
                    <a:pt x="3373" y="2945"/>
                    <a:pt x="3293" y="2677"/>
                  </a:cubicBezTo>
                  <a:cubicBezTo>
                    <a:pt x="3212" y="2222"/>
                    <a:pt x="2998" y="1767"/>
                    <a:pt x="2677" y="1419"/>
                  </a:cubicBezTo>
                  <a:cubicBezTo>
                    <a:pt x="2356" y="1045"/>
                    <a:pt x="1954" y="750"/>
                    <a:pt x="1499" y="536"/>
                  </a:cubicBezTo>
                  <a:cubicBezTo>
                    <a:pt x="1071" y="295"/>
                    <a:pt x="589" y="161"/>
                    <a:pt x="134" y="81"/>
                  </a:cubicBezTo>
                  <a:cubicBezTo>
                    <a:pt x="134" y="1"/>
                    <a:pt x="81" y="1"/>
                    <a:pt x="81"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2" name="Google Shape;6998;p47">
              <a:extLst>
                <a:ext uri="{FF2B5EF4-FFF2-40B4-BE49-F238E27FC236}">
                  <a16:creationId xmlns:a16="http://schemas.microsoft.com/office/drawing/2014/main" id="{89CA1F4A-DF5F-880B-EFC6-C80FF65159E5}"/>
                </a:ext>
              </a:extLst>
            </p:cNvPr>
            <p:cNvSpPr/>
            <p:nvPr/>
          </p:nvSpPr>
          <p:spPr>
            <a:xfrm>
              <a:off x="6993750" y="7233675"/>
              <a:ext cx="525300" cy="604925"/>
            </a:xfrm>
            <a:custGeom>
              <a:avLst/>
              <a:gdLst/>
              <a:ahLst/>
              <a:cxnLst/>
              <a:rect l="l" t="t" r="r" b="b"/>
              <a:pathLst>
                <a:path w="21012" h="24197" extrusionOk="0">
                  <a:moveTo>
                    <a:pt x="6371" y="1579"/>
                  </a:moveTo>
                  <a:cubicBezTo>
                    <a:pt x="6371" y="1579"/>
                    <a:pt x="6344" y="1606"/>
                    <a:pt x="6291" y="1606"/>
                  </a:cubicBezTo>
                  <a:cubicBezTo>
                    <a:pt x="6344" y="1606"/>
                    <a:pt x="6344" y="1579"/>
                    <a:pt x="6371" y="1579"/>
                  </a:cubicBezTo>
                  <a:close/>
                  <a:moveTo>
                    <a:pt x="8807" y="0"/>
                  </a:moveTo>
                  <a:cubicBezTo>
                    <a:pt x="7709" y="428"/>
                    <a:pt x="6666" y="991"/>
                    <a:pt x="5729" y="1633"/>
                  </a:cubicBezTo>
                  <a:cubicBezTo>
                    <a:pt x="4792" y="2275"/>
                    <a:pt x="3962" y="3051"/>
                    <a:pt x="3186" y="3908"/>
                  </a:cubicBezTo>
                  <a:cubicBezTo>
                    <a:pt x="1634" y="5675"/>
                    <a:pt x="643" y="7896"/>
                    <a:pt x="242" y="10305"/>
                  </a:cubicBezTo>
                  <a:cubicBezTo>
                    <a:pt x="54" y="11483"/>
                    <a:pt x="1" y="12714"/>
                    <a:pt x="188" y="13892"/>
                  </a:cubicBezTo>
                  <a:cubicBezTo>
                    <a:pt x="295" y="15042"/>
                    <a:pt x="643" y="16193"/>
                    <a:pt x="1152" y="17264"/>
                  </a:cubicBezTo>
                  <a:cubicBezTo>
                    <a:pt x="1634" y="18335"/>
                    <a:pt x="2303" y="19325"/>
                    <a:pt x="3159" y="20181"/>
                  </a:cubicBezTo>
                  <a:cubicBezTo>
                    <a:pt x="3561" y="20583"/>
                    <a:pt x="4016" y="20984"/>
                    <a:pt x="4524" y="21386"/>
                  </a:cubicBezTo>
                  <a:cubicBezTo>
                    <a:pt x="5033" y="21734"/>
                    <a:pt x="5568" y="22109"/>
                    <a:pt x="6130" y="22403"/>
                  </a:cubicBezTo>
                  <a:cubicBezTo>
                    <a:pt x="6692" y="22751"/>
                    <a:pt x="7335" y="23045"/>
                    <a:pt x="7924" y="23313"/>
                  </a:cubicBezTo>
                  <a:cubicBezTo>
                    <a:pt x="8566" y="23581"/>
                    <a:pt x="9208" y="23822"/>
                    <a:pt x="9851" y="23955"/>
                  </a:cubicBezTo>
                  <a:cubicBezTo>
                    <a:pt x="10520" y="24116"/>
                    <a:pt x="11135" y="24196"/>
                    <a:pt x="11778" y="24196"/>
                  </a:cubicBezTo>
                  <a:lnTo>
                    <a:pt x="11805" y="24196"/>
                  </a:lnTo>
                  <a:cubicBezTo>
                    <a:pt x="12447" y="24196"/>
                    <a:pt x="13063" y="24089"/>
                    <a:pt x="13598" y="23929"/>
                  </a:cubicBezTo>
                  <a:cubicBezTo>
                    <a:pt x="14053" y="23741"/>
                    <a:pt x="14481" y="23527"/>
                    <a:pt x="14829" y="23179"/>
                  </a:cubicBezTo>
                  <a:cubicBezTo>
                    <a:pt x="14990" y="23045"/>
                    <a:pt x="15124" y="22885"/>
                    <a:pt x="15257" y="22671"/>
                  </a:cubicBezTo>
                  <a:cubicBezTo>
                    <a:pt x="15364" y="22510"/>
                    <a:pt x="15498" y="22350"/>
                    <a:pt x="15605" y="22109"/>
                  </a:cubicBezTo>
                  <a:cubicBezTo>
                    <a:pt x="15766" y="21734"/>
                    <a:pt x="15900" y="21332"/>
                    <a:pt x="16060" y="20797"/>
                  </a:cubicBezTo>
                  <a:cubicBezTo>
                    <a:pt x="16167" y="20396"/>
                    <a:pt x="16274" y="19967"/>
                    <a:pt x="16328" y="19566"/>
                  </a:cubicBezTo>
                  <a:lnTo>
                    <a:pt x="16355" y="19379"/>
                  </a:lnTo>
                  <a:cubicBezTo>
                    <a:pt x="16408" y="19271"/>
                    <a:pt x="16408" y="19138"/>
                    <a:pt x="16435" y="19031"/>
                  </a:cubicBezTo>
                  <a:cubicBezTo>
                    <a:pt x="16489" y="18656"/>
                    <a:pt x="16596" y="18308"/>
                    <a:pt x="16703" y="17933"/>
                  </a:cubicBezTo>
                  <a:cubicBezTo>
                    <a:pt x="16837" y="17532"/>
                    <a:pt x="16997" y="17130"/>
                    <a:pt x="17211" y="16702"/>
                  </a:cubicBezTo>
                  <a:cubicBezTo>
                    <a:pt x="17613" y="15899"/>
                    <a:pt x="18175" y="15123"/>
                    <a:pt x="18683" y="14373"/>
                  </a:cubicBezTo>
                  <a:lnTo>
                    <a:pt x="19165" y="13677"/>
                  </a:lnTo>
                  <a:cubicBezTo>
                    <a:pt x="19567" y="13115"/>
                    <a:pt x="19888" y="12607"/>
                    <a:pt x="20102" y="12179"/>
                  </a:cubicBezTo>
                  <a:cubicBezTo>
                    <a:pt x="20423" y="11616"/>
                    <a:pt x="20610" y="11081"/>
                    <a:pt x="20744" y="10546"/>
                  </a:cubicBezTo>
                  <a:cubicBezTo>
                    <a:pt x="21012" y="9422"/>
                    <a:pt x="20985" y="8217"/>
                    <a:pt x="20691" y="7066"/>
                  </a:cubicBezTo>
                  <a:cubicBezTo>
                    <a:pt x="20370" y="5996"/>
                    <a:pt x="19834" y="4925"/>
                    <a:pt x="19085" y="3988"/>
                  </a:cubicBezTo>
                  <a:cubicBezTo>
                    <a:pt x="18710" y="3533"/>
                    <a:pt x="18309" y="3105"/>
                    <a:pt x="17827" y="2730"/>
                  </a:cubicBezTo>
                  <a:cubicBezTo>
                    <a:pt x="17399" y="2382"/>
                    <a:pt x="16890" y="2034"/>
                    <a:pt x="16355" y="1767"/>
                  </a:cubicBezTo>
                  <a:cubicBezTo>
                    <a:pt x="15793" y="1472"/>
                    <a:pt x="15204" y="1231"/>
                    <a:pt x="14561" y="1071"/>
                  </a:cubicBezTo>
                  <a:cubicBezTo>
                    <a:pt x="13919" y="910"/>
                    <a:pt x="13223" y="803"/>
                    <a:pt x="12313" y="723"/>
                  </a:cubicBezTo>
                  <a:cubicBezTo>
                    <a:pt x="11885" y="696"/>
                    <a:pt x="11457" y="696"/>
                    <a:pt x="11055" y="669"/>
                  </a:cubicBezTo>
                  <a:cubicBezTo>
                    <a:pt x="10172" y="643"/>
                    <a:pt x="9262" y="589"/>
                    <a:pt x="8405" y="455"/>
                  </a:cubicBezTo>
                  <a:cubicBezTo>
                    <a:pt x="8646" y="375"/>
                    <a:pt x="8834" y="295"/>
                    <a:pt x="8994" y="188"/>
                  </a:cubicBezTo>
                  <a:cubicBezTo>
                    <a:pt x="9048" y="188"/>
                    <a:pt x="9074" y="161"/>
                    <a:pt x="9074" y="134"/>
                  </a:cubicBezTo>
                  <a:lnTo>
                    <a:pt x="9074" y="27"/>
                  </a:lnTo>
                  <a:cubicBezTo>
                    <a:pt x="9021" y="27"/>
                    <a:pt x="8941" y="0"/>
                    <a:pt x="8887"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3" name="Google Shape;6999;p47">
              <a:extLst>
                <a:ext uri="{FF2B5EF4-FFF2-40B4-BE49-F238E27FC236}">
                  <a16:creationId xmlns:a16="http://schemas.microsoft.com/office/drawing/2014/main" id="{5B956BAF-4C9C-34DA-EE82-D9E827303267}"/>
                </a:ext>
              </a:extLst>
            </p:cNvPr>
            <p:cNvSpPr/>
            <p:nvPr/>
          </p:nvSpPr>
          <p:spPr>
            <a:xfrm>
              <a:off x="6995775" y="7321325"/>
              <a:ext cx="432950" cy="418900"/>
            </a:xfrm>
            <a:custGeom>
              <a:avLst/>
              <a:gdLst/>
              <a:ahLst/>
              <a:cxnLst/>
              <a:rect l="l" t="t" r="r" b="b"/>
              <a:pathLst>
                <a:path w="17318" h="16756" extrusionOk="0">
                  <a:moveTo>
                    <a:pt x="3507" y="1"/>
                  </a:moveTo>
                  <a:lnTo>
                    <a:pt x="3507" y="1"/>
                  </a:lnTo>
                  <a:cubicBezTo>
                    <a:pt x="3399" y="108"/>
                    <a:pt x="3266" y="241"/>
                    <a:pt x="3132" y="402"/>
                  </a:cubicBezTo>
                  <a:cubicBezTo>
                    <a:pt x="1606" y="2169"/>
                    <a:pt x="589" y="4390"/>
                    <a:pt x="188" y="6799"/>
                  </a:cubicBezTo>
                  <a:cubicBezTo>
                    <a:pt x="54" y="7629"/>
                    <a:pt x="0" y="8512"/>
                    <a:pt x="27" y="9342"/>
                  </a:cubicBezTo>
                  <a:cubicBezTo>
                    <a:pt x="161" y="9609"/>
                    <a:pt x="321" y="9877"/>
                    <a:pt x="509" y="10145"/>
                  </a:cubicBezTo>
                  <a:cubicBezTo>
                    <a:pt x="803" y="10600"/>
                    <a:pt x="1098" y="11055"/>
                    <a:pt x="1472" y="11483"/>
                  </a:cubicBezTo>
                  <a:cubicBezTo>
                    <a:pt x="1794" y="11911"/>
                    <a:pt x="2195" y="12313"/>
                    <a:pt x="2570" y="12687"/>
                  </a:cubicBezTo>
                  <a:cubicBezTo>
                    <a:pt x="3507" y="13597"/>
                    <a:pt x="4604" y="14347"/>
                    <a:pt x="5755" y="14962"/>
                  </a:cubicBezTo>
                  <a:cubicBezTo>
                    <a:pt x="6959" y="15605"/>
                    <a:pt x="8217" y="16087"/>
                    <a:pt x="9556" y="16408"/>
                  </a:cubicBezTo>
                  <a:cubicBezTo>
                    <a:pt x="10171" y="16542"/>
                    <a:pt x="10733" y="16622"/>
                    <a:pt x="11322" y="16702"/>
                  </a:cubicBezTo>
                  <a:cubicBezTo>
                    <a:pt x="11643" y="16729"/>
                    <a:pt x="11938" y="16729"/>
                    <a:pt x="12232" y="16756"/>
                  </a:cubicBezTo>
                  <a:lnTo>
                    <a:pt x="13196" y="16756"/>
                  </a:lnTo>
                  <a:cubicBezTo>
                    <a:pt x="13999" y="16729"/>
                    <a:pt x="14802" y="16622"/>
                    <a:pt x="15605" y="16408"/>
                  </a:cubicBezTo>
                  <a:cubicBezTo>
                    <a:pt x="15846" y="16328"/>
                    <a:pt x="16060" y="16274"/>
                    <a:pt x="16247" y="16167"/>
                  </a:cubicBezTo>
                  <a:lnTo>
                    <a:pt x="16274" y="15953"/>
                  </a:lnTo>
                  <a:cubicBezTo>
                    <a:pt x="16327" y="15873"/>
                    <a:pt x="16327" y="15712"/>
                    <a:pt x="16354" y="15632"/>
                  </a:cubicBezTo>
                  <a:lnTo>
                    <a:pt x="16354" y="15578"/>
                  </a:lnTo>
                  <a:cubicBezTo>
                    <a:pt x="16434" y="15257"/>
                    <a:pt x="16515" y="14882"/>
                    <a:pt x="16622" y="14507"/>
                  </a:cubicBezTo>
                  <a:cubicBezTo>
                    <a:pt x="16756" y="14106"/>
                    <a:pt x="16889" y="13705"/>
                    <a:pt x="17130" y="13276"/>
                  </a:cubicBezTo>
                  <a:cubicBezTo>
                    <a:pt x="17184" y="13142"/>
                    <a:pt x="17264" y="13035"/>
                    <a:pt x="17318" y="12902"/>
                  </a:cubicBezTo>
                  <a:lnTo>
                    <a:pt x="17318" y="12902"/>
                  </a:lnTo>
                  <a:cubicBezTo>
                    <a:pt x="17264" y="12955"/>
                    <a:pt x="17184" y="12955"/>
                    <a:pt x="17130" y="12955"/>
                  </a:cubicBezTo>
                  <a:cubicBezTo>
                    <a:pt x="16623" y="13057"/>
                    <a:pt x="16099" y="13103"/>
                    <a:pt x="15577" y="13103"/>
                  </a:cubicBezTo>
                  <a:cubicBezTo>
                    <a:pt x="15136" y="13103"/>
                    <a:pt x="14695" y="13070"/>
                    <a:pt x="14266" y="13009"/>
                  </a:cubicBezTo>
                  <a:cubicBezTo>
                    <a:pt x="13785" y="12955"/>
                    <a:pt x="13303" y="12848"/>
                    <a:pt x="12821" y="12714"/>
                  </a:cubicBezTo>
                  <a:cubicBezTo>
                    <a:pt x="12339" y="12580"/>
                    <a:pt x="11884" y="12447"/>
                    <a:pt x="11402" y="12286"/>
                  </a:cubicBezTo>
                  <a:cubicBezTo>
                    <a:pt x="10974" y="12099"/>
                    <a:pt x="10573" y="11938"/>
                    <a:pt x="10144" y="11697"/>
                  </a:cubicBezTo>
                  <a:cubicBezTo>
                    <a:pt x="9716" y="11510"/>
                    <a:pt x="9341" y="11269"/>
                    <a:pt x="8967" y="11028"/>
                  </a:cubicBezTo>
                  <a:cubicBezTo>
                    <a:pt x="8191" y="10546"/>
                    <a:pt x="7495" y="9957"/>
                    <a:pt x="6852" y="9342"/>
                  </a:cubicBezTo>
                  <a:cubicBezTo>
                    <a:pt x="6210" y="8699"/>
                    <a:pt x="5675" y="8003"/>
                    <a:pt x="5193" y="7227"/>
                  </a:cubicBezTo>
                  <a:cubicBezTo>
                    <a:pt x="4711" y="6478"/>
                    <a:pt x="4310" y="5675"/>
                    <a:pt x="4042" y="4845"/>
                  </a:cubicBezTo>
                  <a:cubicBezTo>
                    <a:pt x="3747" y="4015"/>
                    <a:pt x="3587" y="3132"/>
                    <a:pt x="3480" y="2276"/>
                  </a:cubicBezTo>
                  <a:cubicBezTo>
                    <a:pt x="3453" y="1847"/>
                    <a:pt x="3399" y="1366"/>
                    <a:pt x="3453" y="937"/>
                  </a:cubicBezTo>
                  <a:cubicBezTo>
                    <a:pt x="3453" y="643"/>
                    <a:pt x="3480" y="322"/>
                    <a:pt x="3507"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4" name="Google Shape;7000;p47">
              <a:extLst>
                <a:ext uri="{FF2B5EF4-FFF2-40B4-BE49-F238E27FC236}">
                  <a16:creationId xmlns:a16="http://schemas.microsoft.com/office/drawing/2014/main" id="{1291DAD7-D1AE-5928-D75D-DCAC40DC91C6}"/>
                </a:ext>
              </a:extLst>
            </p:cNvPr>
            <p:cNvSpPr/>
            <p:nvPr/>
          </p:nvSpPr>
          <p:spPr>
            <a:xfrm>
              <a:off x="6995775" y="7319975"/>
              <a:ext cx="95025" cy="324575"/>
            </a:xfrm>
            <a:custGeom>
              <a:avLst/>
              <a:gdLst/>
              <a:ahLst/>
              <a:cxnLst/>
              <a:rect l="l" t="t" r="r" b="b"/>
              <a:pathLst>
                <a:path w="3801" h="12983" extrusionOk="0">
                  <a:moveTo>
                    <a:pt x="3533" y="1"/>
                  </a:moveTo>
                  <a:lnTo>
                    <a:pt x="3533" y="1"/>
                  </a:lnTo>
                  <a:cubicBezTo>
                    <a:pt x="3399" y="135"/>
                    <a:pt x="3266" y="295"/>
                    <a:pt x="3132" y="456"/>
                  </a:cubicBezTo>
                  <a:cubicBezTo>
                    <a:pt x="1606" y="2223"/>
                    <a:pt x="589" y="4444"/>
                    <a:pt x="188" y="6853"/>
                  </a:cubicBezTo>
                  <a:cubicBezTo>
                    <a:pt x="54" y="7683"/>
                    <a:pt x="0" y="8566"/>
                    <a:pt x="27" y="9396"/>
                  </a:cubicBezTo>
                  <a:cubicBezTo>
                    <a:pt x="161" y="9663"/>
                    <a:pt x="321" y="9931"/>
                    <a:pt x="455" y="10199"/>
                  </a:cubicBezTo>
                  <a:cubicBezTo>
                    <a:pt x="723" y="10654"/>
                    <a:pt x="1071" y="11109"/>
                    <a:pt x="1446" y="11537"/>
                  </a:cubicBezTo>
                  <a:cubicBezTo>
                    <a:pt x="1767" y="11938"/>
                    <a:pt x="2141" y="12340"/>
                    <a:pt x="2543" y="12741"/>
                  </a:cubicBezTo>
                  <a:cubicBezTo>
                    <a:pt x="2597" y="12795"/>
                    <a:pt x="2704" y="12875"/>
                    <a:pt x="2784" y="12982"/>
                  </a:cubicBezTo>
                  <a:cubicBezTo>
                    <a:pt x="2704" y="12741"/>
                    <a:pt x="2677" y="12474"/>
                    <a:pt x="2597" y="12233"/>
                  </a:cubicBezTo>
                  <a:cubicBezTo>
                    <a:pt x="2516" y="11564"/>
                    <a:pt x="2436" y="10895"/>
                    <a:pt x="2409" y="10225"/>
                  </a:cubicBezTo>
                  <a:cubicBezTo>
                    <a:pt x="2409" y="9904"/>
                    <a:pt x="2409" y="9583"/>
                    <a:pt x="2436" y="9262"/>
                  </a:cubicBezTo>
                  <a:cubicBezTo>
                    <a:pt x="2463" y="8967"/>
                    <a:pt x="2463" y="8646"/>
                    <a:pt x="2543" y="8352"/>
                  </a:cubicBezTo>
                  <a:cubicBezTo>
                    <a:pt x="2597" y="7790"/>
                    <a:pt x="2704" y="7174"/>
                    <a:pt x="2864" y="6639"/>
                  </a:cubicBezTo>
                  <a:cubicBezTo>
                    <a:pt x="3105" y="5782"/>
                    <a:pt x="3399" y="4899"/>
                    <a:pt x="3801" y="4069"/>
                  </a:cubicBezTo>
                  <a:cubicBezTo>
                    <a:pt x="3667" y="3507"/>
                    <a:pt x="3560" y="2892"/>
                    <a:pt x="3507" y="2330"/>
                  </a:cubicBezTo>
                  <a:cubicBezTo>
                    <a:pt x="3480" y="1875"/>
                    <a:pt x="3426" y="1420"/>
                    <a:pt x="3480" y="991"/>
                  </a:cubicBezTo>
                  <a:cubicBezTo>
                    <a:pt x="3480" y="590"/>
                    <a:pt x="3507" y="295"/>
                    <a:pt x="3533"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5" name="Google Shape;7001;p47">
              <a:extLst>
                <a:ext uri="{FF2B5EF4-FFF2-40B4-BE49-F238E27FC236}">
                  <a16:creationId xmlns:a16="http://schemas.microsoft.com/office/drawing/2014/main" id="{6B29D64F-6525-604B-6541-76FECBE105A7}"/>
                </a:ext>
              </a:extLst>
            </p:cNvPr>
            <p:cNvSpPr/>
            <p:nvPr/>
          </p:nvSpPr>
          <p:spPr>
            <a:xfrm>
              <a:off x="6996450" y="7554850"/>
              <a:ext cx="354650" cy="283750"/>
            </a:xfrm>
            <a:custGeom>
              <a:avLst/>
              <a:gdLst/>
              <a:ahLst/>
              <a:cxnLst/>
              <a:rect l="l" t="t" r="r" b="b"/>
              <a:pathLst>
                <a:path w="14186" h="11350" extrusionOk="0">
                  <a:moveTo>
                    <a:pt x="0" y="1"/>
                  </a:moveTo>
                  <a:cubicBezTo>
                    <a:pt x="0" y="322"/>
                    <a:pt x="27" y="670"/>
                    <a:pt x="80" y="1045"/>
                  </a:cubicBezTo>
                  <a:cubicBezTo>
                    <a:pt x="214" y="2195"/>
                    <a:pt x="535" y="3346"/>
                    <a:pt x="1044" y="4417"/>
                  </a:cubicBezTo>
                  <a:cubicBezTo>
                    <a:pt x="1552" y="5488"/>
                    <a:pt x="2222" y="6478"/>
                    <a:pt x="3051" y="7334"/>
                  </a:cubicBezTo>
                  <a:cubicBezTo>
                    <a:pt x="3453" y="7736"/>
                    <a:pt x="3908" y="8137"/>
                    <a:pt x="4416" y="8539"/>
                  </a:cubicBezTo>
                  <a:cubicBezTo>
                    <a:pt x="4925" y="8887"/>
                    <a:pt x="5460" y="9235"/>
                    <a:pt x="6022" y="9556"/>
                  </a:cubicBezTo>
                  <a:cubicBezTo>
                    <a:pt x="6638" y="9904"/>
                    <a:pt x="7227" y="10198"/>
                    <a:pt x="7842" y="10466"/>
                  </a:cubicBezTo>
                  <a:cubicBezTo>
                    <a:pt x="8458" y="10734"/>
                    <a:pt x="9100" y="10948"/>
                    <a:pt x="9743" y="11108"/>
                  </a:cubicBezTo>
                  <a:cubicBezTo>
                    <a:pt x="10412" y="11269"/>
                    <a:pt x="11054" y="11349"/>
                    <a:pt x="11670" y="11349"/>
                  </a:cubicBezTo>
                  <a:lnTo>
                    <a:pt x="11723" y="11349"/>
                  </a:lnTo>
                  <a:cubicBezTo>
                    <a:pt x="12339" y="11349"/>
                    <a:pt x="12955" y="11242"/>
                    <a:pt x="13490" y="11082"/>
                  </a:cubicBezTo>
                  <a:cubicBezTo>
                    <a:pt x="13731" y="11001"/>
                    <a:pt x="13998" y="10868"/>
                    <a:pt x="14186" y="10734"/>
                  </a:cubicBezTo>
                  <a:cubicBezTo>
                    <a:pt x="14132" y="10734"/>
                    <a:pt x="14079" y="10760"/>
                    <a:pt x="14025" y="10760"/>
                  </a:cubicBezTo>
                  <a:cubicBezTo>
                    <a:pt x="13624" y="10841"/>
                    <a:pt x="13195" y="10894"/>
                    <a:pt x="12794" y="10894"/>
                  </a:cubicBezTo>
                  <a:cubicBezTo>
                    <a:pt x="12178" y="10894"/>
                    <a:pt x="11563" y="10841"/>
                    <a:pt x="10974" y="10680"/>
                  </a:cubicBezTo>
                  <a:cubicBezTo>
                    <a:pt x="10385" y="10493"/>
                    <a:pt x="9850" y="10279"/>
                    <a:pt x="9314" y="9958"/>
                  </a:cubicBezTo>
                  <a:cubicBezTo>
                    <a:pt x="8779" y="9636"/>
                    <a:pt x="8217" y="9262"/>
                    <a:pt x="7789" y="8807"/>
                  </a:cubicBezTo>
                  <a:cubicBezTo>
                    <a:pt x="7655" y="8700"/>
                    <a:pt x="7548" y="8566"/>
                    <a:pt x="7468" y="8432"/>
                  </a:cubicBezTo>
                  <a:cubicBezTo>
                    <a:pt x="7361" y="8325"/>
                    <a:pt x="7253" y="8191"/>
                    <a:pt x="7200" y="8084"/>
                  </a:cubicBezTo>
                  <a:cubicBezTo>
                    <a:pt x="6986" y="7870"/>
                    <a:pt x="6825" y="7602"/>
                    <a:pt x="6638" y="7361"/>
                  </a:cubicBezTo>
                  <a:cubicBezTo>
                    <a:pt x="6504" y="7201"/>
                    <a:pt x="6370" y="6987"/>
                    <a:pt x="6183" y="6826"/>
                  </a:cubicBezTo>
                  <a:lnTo>
                    <a:pt x="5969" y="6585"/>
                  </a:lnTo>
                  <a:cubicBezTo>
                    <a:pt x="5888" y="6532"/>
                    <a:pt x="5835" y="6451"/>
                    <a:pt x="5728" y="6398"/>
                  </a:cubicBezTo>
                  <a:cubicBezTo>
                    <a:pt x="5648" y="6317"/>
                    <a:pt x="5540" y="6291"/>
                    <a:pt x="5487" y="6210"/>
                  </a:cubicBezTo>
                  <a:cubicBezTo>
                    <a:pt x="5460" y="6184"/>
                    <a:pt x="5380" y="6157"/>
                    <a:pt x="5353" y="6157"/>
                  </a:cubicBezTo>
                  <a:cubicBezTo>
                    <a:pt x="5326" y="6103"/>
                    <a:pt x="5273" y="6103"/>
                    <a:pt x="5219" y="6077"/>
                  </a:cubicBezTo>
                  <a:cubicBezTo>
                    <a:pt x="5193" y="6050"/>
                    <a:pt x="5112" y="6050"/>
                    <a:pt x="5085" y="6023"/>
                  </a:cubicBezTo>
                  <a:cubicBezTo>
                    <a:pt x="5059" y="6023"/>
                    <a:pt x="5005" y="5969"/>
                    <a:pt x="4978" y="5969"/>
                  </a:cubicBezTo>
                  <a:lnTo>
                    <a:pt x="4711" y="5969"/>
                  </a:lnTo>
                  <a:cubicBezTo>
                    <a:pt x="4684" y="5969"/>
                    <a:pt x="4684" y="5969"/>
                    <a:pt x="4657" y="6023"/>
                  </a:cubicBezTo>
                  <a:cubicBezTo>
                    <a:pt x="4630" y="6023"/>
                    <a:pt x="4577" y="6050"/>
                    <a:pt x="4577" y="6050"/>
                  </a:cubicBezTo>
                  <a:cubicBezTo>
                    <a:pt x="4550" y="6077"/>
                    <a:pt x="4523" y="6077"/>
                    <a:pt x="4523" y="6103"/>
                  </a:cubicBezTo>
                  <a:cubicBezTo>
                    <a:pt x="4523" y="6157"/>
                    <a:pt x="4470" y="6157"/>
                    <a:pt x="4470" y="6184"/>
                  </a:cubicBezTo>
                  <a:cubicBezTo>
                    <a:pt x="4470" y="6184"/>
                    <a:pt x="4470" y="6210"/>
                    <a:pt x="4443" y="6210"/>
                  </a:cubicBezTo>
                  <a:cubicBezTo>
                    <a:pt x="4443" y="6264"/>
                    <a:pt x="4416" y="6264"/>
                    <a:pt x="4416" y="6291"/>
                  </a:cubicBezTo>
                  <a:lnTo>
                    <a:pt x="4416" y="6344"/>
                  </a:lnTo>
                  <a:lnTo>
                    <a:pt x="4416" y="6478"/>
                  </a:lnTo>
                  <a:lnTo>
                    <a:pt x="4416" y="6665"/>
                  </a:lnTo>
                  <a:cubicBezTo>
                    <a:pt x="4416" y="6719"/>
                    <a:pt x="4443" y="6826"/>
                    <a:pt x="4443" y="6879"/>
                  </a:cubicBezTo>
                  <a:cubicBezTo>
                    <a:pt x="4470" y="6960"/>
                    <a:pt x="4470" y="7013"/>
                    <a:pt x="4523" y="7094"/>
                  </a:cubicBezTo>
                  <a:lnTo>
                    <a:pt x="4604" y="7281"/>
                  </a:lnTo>
                  <a:cubicBezTo>
                    <a:pt x="4657" y="7361"/>
                    <a:pt x="4684" y="7388"/>
                    <a:pt x="4711" y="7468"/>
                  </a:cubicBezTo>
                  <a:lnTo>
                    <a:pt x="4711" y="7522"/>
                  </a:lnTo>
                  <a:lnTo>
                    <a:pt x="4684" y="7522"/>
                  </a:lnTo>
                  <a:cubicBezTo>
                    <a:pt x="4684" y="7522"/>
                    <a:pt x="4657" y="7522"/>
                    <a:pt x="4657" y="7495"/>
                  </a:cubicBezTo>
                  <a:cubicBezTo>
                    <a:pt x="4309" y="7067"/>
                    <a:pt x="4042" y="6585"/>
                    <a:pt x="3774" y="6077"/>
                  </a:cubicBezTo>
                  <a:cubicBezTo>
                    <a:pt x="3533" y="5621"/>
                    <a:pt x="3319" y="5140"/>
                    <a:pt x="3132" y="4658"/>
                  </a:cubicBezTo>
                  <a:cubicBezTo>
                    <a:pt x="2998" y="4256"/>
                    <a:pt x="2864" y="3801"/>
                    <a:pt x="2784" y="3373"/>
                  </a:cubicBezTo>
                  <a:cubicBezTo>
                    <a:pt x="2703" y="3320"/>
                    <a:pt x="2596" y="3239"/>
                    <a:pt x="2543" y="3132"/>
                  </a:cubicBezTo>
                  <a:cubicBezTo>
                    <a:pt x="2141" y="2731"/>
                    <a:pt x="1767" y="2329"/>
                    <a:pt x="1445" y="1928"/>
                  </a:cubicBezTo>
                  <a:cubicBezTo>
                    <a:pt x="1071" y="1500"/>
                    <a:pt x="776" y="1071"/>
                    <a:pt x="455" y="590"/>
                  </a:cubicBezTo>
                  <a:cubicBezTo>
                    <a:pt x="294" y="536"/>
                    <a:pt x="134" y="295"/>
                    <a:pt x="0" y="1"/>
                  </a:cubicBezTo>
                  <a:close/>
                </a:path>
              </a:pathLst>
            </a:custGeom>
            <a:solidFill>
              <a:srgbClr val="FFB3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6" name="Google Shape;7002;p47">
              <a:extLst>
                <a:ext uri="{FF2B5EF4-FFF2-40B4-BE49-F238E27FC236}">
                  <a16:creationId xmlns:a16="http://schemas.microsoft.com/office/drawing/2014/main" id="{9EDF81EF-1CAA-3FB4-E383-52BA78ECB7B6}"/>
                </a:ext>
              </a:extLst>
            </p:cNvPr>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rgbClr val="FFB3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7" name="Google Shape;7003;p47">
              <a:extLst>
                <a:ext uri="{FF2B5EF4-FFF2-40B4-BE49-F238E27FC236}">
                  <a16:creationId xmlns:a16="http://schemas.microsoft.com/office/drawing/2014/main" id="{6793EA1A-F3FB-3ED6-4E08-E6E54F1F90C8}"/>
                </a:ext>
              </a:extLst>
            </p:cNvPr>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8" name="Google Shape;7004;p47">
              <a:extLst>
                <a:ext uri="{FF2B5EF4-FFF2-40B4-BE49-F238E27FC236}">
                  <a16:creationId xmlns:a16="http://schemas.microsoft.com/office/drawing/2014/main" id="{CD408E1C-1C5C-5936-9B42-387AA30B3559}"/>
                </a:ext>
              </a:extLst>
            </p:cNvPr>
            <p:cNvSpPr/>
            <p:nvPr/>
          </p:nvSpPr>
          <p:spPr>
            <a:xfrm>
              <a:off x="7082750" y="7233675"/>
              <a:ext cx="165300" cy="186700"/>
            </a:xfrm>
            <a:custGeom>
              <a:avLst/>
              <a:gdLst/>
              <a:ahLst/>
              <a:cxnLst/>
              <a:rect l="l" t="t" r="r" b="b"/>
              <a:pathLst>
                <a:path w="6612" h="7468" extrusionOk="0">
                  <a:moveTo>
                    <a:pt x="5274" y="0"/>
                  </a:moveTo>
                  <a:cubicBezTo>
                    <a:pt x="4176" y="428"/>
                    <a:pt x="3132" y="964"/>
                    <a:pt x="2196" y="1633"/>
                  </a:cubicBezTo>
                  <a:cubicBezTo>
                    <a:pt x="1446" y="2168"/>
                    <a:pt x="723" y="2784"/>
                    <a:pt x="108" y="3453"/>
                  </a:cubicBezTo>
                  <a:cubicBezTo>
                    <a:pt x="54" y="3747"/>
                    <a:pt x="28" y="4042"/>
                    <a:pt x="28" y="4363"/>
                  </a:cubicBezTo>
                  <a:cubicBezTo>
                    <a:pt x="1" y="4818"/>
                    <a:pt x="28" y="5273"/>
                    <a:pt x="54" y="5701"/>
                  </a:cubicBezTo>
                  <a:cubicBezTo>
                    <a:pt x="135" y="6290"/>
                    <a:pt x="242" y="6879"/>
                    <a:pt x="375" y="7468"/>
                  </a:cubicBezTo>
                  <a:cubicBezTo>
                    <a:pt x="456" y="7254"/>
                    <a:pt x="563" y="7013"/>
                    <a:pt x="670" y="6825"/>
                  </a:cubicBezTo>
                  <a:cubicBezTo>
                    <a:pt x="1205" y="5808"/>
                    <a:pt x="1848" y="4845"/>
                    <a:pt x="2597" y="4015"/>
                  </a:cubicBezTo>
                  <a:cubicBezTo>
                    <a:pt x="3373" y="3132"/>
                    <a:pt x="4203" y="2329"/>
                    <a:pt x="5140" y="1660"/>
                  </a:cubicBezTo>
                  <a:cubicBezTo>
                    <a:pt x="5622" y="1338"/>
                    <a:pt x="6103" y="991"/>
                    <a:pt x="6612" y="696"/>
                  </a:cubicBezTo>
                  <a:cubicBezTo>
                    <a:pt x="6023" y="669"/>
                    <a:pt x="5407" y="643"/>
                    <a:pt x="4819" y="536"/>
                  </a:cubicBezTo>
                  <a:lnTo>
                    <a:pt x="5006" y="455"/>
                  </a:lnTo>
                  <a:cubicBezTo>
                    <a:pt x="5140" y="402"/>
                    <a:pt x="5274" y="375"/>
                    <a:pt x="5407" y="295"/>
                  </a:cubicBezTo>
                  <a:cubicBezTo>
                    <a:pt x="5461" y="295"/>
                    <a:pt x="5488" y="268"/>
                    <a:pt x="5488" y="214"/>
                  </a:cubicBezTo>
                  <a:lnTo>
                    <a:pt x="5488" y="107"/>
                  </a:lnTo>
                  <a:cubicBezTo>
                    <a:pt x="5461" y="27"/>
                    <a:pt x="5407" y="27"/>
                    <a:pt x="5354" y="27"/>
                  </a:cubicBezTo>
                  <a:cubicBezTo>
                    <a:pt x="5327" y="0"/>
                    <a:pt x="5274" y="0"/>
                    <a:pt x="5274"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9" name="Google Shape;7005;p47">
              <a:extLst>
                <a:ext uri="{FF2B5EF4-FFF2-40B4-BE49-F238E27FC236}">
                  <a16:creationId xmlns:a16="http://schemas.microsoft.com/office/drawing/2014/main" id="{189719AB-BDF6-5BDF-12B6-78B0EB49F0F0}"/>
                </a:ext>
              </a:extLst>
            </p:cNvPr>
            <p:cNvSpPr/>
            <p:nvPr/>
          </p:nvSpPr>
          <p:spPr>
            <a:xfrm>
              <a:off x="7252050" y="7578275"/>
              <a:ext cx="65600" cy="112775"/>
            </a:xfrm>
            <a:custGeom>
              <a:avLst/>
              <a:gdLst/>
              <a:ahLst/>
              <a:cxnLst/>
              <a:rect l="l" t="t" r="r" b="b"/>
              <a:pathLst>
                <a:path w="2624" h="4511" extrusionOk="0">
                  <a:moveTo>
                    <a:pt x="108" y="1"/>
                  </a:moveTo>
                  <a:lnTo>
                    <a:pt x="54" y="54"/>
                  </a:lnTo>
                  <a:cubicBezTo>
                    <a:pt x="54" y="108"/>
                    <a:pt x="0" y="108"/>
                    <a:pt x="0" y="134"/>
                  </a:cubicBezTo>
                  <a:lnTo>
                    <a:pt x="0" y="188"/>
                  </a:lnTo>
                  <a:lnTo>
                    <a:pt x="0" y="375"/>
                  </a:lnTo>
                  <a:cubicBezTo>
                    <a:pt x="54" y="509"/>
                    <a:pt x="54" y="670"/>
                    <a:pt x="81" y="803"/>
                  </a:cubicBezTo>
                  <a:cubicBezTo>
                    <a:pt x="188" y="1178"/>
                    <a:pt x="241" y="1580"/>
                    <a:pt x="268" y="1981"/>
                  </a:cubicBezTo>
                  <a:cubicBezTo>
                    <a:pt x="322" y="2142"/>
                    <a:pt x="322" y="2276"/>
                    <a:pt x="348" y="2436"/>
                  </a:cubicBezTo>
                  <a:cubicBezTo>
                    <a:pt x="375" y="2704"/>
                    <a:pt x="455" y="2971"/>
                    <a:pt x="509" y="3266"/>
                  </a:cubicBezTo>
                  <a:cubicBezTo>
                    <a:pt x="589" y="3534"/>
                    <a:pt x="643" y="3721"/>
                    <a:pt x="750" y="3882"/>
                  </a:cubicBezTo>
                  <a:cubicBezTo>
                    <a:pt x="803" y="4042"/>
                    <a:pt x="911" y="4176"/>
                    <a:pt x="1044" y="4283"/>
                  </a:cubicBezTo>
                  <a:cubicBezTo>
                    <a:pt x="1178" y="4390"/>
                    <a:pt x="1312" y="4444"/>
                    <a:pt x="1446" y="4470"/>
                  </a:cubicBezTo>
                  <a:cubicBezTo>
                    <a:pt x="1513" y="4497"/>
                    <a:pt x="1580" y="4511"/>
                    <a:pt x="1647" y="4511"/>
                  </a:cubicBezTo>
                  <a:cubicBezTo>
                    <a:pt x="1713" y="4511"/>
                    <a:pt x="1780" y="4497"/>
                    <a:pt x="1847" y="4470"/>
                  </a:cubicBezTo>
                  <a:lnTo>
                    <a:pt x="1901" y="4470"/>
                  </a:lnTo>
                  <a:cubicBezTo>
                    <a:pt x="1981" y="4444"/>
                    <a:pt x="2088" y="4390"/>
                    <a:pt x="2195" y="4310"/>
                  </a:cubicBezTo>
                  <a:cubicBezTo>
                    <a:pt x="2490" y="4042"/>
                    <a:pt x="2570" y="3641"/>
                    <a:pt x="2597" y="3373"/>
                  </a:cubicBezTo>
                  <a:cubicBezTo>
                    <a:pt x="2624" y="2918"/>
                    <a:pt x="2516" y="2409"/>
                    <a:pt x="2329" y="1981"/>
                  </a:cubicBezTo>
                  <a:cubicBezTo>
                    <a:pt x="2115" y="1580"/>
                    <a:pt x="1794" y="1178"/>
                    <a:pt x="1419" y="830"/>
                  </a:cubicBezTo>
                  <a:cubicBezTo>
                    <a:pt x="1044" y="509"/>
                    <a:pt x="643" y="241"/>
                    <a:pt x="215" y="27"/>
                  </a:cubicBezTo>
                  <a:cubicBezTo>
                    <a:pt x="188" y="1"/>
                    <a:pt x="161" y="1"/>
                    <a:pt x="108"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0" name="Google Shape;7006;p47">
              <a:extLst>
                <a:ext uri="{FF2B5EF4-FFF2-40B4-BE49-F238E27FC236}">
                  <a16:creationId xmlns:a16="http://schemas.microsoft.com/office/drawing/2014/main" id="{E6E5A02B-DFC5-2FEF-6808-793CDBA2A881}"/>
                </a:ext>
              </a:extLst>
            </p:cNvPr>
            <p:cNvSpPr/>
            <p:nvPr/>
          </p:nvSpPr>
          <p:spPr>
            <a:xfrm>
              <a:off x="7264775" y="7703100"/>
              <a:ext cx="85000" cy="100700"/>
            </a:xfrm>
            <a:custGeom>
              <a:avLst/>
              <a:gdLst/>
              <a:ahLst/>
              <a:cxnLst/>
              <a:rect l="l" t="t" r="r" b="b"/>
              <a:pathLst>
                <a:path w="3400" h="4028" extrusionOk="0">
                  <a:moveTo>
                    <a:pt x="80" y="1"/>
                  </a:moveTo>
                  <a:cubicBezTo>
                    <a:pt x="71" y="1"/>
                    <a:pt x="62" y="4"/>
                    <a:pt x="54" y="13"/>
                  </a:cubicBezTo>
                  <a:cubicBezTo>
                    <a:pt x="0" y="66"/>
                    <a:pt x="0" y="93"/>
                    <a:pt x="0" y="93"/>
                  </a:cubicBezTo>
                  <a:lnTo>
                    <a:pt x="0" y="147"/>
                  </a:lnTo>
                  <a:lnTo>
                    <a:pt x="0" y="227"/>
                  </a:lnTo>
                  <a:cubicBezTo>
                    <a:pt x="54" y="280"/>
                    <a:pt x="54" y="334"/>
                    <a:pt x="80" y="387"/>
                  </a:cubicBezTo>
                  <a:cubicBezTo>
                    <a:pt x="134" y="521"/>
                    <a:pt x="161" y="655"/>
                    <a:pt x="241" y="789"/>
                  </a:cubicBezTo>
                  <a:cubicBezTo>
                    <a:pt x="455" y="1164"/>
                    <a:pt x="616" y="1538"/>
                    <a:pt x="749" y="1886"/>
                  </a:cubicBezTo>
                  <a:cubicBezTo>
                    <a:pt x="776" y="2020"/>
                    <a:pt x="830" y="2207"/>
                    <a:pt x="910" y="2341"/>
                  </a:cubicBezTo>
                  <a:cubicBezTo>
                    <a:pt x="1017" y="2555"/>
                    <a:pt x="1151" y="2823"/>
                    <a:pt x="1285" y="3091"/>
                  </a:cubicBezTo>
                  <a:cubicBezTo>
                    <a:pt x="1419" y="3332"/>
                    <a:pt x="1526" y="3492"/>
                    <a:pt x="1659" y="3626"/>
                  </a:cubicBezTo>
                  <a:cubicBezTo>
                    <a:pt x="1793" y="3760"/>
                    <a:pt x="1927" y="3867"/>
                    <a:pt x="2061" y="3947"/>
                  </a:cubicBezTo>
                  <a:cubicBezTo>
                    <a:pt x="2222" y="4001"/>
                    <a:pt x="2355" y="4028"/>
                    <a:pt x="2489" y="4028"/>
                  </a:cubicBezTo>
                  <a:cubicBezTo>
                    <a:pt x="2650" y="4028"/>
                    <a:pt x="2784" y="4001"/>
                    <a:pt x="2891" y="3947"/>
                  </a:cubicBezTo>
                  <a:cubicBezTo>
                    <a:pt x="2891" y="3894"/>
                    <a:pt x="2917" y="3894"/>
                    <a:pt x="2917" y="3894"/>
                  </a:cubicBezTo>
                  <a:cubicBezTo>
                    <a:pt x="3025" y="3840"/>
                    <a:pt x="3132" y="3733"/>
                    <a:pt x="3185" y="3626"/>
                  </a:cubicBezTo>
                  <a:cubicBezTo>
                    <a:pt x="3399" y="3305"/>
                    <a:pt x="3399" y="2903"/>
                    <a:pt x="3319" y="2636"/>
                  </a:cubicBezTo>
                  <a:cubicBezTo>
                    <a:pt x="3212" y="2154"/>
                    <a:pt x="3025" y="1726"/>
                    <a:pt x="2677" y="1351"/>
                  </a:cubicBezTo>
                  <a:cubicBezTo>
                    <a:pt x="2355" y="1030"/>
                    <a:pt x="1954" y="735"/>
                    <a:pt x="1526" y="494"/>
                  </a:cubicBezTo>
                  <a:cubicBezTo>
                    <a:pt x="1071" y="254"/>
                    <a:pt x="616" y="93"/>
                    <a:pt x="134" y="13"/>
                  </a:cubicBezTo>
                  <a:cubicBezTo>
                    <a:pt x="116" y="13"/>
                    <a:pt x="98" y="1"/>
                    <a:pt x="80"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1" name="Google Shape;7007;p47">
              <a:extLst>
                <a:ext uri="{FF2B5EF4-FFF2-40B4-BE49-F238E27FC236}">
                  <a16:creationId xmlns:a16="http://schemas.microsoft.com/office/drawing/2014/main" id="{1C3ED9CB-A8ED-8C14-0265-A609FF4FE9AB}"/>
                </a:ext>
              </a:extLst>
            </p:cNvPr>
            <p:cNvSpPr/>
            <p:nvPr/>
          </p:nvSpPr>
          <p:spPr>
            <a:xfrm>
              <a:off x="7253400" y="7580275"/>
              <a:ext cx="64700" cy="110450"/>
            </a:xfrm>
            <a:custGeom>
              <a:avLst/>
              <a:gdLst/>
              <a:ahLst/>
              <a:cxnLst/>
              <a:rect l="l" t="t" r="r" b="b"/>
              <a:pathLst>
                <a:path w="2588" h="4418" extrusionOk="0">
                  <a:moveTo>
                    <a:pt x="2462" y="2383"/>
                  </a:moveTo>
                  <a:cubicBezTo>
                    <a:pt x="2499" y="2492"/>
                    <a:pt x="2526" y="2598"/>
                    <a:pt x="2545" y="2701"/>
                  </a:cubicBezTo>
                  <a:lnTo>
                    <a:pt x="2545" y="2701"/>
                  </a:lnTo>
                  <a:cubicBezTo>
                    <a:pt x="2544" y="2686"/>
                    <a:pt x="2543" y="2669"/>
                    <a:pt x="2543" y="2651"/>
                  </a:cubicBezTo>
                  <a:cubicBezTo>
                    <a:pt x="2516" y="2544"/>
                    <a:pt x="2516" y="2490"/>
                    <a:pt x="2462" y="2383"/>
                  </a:cubicBezTo>
                  <a:close/>
                  <a:moveTo>
                    <a:pt x="27" y="1"/>
                  </a:moveTo>
                  <a:cubicBezTo>
                    <a:pt x="0" y="81"/>
                    <a:pt x="0" y="108"/>
                    <a:pt x="0" y="108"/>
                  </a:cubicBezTo>
                  <a:lnTo>
                    <a:pt x="0" y="295"/>
                  </a:lnTo>
                  <a:cubicBezTo>
                    <a:pt x="27" y="429"/>
                    <a:pt x="54" y="563"/>
                    <a:pt x="54" y="723"/>
                  </a:cubicBezTo>
                  <a:cubicBezTo>
                    <a:pt x="161" y="1125"/>
                    <a:pt x="187" y="1553"/>
                    <a:pt x="268" y="1901"/>
                  </a:cubicBezTo>
                  <a:lnTo>
                    <a:pt x="268" y="1981"/>
                  </a:lnTo>
                  <a:lnTo>
                    <a:pt x="268" y="2089"/>
                  </a:lnTo>
                  <a:cubicBezTo>
                    <a:pt x="268" y="2196"/>
                    <a:pt x="294" y="2249"/>
                    <a:pt x="294" y="2356"/>
                  </a:cubicBezTo>
                  <a:cubicBezTo>
                    <a:pt x="321" y="2624"/>
                    <a:pt x="401" y="2891"/>
                    <a:pt x="455" y="3186"/>
                  </a:cubicBezTo>
                  <a:cubicBezTo>
                    <a:pt x="535" y="3454"/>
                    <a:pt x="589" y="3614"/>
                    <a:pt x="696" y="3802"/>
                  </a:cubicBezTo>
                  <a:cubicBezTo>
                    <a:pt x="803" y="3962"/>
                    <a:pt x="910" y="4096"/>
                    <a:pt x="990" y="4203"/>
                  </a:cubicBezTo>
                  <a:cubicBezTo>
                    <a:pt x="1124" y="4283"/>
                    <a:pt x="1258" y="4364"/>
                    <a:pt x="1392" y="4390"/>
                  </a:cubicBezTo>
                  <a:cubicBezTo>
                    <a:pt x="1472" y="4417"/>
                    <a:pt x="1579" y="4417"/>
                    <a:pt x="1633" y="4417"/>
                  </a:cubicBezTo>
                  <a:cubicBezTo>
                    <a:pt x="1713" y="4417"/>
                    <a:pt x="1767" y="4417"/>
                    <a:pt x="1793" y="4390"/>
                  </a:cubicBezTo>
                  <a:lnTo>
                    <a:pt x="1847" y="4390"/>
                  </a:lnTo>
                  <a:cubicBezTo>
                    <a:pt x="1981" y="4364"/>
                    <a:pt x="2061" y="4310"/>
                    <a:pt x="2168" y="4230"/>
                  </a:cubicBezTo>
                  <a:cubicBezTo>
                    <a:pt x="2436" y="3962"/>
                    <a:pt x="2543" y="3561"/>
                    <a:pt x="2570" y="3293"/>
                  </a:cubicBezTo>
                  <a:cubicBezTo>
                    <a:pt x="2587" y="3098"/>
                    <a:pt x="2582" y="2904"/>
                    <a:pt x="2545" y="2701"/>
                  </a:cubicBezTo>
                  <a:lnTo>
                    <a:pt x="2545" y="2701"/>
                  </a:lnTo>
                  <a:cubicBezTo>
                    <a:pt x="2550" y="2778"/>
                    <a:pt x="2565" y="2830"/>
                    <a:pt x="2543" y="2918"/>
                  </a:cubicBezTo>
                  <a:cubicBezTo>
                    <a:pt x="2543" y="2999"/>
                    <a:pt x="2543" y="3079"/>
                    <a:pt x="2516" y="3159"/>
                  </a:cubicBezTo>
                  <a:cubicBezTo>
                    <a:pt x="2462" y="3266"/>
                    <a:pt x="2436" y="3347"/>
                    <a:pt x="2409" y="3427"/>
                  </a:cubicBezTo>
                  <a:cubicBezTo>
                    <a:pt x="2382" y="3480"/>
                    <a:pt x="2329" y="3561"/>
                    <a:pt x="2275" y="3587"/>
                  </a:cubicBezTo>
                  <a:lnTo>
                    <a:pt x="2168" y="3694"/>
                  </a:lnTo>
                  <a:cubicBezTo>
                    <a:pt x="2141" y="3721"/>
                    <a:pt x="2114" y="3748"/>
                    <a:pt x="2061" y="3748"/>
                  </a:cubicBezTo>
                  <a:cubicBezTo>
                    <a:pt x="2007" y="3802"/>
                    <a:pt x="1927" y="3828"/>
                    <a:pt x="1847" y="3828"/>
                  </a:cubicBezTo>
                  <a:cubicBezTo>
                    <a:pt x="1767" y="3828"/>
                    <a:pt x="1713" y="3802"/>
                    <a:pt x="1633" y="3748"/>
                  </a:cubicBezTo>
                  <a:cubicBezTo>
                    <a:pt x="1579" y="3721"/>
                    <a:pt x="1499" y="3668"/>
                    <a:pt x="1445" y="3587"/>
                  </a:cubicBezTo>
                  <a:cubicBezTo>
                    <a:pt x="1365" y="3534"/>
                    <a:pt x="1312" y="3454"/>
                    <a:pt x="1231" y="3347"/>
                  </a:cubicBezTo>
                  <a:cubicBezTo>
                    <a:pt x="1097" y="3159"/>
                    <a:pt x="964" y="2918"/>
                    <a:pt x="910" y="2677"/>
                  </a:cubicBezTo>
                  <a:lnTo>
                    <a:pt x="589" y="1874"/>
                  </a:lnTo>
                  <a:cubicBezTo>
                    <a:pt x="509" y="1607"/>
                    <a:pt x="428" y="1339"/>
                    <a:pt x="321" y="1071"/>
                  </a:cubicBezTo>
                  <a:lnTo>
                    <a:pt x="134" y="376"/>
                  </a:lnTo>
                  <a:cubicBezTo>
                    <a:pt x="107" y="268"/>
                    <a:pt x="54" y="215"/>
                    <a:pt x="54" y="108"/>
                  </a:cubicBezTo>
                  <a:cubicBezTo>
                    <a:pt x="54" y="81"/>
                    <a:pt x="27" y="54"/>
                    <a:pt x="27"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2" name="Google Shape;7008;p47">
              <a:extLst>
                <a:ext uri="{FF2B5EF4-FFF2-40B4-BE49-F238E27FC236}">
                  <a16:creationId xmlns:a16="http://schemas.microsoft.com/office/drawing/2014/main" id="{C4E5C2B0-5EAD-2EB8-0147-B1AB76EDC482}"/>
                </a:ext>
              </a:extLst>
            </p:cNvPr>
            <p:cNvSpPr/>
            <p:nvPr/>
          </p:nvSpPr>
          <p:spPr>
            <a:xfrm>
              <a:off x="7266775" y="7712775"/>
              <a:ext cx="83000" cy="91025"/>
            </a:xfrm>
            <a:custGeom>
              <a:avLst/>
              <a:gdLst/>
              <a:ahLst/>
              <a:cxnLst/>
              <a:rect l="l" t="t" r="r" b="b"/>
              <a:pathLst>
                <a:path w="3320" h="3641" extrusionOk="0">
                  <a:moveTo>
                    <a:pt x="0" y="0"/>
                  </a:moveTo>
                  <a:cubicBezTo>
                    <a:pt x="54" y="134"/>
                    <a:pt x="134" y="268"/>
                    <a:pt x="161" y="402"/>
                  </a:cubicBezTo>
                  <a:cubicBezTo>
                    <a:pt x="375" y="777"/>
                    <a:pt x="509" y="1151"/>
                    <a:pt x="669" y="1499"/>
                  </a:cubicBezTo>
                  <a:lnTo>
                    <a:pt x="669" y="1553"/>
                  </a:lnTo>
                  <a:cubicBezTo>
                    <a:pt x="723" y="1687"/>
                    <a:pt x="750" y="1820"/>
                    <a:pt x="830" y="1954"/>
                  </a:cubicBezTo>
                  <a:cubicBezTo>
                    <a:pt x="937" y="2168"/>
                    <a:pt x="1071" y="2436"/>
                    <a:pt x="1205" y="2704"/>
                  </a:cubicBezTo>
                  <a:cubicBezTo>
                    <a:pt x="1339" y="2945"/>
                    <a:pt x="1446" y="3105"/>
                    <a:pt x="1579" y="3239"/>
                  </a:cubicBezTo>
                  <a:cubicBezTo>
                    <a:pt x="1713" y="3373"/>
                    <a:pt x="1847" y="3480"/>
                    <a:pt x="1981" y="3560"/>
                  </a:cubicBezTo>
                  <a:cubicBezTo>
                    <a:pt x="2115" y="3614"/>
                    <a:pt x="2275" y="3641"/>
                    <a:pt x="2409" y="3641"/>
                  </a:cubicBezTo>
                  <a:cubicBezTo>
                    <a:pt x="2543" y="3641"/>
                    <a:pt x="2704" y="3614"/>
                    <a:pt x="2811" y="3560"/>
                  </a:cubicBezTo>
                  <a:cubicBezTo>
                    <a:pt x="2811" y="3560"/>
                    <a:pt x="2837" y="3560"/>
                    <a:pt x="2837" y="3507"/>
                  </a:cubicBezTo>
                  <a:cubicBezTo>
                    <a:pt x="2945" y="3453"/>
                    <a:pt x="3052" y="3346"/>
                    <a:pt x="3105" y="3239"/>
                  </a:cubicBezTo>
                  <a:cubicBezTo>
                    <a:pt x="3319" y="2918"/>
                    <a:pt x="3319" y="2516"/>
                    <a:pt x="3239" y="2249"/>
                  </a:cubicBezTo>
                  <a:cubicBezTo>
                    <a:pt x="3132" y="1767"/>
                    <a:pt x="2945" y="1339"/>
                    <a:pt x="2597" y="964"/>
                  </a:cubicBezTo>
                  <a:cubicBezTo>
                    <a:pt x="2382" y="696"/>
                    <a:pt x="2115" y="482"/>
                    <a:pt x="1794" y="268"/>
                  </a:cubicBezTo>
                  <a:lnTo>
                    <a:pt x="1794" y="268"/>
                  </a:lnTo>
                  <a:lnTo>
                    <a:pt x="1901" y="375"/>
                  </a:lnTo>
                  <a:cubicBezTo>
                    <a:pt x="1981" y="429"/>
                    <a:pt x="2035" y="536"/>
                    <a:pt x="2115" y="616"/>
                  </a:cubicBezTo>
                  <a:cubicBezTo>
                    <a:pt x="2195" y="750"/>
                    <a:pt x="2302" y="910"/>
                    <a:pt x="2409" y="1071"/>
                  </a:cubicBezTo>
                  <a:cubicBezTo>
                    <a:pt x="2463" y="1205"/>
                    <a:pt x="2570" y="1365"/>
                    <a:pt x="2650" y="1553"/>
                  </a:cubicBezTo>
                  <a:cubicBezTo>
                    <a:pt x="2677" y="1633"/>
                    <a:pt x="2704" y="1713"/>
                    <a:pt x="2730" y="1820"/>
                  </a:cubicBezTo>
                  <a:cubicBezTo>
                    <a:pt x="2784" y="1874"/>
                    <a:pt x="2784" y="1981"/>
                    <a:pt x="2784" y="2035"/>
                  </a:cubicBezTo>
                  <a:lnTo>
                    <a:pt x="2784" y="2168"/>
                  </a:lnTo>
                  <a:lnTo>
                    <a:pt x="2784" y="2275"/>
                  </a:lnTo>
                  <a:cubicBezTo>
                    <a:pt x="2784" y="2356"/>
                    <a:pt x="2730" y="2409"/>
                    <a:pt x="2704" y="2490"/>
                  </a:cubicBezTo>
                  <a:cubicBezTo>
                    <a:pt x="2677" y="2516"/>
                    <a:pt x="2677" y="2543"/>
                    <a:pt x="2650" y="2570"/>
                  </a:cubicBezTo>
                  <a:cubicBezTo>
                    <a:pt x="2597" y="2623"/>
                    <a:pt x="2570" y="2623"/>
                    <a:pt x="2543" y="2650"/>
                  </a:cubicBezTo>
                  <a:cubicBezTo>
                    <a:pt x="2463" y="2677"/>
                    <a:pt x="2436" y="2704"/>
                    <a:pt x="2382" y="2704"/>
                  </a:cubicBezTo>
                  <a:cubicBezTo>
                    <a:pt x="2329" y="2730"/>
                    <a:pt x="2275" y="2744"/>
                    <a:pt x="2222" y="2744"/>
                  </a:cubicBezTo>
                  <a:cubicBezTo>
                    <a:pt x="2168" y="2744"/>
                    <a:pt x="2115" y="2730"/>
                    <a:pt x="2061" y="2704"/>
                  </a:cubicBezTo>
                  <a:cubicBezTo>
                    <a:pt x="1981" y="2677"/>
                    <a:pt x="1874" y="2623"/>
                    <a:pt x="1767" y="2543"/>
                  </a:cubicBezTo>
                  <a:cubicBezTo>
                    <a:pt x="1660" y="2490"/>
                    <a:pt x="1579" y="2383"/>
                    <a:pt x="1472" y="2275"/>
                  </a:cubicBezTo>
                  <a:cubicBezTo>
                    <a:pt x="1258" y="2035"/>
                    <a:pt x="1071" y="1767"/>
                    <a:pt x="910" y="1499"/>
                  </a:cubicBezTo>
                  <a:cubicBezTo>
                    <a:pt x="723" y="1205"/>
                    <a:pt x="562" y="910"/>
                    <a:pt x="402" y="643"/>
                  </a:cubicBezTo>
                  <a:cubicBezTo>
                    <a:pt x="322" y="509"/>
                    <a:pt x="241" y="375"/>
                    <a:pt x="161" y="241"/>
                  </a:cubicBezTo>
                  <a:cubicBezTo>
                    <a:pt x="81" y="161"/>
                    <a:pt x="54" y="81"/>
                    <a:pt x="0"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3" name="Google Shape;7009;p47">
              <a:extLst>
                <a:ext uri="{FF2B5EF4-FFF2-40B4-BE49-F238E27FC236}">
                  <a16:creationId xmlns:a16="http://schemas.microsoft.com/office/drawing/2014/main" id="{D066A504-BF69-EEAF-C79B-628CBD16BAE5}"/>
                </a:ext>
              </a:extLst>
            </p:cNvPr>
            <p:cNvSpPr/>
            <p:nvPr/>
          </p:nvSpPr>
          <p:spPr>
            <a:xfrm>
              <a:off x="7331000" y="7773675"/>
              <a:ext cx="25" cy="25"/>
            </a:xfrm>
            <a:custGeom>
              <a:avLst/>
              <a:gdLst/>
              <a:ahLst/>
              <a:cxnLst/>
              <a:rect l="l" t="t" r="r" b="b"/>
              <a:pathLst>
                <a:path w="1" h="1" extrusionOk="0">
                  <a:moveTo>
                    <a:pt x="1" y="0"/>
                  </a:moveTo>
                  <a:lnTo>
                    <a:pt x="1" y="0"/>
                  </a:lnTo>
                  <a:lnTo>
                    <a:pt x="1" y="0"/>
                  </a:lnTo>
                  <a:lnTo>
                    <a:pt x="1" y="0"/>
                  </a:ln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4" name="Google Shape;7010;p47">
              <a:extLst>
                <a:ext uri="{FF2B5EF4-FFF2-40B4-BE49-F238E27FC236}">
                  <a16:creationId xmlns:a16="http://schemas.microsoft.com/office/drawing/2014/main" id="{A442A771-B9CB-771F-53EE-84CCB7FCA2D2}"/>
                </a:ext>
              </a:extLst>
            </p:cNvPr>
            <p:cNvSpPr/>
            <p:nvPr/>
          </p:nvSpPr>
          <p:spPr>
            <a:xfrm>
              <a:off x="7547150" y="7159400"/>
              <a:ext cx="194075" cy="78975"/>
            </a:xfrm>
            <a:custGeom>
              <a:avLst/>
              <a:gdLst/>
              <a:ahLst/>
              <a:cxnLst/>
              <a:rect l="l" t="t" r="r" b="b"/>
              <a:pathLst>
                <a:path w="7763" h="3159" extrusionOk="0">
                  <a:moveTo>
                    <a:pt x="5835" y="0"/>
                  </a:moveTo>
                  <a:cubicBezTo>
                    <a:pt x="5594" y="27"/>
                    <a:pt x="5353" y="54"/>
                    <a:pt x="5139" y="81"/>
                  </a:cubicBezTo>
                  <a:cubicBezTo>
                    <a:pt x="4631" y="188"/>
                    <a:pt x="4176" y="321"/>
                    <a:pt x="3694" y="536"/>
                  </a:cubicBezTo>
                  <a:cubicBezTo>
                    <a:pt x="3239" y="723"/>
                    <a:pt x="2757" y="964"/>
                    <a:pt x="2329" y="1205"/>
                  </a:cubicBezTo>
                  <a:cubicBezTo>
                    <a:pt x="1419" y="1686"/>
                    <a:pt x="669" y="2329"/>
                    <a:pt x="27" y="2998"/>
                  </a:cubicBezTo>
                  <a:cubicBezTo>
                    <a:pt x="0" y="3025"/>
                    <a:pt x="0" y="3105"/>
                    <a:pt x="27" y="3132"/>
                  </a:cubicBezTo>
                  <a:cubicBezTo>
                    <a:pt x="54" y="3159"/>
                    <a:pt x="54" y="3159"/>
                    <a:pt x="80" y="3159"/>
                  </a:cubicBezTo>
                  <a:cubicBezTo>
                    <a:pt x="134" y="3159"/>
                    <a:pt x="161" y="3159"/>
                    <a:pt x="161" y="3132"/>
                  </a:cubicBezTo>
                  <a:cubicBezTo>
                    <a:pt x="428" y="2837"/>
                    <a:pt x="696" y="2570"/>
                    <a:pt x="1017" y="2329"/>
                  </a:cubicBezTo>
                  <a:cubicBezTo>
                    <a:pt x="1633" y="1901"/>
                    <a:pt x="2302" y="1526"/>
                    <a:pt x="2998" y="1231"/>
                  </a:cubicBezTo>
                  <a:cubicBezTo>
                    <a:pt x="3908" y="857"/>
                    <a:pt x="4845" y="616"/>
                    <a:pt x="5835" y="482"/>
                  </a:cubicBezTo>
                  <a:lnTo>
                    <a:pt x="5889" y="482"/>
                  </a:lnTo>
                  <a:cubicBezTo>
                    <a:pt x="5915" y="696"/>
                    <a:pt x="5969" y="857"/>
                    <a:pt x="6022" y="1017"/>
                  </a:cubicBezTo>
                  <a:cubicBezTo>
                    <a:pt x="6076" y="1151"/>
                    <a:pt x="6103" y="1339"/>
                    <a:pt x="6183" y="1472"/>
                  </a:cubicBezTo>
                  <a:cubicBezTo>
                    <a:pt x="6290" y="1633"/>
                    <a:pt x="6370" y="1820"/>
                    <a:pt x="6477" y="2034"/>
                  </a:cubicBezTo>
                  <a:cubicBezTo>
                    <a:pt x="6584" y="2195"/>
                    <a:pt x="6745" y="2463"/>
                    <a:pt x="6906" y="2704"/>
                  </a:cubicBezTo>
                  <a:cubicBezTo>
                    <a:pt x="6959" y="2757"/>
                    <a:pt x="7013" y="2864"/>
                    <a:pt x="7093" y="2944"/>
                  </a:cubicBezTo>
                  <a:lnTo>
                    <a:pt x="7120" y="2971"/>
                  </a:lnTo>
                  <a:lnTo>
                    <a:pt x="7227" y="3078"/>
                  </a:lnTo>
                  <a:cubicBezTo>
                    <a:pt x="7254" y="3105"/>
                    <a:pt x="7280" y="3132"/>
                    <a:pt x="7307" y="3132"/>
                  </a:cubicBezTo>
                  <a:cubicBezTo>
                    <a:pt x="7340" y="3143"/>
                    <a:pt x="7378" y="3149"/>
                    <a:pt x="7415" y="3149"/>
                  </a:cubicBezTo>
                  <a:cubicBezTo>
                    <a:pt x="7467" y="3149"/>
                    <a:pt x="7517" y="3136"/>
                    <a:pt x="7548" y="3105"/>
                  </a:cubicBezTo>
                  <a:cubicBezTo>
                    <a:pt x="7655" y="3025"/>
                    <a:pt x="7655" y="2944"/>
                    <a:pt x="7682" y="2837"/>
                  </a:cubicBezTo>
                  <a:cubicBezTo>
                    <a:pt x="7762" y="2543"/>
                    <a:pt x="7709" y="2195"/>
                    <a:pt x="7548" y="1820"/>
                  </a:cubicBezTo>
                  <a:cubicBezTo>
                    <a:pt x="7441" y="1660"/>
                    <a:pt x="7387" y="1499"/>
                    <a:pt x="7254" y="1285"/>
                  </a:cubicBezTo>
                  <a:cubicBezTo>
                    <a:pt x="7147" y="1124"/>
                    <a:pt x="7013" y="964"/>
                    <a:pt x="6879" y="803"/>
                  </a:cubicBezTo>
                  <a:cubicBezTo>
                    <a:pt x="6825" y="723"/>
                    <a:pt x="6745" y="616"/>
                    <a:pt x="6692" y="562"/>
                  </a:cubicBezTo>
                  <a:cubicBezTo>
                    <a:pt x="6611" y="482"/>
                    <a:pt x="6558" y="428"/>
                    <a:pt x="6451" y="348"/>
                  </a:cubicBezTo>
                  <a:cubicBezTo>
                    <a:pt x="6317" y="214"/>
                    <a:pt x="6183" y="161"/>
                    <a:pt x="6049" y="54"/>
                  </a:cubicBezTo>
                  <a:cubicBezTo>
                    <a:pt x="5969" y="27"/>
                    <a:pt x="5915" y="0"/>
                    <a:pt x="5835"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5" name="Google Shape;7011;p47">
              <a:extLst>
                <a:ext uri="{FF2B5EF4-FFF2-40B4-BE49-F238E27FC236}">
                  <a16:creationId xmlns:a16="http://schemas.microsoft.com/office/drawing/2014/main" id="{137154ED-9908-1EA1-04D9-41D0137156EB}"/>
                </a:ext>
              </a:extLst>
            </p:cNvPr>
            <p:cNvSpPr/>
            <p:nvPr/>
          </p:nvSpPr>
          <p:spPr>
            <a:xfrm>
              <a:off x="7488250" y="7043575"/>
              <a:ext cx="163300" cy="136575"/>
            </a:xfrm>
            <a:custGeom>
              <a:avLst/>
              <a:gdLst/>
              <a:ahLst/>
              <a:cxnLst/>
              <a:rect l="l" t="t" r="r" b="b"/>
              <a:pathLst>
                <a:path w="6532" h="5463" extrusionOk="0">
                  <a:moveTo>
                    <a:pt x="4241" y="0"/>
                  </a:moveTo>
                  <a:cubicBezTo>
                    <a:pt x="4196" y="0"/>
                    <a:pt x="4153" y="9"/>
                    <a:pt x="4123" y="30"/>
                  </a:cubicBezTo>
                  <a:cubicBezTo>
                    <a:pt x="3775" y="190"/>
                    <a:pt x="3454" y="431"/>
                    <a:pt x="3079" y="725"/>
                  </a:cubicBezTo>
                  <a:cubicBezTo>
                    <a:pt x="2704" y="1047"/>
                    <a:pt x="2383" y="1368"/>
                    <a:pt x="2062" y="1716"/>
                  </a:cubicBezTo>
                  <a:cubicBezTo>
                    <a:pt x="1741" y="2117"/>
                    <a:pt x="1446" y="2465"/>
                    <a:pt x="1178" y="2867"/>
                  </a:cubicBezTo>
                  <a:cubicBezTo>
                    <a:pt x="911" y="3268"/>
                    <a:pt x="670" y="3723"/>
                    <a:pt x="456" y="4125"/>
                  </a:cubicBezTo>
                  <a:cubicBezTo>
                    <a:pt x="268" y="4553"/>
                    <a:pt x="108" y="4954"/>
                    <a:pt x="1" y="5356"/>
                  </a:cubicBezTo>
                  <a:cubicBezTo>
                    <a:pt x="1" y="5356"/>
                    <a:pt x="1" y="5383"/>
                    <a:pt x="28" y="5409"/>
                  </a:cubicBezTo>
                  <a:cubicBezTo>
                    <a:pt x="28" y="5463"/>
                    <a:pt x="54" y="5463"/>
                    <a:pt x="54" y="5463"/>
                  </a:cubicBezTo>
                  <a:cubicBezTo>
                    <a:pt x="108" y="5463"/>
                    <a:pt x="161" y="5409"/>
                    <a:pt x="161" y="5383"/>
                  </a:cubicBezTo>
                  <a:cubicBezTo>
                    <a:pt x="188" y="5222"/>
                    <a:pt x="268" y="5088"/>
                    <a:pt x="322" y="4874"/>
                  </a:cubicBezTo>
                  <a:cubicBezTo>
                    <a:pt x="563" y="4285"/>
                    <a:pt x="938" y="3723"/>
                    <a:pt x="1393" y="3081"/>
                  </a:cubicBezTo>
                  <a:cubicBezTo>
                    <a:pt x="1928" y="2385"/>
                    <a:pt x="2543" y="1743"/>
                    <a:pt x="3213" y="1234"/>
                  </a:cubicBezTo>
                  <a:cubicBezTo>
                    <a:pt x="3400" y="1073"/>
                    <a:pt x="3614" y="940"/>
                    <a:pt x="3775" y="833"/>
                  </a:cubicBezTo>
                  <a:cubicBezTo>
                    <a:pt x="3935" y="725"/>
                    <a:pt x="4149" y="645"/>
                    <a:pt x="4390" y="511"/>
                  </a:cubicBezTo>
                  <a:cubicBezTo>
                    <a:pt x="4417" y="592"/>
                    <a:pt x="4471" y="672"/>
                    <a:pt x="4524" y="779"/>
                  </a:cubicBezTo>
                  <a:cubicBezTo>
                    <a:pt x="4551" y="913"/>
                    <a:pt x="4604" y="1047"/>
                    <a:pt x="4685" y="1180"/>
                  </a:cubicBezTo>
                  <a:lnTo>
                    <a:pt x="4685" y="1207"/>
                  </a:lnTo>
                  <a:lnTo>
                    <a:pt x="4712" y="1314"/>
                  </a:lnTo>
                  <a:cubicBezTo>
                    <a:pt x="4819" y="1528"/>
                    <a:pt x="4926" y="1769"/>
                    <a:pt x="5059" y="2010"/>
                  </a:cubicBezTo>
                  <a:lnTo>
                    <a:pt x="5247" y="2305"/>
                  </a:lnTo>
                  <a:cubicBezTo>
                    <a:pt x="5327" y="2412"/>
                    <a:pt x="5381" y="2465"/>
                    <a:pt x="5461" y="2546"/>
                  </a:cubicBezTo>
                  <a:lnTo>
                    <a:pt x="5488" y="2572"/>
                  </a:lnTo>
                  <a:cubicBezTo>
                    <a:pt x="5622" y="2733"/>
                    <a:pt x="5755" y="2840"/>
                    <a:pt x="5889" y="2920"/>
                  </a:cubicBezTo>
                  <a:cubicBezTo>
                    <a:pt x="5996" y="2974"/>
                    <a:pt x="6130" y="3001"/>
                    <a:pt x="6264" y="3001"/>
                  </a:cubicBezTo>
                  <a:cubicBezTo>
                    <a:pt x="6291" y="3001"/>
                    <a:pt x="6317" y="2974"/>
                    <a:pt x="6371" y="2974"/>
                  </a:cubicBezTo>
                  <a:cubicBezTo>
                    <a:pt x="6398" y="2974"/>
                    <a:pt x="6398" y="2974"/>
                    <a:pt x="6425" y="2947"/>
                  </a:cubicBezTo>
                  <a:cubicBezTo>
                    <a:pt x="6505" y="2920"/>
                    <a:pt x="6532" y="2840"/>
                    <a:pt x="6532" y="2813"/>
                  </a:cubicBezTo>
                  <a:lnTo>
                    <a:pt x="6532" y="2706"/>
                  </a:lnTo>
                  <a:lnTo>
                    <a:pt x="6532" y="2599"/>
                  </a:lnTo>
                  <a:cubicBezTo>
                    <a:pt x="6532" y="2519"/>
                    <a:pt x="6505" y="2412"/>
                    <a:pt x="6451" y="2305"/>
                  </a:cubicBezTo>
                  <a:cubicBezTo>
                    <a:pt x="6398" y="2117"/>
                    <a:pt x="6291" y="1876"/>
                    <a:pt x="6184" y="1716"/>
                  </a:cubicBezTo>
                  <a:cubicBezTo>
                    <a:pt x="6023" y="1421"/>
                    <a:pt x="5782" y="1100"/>
                    <a:pt x="5568" y="886"/>
                  </a:cubicBezTo>
                  <a:cubicBezTo>
                    <a:pt x="5488" y="806"/>
                    <a:pt x="5434" y="752"/>
                    <a:pt x="5381" y="592"/>
                  </a:cubicBezTo>
                  <a:cubicBezTo>
                    <a:pt x="5193" y="431"/>
                    <a:pt x="5006" y="324"/>
                    <a:pt x="4845" y="244"/>
                  </a:cubicBezTo>
                  <a:cubicBezTo>
                    <a:pt x="4712" y="163"/>
                    <a:pt x="4658" y="137"/>
                    <a:pt x="4551" y="110"/>
                  </a:cubicBezTo>
                  <a:cubicBezTo>
                    <a:pt x="4524" y="110"/>
                    <a:pt x="4497" y="110"/>
                    <a:pt x="4444" y="56"/>
                  </a:cubicBezTo>
                  <a:cubicBezTo>
                    <a:pt x="4394" y="23"/>
                    <a:pt x="4314" y="0"/>
                    <a:pt x="4241"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6" name="Google Shape;7012;p47">
              <a:extLst>
                <a:ext uri="{FF2B5EF4-FFF2-40B4-BE49-F238E27FC236}">
                  <a16:creationId xmlns:a16="http://schemas.microsoft.com/office/drawing/2014/main" id="{DBCB572C-29A7-37E8-9212-F9BCAE22DC3B}"/>
                </a:ext>
              </a:extLst>
            </p:cNvPr>
            <p:cNvSpPr/>
            <p:nvPr/>
          </p:nvSpPr>
          <p:spPr>
            <a:xfrm>
              <a:off x="7595325" y="7044300"/>
              <a:ext cx="22100" cy="16075"/>
            </a:xfrm>
            <a:custGeom>
              <a:avLst/>
              <a:gdLst/>
              <a:ahLst/>
              <a:cxnLst/>
              <a:rect l="l" t="t" r="r" b="b"/>
              <a:pathLst>
                <a:path w="884" h="643" extrusionOk="0">
                  <a:moveTo>
                    <a:pt x="81" y="1"/>
                  </a:moveTo>
                  <a:cubicBezTo>
                    <a:pt x="27" y="1"/>
                    <a:pt x="0" y="1"/>
                    <a:pt x="0" y="54"/>
                  </a:cubicBezTo>
                  <a:cubicBezTo>
                    <a:pt x="0" y="81"/>
                    <a:pt x="0" y="108"/>
                    <a:pt x="27" y="108"/>
                  </a:cubicBezTo>
                  <a:lnTo>
                    <a:pt x="241" y="215"/>
                  </a:lnTo>
                  <a:cubicBezTo>
                    <a:pt x="295" y="241"/>
                    <a:pt x="321" y="268"/>
                    <a:pt x="402" y="322"/>
                  </a:cubicBezTo>
                  <a:cubicBezTo>
                    <a:pt x="429" y="348"/>
                    <a:pt x="509" y="402"/>
                    <a:pt x="562" y="456"/>
                  </a:cubicBezTo>
                  <a:cubicBezTo>
                    <a:pt x="643" y="482"/>
                    <a:pt x="669" y="509"/>
                    <a:pt x="750" y="589"/>
                  </a:cubicBezTo>
                  <a:lnTo>
                    <a:pt x="776" y="616"/>
                  </a:lnTo>
                  <a:cubicBezTo>
                    <a:pt x="776" y="643"/>
                    <a:pt x="803" y="643"/>
                    <a:pt x="803" y="643"/>
                  </a:cubicBezTo>
                  <a:lnTo>
                    <a:pt x="830" y="643"/>
                  </a:lnTo>
                  <a:cubicBezTo>
                    <a:pt x="884" y="643"/>
                    <a:pt x="884" y="616"/>
                    <a:pt x="884" y="616"/>
                  </a:cubicBezTo>
                  <a:lnTo>
                    <a:pt x="884" y="589"/>
                  </a:lnTo>
                  <a:cubicBezTo>
                    <a:pt x="830" y="536"/>
                    <a:pt x="830" y="536"/>
                    <a:pt x="776" y="429"/>
                  </a:cubicBezTo>
                  <a:lnTo>
                    <a:pt x="669" y="348"/>
                  </a:lnTo>
                  <a:cubicBezTo>
                    <a:pt x="616" y="322"/>
                    <a:pt x="536" y="241"/>
                    <a:pt x="482" y="215"/>
                  </a:cubicBezTo>
                  <a:lnTo>
                    <a:pt x="268" y="108"/>
                  </a:lnTo>
                  <a:lnTo>
                    <a:pt x="81" y="1"/>
                  </a:ln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7" name="Google Shape;7013;p47">
              <a:extLst>
                <a:ext uri="{FF2B5EF4-FFF2-40B4-BE49-F238E27FC236}">
                  <a16:creationId xmlns:a16="http://schemas.microsoft.com/office/drawing/2014/main" id="{6F0FA03D-4CCC-35F7-1325-D6C14979AE53}"/>
                </a:ext>
              </a:extLst>
            </p:cNvPr>
            <p:cNvSpPr/>
            <p:nvPr/>
          </p:nvSpPr>
          <p:spPr>
            <a:xfrm>
              <a:off x="7594650" y="7045650"/>
              <a:ext cx="22775" cy="14725"/>
            </a:xfrm>
            <a:custGeom>
              <a:avLst/>
              <a:gdLst/>
              <a:ahLst/>
              <a:cxnLst/>
              <a:rect l="l" t="t" r="r" b="b"/>
              <a:pathLst>
                <a:path w="911" h="589" extrusionOk="0">
                  <a:moveTo>
                    <a:pt x="54" y="0"/>
                  </a:moveTo>
                  <a:cubicBezTo>
                    <a:pt x="27" y="0"/>
                    <a:pt x="0" y="0"/>
                    <a:pt x="0" y="27"/>
                  </a:cubicBezTo>
                  <a:cubicBezTo>
                    <a:pt x="0" y="54"/>
                    <a:pt x="0" y="80"/>
                    <a:pt x="27" y="80"/>
                  </a:cubicBezTo>
                  <a:cubicBezTo>
                    <a:pt x="134" y="134"/>
                    <a:pt x="188" y="161"/>
                    <a:pt x="268" y="187"/>
                  </a:cubicBezTo>
                  <a:cubicBezTo>
                    <a:pt x="295" y="214"/>
                    <a:pt x="375" y="268"/>
                    <a:pt x="429" y="294"/>
                  </a:cubicBezTo>
                  <a:cubicBezTo>
                    <a:pt x="509" y="321"/>
                    <a:pt x="536" y="348"/>
                    <a:pt x="589" y="402"/>
                  </a:cubicBezTo>
                  <a:cubicBezTo>
                    <a:pt x="670" y="428"/>
                    <a:pt x="696" y="455"/>
                    <a:pt x="723" y="482"/>
                  </a:cubicBezTo>
                  <a:lnTo>
                    <a:pt x="830" y="589"/>
                  </a:lnTo>
                  <a:lnTo>
                    <a:pt x="911" y="589"/>
                  </a:lnTo>
                  <a:lnTo>
                    <a:pt x="911" y="535"/>
                  </a:lnTo>
                  <a:lnTo>
                    <a:pt x="803" y="428"/>
                  </a:lnTo>
                  <a:cubicBezTo>
                    <a:pt x="777" y="402"/>
                    <a:pt x="777" y="348"/>
                    <a:pt x="723" y="348"/>
                  </a:cubicBezTo>
                  <a:cubicBezTo>
                    <a:pt x="670" y="321"/>
                    <a:pt x="589" y="268"/>
                    <a:pt x="536" y="214"/>
                  </a:cubicBezTo>
                  <a:cubicBezTo>
                    <a:pt x="429" y="161"/>
                    <a:pt x="375" y="134"/>
                    <a:pt x="295" y="80"/>
                  </a:cubicBezTo>
                  <a:cubicBezTo>
                    <a:pt x="188" y="54"/>
                    <a:pt x="134" y="27"/>
                    <a:pt x="54"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8" name="Google Shape;7014;p47">
              <a:extLst>
                <a:ext uri="{FF2B5EF4-FFF2-40B4-BE49-F238E27FC236}">
                  <a16:creationId xmlns:a16="http://schemas.microsoft.com/office/drawing/2014/main" id="{3175215E-E9DA-6590-AFD5-949556BE13E3}"/>
                </a:ext>
              </a:extLst>
            </p:cNvPr>
            <p:cNvSpPr/>
            <p:nvPr/>
          </p:nvSpPr>
          <p:spPr>
            <a:xfrm>
              <a:off x="7696350" y="7160050"/>
              <a:ext cx="16100" cy="14750"/>
            </a:xfrm>
            <a:custGeom>
              <a:avLst/>
              <a:gdLst/>
              <a:ahLst/>
              <a:cxnLst/>
              <a:rect l="l" t="t" r="r" b="b"/>
              <a:pathLst>
                <a:path w="644" h="590" extrusionOk="0">
                  <a:moveTo>
                    <a:pt x="54" y="1"/>
                  </a:moveTo>
                  <a:cubicBezTo>
                    <a:pt x="54" y="28"/>
                    <a:pt x="1" y="28"/>
                    <a:pt x="1" y="28"/>
                  </a:cubicBezTo>
                  <a:lnTo>
                    <a:pt x="1" y="55"/>
                  </a:lnTo>
                  <a:cubicBezTo>
                    <a:pt x="54" y="55"/>
                    <a:pt x="54" y="108"/>
                    <a:pt x="54" y="108"/>
                  </a:cubicBezTo>
                  <a:cubicBezTo>
                    <a:pt x="108" y="135"/>
                    <a:pt x="215" y="188"/>
                    <a:pt x="269" y="269"/>
                  </a:cubicBezTo>
                  <a:lnTo>
                    <a:pt x="483" y="456"/>
                  </a:lnTo>
                  <a:cubicBezTo>
                    <a:pt x="509" y="536"/>
                    <a:pt x="536" y="563"/>
                    <a:pt x="590" y="590"/>
                  </a:cubicBezTo>
                  <a:lnTo>
                    <a:pt x="643" y="590"/>
                  </a:lnTo>
                  <a:lnTo>
                    <a:pt x="643" y="536"/>
                  </a:lnTo>
                  <a:cubicBezTo>
                    <a:pt x="590" y="456"/>
                    <a:pt x="536" y="402"/>
                    <a:pt x="483" y="322"/>
                  </a:cubicBezTo>
                  <a:lnTo>
                    <a:pt x="376" y="242"/>
                  </a:lnTo>
                  <a:cubicBezTo>
                    <a:pt x="295" y="162"/>
                    <a:pt x="269" y="135"/>
                    <a:pt x="215" y="108"/>
                  </a:cubicBezTo>
                  <a:cubicBezTo>
                    <a:pt x="188" y="55"/>
                    <a:pt x="108" y="28"/>
                    <a:pt x="81"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9" name="Google Shape;7015;p47">
              <a:extLst>
                <a:ext uri="{FF2B5EF4-FFF2-40B4-BE49-F238E27FC236}">
                  <a16:creationId xmlns:a16="http://schemas.microsoft.com/office/drawing/2014/main" id="{1C1B697F-948F-AE39-EDB5-4EAA64DE83B9}"/>
                </a:ext>
              </a:extLst>
            </p:cNvPr>
            <p:cNvSpPr/>
            <p:nvPr/>
          </p:nvSpPr>
          <p:spPr>
            <a:xfrm>
              <a:off x="7705725" y="7168500"/>
              <a:ext cx="2700" cy="2950"/>
            </a:xfrm>
            <a:custGeom>
              <a:avLst/>
              <a:gdLst/>
              <a:ahLst/>
              <a:cxnLst/>
              <a:rect l="l" t="t" r="r" b="b"/>
              <a:pathLst>
                <a:path w="108" h="118" extrusionOk="0">
                  <a:moveTo>
                    <a:pt x="53" y="0"/>
                  </a:moveTo>
                  <a:cubicBezTo>
                    <a:pt x="38" y="0"/>
                    <a:pt x="27" y="14"/>
                    <a:pt x="27" y="38"/>
                  </a:cubicBezTo>
                  <a:lnTo>
                    <a:pt x="1" y="64"/>
                  </a:lnTo>
                  <a:lnTo>
                    <a:pt x="1" y="91"/>
                  </a:lnTo>
                  <a:lnTo>
                    <a:pt x="27" y="118"/>
                  </a:lnTo>
                  <a:lnTo>
                    <a:pt x="81" y="118"/>
                  </a:lnTo>
                  <a:lnTo>
                    <a:pt x="108" y="91"/>
                  </a:lnTo>
                  <a:lnTo>
                    <a:pt x="108" y="64"/>
                  </a:lnTo>
                  <a:cubicBezTo>
                    <a:pt x="108" y="54"/>
                    <a:pt x="103" y="48"/>
                    <a:pt x="100" y="45"/>
                  </a:cubicBezTo>
                  <a:lnTo>
                    <a:pt x="100" y="45"/>
                  </a:lnTo>
                  <a:cubicBezTo>
                    <a:pt x="86" y="14"/>
                    <a:pt x="67" y="0"/>
                    <a:pt x="53"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0" name="Google Shape;7016;p47">
              <a:extLst>
                <a:ext uri="{FF2B5EF4-FFF2-40B4-BE49-F238E27FC236}">
                  <a16:creationId xmlns:a16="http://schemas.microsoft.com/office/drawing/2014/main" id="{AD37BA58-CA0C-4CD6-F3A2-1987754D42A0}"/>
                </a:ext>
              </a:extLst>
            </p:cNvPr>
            <p:cNvSpPr/>
            <p:nvPr/>
          </p:nvSpPr>
          <p:spPr>
            <a:xfrm>
              <a:off x="7163725" y="7129275"/>
              <a:ext cx="472425" cy="466425"/>
            </a:xfrm>
            <a:custGeom>
              <a:avLst/>
              <a:gdLst/>
              <a:ahLst/>
              <a:cxnLst/>
              <a:rect l="l" t="t" r="r" b="b"/>
              <a:pathLst>
                <a:path w="18897" h="18657" extrusionOk="0">
                  <a:moveTo>
                    <a:pt x="8458" y="1"/>
                  </a:moveTo>
                  <a:cubicBezTo>
                    <a:pt x="7655" y="1"/>
                    <a:pt x="6879" y="81"/>
                    <a:pt x="6183" y="322"/>
                  </a:cubicBezTo>
                  <a:cubicBezTo>
                    <a:pt x="5728" y="456"/>
                    <a:pt x="5246" y="670"/>
                    <a:pt x="4818" y="884"/>
                  </a:cubicBezTo>
                  <a:cubicBezTo>
                    <a:pt x="4390" y="1125"/>
                    <a:pt x="3988" y="1393"/>
                    <a:pt x="3614" y="1687"/>
                  </a:cubicBezTo>
                  <a:cubicBezTo>
                    <a:pt x="2838" y="2303"/>
                    <a:pt x="2168" y="3025"/>
                    <a:pt x="1606" y="3828"/>
                  </a:cubicBezTo>
                  <a:cubicBezTo>
                    <a:pt x="1044" y="4685"/>
                    <a:pt x="616" y="5568"/>
                    <a:pt x="375" y="6505"/>
                  </a:cubicBezTo>
                  <a:cubicBezTo>
                    <a:pt x="107" y="7522"/>
                    <a:pt x="0" y="8485"/>
                    <a:pt x="81" y="9422"/>
                  </a:cubicBezTo>
                  <a:cubicBezTo>
                    <a:pt x="161" y="10493"/>
                    <a:pt x="482" y="11537"/>
                    <a:pt x="964" y="12500"/>
                  </a:cubicBezTo>
                  <a:cubicBezTo>
                    <a:pt x="1473" y="13437"/>
                    <a:pt x="2115" y="14320"/>
                    <a:pt x="2945" y="15043"/>
                  </a:cubicBezTo>
                  <a:cubicBezTo>
                    <a:pt x="3721" y="15792"/>
                    <a:pt x="4631" y="16408"/>
                    <a:pt x="5594" y="16943"/>
                  </a:cubicBezTo>
                  <a:cubicBezTo>
                    <a:pt x="6451" y="17425"/>
                    <a:pt x="7441" y="17800"/>
                    <a:pt x="8458" y="18094"/>
                  </a:cubicBezTo>
                  <a:cubicBezTo>
                    <a:pt x="9502" y="18389"/>
                    <a:pt x="10519" y="18549"/>
                    <a:pt x="11483" y="18630"/>
                  </a:cubicBezTo>
                  <a:cubicBezTo>
                    <a:pt x="11724" y="18630"/>
                    <a:pt x="11911" y="18656"/>
                    <a:pt x="12152" y="18656"/>
                  </a:cubicBezTo>
                  <a:cubicBezTo>
                    <a:pt x="12446" y="18656"/>
                    <a:pt x="12741" y="18656"/>
                    <a:pt x="13009" y="18630"/>
                  </a:cubicBezTo>
                  <a:cubicBezTo>
                    <a:pt x="13544" y="18603"/>
                    <a:pt x="14052" y="18496"/>
                    <a:pt x="14481" y="18362"/>
                  </a:cubicBezTo>
                  <a:cubicBezTo>
                    <a:pt x="14989" y="18228"/>
                    <a:pt x="15471" y="18014"/>
                    <a:pt x="15899" y="17827"/>
                  </a:cubicBezTo>
                  <a:cubicBezTo>
                    <a:pt x="16140" y="17693"/>
                    <a:pt x="16327" y="17559"/>
                    <a:pt x="16542" y="17425"/>
                  </a:cubicBezTo>
                  <a:cubicBezTo>
                    <a:pt x="16809" y="17265"/>
                    <a:pt x="16970" y="17050"/>
                    <a:pt x="17130" y="16890"/>
                  </a:cubicBezTo>
                  <a:cubicBezTo>
                    <a:pt x="17211" y="16783"/>
                    <a:pt x="17291" y="16676"/>
                    <a:pt x="17371" y="16542"/>
                  </a:cubicBezTo>
                  <a:cubicBezTo>
                    <a:pt x="17425" y="16462"/>
                    <a:pt x="17505" y="16355"/>
                    <a:pt x="17532" y="16221"/>
                  </a:cubicBezTo>
                  <a:cubicBezTo>
                    <a:pt x="17639" y="15980"/>
                    <a:pt x="17693" y="15739"/>
                    <a:pt x="17773" y="15525"/>
                  </a:cubicBezTo>
                  <a:cubicBezTo>
                    <a:pt x="17880" y="14936"/>
                    <a:pt x="17880" y="14374"/>
                    <a:pt x="17826" y="13946"/>
                  </a:cubicBezTo>
                  <a:cubicBezTo>
                    <a:pt x="18228" y="13116"/>
                    <a:pt x="18549" y="12259"/>
                    <a:pt x="18683" y="11456"/>
                  </a:cubicBezTo>
                  <a:cubicBezTo>
                    <a:pt x="18843" y="10600"/>
                    <a:pt x="18897" y="9770"/>
                    <a:pt x="18843" y="8914"/>
                  </a:cubicBezTo>
                  <a:cubicBezTo>
                    <a:pt x="18817" y="8459"/>
                    <a:pt x="18736" y="7977"/>
                    <a:pt x="18629" y="7575"/>
                  </a:cubicBezTo>
                  <a:cubicBezTo>
                    <a:pt x="18549" y="7147"/>
                    <a:pt x="18362" y="6719"/>
                    <a:pt x="18201" y="6291"/>
                  </a:cubicBezTo>
                  <a:cubicBezTo>
                    <a:pt x="17826" y="5407"/>
                    <a:pt x="17345" y="4631"/>
                    <a:pt x="16702" y="3909"/>
                  </a:cubicBezTo>
                  <a:cubicBezTo>
                    <a:pt x="16568" y="3748"/>
                    <a:pt x="16408" y="3561"/>
                    <a:pt x="16220" y="3400"/>
                  </a:cubicBezTo>
                  <a:cubicBezTo>
                    <a:pt x="16060" y="3213"/>
                    <a:pt x="15872" y="3025"/>
                    <a:pt x="15632" y="2865"/>
                  </a:cubicBezTo>
                  <a:cubicBezTo>
                    <a:pt x="15257" y="2544"/>
                    <a:pt x="14855" y="2222"/>
                    <a:pt x="14454" y="1955"/>
                  </a:cubicBezTo>
                  <a:cubicBezTo>
                    <a:pt x="13624" y="1393"/>
                    <a:pt x="12741" y="964"/>
                    <a:pt x="11858" y="616"/>
                  </a:cubicBezTo>
                  <a:cubicBezTo>
                    <a:pt x="10921" y="295"/>
                    <a:pt x="9930" y="54"/>
                    <a:pt x="8994" y="28"/>
                  </a:cubicBezTo>
                  <a:cubicBezTo>
                    <a:pt x="8833" y="28"/>
                    <a:pt x="8646" y="1"/>
                    <a:pt x="8458"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1" name="Google Shape;7017;p47">
              <a:extLst>
                <a:ext uri="{FF2B5EF4-FFF2-40B4-BE49-F238E27FC236}">
                  <a16:creationId xmlns:a16="http://schemas.microsoft.com/office/drawing/2014/main" id="{D092BDC9-9F8B-CC9B-0489-A3734A9964BB}"/>
                </a:ext>
              </a:extLst>
            </p:cNvPr>
            <p:cNvSpPr/>
            <p:nvPr/>
          </p:nvSpPr>
          <p:spPr>
            <a:xfrm>
              <a:off x="7163050" y="7131275"/>
              <a:ext cx="371400" cy="465100"/>
            </a:xfrm>
            <a:custGeom>
              <a:avLst/>
              <a:gdLst/>
              <a:ahLst/>
              <a:cxnLst/>
              <a:rect l="l" t="t" r="r" b="b"/>
              <a:pathLst>
                <a:path w="14856" h="18604" extrusionOk="0">
                  <a:moveTo>
                    <a:pt x="7798" y="0"/>
                  </a:moveTo>
                  <a:cubicBezTo>
                    <a:pt x="7260" y="0"/>
                    <a:pt x="6722" y="107"/>
                    <a:pt x="6184" y="242"/>
                  </a:cubicBezTo>
                  <a:cubicBezTo>
                    <a:pt x="5728" y="376"/>
                    <a:pt x="5247" y="590"/>
                    <a:pt x="4818" y="804"/>
                  </a:cubicBezTo>
                  <a:cubicBezTo>
                    <a:pt x="4390" y="1045"/>
                    <a:pt x="3989" y="1313"/>
                    <a:pt x="3614" y="1607"/>
                  </a:cubicBezTo>
                  <a:cubicBezTo>
                    <a:pt x="2838" y="2223"/>
                    <a:pt x="2169" y="2945"/>
                    <a:pt x="1607" y="3748"/>
                  </a:cubicBezTo>
                  <a:cubicBezTo>
                    <a:pt x="1018" y="4605"/>
                    <a:pt x="589" y="5488"/>
                    <a:pt x="349" y="6425"/>
                  </a:cubicBezTo>
                  <a:cubicBezTo>
                    <a:pt x="108" y="7442"/>
                    <a:pt x="1" y="8405"/>
                    <a:pt x="54" y="9342"/>
                  </a:cubicBezTo>
                  <a:cubicBezTo>
                    <a:pt x="161" y="10413"/>
                    <a:pt x="456" y="11457"/>
                    <a:pt x="964" y="12420"/>
                  </a:cubicBezTo>
                  <a:cubicBezTo>
                    <a:pt x="1473" y="13357"/>
                    <a:pt x="2115" y="14240"/>
                    <a:pt x="2945" y="14990"/>
                  </a:cubicBezTo>
                  <a:cubicBezTo>
                    <a:pt x="3694" y="15739"/>
                    <a:pt x="4604" y="16382"/>
                    <a:pt x="5568" y="16917"/>
                  </a:cubicBezTo>
                  <a:cubicBezTo>
                    <a:pt x="6451" y="17372"/>
                    <a:pt x="7415" y="17747"/>
                    <a:pt x="8459" y="18041"/>
                  </a:cubicBezTo>
                  <a:cubicBezTo>
                    <a:pt x="9502" y="18336"/>
                    <a:pt x="10493" y="18523"/>
                    <a:pt x="11483" y="18576"/>
                  </a:cubicBezTo>
                  <a:cubicBezTo>
                    <a:pt x="11697" y="18576"/>
                    <a:pt x="11938" y="18603"/>
                    <a:pt x="12152" y="18603"/>
                  </a:cubicBezTo>
                  <a:cubicBezTo>
                    <a:pt x="12447" y="18603"/>
                    <a:pt x="12714" y="18603"/>
                    <a:pt x="13009" y="18576"/>
                  </a:cubicBezTo>
                  <a:cubicBezTo>
                    <a:pt x="13276" y="18550"/>
                    <a:pt x="13517" y="18523"/>
                    <a:pt x="13758" y="18469"/>
                  </a:cubicBezTo>
                  <a:lnTo>
                    <a:pt x="13758" y="18469"/>
                  </a:lnTo>
                  <a:cubicBezTo>
                    <a:pt x="13531" y="18496"/>
                    <a:pt x="13317" y="18509"/>
                    <a:pt x="13106" y="18509"/>
                  </a:cubicBezTo>
                  <a:cubicBezTo>
                    <a:pt x="12895" y="18509"/>
                    <a:pt x="12688" y="18496"/>
                    <a:pt x="12473" y="18469"/>
                  </a:cubicBezTo>
                  <a:cubicBezTo>
                    <a:pt x="11885" y="18443"/>
                    <a:pt x="11296" y="18336"/>
                    <a:pt x="10734" y="18175"/>
                  </a:cubicBezTo>
                  <a:cubicBezTo>
                    <a:pt x="10493" y="18121"/>
                    <a:pt x="10279" y="18014"/>
                    <a:pt x="10065" y="17934"/>
                  </a:cubicBezTo>
                  <a:cubicBezTo>
                    <a:pt x="9877" y="17881"/>
                    <a:pt x="9663" y="17800"/>
                    <a:pt x="9502" y="17720"/>
                  </a:cubicBezTo>
                  <a:cubicBezTo>
                    <a:pt x="9101" y="17533"/>
                    <a:pt x="8726" y="17372"/>
                    <a:pt x="8325" y="17185"/>
                  </a:cubicBezTo>
                  <a:cubicBezTo>
                    <a:pt x="7549" y="16783"/>
                    <a:pt x="6799" y="16301"/>
                    <a:pt x="6076" y="15766"/>
                  </a:cubicBezTo>
                  <a:cubicBezTo>
                    <a:pt x="5755" y="15498"/>
                    <a:pt x="5407" y="15231"/>
                    <a:pt x="5113" y="14936"/>
                  </a:cubicBezTo>
                  <a:cubicBezTo>
                    <a:pt x="4818" y="14642"/>
                    <a:pt x="4524" y="14294"/>
                    <a:pt x="4230" y="13973"/>
                  </a:cubicBezTo>
                  <a:cubicBezTo>
                    <a:pt x="3989" y="13625"/>
                    <a:pt x="3775" y="13304"/>
                    <a:pt x="3560" y="12929"/>
                  </a:cubicBezTo>
                  <a:cubicBezTo>
                    <a:pt x="3373" y="12554"/>
                    <a:pt x="3239" y="12179"/>
                    <a:pt x="3105" y="11778"/>
                  </a:cubicBezTo>
                  <a:cubicBezTo>
                    <a:pt x="2972" y="11376"/>
                    <a:pt x="2891" y="10948"/>
                    <a:pt x="2865" y="10547"/>
                  </a:cubicBezTo>
                  <a:lnTo>
                    <a:pt x="2865" y="9904"/>
                  </a:lnTo>
                  <a:cubicBezTo>
                    <a:pt x="2865" y="9717"/>
                    <a:pt x="2891" y="9503"/>
                    <a:pt x="2945" y="9289"/>
                  </a:cubicBezTo>
                  <a:cubicBezTo>
                    <a:pt x="3025" y="8513"/>
                    <a:pt x="3239" y="7736"/>
                    <a:pt x="3534" y="7014"/>
                  </a:cubicBezTo>
                  <a:cubicBezTo>
                    <a:pt x="3828" y="6291"/>
                    <a:pt x="4203" y="5675"/>
                    <a:pt x="4685" y="5060"/>
                  </a:cubicBezTo>
                  <a:cubicBezTo>
                    <a:pt x="5140" y="4498"/>
                    <a:pt x="5675" y="3962"/>
                    <a:pt x="6237" y="3534"/>
                  </a:cubicBezTo>
                  <a:cubicBezTo>
                    <a:pt x="6853" y="3079"/>
                    <a:pt x="7495" y="2678"/>
                    <a:pt x="8164" y="2410"/>
                  </a:cubicBezTo>
                  <a:cubicBezTo>
                    <a:pt x="8833" y="2116"/>
                    <a:pt x="9556" y="1928"/>
                    <a:pt x="10252" y="1794"/>
                  </a:cubicBezTo>
                  <a:cubicBezTo>
                    <a:pt x="10734" y="1714"/>
                    <a:pt x="11189" y="1687"/>
                    <a:pt x="11670" y="1687"/>
                  </a:cubicBezTo>
                  <a:cubicBezTo>
                    <a:pt x="11938" y="1687"/>
                    <a:pt x="12206" y="1687"/>
                    <a:pt x="12473" y="1714"/>
                  </a:cubicBezTo>
                  <a:cubicBezTo>
                    <a:pt x="13250" y="1794"/>
                    <a:pt x="13972" y="1955"/>
                    <a:pt x="14695" y="2249"/>
                  </a:cubicBezTo>
                  <a:cubicBezTo>
                    <a:pt x="14749" y="2276"/>
                    <a:pt x="14775" y="2276"/>
                    <a:pt x="14856" y="2330"/>
                  </a:cubicBezTo>
                  <a:lnTo>
                    <a:pt x="14454" y="2008"/>
                  </a:lnTo>
                  <a:cubicBezTo>
                    <a:pt x="13598" y="1446"/>
                    <a:pt x="12741" y="1018"/>
                    <a:pt x="11831" y="670"/>
                  </a:cubicBezTo>
                  <a:cubicBezTo>
                    <a:pt x="10894" y="349"/>
                    <a:pt x="9931" y="108"/>
                    <a:pt x="8994" y="81"/>
                  </a:cubicBezTo>
                  <a:cubicBezTo>
                    <a:pt x="8807" y="81"/>
                    <a:pt x="8619" y="55"/>
                    <a:pt x="8432" y="55"/>
                  </a:cubicBezTo>
                  <a:cubicBezTo>
                    <a:pt x="8221" y="17"/>
                    <a:pt x="8010" y="0"/>
                    <a:pt x="779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2" name="Google Shape;7018;p47">
              <a:extLst>
                <a:ext uri="{FF2B5EF4-FFF2-40B4-BE49-F238E27FC236}">
                  <a16:creationId xmlns:a16="http://schemas.microsoft.com/office/drawing/2014/main" id="{22630726-18F0-5BB6-DC40-B88AB3D3F9C6}"/>
                </a:ext>
              </a:extLst>
            </p:cNvPr>
            <p:cNvSpPr/>
            <p:nvPr/>
          </p:nvSpPr>
          <p:spPr>
            <a:xfrm>
              <a:off x="7336350" y="7207575"/>
              <a:ext cx="25" cy="25"/>
            </a:xfrm>
            <a:custGeom>
              <a:avLst/>
              <a:gdLst/>
              <a:ahLst/>
              <a:cxnLst/>
              <a:rect l="l" t="t" r="r" b="b"/>
              <a:pathLst>
                <a:path w="1" h="1" extrusionOk="0">
                  <a:moveTo>
                    <a:pt x="1" y="0"/>
                  </a:moveTo>
                  <a:lnTo>
                    <a:pt x="1" y="0"/>
                  </a:lnTo>
                  <a:lnTo>
                    <a:pt x="1" y="0"/>
                  </a:ln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3" name="Google Shape;7019;p47">
              <a:extLst>
                <a:ext uri="{FF2B5EF4-FFF2-40B4-BE49-F238E27FC236}">
                  <a16:creationId xmlns:a16="http://schemas.microsoft.com/office/drawing/2014/main" id="{4107063B-D881-0B3A-909D-B79103BB1858}"/>
                </a:ext>
              </a:extLst>
            </p:cNvPr>
            <p:cNvSpPr/>
            <p:nvPr/>
          </p:nvSpPr>
          <p:spPr>
            <a:xfrm>
              <a:off x="7404625" y="7452475"/>
              <a:ext cx="56225" cy="54225"/>
            </a:xfrm>
            <a:custGeom>
              <a:avLst/>
              <a:gdLst/>
              <a:ahLst/>
              <a:cxnLst/>
              <a:rect l="l" t="t" r="r" b="b"/>
              <a:pathLst>
                <a:path w="2249" h="2169" extrusionOk="0">
                  <a:moveTo>
                    <a:pt x="241" y="1"/>
                  </a:moveTo>
                  <a:cubicBezTo>
                    <a:pt x="161" y="1"/>
                    <a:pt x="107" y="81"/>
                    <a:pt x="107" y="108"/>
                  </a:cubicBezTo>
                  <a:cubicBezTo>
                    <a:pt x="0" y="884"/>
                    <a:pt x="294" y="1794"/>
                    <a:pt x="1071" y="2088"/>
                  </a:cubicBezTo>
                  <a:cubicBezTo>
                    <a:pt x="1231" y="2142"/>
                    <a:pt x="1365" y="2169"/>
                    <a:pt x="1552" y="2169"/>
                  </a:cubicBezTo>
                  <a:lnTo>
                    <a:pt x="1633" y="2169"/>
                  </a:lnTo>
                  <a:cubicBezTo>
                    <a:pt x="1740" y="2169"/>
                    <a:pt x="1820" y="2142"/>
                    <a:pt x="1900" y="2115"/>
                  </a:cubicBezTo>
                  <a:cubicBezTo>
                    <a:pt x="2007" y="2088"/>
                    <a:pt x="2061" y="2008"/>
                    <a:pt x="2141" y="1954"/>
                  </a:cubicBezTo>
                  <a:cubicBezTo>
                    <a:pt x="2222" y="1874"/>
                    <a:pt x="2248" y="1821"/>
                    <a:pt x="2248" y="1714"/>
                  </a:cubicBezTo>
                  <a:lnTo>
                    <a:pt x="2248" y="1553"/>
                  </a:lnTo>
                  <a:cubicBezTo>
                    <a:pt x="2248" y="1473"/>
                    <a:pt x="2248" y="1446"/>
                    <a:pt x="2195" y="1366"/>
                  </a:cubicBezTo>
                  <a:cubicBezTo>
                    <a:pt x="2168" y="1178"/>
                    <a:pt x="2061" y="964"/>
                    <a:pt x="1927" y="804"/>
                  </a:cubicBezTo>
                  <a:cubicBezTo>
                    <a:pt x="1767" y="616"/>
                    <a:pt x="1526" y="429"/>
                    <a:pt x="1258" y="295"/>
                  </a:cubicBezTo>
                  <a:cubicBezTo>
                    <a:pt x="1178" y="241"/>
                    <a:pt x="1044" y="215"/>
                    <a:pt x="910" y="161"/>
                  </a:cubicBezTo>
                  <a:cubicBezTo>
                    <a:pt x="696" y="108"/>
                    <a:pt x="535" y="81"/>
                    <a:pt x="375" y="81"/>
                  </a:cubicBezTo>
                  <a:lnTo>
                    <a:pt x="321" y="81"/>
                  </a:lnTo>
                  <a:cubicBezTo>
                    <a:pt x="348" y="54"/>
                    <a:pt x="294" y="54"/>
                    <a:pt x="241" y="1"/>
                  </a:cubicBezTo>
                  <a:close/>
                </a:path>
              </a:pathLst>
            </a:custGeom>
            <a:solidFill>
              <a:srgbClr val="FF6767"/>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4" name="Google Shape;7020;p47">
              <a:extLst>
                <a:ext uri="{FF2B5EF4-FFF2-40B4-BE49-F238E27FC236}">
                  <a16:creationId xmlns:a16="http://schemas.microsoft.com/office/drawing/2014/main" id="{8F5308F4-EE6A-1DA2-F09D-8ABBE6D4916A}"/>
                </a:ext>
              </a:extLst>
            </p:cNvPr>
            <p:cNvSpPr/>
            <p:nvPr/>
          </p:nvSpPr>
          <p:spPr>
            <a:xfrm>
              <a:off x="7331675" y="7283550"/>
              <a:ext cx="89700" cy="39975"/>
            </a:xfrm>
            <a:custGeom>
              <a:avLst/>
              <a:gdLst/>
              <a:ahLst/>
              <a:cxnLst/>
              <a:rect l="l" t="t" r="r" b="b"/>
              <a:pathLst>
                <a:path w="3588" h="1599" extrusionOk="0">
                  <a:moveTo>
                    <a:pt x="2042" y="0"/>
                  </a:moveTo>
                  <a:cubicBezTo>
                    <a:pt x="1944" y="0"/>
                    <a:pt x="1843" y="4"/>
                    <a:pt x="1740" y="13"/>
                  </a:cubicBezTo>
                  <a:cubicBezTo>
                    <a:pt x="777" y="66"/>
                    <a:pt x="1" y="521"/>
                    <a:pt x="54" y="923"/>
                  </a:cubicBezTo>
                  <a:cubicBezTo>
                    <a:pt x="79" y="1317"/>
                    <a:pt x="762" y="1598"/>
                    <a:pt x="1623" y="1598"/>
                  </a:cubicBezTo>
                  <a:cubicBezTo>
                    <a:pt x="1696" y="1598"/>
                    <a:pt x="1771" y="1596"/>
                    <a:pt x="1847" y="1592"/>
                  </a:cubicBezTo>
                  <a:cubicBezTo>
                    <a:pt x="2811" y="1512"/>
                    <a:pt x="3587" y="1110"/>
                    <a:pt x="3560" y="682"/>
                  </a:cubicBezTo>
                  <a:cubicBezTo>
                    <a:pt x="3536" y="298"/>
                    <a:pt x="2889" y="0"/>
                    <a:pt x="2042" y="0"/>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5" name="Google Shape;7021;p47">
              <a:extLst>
                <a:ext uri="{FF2B5EF4-FFF2-40B4-BE49-F238E27FC236}">
                  <a16:creationId xmlns:a16="http://schemas.microsoft.com/office/drawing/2014/main" id="{7671E00F-8021-E226-097A-CCF5D28EFC72}"/>
                </a:ext>
              </a:extLst>
            </p:cNvPr>
            <p:cNvSpPr/>
            <p:nvPr/>
          </p:nvSpPr>
          <p:spPr>
            <a:xfrm>
              <a:off x="7537775" y="7332700"/>
              <a:ext cx="81650" cy="62925"/>
            </a:xfrm>
            <a:custGeom>
              <a:avLst/>
              <a:gdLst/>
              <a:ahLst/>
              <a:cxnLst/>
              <a:rect l="l" t="t" r="r" b="b"/>
              <a:pathLst>
                <a:path w="3266" h="2517" extrusionOk="0">
                  <a:moveTo>
                    <a:pt x="671" y="0"/>
                  </a:moveTo>
                  <a:cubicBezTo>
                    <a:pt x="493" y="0"/>
                    <a:pt x="353" y="51"/>
                    <a:pt x="268" y="161"/>
                  </a:cubicBezTo>
                  <a:cubicBezTo>
                    <a:pt x="0" y="482"/>
                    <a:pt x="375" y="1259"/>
                    <a:pt x="1125" y="1847"/>
                  </a:cubicBezTo>
                  <a:cubicBezTo>
                    <a:pt x="1639" y="2270"/>
                    <a:pt x="2192" y="2516"/>
                    <a:pt x="2583" y="2516"/>
                  </a:cubicBezTo>
                  <a:cubicBezTo>
                    <a:pt x="2761" y="2516"/>
                    <a:pt x="2906" y="2465"/>
                    <a:pt x="2998" y="2356"/>
                  </a:cubicBezTo>
                  <a:cubicBezTo>
                    <a:pt x="3266" y="2035"/>
                    <a:pt x="2918" y="1259"/>
                    <a:pt x="2142" y="643"/>
                  </a:cubicBezTo>
                  <a:cubicBezTo>
                    <a:pt x="1611" y="240"/>
                    <a:pt x="1055" y="0"/>
                    <a:pt x="671" y="0"/>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6" name="Google Shape;7022;p47">
              <a:extLst>
                <a:ext uri="{FF2B5EF4-FFF2-40B4-BE49-F238E27FC236}">
                  <a16:creationId xmlns:a16="http://schemas.microsoft.com/office/drawing/2014/main" id="{5B522B79-6670-4B69-4760-02E9CC18E080}"/>
                </a:ext>
              </a:extLst>
            </p:cNvPr>
            <p:cNvSpPr/>
            <p:nvPr/>
          </p:nvSpPr>
          <p:spPr>
            <a:xfrm>
              <a:off x="7404625" y="7421700"/>
              <a:ext cx="95700" cy="87000"/>
            </a:xfrm>
            <a:custGeom>
              <a:avLst/>
              <a:gdLst/>
              <a:ahLst/>
              <a:cxnLst/>
              <a:rect l="l" t="t" r="r" b="b"/>
              <a:pathLst>
                <a:path w="3828" h="3480" extrusionOk="0">
                  <a:moveTo>
                    <a:pt x="214" y="1446"/>
                  </a:moveTo>
                  <a:cubicBezTo>
                    <a:pt x="375" y="1446"/>
                    <a:pt x="509" y="1472"/>
                    <a:pt x="642" y="1472"/>
                  </a:cubicBezTo>
                  <a:cubicBezTo>
                    <a:pt x="803" y="1499"/>
                    <a:pt x="1017" y="1580"/>
                    <a:pt x="1151" y="1633"/>
                  </a:cubicBezTo>
                  <a:cubicBezTo>
                    <a:pt x="1258" y="1713"/>
                    <a:pt x="1392" y="1767"/>
                    <a:pt x="1499" y="1874"/>
                  </a:cubicBezTo>
                  <a:cubicBezTo>
                    <a:pt x="1606" y="1981"/>
                    <a:pt x="1713" y="2035"/>
                    <a:pt x="1767" y="2142"/>
                  </a:cubicBezTo>
                  <a:cubicBezTo>
                    <a:pt x="1847" y="2249"/>
                    <a:pt x="1900" y="2382"/>
                    <a:pt x="1981" y="2516"/>
                  </a:cubicBezTo>
                  <a:cubicBezTo>
                    <a:pt x="2034" y="2650"/>
                    <a:pt x="2061" y="2811"/>
                    <a:pt x="2061" y="2971"/>
                  </a:cubicBezTo>
                  <a:lnTo>
                    <a:pt x="2061" y="3052"/>
                  </a:lnTo>
                  <a:lnTo>
                    <a:pt x="2061" y="3159"/>
                  </a:lnTo>
                  <a:lnTo>
                    <a:pt x="2061" y="3185"/>
                  </a:lnTo>
                  <a:lnTo>
                    <a:pt x="2034" y="3185"/>
                  </a:lnTo>
                  <a:cubicBezTo>
                    <a:pt x="2007" y="3185"/>
                    <a:pt x="1981" y="3212"/>
                    <a:pt x="1927" y="3212"/>
                  </a:cubicBezTo>
                  <a:cubicBezTo>
                    <a:pt x="1847" y="3239"/>
                    <a:pt x="1740" y="3293"/>
                    <a:pt x="1633" y="3293"/>
                  </a:cubicBezTo>
                  <a:lnTo>
                    <a:pt x="1365" y="3293"/>
                  </a:lnTo>
                  <a:cubicBezTo>
                    <a:pt x="1285" y="3293"/>
                    <a:pt x="1178" y="3239"/>
                    <a:pt x="1044" y="3185"/>
                  </a:cubicBezTo>
                  <a:cubicBezTo>
                    <a:pt x="937" y="3159"/>
                    <a:pt x="830" y="3078"/>
                    <a:pt x="749" y="3025"/>
                  </a:cubicBezTo>
                  <a:cubicBezTo>
                    <a:pt x="669" y="2945"/>
                    <a:pt x="562" y="2891"/>
                    <a:pt x="509" y="2784"/>
                  </a:cubicBezTo>
                  <a:cubicBezTo>
                    <a:pt x="428" y="2677"/>
                    <a:pt x="375" y="2570"/>
                    <a:pt x="294" y="2436"/>
                  </a:cubicBezTo>
                  <a:cubicBezTo>
                    <a:pt x="294" y="2302"/>
                    <a:pt x="268" y="2115"/>
                    <a:pt x="241" y="1901"/>
                  </a:cubicBezTo>
                  <a:cubicBezTo>
                    <a:pt x="241" y="1740"/>
                    <a:pt x="214" y="1606"/>
                    <a:pt x="214" y="1446"/>
                  </a:cubicBezTo>
                  <a:close/>
                  <a:moveTo>
                    <a:pt x="268" y="0"/>
                  </a:moveTo>
                  <a:cubicBezTo>
                    <a:pt x="161" y="295"/>
                    <a:pt x="80" y="643"/>
                    <a:pt x="27" y="1017"/>
                  </a:cubicBezTo>
                  <a:cubicBezTo>
                    <a:pt x="0" y="1419"/>
                    <a:pt x="0" y="1767"/>
                    <a:pt x="80" y="2115"/>
                  </a:cubicBezTo>
                  <a:cubicBezTo>
                    <a:pt x="107" y="2275"/>
                    <a:pt x="161" y="2436"/>
                    <a:pt x="241" y="2623"/>
                  </a:cubicBezTo>
                  <a:cubicBezTo>
                    <a:pt x="294" y="2784"/>
                    <a:pt x="402" y="2918"/>
                    <a:pt x="535" y="3052"/>
                  </a:cubicBezTo>
                  <a:cubicBezTo>
                    <a:pt x="642" y="3185"/>
                    <a:pt x="803" y="3293"/>
                    <a:pt x="964" y="3346"/>
                  </a:cubicBezTo>
                  <a:cubicBezTo>
                    <a:pt x="1178" y="3453"/>
                    <a:pt x="1365" y="3480"/>
                    <a:pt x="1579" y="3480"/>
                  </a:cubicBezTo>
                  <a:cubicBezTo>
                    <a:pt x="1820" y="3480"/>
                    <a:pt x="2034" y="3400"/>
                    <a:pt x="2302" y="3239"/>
                  </a:cubicBezTo>
                  <a:cubicBezTo>
                    <a:pt x="2409" y="3185"/>
                    <a:pt x="2516" y="3105"/>
                    <a:pt x="2650" y="2998"/>
                  </a:cubicBezTo>
                  <a:lnTo>
                    <a:pt x="2944" y="2704"/>
                  </a:lnTo>
                  <a:cubicBezTo>
                    <a:pt x="3105" y="2516"/>
                    <a:pt x="3239" y="2275"/>
                    <a:pt x="3399" y="2008"/>
                  </a:cubicBezTo>
                  <a:cubicBezTo>
                    <a:pt x="3480" y="1874"/>
                    <a:pt x="3533" y="1740"/>
                    <a:pt x="3613" y="1580"/>
                  </a:cubicBezTo>
                  <a:cubicBezTo>
                    <a:pt x="3694" y="1446"/>
                    <a:pt x="3720" y="1312"/>
                    <a:pt x="3774" y="1178"/>
                  </a:cubicBezTo>
                  <a:lnTo>
                    <a:pt x="3828" y="1071"/>
                  </a:lnTo>
                  <a:lnTo>
                    <a:pt x="3480" y="1071"/>
                  </a:lnTo>
                  <a:cubicBezTo>
                    <a:pt x="3346" y="1071"/>
                    <a:pt x="3212" y="1071"/>
                    <a:pt x="3078" y="1044"/>
                  </a:cubicBezTo>
                  <a:cubicBezTo>
                    <a:pt x="2730" y="991"/>
                    <a:pt x="2409" y="937"/>
                    <a:pt x="2034" y="803"/>
                  </a:cubicBezTo>
                  <a:cubicBezTo>
                    <a:pt x="1713" y="696"/>
                    <a:pt x="1338" y="536"/>
                    <a:pt x="1044" y="402"/>
                  </a:cubicBezTo>
                  <a:cubicBezTo>
                    <a:pt x="696" y="295"/>
                    <a:pt x="482" y="161"/>
                    <a:pt x="268" y="0"/>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7" name="Google Shape;7023;p47">
              <a:extLst>
                <a:ext uri="{FF2B5EF4-FFF2-40B4-BE49-F238E27FC236}">
                  <a16:creationId xmlns:a16="http://schemas.microsoft.com/office/drawing/2014/main" id="{0B66B5D8-AA53-B4DF-2CA5-C4F6C50BFA49}"/>
                </a:ext>
              </a:extLst>
            </p:cNvPr>
            <p:cNvSpPr/>
            <p:nvPr/>
          </p:nvSpPr>
          <p:spPr>
            <a:xfrm>
              <a:off x="7528400" y="7425700"/>
              <a:ext cx="40175" cy="60250"/>
            </a:xfrm>
            <a:custGeom>
              <a:avLst/>
              <a:gdLst/>
              <a:ahLst/>
              <a:cxnLst/>
              <a:rect l="l" t="t" r="r" b="b"/>
              <a:pathLst>
                <a:path w="1607" h="2410" extrusionOk="0">
                  <a:moveTo>
                    <a:pt x="1045" y="1"/>
                  </a:moveTo>
                  <a:cubicBezTo>
                    <a:pt x="697" y="1"/>
                    <a:pt x="295" y="402"/>
                    <a:pt x="135" y="991"/>
                  </a:cubicBezTo>
                  <a:cubicBezTo>
                    <a:pt x="27" y="1286"/>
                    <a:pt x="1" y="1607"/>
                    <a:pt x="81" y="1875"/>
                  </a:cubicBezTo>
                  <a:cubicBezTo>
                    <a:pt x="135" y="2142"/>
                    <a:pt x="242" y="2330"/>
                    <a:pt x="429" y="2383"/>
                  </a:cubicBezTo>
                  <a:cubicBezTo>
                    <a:pt x="482" y="2383"/>
                    <a:pt x="509" y="2410"/>
                    <a:pt x="563" y="2410"/>
                  </a:cubicBezTo>
                  <a:cubicBezTo>
                    <a:pt x="911" y="2410"/>
                    <a:pt x="1312" y="2008"/>
                    <a:pt x="1473" y="1446"/>
                  </a:cubicBezTo>
                  <a:cubicBezTo>
                    <a:pt x="1580" y="1152"/>
                    <a:pt x="1607" y="804"/>
                    <a:pt x="1553" y="536"/>
                  </a:cubicBezTo>
                  <a:cubicBezTo>
                    <a:pt x="1473" y="269"/>
                    <a:pt x="1366" y="108"/>
                    <a:pt x="1178" y="54"/>
                  </a:cubicBezTo>
                  <a:cubicBezTo>
                    <a:pt x="1152" y="1"/>
                    <a:pt x="1098" y="1"/>
                    <a:pt x="1045" y="1"/>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8" name="Google Shape;7024;p47">
              <a:extLst>
                <a:ext uri="{FF2B5EF4-FFF2-40B4-BE49-F238E27FC236}">
                  <a16:creationId xmlns:a16="http://schemas.microsoft.com/office/drawing/2014/main" id="{5147E101-2793-4826-D888-FD737CD79A49}"/>
                </a:ext>
              </a:extLst>
            </p:cNvPr>
            <p:cNvSpPr/>
            <p:nvPr/>
          </p:nvSpPr>
          <p:spPr>
            <a:xfrm>
              <a:off x="7336350" y="7374175"/>
              <a:ext cx="40175" cy="60250"/>
            </a:xfrm>
            <a:custGeom>
              <a:avLst/>
              <a:gdLst/>
              <a:ahLst/>
              <a:cxnLst/>
              <a:rect l="l" t="t" r="r" b="b"/>
              <a:pathLst>
                <a:path w="1607" h="2410" extrusionOk="0">
                  <a:moveTo>
                    <a:pt x="1018" y="1"/>
                  </a:moveTo>
                  <a:cubicBezTo>
                    <a:pt x="697" y="1"/>
                    <a:pt x="295" y="402"/>
                    <a:pt x="135" y="965"/>
                  </a:cubicBezTo>
                  <a:cubicBezTo>
                    <a:pt x="28" y="1259"/>
                    <a:pt x="1" y="1607"/>
                    <a:pt x="54" y="1875"/>
                  </a:cubicBezTo>
                  <a:cubicBezTo>
                    <a:pt x="135" y="2142"/>
                    <a:pt x="215" y="2303"/>
                    <a:pt x="429" y="2383"/>
                  </a:cubicBezTo>
                  <a:cubicBezTo>
                    <a:pt x="456" y="2383"/>
                    <a:pt x="483" y="2410"/>
                    <a:pt x="563" y="2410"/>
                  </a:cubicBezTo>
                  <a:cubicBezTo>
                    <a:pt x="884" y="2410"/>
                    <a:pt x="1286" y="2008"/>
                    <a:pt x="1473" y="1446"/>
                  </a:cubicBezTo>
                  <a:cubicBezTo>
                    <a:pt x="1553" y="1125"/>
                    <a:pt x="1607" y="804"/>
                    <a:pt x="1527" y="536"/>
                  </a:cubicBezTo>
                  <a:cubicBezTo>
                    <a:pt x="1473" y="269"/>
                    <a:pt x="1366" y="108"/>
                    <a:pt x="1152" y="28"/>
                  </a:cubicBezTo>
                  <a:cubicBezTo>
                    <a:pt x="1125" y="1"/>
                    <a:pt x="1072" y="1"/>
                    <a:pt x="1018" y="1"/>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4" name="Picture 3">
            <a:extLst>
              <a:ext uri="{FF2B5EF4-FFF2-40B4-BE49-F238E27FC236}">
                <a16:creationId xmlns:a16="http://schemas.microsoft.com/office/drawing/2014/main" id="{211323C6-1AF4-4467-F126-33BA10512574}"/>
              </a:ext>
            </a:extLst>
          </p:cNvPr>
          <p:cNvPicPr>
            <a:picLocks noChangeAspect="1"/>
          </p:cNvPicPr>
          <p:nvPr/>
        </p:nvPicPr>
        <p:blipFill>
          <a:blip r:embed="rId2"/>
          <a:stretch>
            <a:fillRect/>
          </a:stretch>
        </p:blipFill>
        <p:spPr>
          <a:xfrm>
            <a:off x="2672374" y="1543243"/>
            <a:ext cx="8096190" cy="3682303"/>
          </a:xfrm>
          <a:prstGeom prst="rect">
            <a:avLst/>
          </a:prstGeom>
        </p:spPr>
      </p:pic>
    </p:spTree>
    <p:extLst>
      <p:ext uri="{BB962C8B-B14F-4D97-AF65-F5344CB8AC3E}">
        <p14:creationId xmlns:p14="http://schemas.microsoft.com/office/powerpoint/2010/main" val="36048760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6831CC3-0BFE-C783-CBA4-62B59D283CAF}"/>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257" y="0"/>
            <a:ext cx="12187486" cy="6858000"/>
          </a:xfrm>
          <a:prstGeom prst="rect">
            <a:avLst/>
          </a:prstGeom>
        </p:spPr>
      </p:pic>
      <p:grpSp>
        <p:nvGrpSpPr>
          <p:cNvPr id="2" name="Graphic 12">
            <a:extLst>
              <a:ext uri="{FF2B5EF4-FFF2-40B4-BE49-F238E27FC236}">
                <a16:creationId xmlns:a16="http://schemas.microsoft.com/office/drawing/2014/main" id="{DAAC8EC8-1810-941D-0C67-0730AFB973AA}"/>
              </a:ext>
            </a:extLst>
          </p:cNvPr>
          <p:cNvGrpSpPr/>
          <p:nvPr/>
        </p:nvGrpSpPr>
        <p:grpSpPr>
          <a:xfrm>
            <a:off x="340267" y="1237498"/>
            <a:ext cx="3663021" cy="2438400"/>
            <a:chOff x="3665215" y="980369"/>
            <a:chExt cx="4686676" cy="2814110"/>
          </a:xfrm>
        </p:grpSpPr>
        <p:sp>
          <p:nvSpPr>
            <p:cNvPr id="3" name="Freeform: Shape 23">
              <a:extLst>
                <a:ext uri="{FF2B5EF4-FFF2-40B4-BE49-F238E27FC236}">
                  <a16:creationId xmlns:a16="http://schemas.microsoft.com/office/drawing/2014/main" id="{A6E7A20A-2701-A134-2DE5-105ACF05C15A}"/>
                </a:ext>
              </a:extLst>
            </p:cNvPr>
            <p:cNvSpPr/>
            <p:nvPr/>
          </p:nvSpPr>
          <p:spPr>
            <a:xfrm>
              <a:off x="3870671" y="1167294"/>
              <a:ext cx="4481220" cy="2627185"/>
            </a:xfrm>
            <a:custGeom>
              <a:avLst/>
              <a:gdLst>
                <a:gd name="connsiteX0" fmla="*/ 2510832 w 4481220"/>
                <a:gd name="connsiteY0" fmla="*/ 0 h 2627185"/>
                <a:gd name="connsiteX1" fmla="*/ 2447594 w 4481220"/>
                <a:gd name="connsiteY1" fmla="*/ 3720 h 2627185"/>
                <a:gd name="connsiteX2" fmla="*/ 2297867 w 4481220"/>
                <a:gd name="connsiteY2" fmla="*/ 44639 h 2627185"/>
                <a:gd name="connsiteX3" fmla="*/ 2296937 w 4481220"/>
                <a:gd name="connsiteY3" fmla="*/ 44639 h 2627185"/>
                <a:gd name="connsiteX4" fmla="*/ 2296007 w 4481220"/>
                <a:gd name="connsiteY4" fmla="*/ 44639 h 2627185"/>
                <a:gd name="connsiteX5" fmla="*/ 2295077 w 4481220"/>
                <a:gd name="connsiteY5" fmla="*/ 44639 h 2627185"/>
                <a:gd name="connsiteX6" fmla="*/ 2296007 w 4481220"/>
                <a:gd name="connsiteY6" fmla="*/ 44639 h 2627185"/>
                <a:gd name="connsiteX7" fmla="*/ 2145351 w 4481220"/>
                <a:gd name="connsiteY7" fmla="*/ 132987 h 2627185"/>
                <a:gd name="connsiteX8" fmla="*/ 2028173 w 4481220"/>
                <a:gd name="connsiteY8" fmla="*/ 249234 h 2627185"/>
                <a:gd name="connsiteX9" fmla="*/ 1998414 w 4481220"/>
                <a:gd name="connsiteY9" fmla="*/ 292013 h 2627185"/>
                <a:gd name="connsiteX10" fmla="*/ 1989114 w 4481220"/>
                <a:gd name="connsiteY10" fmla="*/ 311542 h 2627185"/>
                <a:gd name="connsiteX11" fmla="*/ 1979815 w 4481220"/>
                <a:gd name="connsiteY11" fmla="*/ 314332 h 2627185"/>
                <a:gd name="connsiteX12" fmla="*/ 1963075 w 4481220"/>
                <a:gd name="connsiteY12" fmla="*/ 305032 h 2627185"/>
                <a:gd name="connsiteX13" fmla="*/ 1957495 w 4481220"/>
                <a:gd name="connsiteY13" fmla="*/ 296663 h 2627185"/>
                <a:gd name="connsiteX14" fmla="*/ 1954706 w 4481220"/>
                <a:gd name="connsiteY14" fmla="*/ 292943 h 2627185"/>
                <a:gd name="connsiteX15" fmla="*/ 1948196 w 4481220"/>
                <a:gd name="connsiteY15" fmla="*/ 282713 h 2627185"/>
                <a:gd name="connsiteX16" fmla="*/ 1942615 w 4481220"/>
                <a:gd name="connsiteY16" fmla="*/ 273413 h 2627185"/>
                <a:gd name="connsiteX17" fmla="*/ 1940756 w 4481220"/>
                <a:gd name="connsiteY17" fmla="*/ 271553 h 2627185"/>
                <a:gd name="connsiteX18" fmla="*/ 1935176 w 4481220"/>
                <a:gd name="connsiteY18" fmla="*/ 262254 h 2627185"/>
                <a:gd name="connsiteX19" fmla="*/ 1909136 w 4481220"/>
                <a:gd name="connsiteY19" fmla="*/ 224124 h 2627185"/>
                <a:gd name="connsiteX20" fmla="*/ 1829159 w 4481220"/>
                <a:gd name="connsiteY20" fmla="*/ 146006 h 2627185"/>
                <a:gd name="connsiteX21" fmla="*/ 1704542 w 4481220"/>
                <a:gd name="connsiteY21" fmla="*/ 74398 h 2627185"/>
                <a:gd name="connsiteX22" fmla="*/ 1542725 w 4481220"/>
                <a:gd name="connsiteY22" fmla="*/ 30689 h 2627185"/>
                <a:gd name="connsiteX23" fmla="*/ 1544585 w 4481220"/>
                <a:gd name="connsiteY23" fmla="*/ 31619 h 2627185"/>
                <a:gd name="connsiteX24" fmla="*/ 1460887 w 4481220"/>
                <a:gd name="connsiteY24" fmla="*/ 26039 h 2627185"/>
                <a:gd name="connsiteX25" fmla="*/ 1378120 w 4481220"/>
                <a:gd name="connsiteY25" fmla="*/ 31619 h 2627185"/>
                <a:gd name="connsiteX26" fmla="*/ 1234903 w 4481220"/>
                <a:gd name="connsiteY26" fmla="*/ 69748 h 2627185"/>
                <a:gd name="connsiteX27" fmla="*/ 1137255 w 4481220"/>
                <a:gd name="connsiteY27" fmla="*/ 126477 h 2627185"/>
                <a:gd name="connsiteX28" fmla="*/ 1066577 w 4481220"/>
                <a:gd name="connsiteY28" fmla="*/ 196225 h 2627185"/>
                <a:gd name="connsiteX29" fmla="*/ 1016358 w 4481220"/>
                <a:gd name="connsiteY29" fmla="*/ 281783 h 2627185"/>
                <a:gd name="connsiteX30" fmla="*/ 988459 w 4481220"/>
                <a:gd name="connsiteY30" fmla="*/ 376641 h 2627185"/>
                <a:gd name="connsiteX31" fmla="*/ 990319 w 4481220"/>
                <a:gd name="connsiteY31" fmla="*/ 379431 h 2627185"/>
                <a:gd name="connsiteX32" fmla="*/ 992179 w 4481220"/>
                <a:gd name="connsiteY32" fmla="*/ 392450 h 2627185"/>
                <a:gd name="connsiteX33" fmla="*/ 983809 w 4481220"/>
                <a:gd name="connsiteY33" fmla="*/ 402680 h 2627185"/>
                <a:gd name="connsiteX34" fmla="*/ 974509 w 4481220"/>
                <a:gd name="connsiteY34" fmla="*/ 405470 h 2627185"/>
                <a:gd name="connsiteX35" fmla="*/ 962420 w 4481220"/>
                <a:gd name="connsiteY35" fmla="*/ 400820 h 2627185"/>
                <a:gd name="connsiteX36" fmla="*/ 917781 w 4481220"/>
                <a:gd name="connsiteY36" fmla="*/ 358971 h 2627185"/>
                <a:gd name="connsiteX37" fmla="*/ 852682 w 4481220"/>
                <a:gd name="connsiteY37" fmla="*/ 320842 h 2627185"/>
                <a:gd name="connsiteX38" fmla="*/ 780144 w 4481220"/>
                <a:gd name="connsiteY38" fmla="*/ 301313 h 2627185"/>
                <a:gd name="connsiteX39" fmla="*/ 737365 w 4481220"/>
                <a:gd name="connsiteY39" fmla="*/ 298523 h 2627185"/>
                <a:gd name="connsiteX40" fmla="*/ 689936 w 4481220"/>
                <a:gd name="connsiteY40" fmla="*/ 301313 h 2627185"/>
                <a:gd name="connsiteX41" fmla="*/ 587639 w 4481220"/>
                <a:gd name="connsiteY41" fmla="*/ 329212 h 2627185"/>
                <a:gd name="connsiteX42" fmla="*/ 499291 w 4481220"/>
                <a:gd name="connsiteY42" fmla="*/ 380361 h 2627185"/>
                <a:gd name="connsiteX43" fmla="*/ 438843 w 4481220"/>
                <a:gd name="connsiteY43" fmla="*/ 439879 h 2627185"/>
                <a:gd name="connsiteX44" fmla="*/ 395134 w 4481220"/>
                <a:gd name="connsiteY44" fmla="*/ 514277 h 2627185"/>
                <a:gd name="connsiteX45" fmla="*/ 369094 w 4481220"/>
                <a:gd name="connsiteY45" fmla="*/ 610065 h 2627185"/>
                <a:gd name="connsiteX46" fmla="*/ 370024 w 4481220"/>
                <a:gd name="connsiteY46" fmla="*/ 723522 h 2627185"/>
                <a:gd name="connsiteX47" fmla="*/ 405363 w 4481220"/>
                <a:gd name="connsiteY47" fmla="*/ 854649 h 2627185"/>
                <a:gd name="connsiteX48" fmla="*/ 405363 w 4481220"/>
                <a:gd name="connsiteY48" fmla="*/ 855579 h 2627185"/>
                <a:gd name="connsiteX49" fmla="*/ 426753 w 4481220"/>
                <a:gd name="connsiteY49" fmla="*/ 900218 h 2627185"/>
                <a:gd name="connsiteX50" fmla="*/ 434193 w 4481220"/>
                <a:gd name="connsiteY50" fmla="*/ 903938 h 2627185"/>
                <a:gd name="connsiteX51" fmla="*/ 443492 w 4481220"/>
                <a:gd name="connsiteY51" fmla="*/ 916028 h 2627185"/>
                <a:gd name="connsiteX52" fmla="*/ 441633 w 4481220"/>
                <a:gd name="connsiteY52" fmla="*/ 931837 h 2627185"/>
                <a:gd name="connsiteX53" fmla="*/ 436983 w 4481220"/>
                <a:gd name="connsiteY53" fmla="*/ 937417 h 2627185"/>
                <a:gd name="connsiteX54" fmla="*/ 433263 w 4481220"/>
                <a:gd name="connsiteY54" fmla="*/ 941137 h 2627185"/>
                <a:gd name="connsiteX55" fmla="*/ 425823 w 4481220"/>
                <a:gd name="connsiteY55" fmla="*/ 942997 h 2627185"/>
                <a:gd name="connsiteX56" fmla="*/ 419313 w 4481220"/>
                <a:gd name="connsiteY56" fmla="*/ 941137 h 2627185"/>
                <a:gd name="connsiteX57" fmla="*/ 413733 w 4481220"/>
                <a:gd name="connsiteY57" fmla="*/ 940207 h 2627185"/>
                <a:gd name="connsiteX58" fmla="*/ 370024 w 4481220"/>
                <a:gd name="connsiteY58" fmla="*/ 932767 h 2627185"/>
                <a:gd name="connsiteX59" fmla="*/ 329105 w 4481220"/>
                <a:gd name="connsiteY59" fmla="*/ 929977 h 2627185"/>
                <a:gd name="connsiteX60" fmla="*/ 294696 w 4481220"/>
                <a:gd name="connsiteY60" fmla="*/ 931837 h 2627185"/>
                <a:gd name="connsiteX61" fmla="*/ 227738 w 4481220"/>
                <a:gd name="connsiteY61" fmla="*/ 950437 h 2627185"/>
                <a:gd name="connsiteX62" fmla="*/ 162640 w 4481220"/>
                <a:gd name="connsiteY62" fmla="*/ 988566 h 2627185"/>
                <a:gd name="connsiteX63" fmla="*/ 98471 w 4481220"/>
                <a:gd name="connsiteY63" fmla="*/ 1053664 h 2627185"/>
                <a:gd name="connsiteX64" fmla="*/ 39882 w 4481220"/>
                <a:gd name="connsiteY64" fmla="*/ 1155032 h 2627185"/>
                <a:gd name="connsiteX65" fmla="*/ 3613 w 4481220"/>
                <a:gd name="connsiteY65" fmla="*/ 1286159 h 2627185"/>
                <a:gd name="connsiteX66" fmla="*/ 2683 w 4481220"/>
                <a:gd name="connsiteY66" fmla="*/ 1401476 h 2627185"/>
                <a:gd name="connsiteX67" fmla="*/ 27793 w 4481220"/>
                <a:gd name="connsiteY67" fmla="*/ 1498193 h 2627185"/>
                <a:gd name="connsiteX68" fmla="*/ 68712 w 4481220"/>
                <a:gd name="connsiteY68" fmla="*/ 1567942 h 2627185"/>
                <a:gd name="connsiteX69" fmla="*/ 124510 w 4481220"/>
                <a:gd name="connsiteY69" fmla="*/ 1623740 h 2627185"/>
                <a:gd name="connsiteX70" fmla="*/ 197049 w 4481220"/>
                <a:gd name="connsiteY70" fmla="*/ 1665589 h 2627185"/>
                <a:gd name="connsiteX71" fmla="*/ 210068 w 4481220"/>
                <a:gd name="connsiteY71" fmla="*/ 1670239 h 2627185"/>
                <a:gd name="connsiteX72" fmla="*/ 220298 w 4481220"/>
                <a:gd name="connsiteY72" fmla="*/ 1677679 h 2627185"/>
                <a:gd name="connsiteX73" fmla="*/ 222158 w 4481220"/>
                <a:gd name="connsiteY73" fmla="*/ 1690699 h 2627185"/>
                <a:gd name="connsiteX74" fmla="*/ 220298 w 4481220"/>
                <a:gd name="connsiteY74" fmla="*/ 1695349 h 2627185"/>
                <a:gd name="connsiteX75" fmla="*/ 216578 w 4481220"/>
                <a:gd name="connsiteY75" fmla="*/ 1701858 h 2627185"/>
                <a:gd name="connsiteX76" fmla="*/ 202628 w 4481220"/>
                <a:gd name="connsiteY76" fmla="*/ 1718598 h 2627185"/>
                <a:gd name="connsiteX77" fmla="*/ 165429 w 4481220"/>
                <a:gd name="connsiteY77" fmla="*/ 1782766 h 2627185"/>
                <a:gd name="connsiteX78" fmla="*/ 137530 w 4481220"/>
                <a:gd name="connsiteY78" fmla="*/ 1887854 h 2627185"/>
                <a:gd name="connsiteX79" fmla="*/ 138460 w 4481220"/>
                <a:gd name="connsiteY79" fmla="*/ 2029210 h 2627185"/>
                <a:gd name="connsiteX80" fmla="*/ 174729 w 4481220"/>
                <a:gd name="connsiteY80" fmla="*/ 2164987 h 2627185"/>
                <a:gd name="connsiteX81" fmla="*/ 221228 w 4481220"/>
                <a:gd name="connsiteY81" fmla="*/ 2246825 h 2627185"/>
                <a:gd name="connsiteX82" fmla="*/ 281676 w 4481220"/>
                <a:gd name="connsiteY82" fmla="*/ 2307273 h 2627185"/>
                <a:gd name="connsiteX83" fmla="*/ 386764 w 4481220"/>
                <a:gd name="connsiteY83" fmla="*/ 2367722 h 2627185"/>
                <a:gd name="connsiteX84" fmla="*/ 561600 w 4481220"/>
                <a:gd name="connsiteY84" fmla="*/ 2414221 h 2627185"/>
                <a:gd name="connsiteX85" fmla="*/ 654597 w 4481220"/>
                <a:gd name="connsiteY85" fmla="*/ 2419801 h 2627185"/>
                <a:gd name="connsiteX86" fmla="*/ 737365 w 4481220"/>
                <a:gd name="connsiteY86" fmla="*/ 2415151 h 2627185"/>
                <a:gd name="connsiteX87" fmla="*/ 858262 w 4481220"/>
                <a:gd name="connsiteY87" fmla="*/ 2383532 h 2627185"/>
                <a:gd name="connsiteX88" fmla="*/ 944750 w 4481220"/>
                <a:gd name="connsiteY88" fmla="*/ 2333313 h 2627185"/>
                <a:gd name="connsiteX89" fmla="*/ 1009848 w 4481220"/>
                <a:gd name="connsiteY89" fmla="*/ 2267285 h 2627185"/>
                <a:gd name="connsiteX90" fmla="*/ 1024728 w 4481220"/>
                <a:gd name="connsiteY90" fmla="*/ 2260775 h 2627185"/>
                <a:gd name="connsiteX91" fmla="*/ 1039608 w 4481220"/>
                <a:gd name="connsiteY91" fmla="*/ 2267285 h 2627185"/>
                <a:gd name="connsiteX92" fmla="*/ 1046118 w 4481220"/>
                <a:gd name="connsiteY92" fmla="*/ 2282164 h 2627185"/>
                <a:gd name="connsiteX93" fmla="*/ 1043328 w 4481220"/>
                <a:gd name="connsiteY93" fmla="*/ 2292394 h 2627185"/>
                <a:gd name="connsiteX94" fmla="*/ 1046118 w 4481220"/>
                <a:gd name="connsiteY94" fmla="*/ 2299834 h 2627185"/>
                <a:gd name="connsiteX95" fmla="*/ 1101916 w 4481220"/>
                <a:gd name="connsiteY95" fmla="*/ 2392831 h 2627185"/>
                <a:gd name="connsiteX96" fmla="*/ 1133535 w 4481220"/>
                <a:gd name="connsiteY96" fmla="*/ 2429101 h 2627185"/>
                <a:gd name="connsiteX97" fmla="*/ 1164225 w 4481220"/>
                <a:gd name="connsiteY97" fmla="*/ 2456070 h 2627185"/>
                <a:gd name="connsiteX98" fmla="*/ 1257223 w 4481220"/>
                <a:gd name="connsiteY98" fmla="*/ 2510009 h 2627185"/>
                <a:gd name="connsiteX99" fmla="*/ 1404159 w 4481220"/>
                <a:gd name="connsiteY99" fmla="*/ 2549068 h 2627185"/>
                <a:gd name="connsiteX100" fmla="*/ 1496226 w 4481220"/>
                <a:gd name="connsiteY100" fmla="*/ 2554647 h 2627185"/>
                <a:gd name="connsiteX101" fmla="*/ 1593874 w 4481220"/>
                <a:gd name="connsiteY101" fmla="*/ 2548137 h 2627185"/>
                <a:gd name="connsiteX102" fmla="*/ 1768710 w 4481220"/>
                <a:gd name="connsiteY102" fmla="*/ 2500709 h 2627185"/>
                <a:gd name="connsiteX103" fmla="*/ 1885887 w 4481220"/>
                <a:gd name="connsiteY103" fmla="*/ 2433750 h 2627185"/>
                <a:gd name="connsiteX104" fmla="*/ 1959355 w 4481220"/>
                <a:gd name="connsiteY104" fmla="*/ 2361212 h 2627185"/>
                <a:gd name="connsiteX105" fmla="*/ 2003994 w 4481220"/>
                <a:gd name="connsiteY105" fmla="*/ 2284024 h 2627185"/>
                <a:gd name="connsiteX106" fmla="*/ 2016084 w 4481220"/>
                <a:gd name="connsiteY106" fmla="*/ 2251475 h 2627185"/>
                <a:gd name="connsiteX107" fmla="*/ 2021663 w 4481220"/>
                <a:gd name="connsiteY107" fmla="*/ 2243105 h 2627185"/>
                <a:gd name="connsiteX108" fmla="*/ 2040263 w 4481220"/>
                <a:gd name="connsiteY108" fmla="*/ 2228225 h 2627185"/>
                <a:gd name="connsiteX109" fmla="*/ 2054213 w 4481220"/>
                <a:gd name="connsiteY109" fmla="*/ 2234735 h 2627185"/>
                <a:gd name="connsiteX110" fmla="*/ 2058863 w 4481220"/>
                <a:gd name="connsiteY110" fmla="*/ 2247755 h 2627185"/>
                <a:gd name="connsiteX111" fmla="*/ 2058863 w 4481220"/>
                <a:gd name="connsiteY111" fmla="*/ 2257055 h 2627185"/>
                <a:gd name="connsiteX112" fmla="*/ 2059793 w 4481220"/>
                <a:gd name="connsiteY112" fmla="*/ 2262635 h 2627185"/>
                <a:gd name="connsiteX113" fmla="*/ 2059793 w 4481220"/>
                <a:gd name="connsiteY113" fmla="*/ 2264494 h 2627185"/>
                <a:gd name="connsiteX114" fmla="*/ 2063512 w 4481220"/>
                <a:gd name="connsiteY114" fmla="*/ 2282164 h 2627185"/>
                <a:gd name="connsiteX115" fmla="*/ 2070953 w 4481220"/>
                <a:gd name="connsiteY115" fmla="*/ 2305414 h 2627185"/>
                <a:gd name="connsiteX116" fmla="*/ 2093272 w 4481220"/>
                <a:gd name="connsiteY116" fmla="*/ 2343543 h 2627185"/>
                <a:gd name="connsiteX117" fmla="*/ 2129541 w 4481220"/>
                <a:gd name="connsiteY117" fmla="*/ 2378882 h 2627185"/>
                <a:gd name="connsiteX118" fmla="*/ 2195569 w 4481220"/>
                <a:gd name="connsiteY118" fmla="*/ 2417011 h 2627185"/>
                <a:gd name="connsiteX119" fmla="*/ 2314606 w 4481220"/>
                <a:gd name="connsiteY119" fmla="*/ 2448630 h 2627185"/>
                <a:gd name="connsiteX120" fmla="*/ 2388075 w 4481220"/>
                <a:gd name="connsiteY120" fmla="*/ 2453280 h 2627185"/>
                <a:gd name="connsiteX121" fmla="*/ 2461543 w 4481220"/>
                <a:gd name="connsiteY121" fmla="*/ 2448630 h 2627185"/>
                <a:gd name="connsiteX122" fmla="*/ 2571280 w 4481220"/>
                <a:gd name="connsiteY122" fmla="*/ 2419801 h 2627185"/>
                <a:gd name="connsiteX123" fmla="*/ 2629869 w 4481220"/>
                <a:gd name="connsiteY123" fmla="*/ 2386322 h 2627185"/>
                <a:gd name="connsiteX124" fmla="*/ 2659628 w 4481220"/>
                <a:gd name="connsiteY124" fmla="*/ 2356562 h 2627185"/>
                <a:gd name="connsiteX125" fmla="*/ 2676368 w 4481220"/>
                <a:gd name="connsiteY125" fmla="*/ 2327733 h 2627185"/>
                <a:gd name="connsiteX126" fmla="*/ 2684738 w 4481220"/>
                <a:gd name="connsiteY126" fmla="*/ 2317503 h 2627185"/>
                <a:gd name="connsiteX127" fmla="*/ 2694037 w 4481220"/>
                <a:gd name="connsiteY127" fmla="*/ 2314713 h 2627185"/>
                <a:gd name="connsiteX128" fmla="*/ 2698687 w 4481220"/>
                <a:gd name="connsiteY128" fmla="*/ 2315643 h 2627185"/>
                <a:gd name="connsiteX129" fmla="*/ 2700547 w 4481220"/>
                <a:gd name="connsiteY129" fmla="*/ 2314713 h 2627185"/>
                <a:gd name="connsiteX130" fmla="*/ 2701477 w 4481220"/>
                <a:gd name="connsiteY130" fmla="*/ 2314713 h 2627185"/>
                <a:gd name="connsiteX131" fmla="*/ 2706127 w 4481220"/>
                <a:gd name="connsiteY131" fmla="*/ 2313783 h 2627185"/>
                <a:gd name="connsiteX132" fmla="*/ 2723796 w 4481220"/>
                <a:gd name="connsiteY132" fmla="*/ 2326803 h 2627185"/>
                <a:gd name="connsiteX133" fmla="*/ 2726587 w 4481220"/>
                <a:gd name="connsiteY133" fmla="*/ 2335173 h 2627185"/>
                <a:gd name="connsiteX134" fmla="*/ 2727516 w 4481220"/>
                <a:gd name="connsiteY134" fmla="*/ 2337033 h 2627185"/>
                <a:gd name="connsiteX135" fmla="*/ 2731237 w 4481220"/>
                <a:gd name="connsiteY135" fmla="*/ 2344473 h 2627185"/>
                <a:gd name="connsiteX136" fmla="*/ 2732166 w 4481220"/>
                <a:gd name="connsiteY136" fmla="*/ 2347263 h 2627185"/>
                <a:gd name="connsiteX137" fmla="*/ 2734956 w 4481220"/>
                <a:gd name="connsiteY137" fmla="*/ 2352842 h 2627185"/>
                <a:gd name="connsiteX138" fmla="*/ 2741466 w 4481220"/>
                <a:gd name="connsiteY138" fmla="*/ 2366792 h 2627185"/>
                <a:gd name="connsiteX139" fmla="*/ 2755416 w 4481220"/>
                <a:gd name="connsiteY139" fmla="*/ 2394691 h 2627185"/>
                <a:gd name="connsiteX140" fmla="*/ 2787035 w 4481220"/>
                <a:gd name="connsiteY140" fmla="*/ 2443050 h 2627185"/>
                <a:gd name="connsiteX141" fmla="*/ 2857713 w 4481220"/>
                <a:gd name="connsiteY141" fmla="*/ 2513729 h 2627185"/>
                <a:gd name="connsiteX142" fmla="*/ 2967450 w 4481220"/>
                <a:gd name="connsiteY142" fmla="*/ 2576967 h 2627185"/>
                <a:gd name="connsiteX143" fmla="*/ 3132986 w 4481220"/>
                <a:gd name="connsiteY143" fmla="*/ 2620676 h 2627185"/>
                <a:gd name="connsiteX144" fmla="*/ 3236214 w 4481220"/>
                <a:gd name="connsiteY144" fmla="*/ 2627186 h 2627185"/>
                <a:gd name="connsiteX145" fmla="*/ 3351531 w 4481220"/>
                <a:gd name="connsiteY145" fmla="*/ 2619746 h 2627185"/>
                <a:gd name="connsiteX146" fmla="*/ 3565426 w 4481220"/>
                <a:gd name="connsiteY146" fmla="*/ 2563017 h 2627185"/>
                <a:gd name="connsiteX147" fmla="*/ 3711432 w 4481220"/>
                <a:gd name="connsiteY147" fmla="*/ 2479319 h 2627185"/>
                <a:gd name="connsiteX148" fmla="*/ 3799780 w 4481220"/>
                <a:gd name="connsiteY148" fmla="*/ 2392831 h 2627185"/>
                <a:gd name="connsiteX149" fmla="*/ 3850929 w 4481220"/>
                <a:gd name="connsiteY149" fmla="*/ 2305414 h 2627185"/>
                <a:gd name="connsiteX150" fmla="*/ 3875108 w 4481220"/>
                <a:gd name="connsiteY150" fmla="*/ 2215206 h 2627185"/>
                <a:gd name="connsiteX151" fmla="*/ 3876968 w 4481220"/>
                <a:gd name="connsiteY151" fmla="*/ 2201256 h 2627185"/>
                <a:gd name="connsiteX152" fmla="*/ 3881618 w 4481220"/>
                <a:gd name="connsiteY152" fmla="*/ 2190096 h 2627185"/>
                <a:gd name="connsiteX153" fmla="*/ 3888128 w 4481220"/>
                <a:gd name="connsiteY153" fmla="*/ 2186376 h 2627185"/>
                <a:gd name="connsiteX154" fmla="*/ 3904867 w 4481220"/>
                <a:gd name="connsiteY154" fmla="*/ 2178937 h 2627185"/>
                <a:gd name="connsiteX155" fmla="*/ 3910447 w 4481220"/>
                <a:gd name="connsiteY155" fmla="*/ 2179867 h 2627185"/>
                <a:gd name="connsiteX156" fmla="*/ 3953226 w 4481220"/>
                <a:gd name="connsiteY156" fmla="*/ 2187306 h 2627185"/>
                <a:gd name="connsiteX157" fmla="*/ 4008095 w 4481220"/>
                <a:gd name="connsiteY157" fmla="*/ 2191026 h 2627185"/>
                <a:gd name="connsiteX158" fmla="*/ 4060174 w 4481220"/>
                <a:gd name="connsiteY158" fmla="*/ 2188236 h 2627185"/>
                <a:gd name="connsiteX159" fmla="*/ 4158751 w 4481220"/>
                <a:gd name="connsiteY159" fmla="*/ 2161267 h 2627185"/>
                <a:gd name="connsiteX160" fmla="*/ 4256399 w 4481220"/>
                <a:gd name="connsiteY160" fmla="*/ 2103609 h 2627185"/>
                <a:gd name="connsiteX161" fmla="*/ 4348467 w 4481220"/>
                <a:gd name="connsiteY161" fmla="*/ 2010611 h 2627185"/>
                <a:gd name="connsiteX162" fmla="*/ 4424725 w 4481220"/>
                <a:gd name="connsiteY162" fmla="*/ 1879484 h 2627185"/>
                <a:gd name="connsiteX163" fmla="*/ 4424725 w 4481220"/>
                <a:gd name="connsiteY163" fmla="*/ 1878554 h 2627185"/>
                <a:gd name="connsiteX164" fmla="*/ 4465644 w 4481220"/>
                <a:gd name="connsiteY164" fmla="*/ 1731618 h 2627185"/>
                <a:gd name="connsiteX165" fmla="*/ 4466574 w 4481220"/>
                <a:gd name="connsiteY165" fmla="*/ 1600491 h 2627185"/>
                <a:gd name="connsiteX166" fmla="*/ 4438674 w 4481220"/>
                <a:gd name="connsiteY166" fmla="*/ 1495403 h 2627185"/>
                <a:gd name="connsiteX167" fmla="*/ 4391246 w 4481220"/>
                <a:gd name="connsiteY167" fmla="*/ 1414495 h 2627185"/>
                <a:gd name="connsiteX168" fmla="*/ 4323357 w 4481220"/>
                <a:gd name="connsiteY168" fmla="*/ 1346607 h 2627185"/>
                <a:gd name="connsiteX169" fmla="*/ 4272208 w 4481220"/>
                <a:gd name="connsiteY169" fmla="*/ 1313128 h 2627185"/>
                <a:gd name="connsiteX170" fmla="*/ 4261979 w 4481220"/>
                <a:gd name="connsiteY170" fmla="*/ 1292668 h 2627185"/>
                <a:gd name="connsiteX171" fmla="*/ 4271279 w 4481220"/>
                <a:gd name="connsiteY171" fmla="*/ 1268489 h 2627185"/>
                <a:gd name="connsiteX172" fmla="*/ 4282438 w 4481220"/>
                <a:gd name="connsiteY172" fmla="*/ 1262909 h 2627185"/>
                <a:gd name="connsiteX173" fmla="*/ 4286158 w 4481220"/>
                <a:gd name="connsiteY173" fmla="*/ 1261049 h 2627185"/>
                <a:gd name="connsiteX174" fmla="*/ 4294528 w 4481220"/>
                <a:gd name="connsiteY174" fmla="*/ 1257329 h 2627185"/>
                <a:gd name="connsiteX175" fmla="*/ 4354976 w 4481220"/>
                <a:gd name="connsiteY175" fmla="*/ 1221990 h 2627185"/>
                <a:gd name="connsiteX176" fmla="*/ 4407985 w 4481220"/>
                <a:gd name="connsiteY176" fmla="*/ 1168981 h 2627185"/>
                <a:gd name="connsiteX177" fmla="*/ 4450764 w 4481220"/>
                <a:gd name="connsiteY177" fmla="*/ 1094583 h 2627185"/>
                <a:gd name="connsiteX178" fmla="*/ 4477734 w 4481220"/>
                <a:gd name="connsiteY178" fmla="*/ 996936 h 2627185"/>
                <a:gd name="connsiteX179" fmla="*/ 4477734 w 4481220"/>
                <a:gd name="connsiteY179" fmla="*/ 887198 h 2627185"/>
                <a:gd name="connsiteX180" fmla="*/ 4451694 w 4481220"/>
                <a:gd name="connsiteY180" fmla="*/ 792341 h 2627185"/>
                <a:gd name="connsiteX181" fmla="*/ 4405195 w 4481220"/>
                <a:gd name="connsiteY181" fmla="*/ 712362 h 2627185"/>
                <a:gd name="connsiteX182" fmla="*/ 4337307 w 4481220"/>
                <a:gd name="connsiteY182" fmla="*/ 644474 h 2627185"/>
                <a:gd name="connsiteX183" fmla="*/ 4240589 w 4481220"/>
                <a:gd name="connsiteY183" fmla="*/ 588676 h 2627185"/>
                <a:gd name="connsiteX184" fmla="*/ 4113182 w 4481220"/>
                <a:gd name="connsiteY184" fmla="*/ 554266 h 2627185"/>
                <a:gd name="connsiteX185" fmla="*/ 4047154 w 4481220"/>
                <a:gd name="connsiteY185" fmla="*/ 550547 h 2627185"/>
                <a:gd name="connsiteX186" fmla="*/ 3978336 w 4481220"/>
                <a:gd name="connsiteY186" fmla="*/ 555196 h 2627185"/>
                <a:gd name="connsiteX187" fmla="*/ 3901148 w 4481220"/>
                <a:gd name="connsiteY187" fmla="*/ 571936 h 2627185"/>
                <a:gd name="connsiteX188" fmla="*/ 3896498 w 4481220"/>
                <a:gd name="connsiteY188" fmla="*/ 572866 h 2627185"/>
                <a:gd name="connsiteX189" fmla="*/ 3880688 w 4481220"/>
                <a:gd name="connsiteY189" fmla="*/ 560776 h 2627185"/>
                <a:gd name="connsiteX190" fmla="*/ 3875108 w 4481220"/>
                <a:gd name="connsiteY190" fmla="*/ 551477 h 2627185"/>
                <a:gd name="connsiteX191" fmla="*/ 3857439 w 4481220"/>
                <a:gd name="connsiteY191" fmla="*/ 470568 h 2627185"/>
                <a:gd name="connsiteX192" fmla="*/ 3833259 w 4481220"/>
                <a:gd name="connsiteY192" fmla="*/ 399890 h 2627185"/>
                <a:gd name="connsiteX193" fmla="*/ 3770021 w 4481220"/>
                <a:gd name="connsiteY193" fmla="*/ 289223 h 2627185"/>
                <a:gd name="connsiteX194" fmla="*/ 3691903 w 4481220"/>
                <a:gd name="connsiteY194" fmla="*/ 211105 h 2627185"/>
                <a:gd name="connsiteX195" fmla="*/ 3584025 w 4481220"/>
                <a:gd name="connsiteY195" fmla="*/ 148796 h 2627185"/>
                <a:gd name="connsiteX196" fmla="*/ 3448249 w 4481220"/>
                <a:gd name="connsiteY196" fmla="*/ 111597 h 2627185"/>
                <a:gd name="connsiteX197" fmla="*/ 3371990 w 4481220"/>
                <a:gd name="connsiteY197" fmla="*/ 106947 h 2627185"/>
                <a:gd name="connsiteX198" fmla="*/ 3288293 w 4481220"/>
                <a:gd name="connsiteY198" fmla="*/ 112527 h 2627185"/>
                <a:gd name="connsiteX199" fmla="*/ 3116247 w 4481220"/>
                <a:gd name="connsiteY199" fmla="*/ 159026 h 2627185"/>
                <a:gd name="connsiteX200" fmla="*/ 2975820 w 4481220"/>
                <a:gd name="connsiteY200" fmla="*/ 240864 h 2627185"/>
                <a:gd name="connsiteX201" fmla="*/ 2891192 w 4481220"/>
                <a:gd name="connsiteY201" fmla="*/ 319912 h 2627185"/>
                <a:gd name="connsiteX202" fmla="*/ 2887473 w 4481220"/>
                <a:gd name="connsiteY202" fmla="*/ 324562 h 2627185"/>
                <a:gd name="connsiteX203" fmla="*/ 2875383 w 4481220"/>
                <a:gd name="connsiteY203" fmla="*/ 329212 h 2627185"/>
                <a:gd name="connsiteX204" fmla="*/ 2858643 w 4481220"/>
                <a:gd name="connsiteY204" fmla="*/ 317122 h 2627185"/>
                <a:gd name="connsiteX205" fmla="*/ 2827024 w 4481220"/>
                <a:gd name="connsiteY205" fmla="*/ 212965 h 2627185"/>
                <a:gd name="connsiteX206" fmla="*/ 2774945 w 4481220"/>
                <a:gd name="connsiteY206" fmla="*/ 121827 h 2627185"/>
                <a:gd name="connsiteX207" fmla="*/ 2718217 w 4481220"/>
                <a:gd name="connsiteY207" fmla="*/ 65098 h 2627185"/>
                <a:gd name="connsiteX208" fmla="*/ 2649398 w 4481220"/>
                <a:gd name="connsiteY208" fmla="*/ 25109 h 2627185"/>
                <a:gd name="connsiteX209" fmla="*/ 2559191 w 4481220"/>
                <a:gd name="connsiteY209" fmla="*/ 930 h 2627185"/>
                <a:gd name="connsiteX210" fmla="*/ 2510832 w 4481220"/>
                <a:gd name="connsiteY210" fmla="*/ 0 h 2627185"/>
                <a:gd name="connsiteX211" fmla="*/ 2510832 w 4481220"/>
                <a:gd name="connsiteY211" fmla="*/ 0 h 262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4481220" h="2627185">
                  <a:moveTo>
                    <a:pt x="2510832" y="0"/>
                  </a:moveTo>
                  <a:cubicBezTo>
                    <a:pt x="2490372" y="0"/>
                    <a:pt x="2468983" y="930"/>
                    <a:pt x="2447594" y="3720"/>
                  </a:cubicBezTo>
                  <a:cubicBezTo>
                    <a:pt x="2397375" y="11160"/>
                    <a:pt x="2347156" y="24179"/>
                    <a:pt x="2297867" y="44639"/>
                  </a:cubicBezTo>
                  <a:lnTo>
                    <a:pt x="2296937" y="44639"/>
                  </a:lnTo>
                  <a:lnTo>
                    <a:pt x="2296007" y="44639"/>
                  </a:lnTo>
                  <a:lnTo>
                    <a:pt x="2295077" y="44639"/>
                  </a:lnTo>
                  <a:lnTo>
                    <a:pt x="2296007" y="44639"/>
                  </a:lnTo>
                  <a:cubicBezTo>
                    <a:pt x="2242999" y="66958"/>
                    <a:pt x="2191850" y="96718"/>
                    <a:pt x="2145351" y="132987"/>
                  </a:cubicBezTo>
                  <a:cubicBezTo>
                    <a:pt x="2100712" y="167396"/>
                    <a:pt x="2061653" y="206455"/>
                    <a:pt x="2028173" y="249234"/>
                  </a:cubicBezTo>
                  <a:cubicBezTo>
                    <a:pt x="2017944" y="263184"/>
                    <a:pt x="2007714" y="277133"/>
                    <a:pt x="1998414" y="292013"/>
                  </a:cubicBezTo>
                  <a:cubicBezTo>
                    <a:pt x="2000274" y="300383"/>
                    <a:pt x="1996555" y="307822"/>
                    <a:pt x="1989114" y="311542"/>
                  </a:cubicBezTo>
                  <a:cubicBezTo>
                    <a:pt x="1986324" y="313402"/>
                    <a:pt x="1982605" y="314332"/>
                    <a:pt x="1979815" y="314332"/>
                  </a:cubicBezTo>
                  <a:cubicBezTo>
                    <a:pt x="1972375" y="314332"/>
                    <a:pt x="1966795" y="310612"/>
                    <a:pt x="1963075" y="305032"/>
                  </a:cubicBezTo>
                  <a:cubicBezTo>
                    <a:pt x="1961215" y="302243"/>
                    <a:pt x="1959355" y="299453"/>
                    <a:pt x="1957495" y="296663"/>
                  </a:cubicBezTo>
                  <a:cubicBezTo>
                    <a:pt x="1956565" y="294803"/>
                    <a:pt x="1955635" y="293873"/>
                    <a:pt x="1954706" y="292943"/>
                  </a:cubicBezTo>
                  <a:cubicBezTo>
                    <a:pt x="1952846" y="289223"/>
                    <a:pt x="1950056" y="286433"/>
                    <a:pt x="1948196" y="282713"/>
                  </a:cubicBezTo>
                  <a:cubicBezTo>
                    <a:pt x="1946336" y="279923"/>
                    <a:pt x="1944476" y="276203"/>
                    <a:pt x="1942615" y="273413"/>
                  </a:cubicBezTo>
                  <a:lnTo>
                    <a:pt x="1940756" y="271553"/>
                  </a:lnTo>
                  <a:lnTo>
                    <a:pt x="1935176" y="262254"/>
                  </a:lnTo>
                  <a:cubicBezTo>
                    <a:pt x="1925876" y="247374"/>
                    <a:pt x="1917507" y="234354"/>
                    <a:pt x="1909136" y="224124"/>
                  </a:cubicBezTo>
                  <a:cubicBezTo>
                    <a:pt x="1887747" y="197155"/>
                    <a:pt x="1860778" y="171116"/>
                    <a:pt x="1829159" y="146006"/>
                  </a:cubicBezTo>
                  <a:cubicBezTo>
                    <a:pt x="1791960" y="117177"/>
                    <a:pt x="1750111" y="92998"/>
                    <a:pt x="1704542" y="74398"/>
                  </a:cubicBezTo>
                  <a:cubicBezTo>
                    <a:pt x="1653393" y="53009"/>
                    <a:pt x="1598524" y="38129"/>
                    <a:pt x="1542725" y="30689"/>
                  </a:cubicBezTo>
                  <a:lnTo>
                    <a:pt x="1544585" y="31619"/>
                  </a:lnTo>
                  <a:cubicBezTo>
                    <a:pt x="1517616" y="27899"/>
                    <a:pt x="1488787" y="26039"/>
                    <a:pt x="1460887" y="26039"/>
                  </a:cubicBezTo>
                  <a:cubicBezTo>
                    <a:pt x="1432988" y="26039"/>
                    <a:pt x="1405089" y="27899"/>
                    <a:pt x="1378120" y="31619"/>
                  </a:cubicBezTo>
                  <a:cubicBezTo>
                    <a:pt x="1327901" y="38129"/>
                    <a:pt x="1279542" y="51149"/>
                    <a:pt x="1234903" y="69748"/>
                  </a:cubicBezTo>
                  <a:cubicBezTo>
                    <a:pt x="1199564" y="84628"/>
                    <a:pt x="1166085" y="104157"/>
                    <a:pt x="1137255" y="126477"/>
                  </a:cubicBezTo>
                  <a:cubicBezTo>
                    <a:pt x="1110286" y="146936"/>
                    <a:pt x="1087036" y="171116"/>
                    <a:pt x="1066577" y="196225"/>
                  </a:cubicBezTo>
                  <a:cubicBezTo>
                    <a:pt x="1046118" y="222265"/>
                    <a:pt x="1029378" y="251094"/>
                    <a:pt x="1016358" y="281783"/>
                  </a:cubicBezTo>
                  <a:cubicBezTo>
                    <a:pt x="1004269" y="311542"/>
                    <a:pt x="994969" y="343162"/>
                    <a:pt x="988459" y="376641"/>
                  </a:cubicBezTo>
                  <a:lnTo>
                    <a:pt x="990319" y="379431"/>
                  </a:lnTo>
                  <a:cubicBezTo>
                    <a:pt x="992179" y="383151"/>
                    <a:pt x="993109" y="387800"/>
                    <a:pt x="992179" y="392450"/>
                  </a:cubicBezTo>
                  <a:cubicBezTo>
                    <a:pt x="991249" y="397100"/>
                    <a:pt x="988459" y="400820"/>
                    <a:pt x="983809" y="402680"/>
                  </a:cubicBezTo>
                  <a:cubicBezTo>
                    <a:pt x="981019" y="404540"/>
                    <a:pt x="978230" y="405470"/>
                    <a:pt x="974509" y="405470"/>
                  </a:cubicBezTo>
                  <a:cubicBezTo>
                    <a:pt x="969860" y="405470"/>
                    <a:pt x="965210" y="403610"/>
                    <a:pt x="962420" y="400820"/>
                  </a:cubicBezTo>
                  <a:cubicBezTo>
                    <a:pt x="947540" y="384081"/>
                    <a:pt x="932660" y="371061"/>
                    <a:pt x="917781" y="358971"/>
                  </a:cubicBezTo>
                  <a:cubicBezTo>
                    <a:pt x="897321" y="343162"/>
                    <a:pt x="875002" y="330142"/>
                    <a:pt x="852682" y="320842"/>
                  </a:cubicBezTo>
                  <a:cubicBezTo>
                    <a:pt x="829433" y="311542"/>
                    <a:pt x="805254" y="305032"/>
                    <a:pt x="780144" y="301313"/>
                  </a:cubicBezTo>
                  <a:cubicBezTo>
                    <a:pt x="766195" y="299453"/>
                    <a:pt x="752245" y="298523"/>
                    <a:pt x="737365" y="298523"/>
                  </a:cubicBezTo>
                  <a:cubicBezTo>
                    <a:pt x="721556" y="298523"/>
                    <a:pt x="705746" y="299453"/>
                    <a:pt x="689936" y="301313"/>
                  </a:cubicBezTo>
                  <a:cubicBezTo>
                    <a:pt x="655527" y="306892"/>
                    <a:pt x="621118" y="316192"/>
                    <a:pt x="587639" y="329212"/>
                  </a:cubicBezTo>
                  <a:cubicBezTo>
                    <a:pt x="555090" y="343162"/>
                    <a:pt x="525331" y="359901"/>
                    <a:pt x="499291" y="380361"/>
                  </a:cubicBezTo>
                  <a:cubicBezTo>
                    <a:pt x="476972" y="398030"/>
                    <a:pt x="456512" y="418490"/>
                    <a:pt x="438843" y="439879"/>
                  </a:cubicBezTo>
                  <a:cubicBezTo>
                    <a:pt x="421173" y="463129"/>
                    <a:pt x="406293" y="488238"/>
                    <a:pt x="395134" y="514277"/>
                  </a:cubicBezTo>
                  <a:cubicBezTo>
                    <a:pt x="383044" y="544037"/>
                    <a:pt x="373744" y="576586"/>
                    <a:pt x="369094" y="610065"/>
                  </a:cubicBezTo>
                  <a:cubicBezTo>
                    <a:pt x="364444" y="646334"/>
                    <a:pt x="364444" y="684463"/>
                    <a:pt x="370024" y="723522"/>
                  </a:cubicBezTo>
                  <a:cubicBezTo>
                    <a:pt x="376534" y="769091"/>
                    <a:pt x="388624" y="812800"/>
                    <a:pt x="405363" y="854649"/>
                  </a:cubicBezTo>
                  <a:lnTo>
                    <a:pt x="405363" y="855579"/>
                  </a:lnTo>
                  <a:cubicBezTo>
                    <a:pt x="411873" y="870459"/>
                    <a:pt x="419313" y="885338"/>
                    <a:pt x="426753" y="900218"/>
                  </a:cubicBezTo>
                  <a:cubicBezTo>
                    <a:pt x="429543" y="901148"/>
                    <a:pt x="431403" y="903008"/>
                    <a:pt x="434193" y="903938"/>
                  </a:cubicBezTo>
                  <a:cubicBezTo>
                    <a:pt x="438843" y="906728"/>
                    <a:pt x="441633" y="910448"/>
                    <a:pt x="443492" y="916028"/>
                  </a:cubicBezTo>
                  <a:cubicBezTo>
                    <a:pt x="445353" y="921607"/>
                    <a:pt x="444422" y="927187"/>
                    <a:pt x="441633" y="931837"/>
                  </a:cubicBezTo>
                  <a:cubicBezTo>
                    <a:pt x="440703" y="933697"/>
                    <a:pt x="438843" y="935557"/>
                    <a:pt x="436983" y="937417"/>
                  </a:cubicBezTo>
                  <a:cubicBezTo>
                    <a:pt x="436053" y="938347"/>
                    <a:pt x="434193" y="940207"/>
                    <a:pt x="433263" y="941137"/>
                  </a:cubicBezTo>
                  <a:cubicBezTo>
                    <a:pt x="431403" y="942067"/>
                    <a:pt x="428613" y="942997"/>
                    <a:pt x="425823" y="942997"/>
                  </a:cubicBezTo>
                  <a:cubicBezTo>
                    <a:pt x="423033" y="942997"/>
                    <a:pt x="421173" y="942067"/>
                    <a:pt x="419313" y="941137"/>
                  </a:cubicBezTo>
                  <a:lnTo>
                    <a:pt x="413733" y="940207"/>
                  </a:lnTo>
                  <a:cubicBezTo>
                    <a:pt x="399784" y="937417"/>
                    <a:pt x="384904" y="934627"/>
                    <a:pt x="370024" y="932767"/>
                  </a:cubicBezTo>
                  <a:cubicBezTo>
                    <a:pt x="356075" y="930907"/>
                    <a:pt x="343055" y="929977"/>
                    <a:pt x="329105" y="929977"/>
                  </a:cubicBezTo>
                  <a:cubicBezTo>
                    <a:pt x="317946" y="929977"/>
                    <a:pt x="305856" y="930907"/>
                    <a:pt x="294696" y="931837"/>
                  </a:cubicBezTo>
                  <a:cubicBezTo>
                    <a:pt x="271447" y="935557"/>
                    <a:pt x="249127" y="941137"/>
                    <a:pt x="227738" y="950437"/>
                  </a:cubicBezTo>
                  <a:cubicBezTo>
                    <a:pt x="204488" y="960666"/>
                    <a:pt x="183099" y="973686"/>
                    <a:pt x="162640" y="988566"/>
                  </a:cubicBezTo>
                  <a:cubicBezTo>
                    <a:pt x="139390" y="1007165"/>
                    <a:pt x="118000" y="1028555"/>
                    <a:pt x="98471" y="1053664"/>
                  </a:cubicBezTo>
                  <a:cubicBezTo>
                    <a:pt x="75221" y="1084353"/>
                    <a:pt x="55692" y="1117833"/>
                    <a:pt x="39882" y="1155032"/>
                  </a:cubicBezTo>
                  <a:cubicBezTo>
                    <a:pt x="22213" y="1197811"/>
                    <a:pt x="10123" y="1241520"/>
                    <a:pt x="3613" y="1286159"/>
                  </a:cubicBezTo>
                  <a:cubicBezTo>
                    <a:pt x="-1037" y="1325218"/>
                    <a:pt x="-1037" y="1364277"/>
                    <a:pt x="2683" y="1401476"/>
                  </a:cubicBezTo>
                  <a:cubicBezTo>
                    <a:pt x="7333" y="1436815"/>
                    <a:pt x="16633" y="1469364"/>
                    <a:pt x="27793" y="1498193"/>
                  </a:cubicBezTo>
                  <a:cubicBezTo>
                    <a:pt x="38022" y="1522373"/>
                    <a:pt x="51972" y="1546552"/>
                    <a:pt x="68712" y="1567942"/>
                  </a:cubicBezTo>
                  <a:cubicBezTo>
                    <a:pt x="85451" y="1588401"/>
                    <a:pt x="104051" y="1607931"/>
                    <a:pt x="124510" y="1623740"/>
                  </a:cubicBezTo>
                  <a:cubicBezTo>
                    <a:pt x="146830" y="1640480"/>
                    <a:pt x="171009" y="1654429"/>
                    <a:pt x="197049" y="1665589"/>
                  </a:cubicBezTo>
                  <a:cubicBezTo>
                    <a:pt x="201698" y="1667449"/>
                    <a:pt x="205418" y="1669309"/>
                    <a:pt x="210068" y="1670239"/>
                  </a:cubicBezTo>
                  <a:cubicBezTo>
                    <a:pt x="215648" y="1672099"/>
                    <a:pt x="218438" y="1674889"/>
                    <a:pt x="220298" y="1677679"/>
                  </a:cubicBezTo>
                  <a:cubicBezTo>
                    <a:pt x="222158" y="1681399"/>
                    <a:pt x="223088" y="1686049"/>
                    <a:pt x="222158" y="1690699"/>
                  </a:cubicBezTo>
                  <a:cubicBezTo>
                    <a:pt x="222158" y="1692559"/>
                    <a:pt x="221228" y="1693488"/>
                    <a:pt x="220298" y="1695349"/>
                  </a:cubicBezTo>
                  <a:cubicBezTo>
                    <a:pt x="219368" y="1697208"/>
                    <a:pt x="218438" y="1699998"/>
                    <a:pt x="216578" y="1701858"/>
                  </a:cubicBezTo>
                  <a:cubicBezTo>
                    <a:pt x="210998" y="1707438"/>
                    <a:pt x="206348" y="1713018"/>
                    <a:pt x="202628" y="1718598"/>
                  </a:cubicBezTo>
                  <a:cubicBezTo>
                    <a:pt x="188679" y="1737197"/>
                    <a:pt x="175659" y="1759517"/>
                    <a:pt x="165429" y="1782766"/>
                  </a:cubicBezTo>
                  <a:cubicBezTo>
                    <a:pt x="152410" y="1814385"/>
                    <a:pt x="143110" y="1849725"/>
                    <a:pt x="137530" y="1887854"/>
                  </a:cubicBezTo>
                  <a:cubicBezTo>
                    <a:pt x="131950" y="1933423"/>
                    <a:pt x="131950" y="1980851"/>
                    <a:pt x="138460" y="2029210"/>
                  </a:cubicBezTo>
                  <a:cubicBezTo>
                    <a:pt x="144970" y="2077569"/>
                    <a:pt x="157060" y="2123138"/>
                    <a:pt x="174729" y="2164987"/>
                  </a:cubicBezTo>
                  <a:cubicBezTo>
                    <a:pt x="188679" y="2196606"/>
                    <a:pt x="203558" y="2223576"/>
                    <a:pt x="221228" y="2246825"/>
                  </a:cubicBezTo>
                  <a:cubicBezTo>
                    <a:pt x="237967" y="2268215"/>
                    <a:pt x="258427" y="2288674"/>
                    <a:pt x="281676" y="2307273"/>
                  </a:cubicBezTo>
                  <a:cubicBezTo>
                    <a:pt x="312366" y="2330523"/>
                    <a:pt x="347705" y="2350982"/>
                    <a:pt x="386764" y="2367722"/>
                  </a:cubicBezTo>
                  <a:cubicBezTo>
                    <a:pt x="440703" y="2390041"/>
                    <a:pt x="499291" y="2405851"/>
                    <a:pt x="561600" y="2414221"/>
                  </a:cubicBezTo>
                  <a:cubicBezTo>
                    <a:pt x="593219" y="2417941"/>
                    <a:pt x="623908" y="2419801"/>
                    <a:pt x="654597" y="2419801"/>
                  </a:cubicBezTo>
                  <a:cubicBezTo>
                    <a:pt x="682497" y="2419801"/>
                    <a:pt x="710396" y="2417941"/>
                    <a:pt x="737365" y="2415151"/>
                  </a:cubicBezTo>
                  <a:cubicBezTo>
                    <a:pt x="782004" y="2408641"/>
                    <a:pt x="821993" y="2398411"/>
                    <a:pt x="858262" y="2383532"/>
                  </a:cubicBezTo>
                  <a:cubicBezTo>
                    <a:pt x="890812" y="2369582"/>
                    <a:pt x="919641" y="2352842"/>
                    <a:pt x="944750" y="2333313"/>
                  </a:cubicBezTo>
                  <a:cubicBezTo>
                    <a:pt x="968930" y="2313783"/>
                    <a:pt x="990319" y="2292394"/>
                    <a:pt x="1009848" y="2267285"/>
                  </a:cubicBezTo>
                  <a:cubicBezTo>
                    <a:pt x="1013569" y="2262635"/>
                    <a:pt x="1020079" y="2260775"/>
                    <a:pt x="1024728" y="2260775"/>
                  </a:cubicBezTo>
                  <a:cubicBezTo>
                    <a:pt x="1030308" y="2260775"/>
                    <a:pt x="1035888" y="2262635"/>
                    <a:pt x="1039608" y="2267285"/>
                  </a:cubicBezTo>
                  <a:cubicBezTo>
                    <a:pt x="1043328" y="2271004"/>
                    <a:pt x="1046118" y="2276584"/>
                    <a:pt x="1046118" y="2282164"/>
                  </a:cubicBezTo>
                  <a:cubicBezTo>
                    <a:pt x="1046118" y="2285884"/>
                    <a:pt x="1045187" y="2289604"/>
                    <a:pt x="1043328" y="2292394"/>
                  </a:cubicBezTo>
                  <a:cubicBezTo>
                    <a:pt x="1044258" y="2295184"/>
                    <a:pt x="1045187" y="2297974"/>
                    <a:pt x="1046118" y="2299834"/>
                  </a:cubicBezTo>
                  <a:cubicBezTo>
                    <a:pt x="1060068" y="2330523"/>
                    <a:pt x="1077737" y="2361212"/>
                    <a:pt x="1101916" y="2392831"/>
                  </a:cubicBezTo>
                  <a:cubicBezTo>
                    <a:pt x="1113076" y="2406781"/>
                    <a:pt x="1123306" y="2418871"/>
                    <a:pt x="1133535" y="2429101"/>
                  </a:cubicBezTo>
                  <a:cubicBezTo>
                    <a:pt x="1142835" y="2438400"/>
                    <a:pt x="1153065" y="2447700"/>
                    <a:pt x="1164225" y="2456070"/>
                  </a:cubicBezTo>
                  <a:cubicBezTo>
                    <a:pt x="1191194" y="2476529"/>
                    <a:pt x="1222813" y="2495129"/>
                    <a:pt x="1257223" y="2510009"/>
                  </a:cubicBezTo>
                  <a:cubicBezTo>
                    <a:pt x="1301862" y="2528608"/>
                    <a:pt x="1351150" y="2541628"/>
                    <a:pt x="1404159" y="2549068"/>
                  </a:cubicBezTo>
                  <a:cubicBezTo>
                    <a:pt x="1433918" y="2552787"/>
                    <a:pt x="1465537" y="2554647"/>
                    <a:pt x="1496226" y="2554647"/>
                  </a:cubicBezTo>
                  <a:cubicBezTo>
                    <a:pt x="1528776" y="2554647"/>
                    <a:pt x="1561325" y="2552787"/>
                    <a:pt x="1593874" y="2548137"/>
                  </a:cubicBezTo>
                  <a:cubicBezTo>
                    <a:pt x="1656183" y="2539768"/>
                    <a:pt x="1714771" y="2523958"/>
                    <a:pt x="1768710" y="2500709"/>
                  </a:cubicBezTo>
                  <a:cubicBezTo>
                    <a:pt x="1812419" y="2482109"/>
                    <a:pt x="1851478" y="2459790"/>
                    <a:pt x="1885887" y="2433750"/>
                  </a:cubicBezTo>
                  <a:cubicBezTo>
                    <a:pt x="1913786" y="2411431"/>
                    <a:pt x="1938896" y="2387252"/>
                    <a:pt x="1959355" y="2361212"/>
                  </a:cubicBezTo>
                  <a:cubicBezTo>
                    <a:pt x="1977955" y="2337033"/>
                    <a:pt x="1992834" y="2310993"/>
                    <a:pt x="2003994" y="2284024"/>
                  </a:cubicBezTo>
                  <a:cubicBezTo>
                    <a:pt x="2008644" y="2273794"/>
                    <a:pt x="2012364" y="2262635"/>
                    <a:pt x="2016084" y="2251475"/>
                  </a:cubicBezTo>
                  <a:cubicBezTo>
                    <a:pt x="2017014" y="2247755"/>
                    <a:pt x="2018874" y="2244965"/>
                    <a:pt x="2021663" y="2243105"/>
                  </a:cubicBezTo>
                  <a:cubicBezTo>
                    <a:pt x="2023524" y="2234735"/>
                    <a:pt x="2030963" y="2228225"/>
                    <a:pt x="2040263" y="2228225"/>
                  </a:cubicBezTo>
                  <a:cubicBezTo>
                    <a:pt x="2044913" y="2228225"/>
                    <a:pt x="2050493" y="2230085"/>
                    <a:pt x="2054213" y="2234735"/>
                  </a:cubicBezTo>
                  <a:cubicBezTo>
                    <a:pt x="2057933" y="2238455"/>
                    <a:pt x="2059793" y="2243105"/>
                    <a:pt x="2058863" y="2247755"/>
                  </a:cubicBezTo>
                  <a:cubicBezTo>
                    <a:pt x="2058863" y="2250545"/>
                    <a:pt x="2058863" y="2254265"/>
                    <a:pt x="2058863" y="2257055"/>
                  </a:cubicBezTo>
                  <a:cubicBezTo>
                    <a:pt x="2058863" y="2258915"/>
                    <a:pt x="2059793" y="2260775"/>
                    <a:pt x="2059793" y="2262635"/>
                  </a:cubicBezTo>
                  <a:lnTo>
                    <a:pt x="2059793" y="2264494"/>
                  </a:lnTo>
                  <a:cubicBezTo>
                    <a:pt x="2060723" y="2270074"/>
                    <a:pt x="2061653" y="2276584"/>
                    <a:pt x="2063512" y="2282164"/>
                  </a:cubicBezTo>
                  <a:cubicBezTo>
                    <a:pt x="2065373" y="2290534"/>
                    <a:pt x="2068162" y="2297974"/>
                    <a:pt x="2070953" y="2305414"/>
                  </a:cubicBezTo>
                  <a:cubicBezTo>
                    <a:pt x="2076532" y="2318433"/>
                    <a:pt x="2083972" y="2331453"/>
                    <a:pt x="2093272" y="2343543"/>
                  </a:cubicBezTo>
                  <a:cubicBezTo>
                    <a:pt x="2103502" y="2356562"/>
                    <a:pt x="2115592" y="2368652"/>
                    <a:pt x="2129541" y="2378882"/>
                  </a:cubicBezTo>
                  <a:cubicBezTo>
                    <a:pt x="2149071" y="2392831"/>
                    <a:pt x="2171390" y="2405851"/>
                    <a:pt x="2195569" y="2417011"/>
                  </a:cubicBezTo>
                  <a:cubicBezTo>
                    <a:pt x="2231839" y="2431890"/>
                    <a:pt x="2271828" y="2443050"/>
                    <a:pt x="2314606" y="2448630"/>
                  </a:cubicBezTo>
                  <a:cubicBezTo>
                    <a:pt x="2338786" y="2451420"/>
                    <a:pt x="2363896" y="2453280"/>
                    <a:pt x="2388075" y="2453280"/>
                  </a:cubicBezTo>
                  <a:cubicBezTo>
                    <a:pt x="2412254" y="2453280"/>
                    <a:pt x="2437363" y="2451420"/>
                    <a:pt x="2461543" y="2448630"/>
                  </a:cubicBezTo>
                  <a:cubicBezTo>
                    <a:pt x="2502462" y="2443050"/>
                    <a:pt x="2538731" y="2433750"/>
                    <a:pt x="2571280" y="2419801"/>
                  </a:cubicBezTo>
                  <a:cubicBezTo>
                    <a:pt x="2593599" y="2409571"/>
                    <a:pt x="2613129" y="2399341"/>
                    <a:pt x="2629869" y="2386322"/>
                  </a:cubicBezTo>
                  <a:cubicBezTo>
                    <a:pt x="2641958" y="2377022"/>
                    <a:pt x="2651258" y="2366792"/>
                    <a:pt x="2659628" y="2356562"/>
                  </a:cubicBezTo>
                  <a:cubicBezTo>
                    <a:pt x="2666138" y="2347263"/>
                    <a:pt x="2671718" y="2337963"/>
                    <a:pt x="2676368" y="2327733"/>
                  </a:cubicBezTo>
                  <a:cubicBezTo>
                    <a:pt x="2678228" y="2323083"/>
                    <a:pt x="2680088" y="2319363"/>
                    <a:pt x="2684738" y="2317503"/>
                  </a:cubicBezTo>
                  <a:cubicBezTo>
                    <a:pt x="2687528" y="2315643"/>
                    <a:pt x="2691247" y="2314713"/>
                    <a:pt x="2694037" y="2314713"/>
                  </a:cubicBezTo>
                  <a:cubicBezTo>
                    <a:pt x="2695897" y="2314713"/>
                    <a:pt x="2697757" y="2314713"/>
                    <a:pt x="2698687" y="2315643"/>
                  </a:cubicBezTo>
                  <a:cubicBezTo>
                    <a:pt x="2699617" y="2315643"/>
                    <a:pt x="2700547" y="2315643"/>
                    <a:pt x="2700547" y="2314713"/>
                  </a:cubicBezTo>
                  <a:lnTo>
                    <a:pt x="2701477" y="2314713"/>
                  </a:lnTo>
                  <a:cubicBezTo>
                    <a:pt x="2703337" y="2314713"/>
                    <a:pt x="2704267" y="2313783"/>
                    <a:pt x="2706127" y="2313783"/>
                  </a:cubicBezTo>
                  <a:cubicBezTo>
                    <a:pt x="2714497" y="2313783"/>
                    <a:pt x="2721006" y="2319363"/>
                    <a:pt x="2723796" y="2326803"/>
                  </a:cubicBezTo>
                  <a:cubicBezTo>
                    <a:pt x="2724727" y="2329593"/>
                    <a:pt x="2725656" y="2332383"/>
                    <a:pt x="2726587" y="2335173"/>
                  </a:cubicBezTo>
                  <a:lnTo>
                    <a:pt x="2727516" y="2337033"/>
                  </a:lnTo>
                  <a:cubicBezTo>
                    <a:pt x="2728446" y="2339823"/>
                    <a:pt x="2730306" y="2341683"/>
                    <a:pt x="2731237" y="2344473"/>
                  </a:cubicBezTo>
                  <a:lnTo>
                    <a:pt x="2732166" y="2347263"/>
                  </a:lnTo>
                  <a:lnTo>
                    <a:pt x="2734956" y="2352842"/>
                  </a:lnTo>
                  <a:cubicBezTo>
                    <a:pt x="2736816" y="2357492"/>
                    <a:pt x="2739606" y="2362142"/>
                    <a:pt x="2741466" y="2366792"/>
                  </a:cubicBezTo>
                  <a:cubicBezTo>
                    <a:pt x="2747046" y="2377952"/>
                    <a:pt x="2750766" y="2386322"/>
                    <a:pt x="2755416" y="2394691"/>
                  </a:cubicBezTo>
                  <a:cubicBezTo>
                    <a:pt x="2764716" y="2411431"/>
                    <a:pt x="2775875" y="2428170"/>
                    <a:pt x="2787035" y="2443050"/>
                  </a:cubicBezTo>
                  <a:cubicBezTo>
                    <a:pt x="2807494" y="2469089"/>
                    <a:pt x="2830744" y="2492339"/>
                    <a:pt x="2857713" y="2513729"/>
                  </a:cubicBezTo>
                  <a:cubicBezTo>
                    <a:pt x="2890262" y="2538838"/>
                    <a:pt x="2926532" y="2559297"/>
                    <a:pt x="2967450" y="2576967"/>
                  </a:cubicBezTo>
                  <a:cubicBezTo>
                    <a:pt x="3017669" y="2597426"/>
                    <a:pt x="3073468" y="2612306"/>
                    <a:pt x="3132986" y="2620676"/>
                  </a:cubicBezTo>
                  <a:cubicBezTo>
                    <a:pt x="3166466" y="2625326"/>
                    <a:pt x="3201805" y="2627186"/>
                    <a:pt x="3236214" y="2627186"/>
                  </a:cubicBezTo>
                  <a:cubicBezTo>
                    <a:pt x="3274343" y="2627186"/>
                    <a:pt x="3312472" y="2624396"/>
                    <a:pt x="3351531" y="2619746"/>
                  </a:cubicBezTo>
                  <a:cubicBezTo>
                    <a:pt x="3426859" y="2609516"/>
                    <a:pt x="3498468" y="2589986"/>
                    <a:pt x="3565426" y="2563017"/>
                  </a:cubicBezTo>
                  <a:cubicBezTo>
                    <a:pt x="3619365" y="2539768"/>
                    <a:pt x="3668653" y="2511868"/>
                    <a:pt x="3711432" y="2479319"/>
                  </a:cubicBezTo>
                  <a:cubicBezTo>
                    <a:pt x="3745841" y="2452350"/>
                    <a:pt x="3774670" y="2423521"/>
                    <a:pt x="3799780" y="2392831"/>
                  </a:cubicBezTo>
                  <a:cubicBezTo>
                    <a:pt x="3820240" y="2365862"/>
                    <a:pt x="3837909" y="2336103"/>
                    <a:pt x="3850929" y="2305414"/>
                  </a:cubicBezTo>
                  <a:cubicBezTo>
                    <a:pt x="3863018" y="2275654"/>
                    <a:pt x="3871388" y="2245895"/>
                    <a:pt x="3875108" y="2215206"/>
                  </a:cubicBezTo>
                  <a:cubicBezTo>
                    <a:pt x="3876038" y="2210556"/>
                    <a:pt x="3876038" y="2205906"/>
                    <a:pt x="3876968" y="2201256"/>
                  </a:cubicBezTo>
                  <a:cubicBezTo>
                    <a:pt x="3876968" y="2197536"/>
                    <a:pt x="3877898" y="2193816"/>
                    <a:pt x="3881618" y="2190096"/>
                  </a:cubicBezTo>
                  <a:cubicBezTo>
                    <a:pt x="3883478" y="2188236"/>
                    <a:pt x="3885338" y="2187306"/>
                    <a:pt x="3888128" y="2186376"/>
                  </a:cubicBezTo>
                  <a:cubicBezTo>
                    <a:pt x="3891848" y="2181727"/>
                    <a:pt x="3898358" y="2178937"/>
                    <a:pt x="3904867" y="2178937"/>
                  </a:cubicBezTo>
                  <a:cubicBezTo>
                    <a:pt x="3906727" y="2178937"/>
                    <a:pt x="3908587" y="2178937"/>
                    <a:pt x="3910447" y="2179867"/>
                  </a:cubicBezTo>
                  <a:cubicBezTo>
                    <a:pt x="3923467" y="2182657"/>
                    <a:pt x="3937416" y="2185446"/>
                    <a:pt x="3953226" y="2187306"/>
                  </a:cubicBezTo>
                  <a:cubicBezTo>
                    <a:pt x="3971826" y="2189167"/>
                    <a:pt x="3989495" y="2191026"/>
                    <a:pt x="4008095" y="2191026"/>
                  </a:cubicBezTo>
                  <a:cubicBezTo>
                    <a:pt x="4025764" y="2191026"/>
                    <a:pt x="4043434" y="2190096"/>
                    <a:pt x="4060174" y="2188236"/>
                  </a:cubicBezTo>
                  <a:cubicBezTo>
                    <a:pt x="4093653" y="2183587"/>
                    <a:pt x="4126202" y="2174287"/>
                    <a:pt x="4158751" y="2161267"/>
                  </a:cubicBezTo>
                  <a:cubicBezTo>
                    <a:pt x="4193160" y="2146388"/>
                    <a:pt x="4225709" y="2126858"/>
                    <a:pt x="4256399" y="2103609"/>
                  </a:cubicBezTo>
                  <a:cubicBezTo>
                    <a:pt x="4289878" y="2077569"/>
                    <a:pt x="4320567" y="2045950"/>
                    <a:pt x="4348467" y="2010611"/>
                  </a:cubicBezTo>
                  <a:cubicBezTo>
                    <a:pt x="4379156" y="1970622"/>
                    <a:pt x="4404265" y="1926913"/>
                    <a:pt x="4424725" y="1879484"/>
                  </a:cubicBezTo>
                  <a:lnTo>
                    <a:pt x="4424725" y="1878554"/>
                  </a:lnTo>
                  <a:cubicBezTo>
                    <a:pt x="4444254" y="1830195"/>
                    <a:pt x="4458204" y="1780906"/>
                    <a:pt x="4465644" y="1731618"/>
                  </a:cubicBezTo>
                  <a:cubicBezTo>
                    <a:pt x="4471224" y="1686979"/>
                    <a:pt x="4471224" y="1643270"/>
                    <a:pt x="4466574" y="1600491"/>
                  </a:cubicBezTo>
                  <a:cubicBezTo>
                    <a:pt x="4460994" y="1563292"/>
                    <a:pt x="4451694" y="1527953"/>
                    <a:pt x="4438674" y="1495403"/>
                  </a:cubicBezTo>
                  <a:cubicBezTo>
                    <a:pt x="4426585" y="1466574"/>
                    <a:pt x="4410775" y="1438675"/>
                    <a:pt x="4391246" y="1414495"/>
                  </a:cubicBezTo>
                  <a:cubicBezTo>
                    <a:pt x="4371716" y="1389386"/>
                    <a:pt x="4348467" y="1367067"/>
                    <a:pt x="4323357" y="1346607"/>
                  </a:cubicBezTo>
                  <a:cubicBezTo>
                    <a:pt x="4307548" y="1334517"/>
                    <a:pt x="4289878" y="1323358"/>
                    <a:pt x="4272208" y="1313128"/>
                  </a:cubicBezTo>
                  <a:cubicBezTo>
                    <a:pt x="4264769" y="1309408"/>
                    <a:pt x="4261049" y="1301038"/>
                    <a:pt x="4261979" y="1292668"/>
                  </a:cubicBezTo>
                  <a:cubicBezTo>
                    <a:pt x="4259189" y="1283369"/>
                    <a:pt x="4262909" y="1274069"/>
                    <a:pt x="4271279" y="1268489"/>
                  </a:cubicBezTo>
                  <a:cubicBezTo>
                    <a:pt x="4274999" y="1266629"/>
                    <a:pt x="4278718" y="1264769"/>
                    <a:pt x="4282438" y="1262909"/>
                  </a:cubicBezTo>
                  <a:lnTo>
                    <a:pt x="4286158" y="1261049"/>
                  </a:lnTo>
                  <a:cubicBezTo>
                    <a:pt x="4288948" y="1260119"/>
                    <a:pt x="4291738" y="1259189"/>
                    <a:pt x="4294528" y="1257329"/>
                  </a:cubicBezTo>
                  <a:cubicBezTo>
                    <a:pt x="4315917" y="1248029"/>
                    <a:pt x="4336377" y="1235940"/>
                    <a:pt x="4354976" y="1221990"/>
                  </a:cubicBezTo>
                  <a:cubicBezTo>
                    <a:pt x="4374506" y="1206180"/>
                    <a:pt x="4392176" y="1188511"/>
                    <a:pt x="4407985" y="1168981"/>
                  </a:cubicBezTo>
                  <a:cubicBezTo>
                    <a:pt x="4424725" y="1146662"/>
                    <a:pt x="4438674" y="1121552"/>
                    <a:pt x="4450764" y="1094583"/>
                  </a:cubicBezTo>
                  <a:cubicBezTo>
                    <a:pt x="4463784" y="1063894"/>
                    <a:pt x="4472153" y="1031345"/>
                    <a:pt x="4477734" y="996936"/>
                  </a:cubicBezTo>
                  <a:cubicBezTo>
                    <a:pt x="4482383" y="960666"/>
                    <a:pt x="4482383" y="923467"/>
                    <a:pt x="4477734" y="887198"/>
                  </a:cubicBezTo>
                  <a:cubicBezTo>
                    <a:pt x="4473084" y="853719"/>
                    <a:pt x="4464714" y="822100"/>
                    <a:pt x="4451694" y="792341"/>
                  </a:cubicBezTo>
                  <a:cubicBezTo>
                    <a:pt x="4439604" y="763511"/>
                    <a:pt x="4423795" y="736542"/>
                    <a:pt x="4405195" y="712362"/>
                  </a:cubicBezTo>
                  <a:cubicBezTo>
                    <a:pt x="4385666" y="687253"/>
                    <a:pt x="4362416" y="664934"/>
                    <a:pt x="4337307" y="644474"/>
                  </a:cubicBezTo>
                  <a:cubicBezTo>
                    <a:pt x="4308478" y="622155"/>
                    <a:pt x="4275928" y="603555"/>
                    <a:pt x="4240589" y="588676"/>
                  </a:cubicBezTo>
                  <a:cubicBezTo>
                    <a:pt x="4199670" y="571936"/>
                    <a:pt x="4156891" y="559846"/>
                    <a:pt x="4113182" y="554266"/>
                  </a:cubicBezTo>
                  <a:cubicBezTo>
                    <a:pt x="4091793" y="551477"/>
                    <a:pt x="4069473" y="550547"/>
                    <a:pt x="4047154" y="550547"/>
                  </a:cubicBezTo>
                  <a:cubicBezTo>
                    <a:pt x="4023905" y="550547"/>
                    <a:pt x="4000655" y="552406"/>
                    <a:pt x="3978336" y="555196"/>
                  </a:cubicBezTo>
                  <a:cubicBezTo>
                    <a:pt x="3952296" y="558916"/>
                    <a:pt x="3926257" y="564496"/>
                    <a:pt x="3901148" y="571936"/>
                  </a:cubicBezTo>
                  <a:cubicBezTo>
                    <a:pt x="3899288" y="571936"/>
                    <a:pt x="3898358" y="572866"/>
                    <a:pt x="3896498" y="572866"/>
                  </a:cubicBezTo>
                  <a:cubicBezTo>
                    <a:pt x="3889058" y="572866"/>
                    <a:pt x="3882548" y="568216"/>
                    <a:pt x="3880688" y="560776"/>
                  </a:cubicBezTo>
                  <a:cubicBezTo>
                    <a:pt x="3877898" y="557986"/>
                    <a:pt x="3875108" y="555196"/>
                    <a:pt x="3875108" y="551477"/>
                  </a:cubicBezTo>
                  <a:cubicBezTo>
                    <a:pt x="3870459" y="524507"/>
                    <a:pt x="3864878" y="497538"/>
                    <a:pt x="3857439" y="470568"/>
                  </a:cubicBezTo>
                  <a:cubicBezTo>
                    <a:pt x="3849999" y="445459"/>
                    <a:pt x="3842559" y="422210"/>
                    <a:pt x="3833259" y="399890"/>
                  </a:cubicBezTo>
                  <a:cubicBezTo>
                    <a:pt x="3815590" y="358971"/>
                    <a:pt x="3794200" y="321772"/>
                    <a:pt x="3770021" y="289223"/>
                  </a:cubicBezTo>
                  <a:cubicBezTo>
                    <a:pt x="3746771" y="260394"/>
                    <a:pt x="3720732" y="234354"/>
                    <a:pt x="3691903" y="211105"/>
                  </a:cubicBezTo>
                  <a:cubicBezTo>
                    <a:pt x="3659354" y="185995"/>
                    <a:pt x="3623084" y="165536"/>
                    <a:pt x="3584025" y="148796"/>
                  </a:cubicBezTo>
                  <a:cubicBezTo>
                    <a:pt x="3541246" y="131127"/>
                    <a:pt x="3495677" y="119037"/>
                    <a:pt x="3448249" y="111597"/>
                  </a:cubicBezTo>
                  <a:cubicBezTo>
                    <a:pt x="3423139" y="108807"/>
                    <a:pt x="3397100" y="106947"/>
                    <a:pt x="3371990" y="106947"/>
                  </a:cubicBezTo>
                  <a:cubicBezTo>
                    <a:pt x="3345021" y="106947"/>
                    <a:pt x="3317122" y="108807"/>
                    <a:pt x="3288293" y="112527"/>
                  </a:cubicBezTo>
                  <a:cubicBezTo>
                    <a:pt x="3227844" y="120897"/>
                    <a:pt x="3170185" y="136707"/>
                    <a:pt x="3116247" y="159026"/>
                  </a:cubicBezTo>
                  <a:cubicBezTo>
                    <a:pt x="3066028" y="180416"/>
                    <a:pt x="3018599" y="208315"/>
                    <a:pt x="2975820" y="240864"/>
                  </a:cubicBezTo>
                  <a:cubicBezTo>
                    <a:pt x="2945131" y="265044"/>
                    <a:pt x="2916302" y="292013"/>
                    <a:pt x="2891192" y="319912"/>
                  </a:cubicBezTo>
                  <a:cubicBezTo>
                    <a:pt x="2890262" y="321772"/>
                    <a:pt x="2889333" y="323632"/>
                    <a:pt x="2887473" y="324562"/>
                  </a:cubicBezTo>
                  <a:cubicBezTo>
                    <a:pt x="2884683" y="327352"/>
                    <a:pt x="2880033" y="329212"/>
                    <a:pt x="2875383" y="329212"/>
                  </a:cubicBezTo>
                  <a:cubicBezTo>
                    <a:pt x="2867943" y="329212"/>
                    <a:pt x="2860503" y="323632"/>
                    <a:pt x="2858643" y="317122"/>
                  </a:cubicBezTo>
                  <a:cubicBezTo>
                    <a:pt x="2850274" y="278063"/>
                    <a:pt x="2840043" y="243654"/>
                    <a:pt x="2827024" y="212965"/>
                  </a:cubicBezTo>
                  <a:cubicBezTo>
                    <a:pt x="2812144" y="178556"/>
                    <a:pt x="2795405" y="147866"/>
                    <a:pt x="2774945" y="121827"/>
                  </a:cubicBezTo>
                  <a:cubicBezTo>
                    <a:pt x="2758206" y="100437"/>
                    <a:pt x="2739606" y="81838"/>
                    <a:pt x="2718217" y="65098"/>
                  </a:cubicBezTo>
                  <a:cubicBezTo>
                    <a:pt x="2697757" y="49289"/>
                    <a:pt x="2674508" y="36269"/>
                    <a:pt x="2649398" y="25109"/>
                  </a:cubicBezTo>
                  <a:cubicBezTo>
                    <a:pt x="2621499" y="13950"/>
                    <a:pt x="2590810" y="5580"/>
                    <a:pt x="2559191" y="930"/>
                  </a:cubicBezTo>
                  <a:cubicBezTo>
                    <a:pt x="2548961" y="1860"/>
                    <a:pt x="2529431" y="0"/>
                    <a:pt x="2510832" y="0"/>
                  </a:cubicBezTo>
                  <a:lnTo>
                    <a:pt x="2510832" y="0"/>
                  </a:lnTo>
                  <a:close/>
                </a:path>
              </a:pathLst>
            </a:custGeom>
            <a:solidFill>
              <a:srgbClr val="6DB778"/>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Shape 24">
              <a:extLst>
                <a:ext uri="{FF2B5EF4-FFF2-40B4-BE49-F238E27FC236}">
                  <a16:creationId xmlns:a16="http://schemas.microsoft.com/office/drawing/2014/main" id="{D2E98FEE-D4BB-87BB-5CAF-50222EEB9FBA}"/>
                </a:ext>
              </a:extLst>
            </p:cNvPr>
            <p:cNvSpPr/>
            <p:nvPr/>
          </p:nvSpPr>
          <p:spPr>
            <a:xfrm>
              <a:off x="3665215" y="980369"/>
              <a:ext cx="4581821" cy="2709343"/>
            </a:xfrm>
            <a:custGeom>
              <a:avLst/>
              <a:gdLst>
                <a:gd name="connsiteX0" fmla="*/ 4463715 w 4581821"/>
                <a:gd name="connsiteY0" fmla="*/ 1276859 h 2709343"/>
                <a:gd name="connsiteX1" fmla="*/ 4507424 w 4581821"/>
                <a:gd name="connsiteY1" fmla="*/ 1227570 h 2709343"/>
                <a:gd name="connsiteX2" fmla="*/ 4539973 w 4581821"/>
                <a:gd name="connsiteY2" fmla="*/ 1173631 h 2709343"/>
                <a:gd name="connsiteX3" fmla="*/ 4577172 w 4581821"/>
                <a:gd name="connsiteY3" fmla="*/ 1049014 h 2709343"/>
                <a:gd name="connsiteX4" fmla="*/ 4581822 w 4581821"/>
                <a:gd name="connsiteY4" fmla="*/ 982056 h 2709343"/>
                <a:gd name="connsiteX5" fmla="*/ 4576242 w 4581821"/>
                <a:gd name="connsiteY5" fmla="*/ 915098 h 2709343"/>
                <a:gd name="connsiteX6" fmla="*/ 4465575 w 4581821"/>
                <a:gd name="connsiteY6" fmla="*/ 695623 h 2709343"/>
                <a:gd name="connsiteX7" fmla="*/ 4258190 w 4581821"/>
                <a:gd name="connsiteY7" fmla="*/ 574726 h 2709343"/>
                <a:gd name="connsiteX8" fmla="*/ 4105673 w 4581821"/>
                <a:gd name="connsiteY8" fmla="*/ 553336 h 2709343"/>
                <a:gd name="connsiteX9" fmla="*/ 4103814 w 4581821"/>
                <a:gd name="connsiteY9" fmla="*/ 553336 h 2709343"/>
                <a:gd name="connsiteX10" fmla="*/ 3966177 w 4581821"/>
                <a:gd name="connsiteY10" fmla="*/ 571936 h 2709343"/>
                <a:gd name="connsiteX11" fmla="*/ 3953158 w 4581821"/>
                <a:gd name="connsiteY11" fmla="*/ 478008 h 2709343"/>
                <a:gd name="connsiteX12" fmla="*/ 3920608 w 4581821"/>
                <a:gd name="connsiteY12" fmla="*/ 384081 h 2709343"/>
                <a:gd name="connsiteX13" fmla="*/ 3875039 w 4581821"/>
                <a:gd name="connsiteY13" fmla="*/ 307822 h 2709343"/>
                <a:gd name="connsiteX14" fmla="*/ 3814591 w 4581821"/>
                <a:gd name="connsiteY14" fmla="*/ 240864 h 2709343"/>
                <a:gd name="connsiteX15" fmla="*/ 3743913 w 4581821"/>
                <a:gd name="connsiteY15" fmla="*/ 187855 h 2709343"/>
                <a:gd name="connsiteX16" fmla="*/ 3664865 w 4581821"/>
                <a:gd name="connsiteY16" fmla="*/ 148796 h 2709343"/>
                <a:gd name="connsiteX17" fmla="*/ 3495609 w 4581821"/>
                <a:gd name="connsiteY17" fmla="*/ 110667 h 2709343"/>
                <a:gd name="connsiteX18" fmla="*/ 3440740 w 4581821"/>
                <a:gd name="connsiteY18" fmla="*/ 108807 h 2709343"/>
                <a:gd name="connsiteX19" fmla="*/ 3317053 w 4581821"/>
                <a:gd name="connsiteY19" fmla="*/ 119967 h 2709343"/>
                <a:gd name="connsiteX20" fmla="*/ 3142217 w 4581821"/>
                <a:gd name="connsiteY20" fmla="*/ 177626 h 2709343"/>
                <a:gd name="connsiteX21" fmla="*/ 2942272 w 4581821"/>
                <a:gd name="connsiteY21" fmla="*/ 321772 h 2709343"/>
                <a:gd name="connsiteX22" fmla="*/ 2889264 w 4581821"/>
                <a:gd name="connsiteY22" fmla="*/ 172976 h 2709343"/>
                <a:gd name="connsiteX23" fmla="*/ 2779526 w 4581821"/>
                <a:gd name="connsiteY23" fmla="*/ 57659 h 2709343"/>
                <a:gd name="connsiteX24" fmla="*/ 2643750 w 4581821"/>
                <a:gd name="connsiteY24" fmla="*/ 5580 h 2709343"/>
                <a:gd name="connsiteX25" fmla="*/ 2571211 w 4581821"/>
                <a:gd name="connsiteY25" fmla="*/ 0 h 2709343"/>
                <a:gd name="connsiteX26" fmla="*/ 2488444 w 4581821"/>
                <a:gd name="connsiteY26" fmla="*/ 6510 h 2709343"/>
                <a:gd name="connsiteX27" fmla="*/ 2412185 w 4581821"/>
                <a:gd name="connsiteY27" fmla="*/ 24179 h 2709343"/>
                <a:gd name="connsiteX28" fmla="*/ 2334067 w 4581821"/>
                <a:gd name="connsiteY28" fmla="*/ 53009 h 2709343"/>
                <a:gd name="connsiteX29" fmla="*/ 2190851 w 4581821"/>
                <a:gd name="connsiteY29" fmla="*/ 135777 h 2709343"/>
                <a:gd name="connsiteX30" fmla="*/ 2092273 w 4581821"/>
                <a:gd name="connsiteY30" fmla="*/ 224125 h 2709343"/>
                <a:gd name="connsiteX31" fmla="*/ 2032755 w 4581821"/>
                <a:gd name="connsiteY31" fmla="*/ 300383 h 2709343"/>
                <a:gd name="connsiteX32" fmla="*/ 2003925 w 4581821"/>
                <a:gd name="connsiteY32" fmla="*/ 253884 h 2709343"/>
                <a:gd name="connsiteX33" fmla="*/ 1966726 w 4581821"/>
                <a:gd name="connsiteY33" fmla="*/ 207385 h 2709343"/>
                <a:gd name="connsiteX34" fmla="*/ 1901628 w 4581821"/>
                <a:gd name="connsiteY34" fmla="*/ 148796 h 2709343"/>
                <a:gd name="connsiteX35" fmla="*/ 1748181 w 4581821"/>
                <a:gd name="connsiteY35" fmla="*/ 66958 h 2709343"/>
                <a:gd name="connsiteX36" fmla="*/ 1575206 w 4581821"/>
                <a:gd name="connsiteY36" fmla="*/ 30689 h 2709343"/>
                <a:gd name="connsiteX37" fmla="*/ 1520337 w 4581821"/>
                <a:gd name="connsiteY37" fmla="*/ 28829 h 2709343"/>
                <a:gd name="connsiteX38" fmla="*/ 1399440 w 4581821"/>
                <a:gd name="connsiteY38" fmla="*/ 39989 h 2709343"/>
                <a:gd name="connsiteX39" fmla="*/ 1108357 w 4581821"/>
                <a:gd name="connsiteY39" fmla="*/ 198085 h 2709343"/>
                <a:gd name="connsiteX40" fmla="*/ 1045119 w 4581821"/>
                <a:gd name="connsiteY40" fmla="*/ 297593 h 2709343"/>
                <a:gd name="connsiteX41" fmla="*/ 1017220 w 4581821"/>
                <a:gd name="connsiteY41" fmla="*/ 385011 h 2709343"/>
                <a:gd name="connsiteX42" fmla="*/ 946541 w 4581821"/>
                <a:gd name="connsiteY42" fmla="*/ 324562 h 2709343"/>
                <a:gd name="connsiteX43" fmla="*/ 887953 w 4581821"/>
                <a:gd name="connsiteY43" fmla="*/ 299453 h 2709343"/>
                <a:gd name="connsiteX44" fmla="*/ 825644 w 4581821"/>
                <a:gd name="connsiteY44" fmla="*/ 287363 h 2709343"/>
                <a:gd name="connsiteX45" fmla="*/ 789375 w 4581821"/>
                <a:gd name="connsiteY45" fmla="*/ 285503 h 2709343"/>
                <a:gd name="connsiteX46" fmla="*/ 699167 w 4581821"/>
                <a:gd name="connsiteY46" fmla="*/ 296663 h 2709343"/>
                <a:gd name="connsiteX47" fmla="*/ 578270 w 4581821"/>
                <a:gd name="connsiteY47" fmla="*/ 345022 h 2709343"/>
                <a:gd name="connsiteX48" fmla="*/ 420174 w 4581821"/>
                <a:gd name="connsiteY48" fmla="*/ 509628 h 2709343"/>
                <a:gd name="connsiteX49" fmla="*/ 386695 w 4581821"/>
                <a:gd name="connsiteY49" fmla="*/ 612855 h 2709343"/>
                <a:gd name="connsiteX50" fmla="*/ 381115 w 4581821"/>
                <a:gd name="connsiteY50" fmla="*/ 722592 h 2709343"/>
                <a:gd name="connsiteX51" fmla="*/ 435054 w 4581821"/>
                <a:gd name="connsiteY51" fmla="*/ 921607 h 2709343"/>
                <a:gd name="connsiteX52" fmla="*/ 389485 w 4581821"/>
                <a:gd name="connsiteY52" fmla="*/ 913238 h 2709343"/>
                <a:gd name="connsiteX53" fmla="*/ 360656 w 4581821"/>
                <a:gd name="connsiteY53" fmla="*/ 911378 h 2709343"/>
                <a:gd name="connsiteX54" fmla="*/ 301137 w 4581821"/>
                <a:gd name="connsiteY54" fmla="*/ 917887 h 2709343"/>
                <a:gd name="connsiteX55" fmla="*/ 263008 w 4581821"/>
                <a:gd name="connsiteY55" fmla="*/ 929047 h 2709343"/>
                <a:gd name="connsiteX56" fmla="*/ 221159 w 4581821"/>
                <a:gd name="connsiteY56" fmla="*/ 948577 h 2709343"/>
                <a:gd name="connsiteX57" fmla="*/ 150481 w 4581821"/>
                <a:gd name="connsiteY57" fmla="*/ 1000656 h 2709343"/>
                <a:gd name="connsiteX58" fmla="*/ 91892 w 4581821"/>
                <a:gd name="connsiteY58" fmla="*/ 1069474 h 2709343"/>
                <a:gd name="connsiteX59" fmla="*/ 49113 w 4581821"/>
                <a:gd name="connsiteY59" fmla="*/ 1144802 h 2709343"/>
                <a:gd name="connsiteX60" fmla="*/ 17494 w 4581821"/>
                <a:gd name="connsiteY60" fmla="*/ 1234080 h 2709343"/>
                <a:gd name="connsiteX61" fmla="*/ 1684 w 4581821"/>
                <a:gd name="connsiteY61" fmla="*/ 1328007 h 2709343"/>
                <a:gd name="connsiteX62" fmla="*/ 2614 w 4581821"/>
                <a:gd name="connsiteY62" fmla="*/ 1417285 h 2709343"/>
                <a:gd name="connsiteX63" fmla="*/ 21214 w 4581821"/>
                <a:gd name="connsiteY63" fmla="*/ 1507493 h 2709343"/>
                <a:gd name="connsiteX64" fmla="*/ 60273 w 4581821"/>
                <a:gd name="connsiteY64" fmla="*/ 1590261 h 2709343"/>
                <a:gd name="connsiteX65" fmla="*/ 118862 w 4581821"/>
                <a:gd name="connsiteY65" fmla="*/ 1660939 h 2709343"/>
                <a:gd name="connsiteX66" fmla="*/ 236039 w 4581821"/>
                <a:gd name="connsiteY66" fmla="*/ 1735338 h 2709343"/>
                <a:gd name="connsiteX67" fmla="*/ 213719 w 4581821"/>
                <a:gd name="connsiteY67" fmla="*/ 1766027 h 2709343"/>
                <a:gd name="connsiteX68" fmla="*/ 186750 w 4581821"/>
                <a:gd name="connsiteY68" fmla="*/ 1819035 h 2709343"/>
                <a:gd name="connsiteX69" fmla="*/ 156991 w 4581821"/>
                <a:gd name="connsiteY69" fmla="*/ 1939003 h 2709343"/>
                <a:gd name="connsiteX70" fmla="*/ 156991 w 4581821"/>
                <a:gd name="connsiteY70" fmla="*/ 2065479 h 2709343"/>
                <a:gd name="connsiteX71" fmla="*/ 183960 w 4581821"/>
                <a:gd name="connsiteY71" fmla="*/ 2189166 h 2709343"/>
                <a:gd name="connsiteX72" fmla="*/ 235109 w 4581821"/>
                <a:gd name="connsiteY72" fmla="*/ 2295184 h 2709343"/>
                <a:gd name="connsiteX73" fmla="*/ 312297 w 4581821"/>
                <a:gd name="connsiteY73" fmla="*/ 2377022 h 2709343"/>
                <a:gd name="connsiteX74" fmla="*/ 535492 w 4581821"/>
                <a:gd name="connsiteY74" fmla="*/ 2481179 h 2709343"/>
                <a:gd name="connsiteX75" fmla="*/ 662898 w 4581821"/>
                <a:gd name="connsiteY75" fmla="*/ 2500709 h 2709343"/>
                <a:gd name="connsiteX76" fmla="*/ 785655 w 4581821"/>
                <a:gd name="connsiteY76" fmla="*/ 2498849 h 2709343"/>
                <a:gd name="connsiteX77" fmla="*/ 900972 w 4581821"/>
                <a:gd name="connsiteY77" fmla="*/ 2473740 h 2709343"/>
                <a:gd name="connsiteX78" fmla="*/ 960491 w 4581821"/>
                <a:gd name="connsiteY78" fmla="*/ 2448630 h 2709343"/>
                <a:gd name="connsiteX79" fmla="*/ 1020009 w 4581821"/>
                <a:gd name="connsiteY79" fmla="*/ 2410501 h 2709343"/>
                <a:gd name="connsiteX80" fmla="*/ 1058139 w 4581821"/>
                <a:gd name="connsiteY80" fmla="*/ 2377022 h 2709343"/>
                <a:gd name="connsiteX81" fmla="*/ 1068368 w 4581821"/>
                <a:gd name="connsiteY81" fmla="*/ 2366792 h 2709343"/>
                <a:gd name="connsiteX82" fmla="*/ 1088828 w 4581821"/>
                <a:gd name="connsiteY82" fmla="*/ 2406781 h 2709343"/>
                <a:gd name="connsiteX83" fmla="*/ 1137187 w 4581821"/>
                <a:gd name="connsiteY83" fmla="*/ 2472810 h 2709343"/>
                <a:gd name="connsiteX84" fmla="*/ 1206005 w 4581821"/>
                <a:gd name="connsiteY84" fmla="*/ 2533258 h 2709343"/>
                <a:gd name="connsiteX85" fmla="*/ 1379911 w 4581821"/>
                <a:gd name="connsiteY85" fmla="*/ 2608586 h 2709343"/>
                <a:gd name="connsiteX86" fmla="*/ 1581716 w 4581821"/>
                <a:gd name="connsiteY86" fmla="*/ 2627186 h 2709343"/>
                <a:gd name="connsiteX87" fmla="*/ 1783521 w 4581821"/>
                <a:gd name="connsiteY87" fmla="*/ 2589987 h 2709343"/>
                <a:gd name="connsiteX88" fmla="*/ 2078323 w 4581821"/>
                <a:gd name="connsiteY88" fmla="*/ 2355632 h 2709343"/>
                <a:gd name="connsiteX89" fmla="*/ 2078323 w 4581821"/>
                <a:gd name="connsiteY89" fmla="*/ 2355632 h 2709343"/>
                <a:gd name="connsiteX90" fmla="*/ 2088553 w 4581821"/>
                <a:gd name="connsiteY90" fmla="*/ 2384462 h 2709343"/>
                <a:gd name="connsiteX91" fmla="*/ 2109013 w 4581821"/>
                <a:gd name="connsiteY91" fmla="*/ 2417941 h 2709343"/>
                <a:gd name="connsiteX92" fmla="*/ 2139702 w 4581821"/>
                <a:gd name="connsiteY92" fmla="*/ 2451420 h 2709343"/>
                <a:gd name="connsiteX93" fmla="*/ 2311748 w 4581821"/>
                <a:gd name="connsiteY93" fmla="*/ 2527678 h 2709343"/>
                <a:gd name="connsiteX94" fmla="*/ 2518203 w 4581821"/>
                <a:gd name="connsiteY94" fmla="*/ 2531398 h 2709343"/>
                <a:gd name="connsiteX95" fmla="*/ 2610270 w 4581821"/>
                <a:gd name="connsiteY95" fmla="*/ 2509079 h 2709343"/>
                <a:gd name="connsiteX96" fmla="*/ 2690249 w 4581821"/>
                <a:gd name="connsiteY96" fmla="*/ 2469090 h 2709343"/>
                <a:gd name="connsiteX97" fmla="*/ 2734888 w 4581821"/>
                <a:gd name="connsiteY97" fmla="*/ 2430031 h 2709343"/>
                <a:gd name="connsiteX98" fmla="*/ 2752557 w 4581821"/>
                <a:gd name="connsiteY98" fmla="*/ 2406781 h 2709343"/>
                <a:gd name="connsiteX99" fmla="*/ 2759997 w 4581821"/>
                <a:gd name="connsiteY99" fmla="*/ 2428170 h 2709343"/>
                <a:gd name="connsiteX100" fmla="*/ 2779526 w 4581821"/>
                <a:gd name="connsiteY100" fmla="*/ 2470949 h 2709343"/>
                <a:gd name="connsiteX101" fmla="*/ 2831605 w 4581821"/>
                <a:gd name="connsiteY101" fmla="*/ 2542558 h 2709343"/>
                <a:gd name="connsiteX102" fmla="*/ 2897634 w 4581821"/>
                <a:gd name="connsiteY102" fmla="*/ 2601146 h 2709343"/>
                <a:gd name="connsiteX103" fmla="*/ 2972032 w 4581821"/>
                <a:gd name="connsiteY103" fmla="*/ 2644855 h 2709343"/>
                <a:gd name="connsiteX104" fmla="*/ 3147797 w 4581821"/>
                <a:gd name="connsiteY104" fmla="*/ 2698794 h 2709343"/>
                <a:gd name="connsiteX105" fmla="*/ 3341233 w 4581821"/>
                <a:gd name="connsiteY105" fmla="*/ 2707164 h 2709343"/>
                <a:gd name="connsiteX106" fmla="*/ 3710433 w 4581821"/>
                <a:gd name="connsiteY106" fmla="*/ 2599286 h 2709343"/>
                <a:gd name="connsiteX107" fmla="*/ 3851790 w 4581821"/>
                <a:gd name="connsiteY107" fmla="*/ 2488619 h 2709343"/>
                <a:gd name="connsiteX108" fmla="*/ 3942927 w 4581821"/>
                <a:gd name="connsiteY108" fmla="*/ 2341683 h 2709343"/>
                <a:gd name="connsiteX109" fmla="*/ 3962457 w 4581821"/>
                <a:gd name="connsiteY109" fmla="*/ 2260775 h 2709343"/>
                <a:gd name="connsiteX110" fmla="*/ 4007096 w 4581821"/>
                <a:gd name="connsiteY110" fmla="*/ 2270074 h 2709343"/>
                <a:gd name="connsiteX111" fmla="*/ 4062895 w 4581821"/>
                <a:gd name="connsiteY111" fmla="*/ 2274724 h 2709343"/>
                <a:gd name="connsiteX112" fmla="*/ 4165192 w 4581821"/>
                <a:gd name="connsiteY112" fmla="*/ 2264495 h 2709343"/>
                <a:gd name="connsiteX113" fmla="*/ 4260050 w 4581821"/>
                <a:gd name="connsiteY113" fmla="*/ 2230085 h 2709343"/>
                <a:gd name="connsiteX114" fmla="*/ 4344678 w 4581821"/>
                <a:gd name="connsiteY114" fmla="*/ 2176147 h 2709343"/>
                <a:gd name="connsiteX115" fmla="*/ 4476735 w 4581821"/>
                <a:gd name="connsiteY115" fmla="*/ 2025490 h 2709343"/>
                <a:gd name="connsiteX116" fmla="*/ 4553923 w 4581821"/>
                <a:gd name="connsiteY116" fmla="*/ 1837635 h 2709343"/>
                <a:gd name="connsiteX117" fmla="*/ 4566012 w 4581821"/>
                <a:gd name="connsiteY117" fmla="*/ 1639550 h 2709343"/>
                <a:gd name="connsiteX118" fmla="*/ 4543693 w 4581821"/>
                <a:gd name="connsiteY118" fmla="*/ 1542832 h 2709343"/>
                <a:gd name="connsiteX119" fmla="*/ 4499984 w 4581821"/>
                <a:gd name="connsiteY119" fmla="*/ 1454484 h 2709343"/>
                <a:gd name="connsiteX120" fmla="*/ 4375367 w 4581821"/>
                <a:gd name="connsiteY120" fmla="*/ 1331727 h 2709343"/>
                <a:gd name="connsiteX121" fmla="*/ 4408846 w 4581821"/>
                <a:gd name="connsiteY121" fmla="*/ 1315918 h 2709343"/>
                <a:gd name="connsiteX122" fmla="*/ 4463715 w 4581821"/>
                <a:gd name="connsiteY122" fmla="*/ 1276859 h 2709343"/>
                <a:gd name="connsiteX123" fmla="*/ 4448835 w 4581821"/>
                <a:gd name="connsiteY123" fmla="*/ 1451694 h 2709343"/>
                <a:gd name="connsiteX124" fmla="*/ 4496264 w 4581821"/>
                <a:gd name="connsiteY124" fmla="*/ 1532602 h 2709343"/>
                <a:gd name="connsiteX125" fmla="*/ 4524163 w 4581821"/>
                <a:gd name="connsiteY125" fmla="*/ 1637690 h 2709343"/>
                <a:gd name="connsiteX126" fmla="*/ 4523234 w 4581821"/>
                <a:gd name="connsiteY126" fmla="*/ 1768817 h 2709343"/>
                <a:gd name="connsiteX127" fmla="*/ 4482314 w 4581821"/>
                <a:gd name="connsiteY127" fmla="*/ 1915753 h 2709343"/>
                <a:gd name="connsiteX128" fmla="*/ 4482314 w 4581821"/>
                <a:gd name="connsiteY128" fmla="*/ 1916683 h 2709343"/>
                <a:gd name="connsiteX129" fmla="*/ 4406057 w 4581821"/>
                <a:gd name="connsiteY129" fmla="*/ 2047810 h 2709343"/>
                <a:gd name="connsiteX130" fmla="*/ 4313989 w 4581821"/>
                <a:gd name="connsiteY130" fmla="*/ 2140808 h 2709343"/>
                <a:gd name="connsiteX131" fmla="*/ 4216341 w 4581821"/>
                <a:gd name="connsiteY131" fmla="*/ 2198466 h 2709343"/>
                <a:gd name="connsiteX132" fmla="*/ 4117764 w 4581821"/>
                <a:gd name="connsiteY132" fmla="*/ 2225436 h 2709343"/>
                <a:gd name="connsiteX133" fmla="*/ 4065685 w 4581821"/>
                <a:gd name="connsiteY133" fmla="*/ 2228225 h 2709343"/>
                <a:gd name="connsiteX134" fmla="*/ 4010816 w 4581821"/>
                <a:gd name="connsiteY134" fmla="*/ 2224506 h 2709343"/>
                <a:gd name="connsiteX135" fmla="*/ 3968037 w 4581821"/>
                <a:gd name="connsiteY135" fmla="*/ 2217066 h 2709343"/>
                <a:gd name="connsiteX136" fmla="*/ 3962457 w 4581821"/>
                <a:gd name="connsiteY136" fmla="*/ 2216136 h 2709343"/>
                <a:gd name="connsiteX137" fmla="*/ 3945718 w 4581821"/>
                <a:gd name="connsiteY137" fmla="*/ 2223575 h 2709343"/>
                <a:gd name="connsiteX138" fmla="*/ 3945718 w 4581821"/>
                <a:gd name="connsiteY138" fmla="*/ 2223575 h 2709343"/>
                <a:gd name="connsiteX139" fmla="*/ 3945718 w 4581821"/>
                <a:gd name="connsiteY139" fmla="*/ 2223575 h 2709343"/>
                <a:gd name="connsiteX140" fmla="*/ 3945718 w 4581821"/>
                <a:gd name="connsiteY140" fmla="*/ 2223575 h 2709343"/>
                <a:gd name="connsiteX141" fmla="*/ 3945718 w 4581821"/>
                <a:gd name="connsiteY141" fmla="*/ 2223575 h 2709343"/>
                <a:gd name="connsiteX142" fmla="*/ 3945718 w 4581821"/>
                <a:gd name="connsiteY142" fmla="*/ 2223575 h 2709343"/>
                <a:gd name="connsiteX143" fmla="*/ 3945718 w 4581821"/>
                <a:gd name="connsiteY143" fmla="*/ 2223575 h 2709343"/>
                <a:gd name="connsiteX144" fmla="*/ 3939208 w 4581821"/>
                <a:gd name="connsiteY144" fmla="*/ 2227296 h 2709343"/>
                <a:gd name="connsiteX145" fmla="*/ 3934558 w 4581821"/>
                <a:gd name="connsiteY145" fmla="*/ 2238455 h 2709343"/>
                <a:gd name="connsiteX146" fmla="*/ 3932698 w 4581821"/>
                <a:gd name="connsiteY146" fmla="*/ 2252405 h 2709343"/>
                <a:gd name="connsiteX147" fmla="*/ 3908519 w 4581821"/>
                <a:gd name="connsiteY147" fmla="*/ 2342613 h 2709343"/>
                <a:gd name="connsiteX148" fmla="*/ 3857370 w 4581821"/>
                <a:gd name="connsiteY148" fmla="*/ 2430031 h 2709343"/>
                <a:gd name="connsiteX149" fmla="*/ 3769022 w 4581821"/>
                <a:gd name="connsiteY149" fmla="*/ 2516518 h 2709343"/>
                <a:gd name="connsiteX150" fmla="*/ 3623016 w 4581821"/>
                <a:gd name="connsiteY150" fmla="*/ 2600216 h 2709343"/>
                <a:gd name="connsiteX151" fmla="*/ 3409121 w 4581821"/>
                <a:gd name="connsiteY151" fmla="*/ 2657875 h 2709343"/>
                <a:gd name="connsiteX152" fmla="*/ 3293804 w 4581821"/>
                <a:gd name="connsiteY152" fmla="*/ 2665315 h 2709343"/>
                <a:gd name="connsiteX153" fmla="*/ 3190576 w 4581821"/>
                <a:gd name="connsiteY153" fmla="*/ 2658805 h 2709343"/>
                <a:gd name="connsiteX154" fmla="*/ 3025041 w 4581821"/>
                <a:gd name="connsiteY154" fmla="*/ 2615096 h 2709343"/>
                <a:gd name="connsiteX155" fmla="*/ 2915303 w 4581821"/>
                <a:gd name="connsiteY155" fmla="*/ 2551858 h 2709343"/>
                <a:gd name="connsiteX156" fmla="*/ 2844625 w 4581821"/>
                <a:gd name="connsiteY156" fmla="*/ 2481179 h 2709343"/>
                <a:gd name="connsiteX157" fmla="*/ 2813005 w 4581821"/>
                <a:gd name="connsiteY157" fmla="*/ 2432820 h 2709343"/>
                <a:gd name="connsiteX158" fmla="*/ 2799056 w 4581821"/>
                <a:gd name="connsiteY158" fmla="*/ 2404921 h 2709343"/>
                <a:gd name="connsiteX159" fmla="*/ 2792546 w 4581821"/>
                <a:gd name="connsiteY159" fmla="*/ 2390971 h 2709343"/>
                <a:gd name="connsiteX160" fmla="*/ 2789756 w 4581821"/>
                <a:gd name="connsiteY160" fmla="*/ 2385392 h 2709343"/>
                <a:gd name="connsiteX161" fmla="*/ 2788826 w 4581821"/>
                <a:gd name="connsiteY161" fmla="*/ 2382602 h 2709343"/>
                <a:gd name="connsiteX162" fmla="*/ 2785106 w 4581821"/>
                <a:gd name="connsiteY162" fmla="*/ 2375162 h 2709343"/>
                <a:gd name="connsiteX163" fmla="*/ 2784176 w 4581821"/>
                <a:gd name="connsiteY163" fmla="*/ 2373302 h 2709343"/>
                <a:gd name="connsiteX164" fmla="*/ 2781386 w 4581821"/>
                <a:gd name="connsiteY164" fmla="*/ 2364932 h 2709343"/>
                <a:gd name="connsiteX165" fmla="*/ 2763717 w 4581821"/>
                <a:gd name="connsiteY165" fmla="*/ 2351912 h 2709343"/>
                <a:gd name="connsiteX166" fmla="*/ 2759067 w 4581821"/>
                <a:gd name="connsiteY166" fmla="*/ 2352843 h 2709343"/>
                <a:gd name="connsiteX167" fmla="*/ 2758137 w 4581821"/>
                <a:gd name="connsiteY167" fmla="*/ 2352843 h 2709343"/>
                <a:gd name="connsiteX168" fmla="*/ 2756277 w 4581821"/>
                <a:gd name="connsiteY168" fmla="*/ 2352843 h 2709343"/>
                <a:gd name="connsiteX169" fmla="*/ 2756277 w 4581821"/>
                <a:gd name="connsiteY169" fmla="*/ 2352843 h 2709343"/>
                <a:gd name="connsiteX170" fmla="*/ 2756277 w 4581821"/>
                <a:gd name="connsiteY170" fmla="*/ 2352843 h 2709343"/>
                <a:gd name="connsiteX171" fmla="*/ 2756277 w 4581821"/>
                <a:gd name="connsiteY171" fmla="*/ 2352843 h 2709343"/>
                <a:gd name="connsiteX172" fmla="*/ 2751627 w 4581821"/>
                <a:gd name="connsiteY172" fmla="*/ 2351912 h 2709343"/>
                <a:gd name="connsiteX173" fmla="*/ 2742327 w 4581821"/>
                <a:gd name="connsiteY173" fmla="*/ 2354702 h 2709343"/>
                <a:gd name="connsiteX174" fmla="*/ 2733957 w 4581821"/>
                <a:gd name="connsiteY174" fmla="*/ 2364932 h 2709343"/>
                <a:gd name="connsiteX175" fmla="*/ 2717218 w 4581821"/>
                <a:gd name="connsiteY175" fmla="*/ 2393761 h 2709343"/>
                <a:gd name="connsiteX176" fmla="*/ 2687458 w 4581821"/>
                <a:gd name="connsiteY176" fmla="*/ 2423521 h 2709343"/>
                <a:gd name="connsiteX177" fmla="*/ 2628870 w 4581821"/>
                <a:gd name="connsiteY177" fmla="*/ 2457000 h 2709343"/>
                <a:gd name="connsiteX178" fmla="*/ 2519133 w 4581821"/>
                <a:gd name="connsiteY178" fmla="*/ 2485829 h 2709343"/>
                <a:gd name="connsiteX179" fmla="*/ 2445664 w 4581821"/>
                <a:gd name="connsiteY179" fmla="*/ 2490479 h 2709343"/>
                <a:gd name="connsiteX180" fmla="*/ 2372196 w 4581821"/>
                <a:gd name="connsiteY180" fmla="*/ 2485829 h 2709343"/>
                <a:gd name="connsiteX181" fmla="*/ 2253160 w 4581821"/>
                <a:gd name="connsiteY181" fmla="*/ 2454210 h 2709343"/>
                <a:gd name="connsiteX182" fmla="*/ 2187131 w 4581821"/>
                <a:gd name="connsiteY182" fmla="*/ 2416081 h 2709343"/>
                <a:gd name="connsiteX183" fmla="*/ 2150862 w 4581821"/>
                <a:gd name="connsiteY183" fmla="*/ 2380742 h 2709343"/>
                <a:gd name="connsiteX184" fmla="*/ 2128542 w 4581821"/>
                <a:gd name="connsiteY184" fmla="*/ 2342613 h 2709343"/>
                <a:gd name="connsiteX185" fmla="*/ 2121103 w 4581821"/>
                <a:gd name="connsiteY185" fmla="*/ 2319363 h 2709343"/>
                <a:gd name="connsiteX186" fmla="*/ 2117383 w 4581821"/>
                <a:gd name="connsiteY186" fmla="*/ 2301694 h 2709343"/>
                <a:gd name="connsiteX187" fmla="*/ 2117383 w 4581821"/>
                <a:gd name="connsiteY187" fmla="*/ 2299834 h 2709343"/>
                <a:gd name="connsiteX188" fmla="*/ 2116453 w 4581821"/>
                <a:gd name="connsiteY188" fmla="*/ 2294254 h 2709343"/>
                <a:gd name="connsiteX189" fmla="*/ 2116453 w 4581821"/>
                <a:gd name="connsiteY189" fmla="*/ 2284954 h 2709343"/>
                <a:gd name="connsiteX190" fmla="*/ 2111803 w 4581821"/>
                <a:gd name="connsiteY190" fmla="*/ 2271934 h 2709343"/>
                <a:gd name="connsiteX191" fmla="*/ 2097853 w 4581821"/>
                <a:gd name="connsiteY191" fmla="*/ 2265424 h 2709343"/>
                <a:gd name="connsiteX192" fmla="*/ 2080183 w 4581821"/>
                <a:gd name="connsiteY192" fmla="*/ 2279374 h 2709343"/>
                <a:gd name="connsiteX193" fmla="*/ 2080183 w 4581821"/>
                <a:gd name="connsiteY193" fmla="*/ 2279374 h 2709343"/>
                <a:gd name="connsiteX194" fmla="*/ 2080183 w 4581821"/>
                <a:gd name="connsiteY194" fmla="*/ 2279374 h 2709343"/>
                <a:gd name="connsiteX195" fmla="*/ 2080183 w 4581821"/>
                <a:gd name="connsiteY195" fmla="*/ 2279374 h 2709343"/>
                <a:gd name="connsiteX196" fmla="*/ 2080183 w 4581821"/>
                <a:gd name="connsiteY196" fmla="*/ 2279374 h 2709343"/>
                <a:gd name="connsiteX197" fmla="*/ 2080183 w 4581821"/>
                <a:gd name="connsiteY197" fmla="*/ 2279374 h 2709343"/>
                <a:gd name="connsiteX198" fmla="*/ 2074604 w 4581821"/>
                <a:gd name="connsiteY198" fmla="*/ 2287744 h 2709343"/>
                <a:gd name="connsiteX199" fmla="*/ 2062514 w 4581821"/>
                <a:gd name="connsiteY199" fmla="*/ 2320293 h 2709343"/>
                <a:gd name="connsiteX200" fmla="*/ 2017875 w 4581821"/>
                <a:gd name="connsiteY200" fmla="*/ 2397481 h 2709343"/>
                <a:gd name="connsiteX201" fmla="*/ 1944407 w 4581821"/>
                <a:gd name="connsiteY201" fmla="*/ 2470019 h 2709343"/>
                <a:gd name="connsiteX202" fmla="*/ 1827229 w 4581821"/>
                <a:gd name="connsiteY202" fmla="*/ 2536978 h 2709343"/>
                <a:gd name="connsiteX203" fmla="*/ 1652394 w 4581821"/>
                <a:gd name="connsiteY203" fmla="*/ 2584407 h 2709343"/>
                <a:gd name="connsiteX204" fmla="*/ 1554746 w 4581821"/>
                <a:gd name="connsiteY204" fmla="*/ 2590916 h 2709343"/>
                <a:gd name="connsiteX205" fmla="*/ 1462679 w 4581821"/>
                <a:gd name="connsiteY205" fmla="*/ 2585337 h 2709343"/>
                <a:gd name="connsiteX206" fmla="*/ 1315742 w 4581821"/>
                <a:gd name="connsiteY206" fmla="*/ 2546278 h 2709343"/>
                <a:gd name="connsiteX207" fmla="*/ 1222744 w 4581821"/>
                <a:gd name="connsiteY207" fmla="*/ 2492339 h 2709343"/>
                <a:gd name="connsiteX208" fmla="*/ 1192055 w 4581821"/>
                <a:gd name="connsiteY208" fmla="*/ 2465370 h 2709343"/>
                <a:gd name="connsiteX209" fmla="*/ 1160436 w 4581821"/>
                <a:gd name="connsiteY209" fmla="*/ 2429100 h 2709343"/>
                <a:gd name="connsiteX210" fmla="*/ 1104638 w 4581821"/>
                <a:gd name="connsiteY210" fmla="*/ 2336103 h 2709343"/>
                <a:gd name="connsiteX211" fmla="*/ 1101847 w 4581821"/>
                <a:gd name="connsiteY211" fmla="*/ 2328663 h 2709343"/>
                <a:gd name="connsiteX212" fmla="*/ 1101847 w 4581821"/>
                <a:gd name="connsiteY212" fmla="*/ 2328663 h 2709343"/>
                <a:gd name="connsiteX213" fmla="*/ 1101847 w 4581821"/>
                <a:gd name="connsiteY213" fmla="*/ 2328663 h 2709343"/>
                <a:gd name="connsiteX214" fmla="*/ 1104638 w 4581821"/>
                <a:gd name="connsiteY214" fmla="*/ 2318433 h 2709343"/>
                <a:gd name="connsiteX215" fmla="*/ 1098128 w 4581821"/>
                <a:gd name="connsiteY215" fmla="*/ 2303554 h 2709343"/>
                <a:gd name="connsiteX216" fmla="*/ 1083248 w 4581821"/>
                <a:gd name="connsiteY216" fmla="*/ 2297044 h 2709343"/>
                <a:gd name="connsiteX217" fmla="*/ 1068368 w 4581821"/>
                <a:gd name="connsiteY217" fmla="*/ 2303554 h 2709343"/>
                <a:gd name="connsiteX218" fmla="*/ 1003270 w 4581821"/>
                <a:gd name="connsiteY218" fmla="*/ 2369582 h 2709343"/>
                <a:gd name="connsiteX219" fmla="*/ 916782 w 4581821"/>
                <a:gd name="connsiteY219" fmla="*/ 2419801 h 2709343"/>
                <a:gd name="connsiteX220" fmla="*/ 795885 w 4581821"/>
                <a:gd name="connsiteY220" fmla="*/ 2451420 h 2709343"/>
                <a:gd name="connsiteX221" fmla="*/ 713117 w 4581821"/>
                <a:gd name="connsiteY221" fmla="*/ 2456070 h 2709343"/>
                <a:gd name="connsiteX222" fmla="*/ 620119 w 4581821"/>
                <a:gd name="connsiteY222" fmla="*/ 2450490 h 2709343"/>
                <a:gd name="connsiteX223" fmla="*/ 445284 w 4581821"/>
                <a:gd name="connsiteY223" fmla="*/ 2403991 h 2709343"/>
                <a:gd name="connsiteX224" fmla="*/ 340196 w 4581821"/>
                <a:gd name="connsiteY224" fmla="*/ 2343543 h 2709343"/>
                <a:gd name="connsiteX225" fmla="*/ 279748 w 4581821"/>
                <a:gd name="connsiteY225" fmla="*/ 2283094 h 2709343"/>
                <a:gd name="connsiteX226" fmla="*/ 233249 w 4581821"/>
                <a:gd name="connsiteY226" fmla="*/ 2201256 h 2709343"/>
                <a:gd name="connsiteX227" fmla="*/ 196980 w 4581821"/>
                <a:gd name="connsiteY227" fmla="*/ 2065479 h 2709343"/>
                <a:gd name="connsiteX228" fmla="*/ 196050 w 4581821"/>
                <a:gd name="connsiteY228" fmla="*/ 1924123 h 2709343"/>
                <a:gd name="connsiteX229" fmla="*/ 223949 w 4581821"/>
                <a:gd name="connsiteY229" fmla="*/ 1819035 h 2709343"/>
                <a:gd name="connsiteX230" fmla="*/ 261148 w 4581821"/>
                <a:gd name="connsiteY230" fmla="*/ 1754867 h 2709343"/>
                <a:gd name="connsiteX231" fmla="*/ 275098 w 4581821"/>
                <a:gd name="connsiteY231" fmla="*/ 1738127 h 2709343"/>
                <a:gd name="connsiteX232" fmla="*/ 278818 w 4581821"/>
                <a:gd name="connsiteY232" fmla="*/ 1732548 h 2709343"/>
                <a:gd name="connsiteX233" fmla="*/ 278818 w 4581821"/>
                <a:gd name="connsiteY233" fmla="*/ 1732548 h 2709343"/>
                <a:gd name="connsiteX234" fmla="*/ 278818 w 4581821"/>
                <a:gd name="connsiteY234" fmla="*/ 1732548 h 2709343"/>
                <a:gd name="connsiteX235" fmla="*/ 278818 w 4581821"/>
                <a:gd name="connsiteY235" fmla="*/ 1732548 h 2709343"/>
                <a:gd name="connsiteX236" fmla="*/ 278818 w 4581821"/>
                <a:gd name="connsiteY236" fmla="*/ 1732548 h 2709343"/>
                <a:gd name="connsiteX237" fmla="*/ 278818 w 4581821"/>
                <a:gd name="connsiteY237" fmla="*/ 1732548 h 2709343"/>
                <a:gd name="connsiteX238" fmla="*/ 280678 w 4581821"/>
                <a:gd name="connsiteY238" fmla="*/ 1728828 h 2709343"/>
                <a:gd name="connsiteX239" fmla="*/ 278818 w 4581821"/>
                <a:gd name="connsiteY239" fmla="*/ 1715808 h 2709343"/>
                <a:gd name="connsiteX240" fmla="*/ 268588 w 4581821"/>
                <a:gd name="connsiteY240" fmla="*/ 1708368 h 2709343"/>
                <a:gd name="connsiteX241" fmla="*/ 255568 w 4581821"/>
                <a:gd name="connsiteY241" fmla="*/ 1703718 h 2709343"/>
                <a:gd name="connsiteX242" fmla="*/ 183030 w 4581821"/>
                <a:gd name="connsiteY242" fmla="*/ 1661869 h 2709343"/>
                <a:gd name="connsiteX243" fmla="*/ 127231 w 4581821"/>
                <a:gd name="connsiteY243" fmla="*/ 1606071 h 2709343"/>
                <a:gd name="connsiteX244" fmla="*/ 86312 w 4581821"/>
                <a:gd name="connsiteY244" fmla="*/ 1536322 h 2709343"/>
                <a:gd name="connsiteX245" fmla="*/ 61203 w 4581821"/>
                <a:gd name="connsiteY245" fmla="*/ 1439605 h 2709343"/>
                <a:gd name="connsiteX246" fmla="*/ 62133 w 4581821"/>
                <a:gd name="connsiteY246" fmla="*/ 1324288 h 2709343"/>
                <a:gd name="connsiteX247" fmla="*/ 98402 w 4581821"/>
                <a:gd name="connsiteY247" fmla="*/ 1193161 h 2709343"/>
                <a:gd name="connsiteX248" fmla="*/ 156991 w 4581821"/>
                <a:gd name="connsiteY248" fmla="*/ 1091793 h 2709343"/>
                <a:gd name="connsiteX249" fmla="*/ 221159 w 4581821"/>
                <a:gd name="connsiteY249" fmla="*/ 1026695 h 2709343"/>
                <a:gd name="connsiteX250" fmla="*/ 286258 w 4581821"/>
                <a:gd name="connsiteY250" fmla="*/ 988566 h 2709343"/>
                <a:gd name="connsiteX251" fmla="*/ 353216 w 4581821"/>
                <a:gd name="connsiteY251" fmla="*/ 969966 h 2709343"/>
                <a:gd name="connsiteX252" fmla="*/ 387625 w 4581821"/>
                <a:gd name="connsiteY252" fmla="*/ 968106 h 2709343"/>
                <a:gd name="connsiteX253" fmla="*/ 428544 w 4581821"/>
                <a:gd name="connsiteY253" fmla="*/ 970896 h 2709343"/>
                <a:gd name="connsiteX254" fmla="*/ 472253 w 4581821"/>
                <a:gd name="connsiteY254" fmla="*/ 978336 h 2709343"/>
                <a:gd name="connsiteX255" fmla="*/ 476903 w 4581821"/>
                <a:gd name="connsiteY255" fmla="*/ 979266 h 2709343"/>
                <a:gd name="connsiteX256" fmla="*/ 476903 w 4581821"/>
                <a:gd name="connsiteY256" fmla="*/ 979266 h 2709343"/>
                <a:gd name="connsiteX257" fmla="*/ 477833 w 4581821"/>
                <a:gd name="connsiteY257" fmla="*/ 979266 h 2709343"/>
                <a:gd name="connsiteX258" fmla="*/ 477833 w 4581821"/>
                <a:gd name="connsiteY258" fmla="*/ 979266 h 2709343"/>
                <a:gd name="connsiteX259" fmla="*/ 484343 w 4581821"/>
                <a:gd name="connsiteY259" fmla="*/ 980196 h 2709343"/>
                <a:gd name="connsiteX260" fmla="*/ 491783 w 4581821"/>
                <a:gd name="connsiteY260" fmla="*/ 978336 h 2709343"/>
                <a:gd name="connsiteX261" fmla="*/ 494572 w 4581821"/>
                <a:gd name="connsiteY261" fmla="*/ 975546 h 2709343"/>
                <a:gd name="connsiteX262" fmla="*/ 495502 w 4581821"/>
                <a:gd name="connsiteY262" fmla="*/ 975546 h 2709343"/>
                <a:gd name="connsiteX263" fmla="*/ 495502 w 4581821"/>
                <a:gd name="connsiteY263" fmla="*/ 974616 h 2709343"/>
                <a:gd name="connsiteX264" fmla="*/ 495502 w 4581821"/>
                <a:gd name="connsiteY264" fmla="*/ 974616 h 2709343"/>
                <a:gd name="connsiteX265" fmla="*/ 496432 w 4581821"/>
                <a:gd name="connsiteY265" fmla="*/ 974616 h 2709343"/>
                <a:gd name="connsiteX266" fmla="*/ 496432 w 4581821"/>
                <a:gd name="connsiteY266" fmla="*/ 974616 h 2709343"/>
                <a:gd name="connsiteX267" fmla="*/ 500152 w 4581821"/>
                <a:gd name="connsiteY267" fmla="*/ 969966 h 2709343"/>
                <a:gd name="connsiteX268" fmla="*/ 502012 w 4581821"/>
                <a:gd name="connsiteY268" fmla="*/ 954157 h 2709343"/>
                <a:gd name="connsiteX269" fmla="*/ 492713 w 4581821"/>
                <a:gd name="connsiteY269" fmla="*/ 942067 h 2709343"/>
                <a:gd name="connsiteX270" fmla="*/ 485273 w 4581821"/>
                <a:gd name="connsiteY270" fmla="*/ 938347 h 2709343"/>
                <a:gd name="connsiteX271" fmla="*/ 485273 w 4581821"/>
                <a:gd name="connsiteY271" fmla="*/ 938347 h 2709343"/>
                <a:gd name="connsiteX272" fmla="*/ 463883 w 4581821"/>
                <a:gd name="connsiteY272" fmla="*/ 893708 h 2709343"/>
                <a:gd name="connsiteX273" fmla="*/ 463883 w 4581821"/>
                <a:gd name="connsiteY273" fmla="*/ 892778 h 2709343"/>
                <a:gd name="connsiteX274" fmla="*/ 428544 w 4581821"/>
                <a:gd name="connsiteY274" fmla="*/ 761651 h 2709343"/>
                <a:gd name="connsiteX275" fmla="*/ 427614 w 4581821"/>
                <a:gd name="connsiteY275" fmla="*/ 648194 h 2709343"/>
                <a:gd name="connsiteX276" fmla="*/ 453653 w 4581821"/>
                <a:gd name="connsiteY276" fmla="*/ 552406 h 2709343"/>
                <a:gd name="connsiteX277" fmla="*/ 497362 w 4581821"/>
                <a:gd name="connsiteY277" fmla="*/ 478008 h 2709343"/>
                <a:gd name="connsiteX278" fmla="*/ 556881 w 4581821"/>
                <a:gd name="connsiteY278" fmla="*/ 418490 h 2709343"/>
                <a:gd name="connsiteX279" fmla="*/ 645229 w 4581821"/>
                <a:gd name="connsiteY279" fmla="*/ 367341 h 2709343"/>
                <a:gd name="connsiteX280" fmla="*/ 747526 w 4581821"/>
                <a:gd name="connsiteY280" fmla="*/ 339442 h 2709343"/>
                <a:gd name="connsiteX281" fmla="*/ 794955 w 4581821"/>
                <a:gd name="connsiteY281" fmla="*/ 336652 h 2709343"/>
                <a:gd name="connsiteX282" fmla="*/ 837734 w 4581821"/>
                <a:gd name="connsiteY282" fmla="*/ 339442 h 2709343"/>
                <a:gd name="connsiteX283" fmla="*/ 910272 w 4581821"/>
                <a:gd name="connsiteY283" fmla="*/ 358971 h 2709343"/>
                <a:gd name="connsiteX284" fmla="*/ 975371 w 4581821"/>
                <a:gd name="connsiteY284" fmla="*/ 397100 h 2709343"/>
                <a:gd name="connsiteX285" fmla="*/ 1020009 w 4581821"/>
                <a:gd name="connsiteY285" fmla="*/ 438949 h 2709343"/>
                <a:gd name="connsiteX286" fmla="*/ 1032099 w 4581821"/>
                <a:gd name="connsiteY286" fmla="*/ 443599 h 2709343"/>
                <a:gd name="connsiteX287" fmla="*/ 1041399 w 4581821"/>
                <a:gd name="connsiteY287" fmla="*/ 441739 h 2709343"/>
                <a:gd name="connsiteX288" fmla="*/ 1049769 w 4581821"/>
                <a:gd name="connsiteY288" fmla="*/ 431509 h 2709343"/>
                <a:gd name="connsiteX289" fmla="*/ 1047909 w 4581821"/>
                <a:gd name="connsiteY289" fmla="*/ 418490 h 2709343"/>
                <a:gd name="connsiteX290" fmla="*/ 1046049 w 4581821"/>
                <a:gd name="connsiteY290" fmla="*/ 415700 h 2709343"/>
                <a:gd name="connsiteX291" fmla="*/ 1046049 w 4581821"/>
                <a:gd name="connsiteY291" fmla="*/ 415700 h 2709343"/>
                <a:gd name="connsiteX292" fmla="*/ 1046049 w 4581821"/>
                <a:gd name="connsiteY292" fmla="*/ 415700 h 2709343"/>
                <a:gd name="connsiteX293" fmla="*/ 1046049 w 4581821"/>
                <a:gd name="connsiteY293" fmla="*/ 415700 h 2709343"/>
                <a:gd name="connsiteX294" fmla="*/ 1046049 w 4581821"/>
                <a:gd name="connsiteY294" fmla="*/ 415700 h 2709343"/>
                <a:gd name="connsiteX295" fmla="*/ 1073948 w 4581821"/>
                <a:gd name="connsiteY295" fmla="*/ 320842 h 2709343"/>
                <a:gd name="connsiteX296" fmla="*/ 1124167 w 4581821"/>
                <a:gd name="connsiteY296" fmla="*/ 235284 h 2709343"/>
                <a:gd name="connsiteX297" fmla="*/ 1194845 w 4581821"/>
                <a:gd name="connsiteY297" fmla="*/ 165536 h 2709343"/>
                <a:gd name="connsiteX298" fmla="*/ 1292493 w 4581821"/>
                <a:gd name="connsiteY298" fmla="*/ 108807 h 2709343"/>
                <a:gd name="connsiteX299" fmla="*/ 1435709 w 4581821"/>
                <a:gd name="connsiteY299" fmla="*/ 70678 h 2709343"/>
                <a:gd name="connsiteX300" fmla="*/ 1518478 w 4581821"/>
                <a:gd name="connsiteY300" fmla="*/ 65098 h 2709343"/>
                <a:gd name="connsiteX301" fmla="*/ 1586366 w 4581821"/>
                <a:gd name="connsiteY301" fmla="*/ 68818 h 2709343"/>
                <a:gd name="connsiteX302" fmla="*/ 1601245 w 4581821"/>
                <a:gd name="connsiteY302" fmla="*/ 70678 h 2709343"/>
                <a:gd name="connsiteX303" fmla="*/ 1601245 w 4581821"/>
                <a:gd name="connsiteY303" fmla="*/ 70678 h 2709343"/>
                <a:gd name="connsiteX304" fmla="*/ 1600315 w 4581821"/>
                <a:gd name="connsiteY304" fmla="*/ 70678 h 2709343"/>
                <a:gd name="connsiteX305" fmla="*/ 1601245 w 4581821"/>
                <a:gd name="connsiteY305" fmla="*/ 70678 h 2709343"/>
                <a:gd name="connsiteX306" fmla="*/ 1600315 w 4581821"/>
                <a:gd name="connsiteY306" fmla="*/ 70678 h 2709343"/>
                <a:gd name="connsiteX307" fmla="*/ 1762131 w 4581821"/>
                <a:gd name="connsiteY307" fmla="*/ 114387 h 2709343"/>
                <a:gd name="connsiteX308" fmla="*/ 1886748 w 4581821"/>
                <a:gd name="connsiteY308" fmla="*/ 185995 h 2709343"/>
                <a:gd name="connsiteX309" fmla="*/ 1966726 w 4581821"/>
                <a:gd name="connsiteY309" fmla="*/ 264114 h 2709343"/>
                <a:gd name="connsiteX310" fmla="*/ 1992766 w 4581821"/>
                <a:gd name="connsiteY310" fmla="*/ 302243 h 2709343"/>
                <a:gd name="connsiteX311" fmla="*/ 1998345 w 4581821"/>
                <a:gd name="connsiteY311" fmla="*/ 311542 h 2709343"/>
                <a:gd name="connsiteX312" fmla="*/ 2000206 w 4581821"/>
                <a:gd name="connsiteY312" fmla="*/ 313402 h 2709343"/>
                <a:gd name="connsiteX313" fmla="*/ 2005785 w 4581821"/>
                <a:gd name="connsiteY313" fmla="*/ 322702 h 2709343"/>
                <a:gd name="connsiteX314" fmla="*/ 2012295 w 4581821"/>
                <a:gd name="connsiteY314" fmla="*/ 332932 h 2709343"/>
                <a:gd name="connsiteX315" fmla="*/ 2015085 w 4581821"/>
                <a:gd name="connsiteY315" fmla="*/ 336652 h 2709343"/>
                <a:gd name="connsiteX316" fmla="*/ 2020665 w 4581821"/>
                <a:gd name="connsiteY316" fmla="*/ 345022 h 2709343"/>
                <a:gd name="connsiteX317" fmla="*/ 2037405 w 4581821"/>
                <a:gd name="connsiteY317" fmla="*/ 354321 h 2709343"/>
                <a:gd name="connsiteX318" fmla="*/ 2046704 w 4581821"/>
                <a:gd name="connsiteY318" fmla="*/ 351531 h 2709343"/>
                <a:gd name="connsiteX319" fmla="*/ 2056004 w 4581821"/>
                <a:gd name="connsiteY319" fmla="*/ 332002 h 2709343"/>
                <a:gd name="connsiteX320" fmla="*/ 2056004 w 4581821"/>
                <a:gd name="connsiteY320" fmla="*/ 332002 h 2709343"/>
                <a:gd name="connsiteX321" fmla="*/ 2056004 w 4581821"/>
                <a:gd name="connsiteY321" fmla="*/ 332002 h 2709343"/>
                <a:gd name="connsiteX322" fmla="*/ 2085764 w 4581821"/>
                <a:gd name="connsiteY322" fmla="*/ 289223 h 2709343"/>
                <a:gd name="connsiteX323" fmla="*/ 2202941 w 4581821"/>
                <a:gd name="connsiteY323" fmla="*/ 172976 h 2709343"/>
                <a:gd name="connsiteX324" fmla="*/ 2321977 w 4581821"/>
                <a:gd name="connsiteY324" fmla="*/ 99508 h 2709343"/>
                <a:gd name="connsiteX325" fmla="*/ 2353597 w 4581821"/>
                <a:gd name="connsiteY325" fmla="*/ 84628 h 2709343"/>
                <a:gd name="connsiteX326" fmla="*/ 2353597 w 4581821"/>
                <a:gd name="connsiteY326" fmla="*/ 84628 h 2709343"/>
                <a:gd name="connsiteX327" fmla="*/ 2353597 w 4581821"/>
                <a:gd name="connsiteY327" fmla="*/ 84628 h 2709343"/>
                <a:gd name="connsiteX328" fmla="*/ 2353597 w 4581821"/>
                <a:gd name="connsiteY328" fmla="*/ 84628 h 2709343"/>
                <a:gd name="connsiteX329" fmla="*/ 2352667 w 4581821"/>
                <a:gd name="connsiteY329" fmla="*/ 84628 h 2709343"/>
                <a:gd name="connsiteX330" fmla="*/ 2353597 w 4581821"/>
                <a:gd name="connsiteY330" fmla="*/ 84628 h 2709343"/>
                <a:gd name="connsiteX331" fmla="*/ 2354527 w 4581821"/>
                <a:gd name="connsiteY331" fmla="*/ 84628 h 2709343"/>
                <a:gd name="connsiteX332" fmla="*/ 2355457 w 4581821"/>
                <a:gd name="connsiteY332" fmla="*/ 84628 h 2709343"/>
                <a:gd name="connsiteX333" fmla="*/ 2505183 w 4581821"/>
                <a:gd name="connsiteY333" fmla="*/ 43709 h 2709343"/>
                <a:gd name="connsiteX334" fmla="*/ 2568421 w 4581821"/>
                <a:gd name="connsiteY334" fmla="*/ 39989 h 2709343"/>
                <a:gd name="connsiteX335" fmla="*/ 2625150 w 4581821"/>
                <a:gd name="connsiteY335" fmla="*/ 43709 h 2709343"/>
                <a:gd name="connsiteX336" fmla="*/ 2715358 w 4581821"/>
                <a:gd name="connsiteY336" fmla="*/ 67888 h 2709343"/>
                <a:gd name="connsiteX337" fmla="*/ 2784176 w 4581821"/>
                <a:gd name="connsiteY337" fmla="*/ 107877 h 2709343"/>
                <a:gd name="connsiteX338" fmla="*/ 2840905 w 4581821"/>
                <a:gd name="connsiteY338" fmla="*/ 164606 h 2709343"/>
                <a:gd name="connsiteX339" fmla="*/ 2892984 w 4581821"/>
                <a:gd name="connsiteY339" fmla="*/ 255744 h 2709343"/>
                <a:gd name="connsiteX340" fmla="*/ 2924603 w 4581821"/>
                <a:gd name="connsiteY340" fmla="*/ 359901 h 2709343"/>
                <a:gd name="connsiteX341" fmla="*/ 2941343 w 4581821"/>
                <a:gd name="connsiteY341" fmla="*/ 371991 h 2709343"/>
                <a:gd name="connsiteX342" fmla="*/ 2953432 w 4581821"/>
                <a:gd name="connsiteY342" fmla="*/ 367341 h 2709343"/>
                <a:gd name="connsiteX343" fmla="*/ 2956222 w 4581821"/>
                <a:gd name="connsiteY343" fmla="*/ 363621 h 2709343"/>
                <a:gd name="connsiteX344" fmla="*/ 2956222 w 4581821"/>
                <a:gd name="connsiteY344" fmla="*/ 363621 h 2709343"/>
                <a:gd name="connsiteX345" fmla="*/ 2956222 w 4581821"/>
                <a:gd name="connsiteY345" fmla="*/ 362691 h 2709343"/>
                <a:gd name="connsiteX346" fmla="*/ 3040850 w 4581821"/>
                <a:gd name="connsiteY346" fmla="*/ 283643 h 2709343"/>
                <a:gd name="connsiteX347" fmla="*/ 3181277 w 4581821"/>
                <a:gd name="connsiteY347" fmla="*/ 201805 h 2709343"/>
                <a:gd name="connsiteX348" fmla="*/ 3353322 w 4581821"/>
                <a:gd name="connsiteY348" fmla="*/ 155306 h 2709343"/>
                <a:gd name="connsiteX349" fmla="*/ 3437020 w 4581821"/>
                <a:gd name="connsiteY349" fmla="*/ 149726 h 2709343"/>
                <a:gd name="connsiteX350" fmla="*/ 3513279 w 4581821"/>
                <a:gd name="connsiteY350" fmla="*/ 154376 h 2709343"/>
                <a:gd name="connsiteX351" fmla="*/ 3649055 w 4581821"/>
                <a:gd name="connsiteY351" fmla="*/ 191575 h 2709343"/>
                <a:gd name="connsiteX352" fmla="*/ 3756932 w 4581821"/>
                <a:gd name="connsiteY352" fmla="*/ 253884 h 2709343"/>
                <a:gd name="connsiteX353" fmla="*/ 3835050 w 4581821"/>
                <a:gd name="connsiteY353" fmla="*/ 332002 h 2709343"/>
                <a:gd name="connsiteX354" fmla="*/ 3898289 w 4581821"/>
                <a:gd name="connsiteY354" fmla="*/ 442669 h 2709343"/>
                <a:gd name="connsiteX355" fmla="*/ 3922468 w 4581821"/>
                <a:gd name="connsiteY355" fmla="*/ 513347 h 2709343"/>
                <a:gd name="connsiteX356" fmla="*/ 3940138 w 4581821"/>
                <a:gd name="connsiteY356" fmla="*/ 594255 h 2709343"/>
                <a:gd name="connsiteX357" fmla="*/ 3945718 w 4581821"/>
                <a:gd name="connsiteY357" fmla="*/ 603555 h 2709343"/>
                <a:gd name="connsiteX358" fmla="*/ 3945718 w 4581821"/>
                <a:gd name="connsiteY358" fmla="*/ 603555 h 2709343"/>
                <a:gd name="connsiteX359" fmla="*/ 3945718 w 4581821"/>
                <a:gd name="connsiteY359" fmla="*/ 603555 h 2709343"/>
                <a:gd name="connsiteX360" fmla="*/ 3945718 w 4581821"/>
                <a:gd name="connsiteY360" fmla="*/ 603555 h 2709343"/>
                <a:gd name="connsiteX361" fmla="*/ 3945718 w 4581821"/>
                <a:gd name="connsiteY361" fmla="*/ 603555 h 2709343"/>
                <a:gd name="connsiteX362" fmla="*/ 3945718 w 4581821"/>
                <a:gd name="connsiteY362" fmla="*/ 603555 h 2709343"/>
                <a:gd name="connsiteX363" fmla="*/ 3961527 w 4581821"/>
                <a:gd name="connsiteY363" fmla="*/ 614715 h 2709343"/>
                <a:gd name="connsiteX364" fmla="*/ 3966177 w 4581821"/>
                <a:gd name="connsiteY364" fmla="*/ 613785 h 2709343"/>
                <a:gd name="connsiteX365" fmla="*/ 4043365 w 4581821"/>
                <a:gd name="connsiteY365" fmla="*/ 597045 h 2709343"/>
                <a:gd name="connsiteX366" fmla="*/ 4112183 w 4581821"/>
                <a:gd name="connsiteY366" fmla="*/ 592396 h 2709343"/>
                <a:gd name="connsiteX367" fmla="*/ 4178212 w 4581821"/>
                <a:gd name="connsiteY367" fmla="*/ 596115 h 2709343"/>
                <a:gd name="connsiteX368" fmla="*/ 4305619 w 4581821"/>
                <a:gd name="connsiteY368" fmla="*/ 630525 h 2709343"/>
                <a:gd name="connsiteX369" fmla="*/ 4402337 w 4581821"/>
                <a:gd name="connsiteY369" fmla="*/ 686323 h 2709343"/>
                <a:gd name="connsiteX370" fmla="*/ 4470225 w 4581821"/>
                <a:gd name="connsiteY370" fmla="*/ 754212 h 2709343"/>
                <a:gd name="connsiteX371" fmla="*/ 4516724 w 4581821"/>
                <a:gd name="connsiteY371" fmla="*/ 834190 h 2709343"/>
                <a:gd name="connsiteX372" fmla="*/ 4542763 w 4581821"/>
                <a:gd name="connsiteY372" fmla="*/ 929047 h 2709343"/>
                <a:gd name="connsiteX373" fmla="*/ 4542763 w 4581821"/>
                <a:gd name="connsiteY373" fmla="*/ 1038784 h 2709343"/>
                <a:gd name="connsiteX374" fmla="*/ 4515794 w 4581821"/>
                <a:gd name="connsiteY374" fmla="*/ 1136432 h 2709343"/>
                <a:gd name="connsiteX375" fmla="*/ 4473015 w 4581821"/>
                <a:gd name="connsiteY375" fmla="*/ 1210830 h 2709343"/>
                <a:gd name="connsiteX376" fmla="*/ 4420006 w 4581821"/>
                <a:gd name="connsiteY376" fmla="*/ 1263839 h 2709343"/>
                <a:gd name="connsiteX377" fmla="*/ 4359558 w 4581821"/>
                <a:gd name="connsiteY377" fmla="*/ 1299178 h 2709343"/>
                <a:gd name="connsiteX378" fmla="*/ 4351188 w 4581821"/>
                <a:gd name="connsiteY378" fmla="*/ 1302898 h 2709343"/>
                <a:gd name="connsiteX379" fmla="*/ 4347468 w 4581821"/>
                <a:gd name="connsiteY379" fmla="*/ 1304758 h 2709343"/>
                <a:gd name="connsiteX380" fmla="*/ 4336308 w 4581821"/>
                <a:gd name="connsiteY380" fmla="*/ 1310338 h 2709343"/>
                <a:gd name="connsiteX381" fmla="*/ 4327009 w 4581821"/>
                <a:gd name="connsiteY381" fmla="*/ 1333587 h 2709343"/>
                <a:gd name="connsiteX382" fmla="*/ 4327009 w 4581821"/>
                <a:gd name="connsiteY382" fmla="*/ 1333587 h 2709343"/>
                <a:gd name="connsiteX383" fmla="*/ 4327009 w 4581821"/>
                <a:gd name="connsiteY383" fmla="*/ 1333587 h 2709343"/>
                <a:gd name="connsiteX384" fmla="*/ 4327009 w 4581821"/>
                <a:gd name="connsiteY384" fmla="*/ 1333587 h 2709343"/>
                <a:gd name="connsiteX385" fmla="*/ 4327009 w 4581821"/>
                <a:gd name="connsiteY385" fmla="*/ 1333587 h 2709343"/>
                <a:gd name="connsiteX386" fmla="*/ 4327009 w 4581821"/>
                <a:gd name="connsiteY386" fmla="*/ 1333587 h 2709343"/>
                <a:gd name="connsiteX387" fmla="*/ 4337238 w 4581821"/>
                <a:gd name="connsiteY387" fmla="*/ 1354047 h 2709343"/>
                <a:gd name="connsiteX388" fmla="*/ 4388387 w 4581821"/>
                <a:gd name="connsiteY388" fmla="*/ 1387526 h 2709343"/>
                <a:gd name="connsiteX389" fmla="*/ 4448835 w 4581821"/>
                <a:gd name="connsiteY389" fmla="*/ 1451694 h 270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Lst>
              <a:rect l="l" t="t" r="r" b="b"/>
              <a:pathLst>
                <a:path w="4581821" h="2709343">
                  <a:moveTo>
                    <a:pt x="4463715" y="1276859"/>
                  </a:moveTo>
                  <a:cubicBezTo>
                    <a:pt x="4480455" y="1261979"/>
                    <a:pt x="4494404" y="1245240"/>
                    <a:pt x="4507424" y="1227570"/>
                  </a:cubicBezTo>
                  <a:cubicBezTo>
                    <a:pt x="4519513" y="1210830"/>
                    <a:pt x="4530673" y="1193161"/>
                    <a:pt x="4539973" y="1173631"/>
                  </a:cubicBezTo>
                  <a:cubicBezTo>
                    <a:pt x="4559503" y="1134572"/>
                    <a:pt x="4571592" y="1091793"/>
                    <a:pt x="4577172" y="1049014"/>
                  </a:cubicBezTo>
                  <a:cubicBezTo>
                    <a:pt x="4579962" y="1026695"/>
                    <a:pt x="4581822" y="1004375"/>
                    <a:pt x="4581822" y="982056"/>
                  </a:cubicBezTo>
                  <a:cubicBezTo>
                    <a:pt x="4581822" y="959736"/>
                    <a:pt x="4579962" y="937417"/>
                    <a:pt x="4576242" y="915098"/>
                  </a:cubicBezTo>
                  <a:cubicBezTo>
                    <a:pt x="4564153" y="832330"/>
                    <a:pt x="4524163" y="755141"/>
                    <a:pt x="4465575" y="695623"/>
                  </a:cubicBezTo>
                  <a:cubicBezTo>
                    <a:pt x="4408846" y="637964"/>
                    <a:pt x="4335378" y="597045"/>
                    <a:pt x="4258190" y="574726"/>
                  </a:cubicBezTo>
                  <a:cubicBezTo>
                    <a:pt x="4208901" y="560776"/>
                    <a:pt x="4156822" y="553336"/>
                    <a:pt x="4105673" y="553336"/>
                  </a:cubicBezTo>
                  <a:lnTo>
                    <a:pt x="4103814" y="553336"/>
                  </a:lnTo>
                  <a:cubicBezTo>
                    <a:pt x="4057315" y="553336"/>
                    <a:pt x="4010816" y="559846"/>
                    <a:pt x="3966177" y="571936"/>
                  </a:cubicBezTo>
                  <a:cubicBezTo>
                    <a:pt x="3965247" y="540317"/>
                    <a:pt x="3960597" y="508698"/>
                    <a:pt x="3953158" y="478008"/>
                  </a:cubicBezTo>
                  <a:cubicBezTo>
                    <a:pt x="3945718" y="445459"/>
                    <a:pt x="3934558" y="413840"/>
                    <a:pt x="3920608" y="384081"/>
                  </a:cubicBezTo>
                  <a:cubicBezTo>
                    <a:pt x="3908519" y="357111"/>
                    <a:pt x="3892709" y="332002"/>
                    <a:pt x="3875039" y="307822"/>
                  </a:cubicBezTo>
                  <a:cubicBezTo>
                    <a:pt x="3857370" y="283643"/>
                    <a:pt x="3836910" y="261324"/>
                    <a:pt x="3814591" y="240864"/>
                  </a:cubicBezTo>
                  <a:cubicBezTo>
                    <a:pt x="3793201" y="221335"/>
                    <a:pt x="3769022" y="202735"/>
                    <a:pt x="3743913" y="187855"/>
                  </a:cubicBezTo>
                  <a:cubicBezTo>
                    <a:pt x="3718803" y="172046"/>
                    <a:pt x="3692764" y="159026"/>
                    <a:pt x="3664865" y="148796"/>
                  </a:cubicBezTo>
                  <a:cubicBezTo>
                    <a:pt x="3610926" y="127407"/>
                    <a:pt x="3553267" y="115317"/>
                    <a:pt x="3495609" y="110667"/>
                  </a:cubicBezTo>
                  <a:cubicBezTo>
                    <a:pt x="3477009" y="108807"/>
                    <a:pt x="3459339" y="108807"/>
                    <a:pt x="3440740" y="108807"/>
                  </a:cubicBezTo>
                  <a:cubicBezTo>
                    <a:pt x="3398891" y="108807"/>
                    <a:pt x="3357972" y="112527"/>
                    <a:pt x="3317053" y="119967"/>
                  </a:cubicBezTo>
                  <a:cubicBezTo>
                    <a:pt x="3256604" y="131127"/>
                    <a:pt x="3198016" y="150656"/>
                    <a:pt x="3142217" y="177626"/>
                  </a:cubicBezTo>
                  <a:cubicBezTo>
                    <a:pt x="3067819" y="212965"/>
                    <a:pt x="2999001" y="262254"/>
                    <a:pt x="2942272" y="321772"/>
                  </a:cubicBezTo>
                  <a:cubicBezTo>
                    <a:pt x="2932973" y="269693"/>
                    <a:pt x="2916233" y="218545"/>
                    <a:pt x="2889264" y="172976"/>
                  </a:cubicBezTo>
                  <a:cubicBezTo>
                    <a:pt x="2862295" y="126477"/>
                    <a:pt x="2824165" y="87418"/>
                    <a:pt x="2779526" y="57659"/>
                  </a:cubicBezTo>
                  <a:cubicBezTo>
                    <a:pt x="2738607" y="30689"/>
                    <a:pt x="2691179" y="13950"/>
                    <a:pt x="2643750" y="5580"/>
                  </a:cubicBezTo>
                  <a:cubicBezTo>
                    <a:pt x="2619570" y="1860"/>
                    <a:pt x="2595391" y="0"/>
                    <a:pt x="2571211" y="0"/>
                  </a:cubicBezTo>
                  <a:cubicBezTo>
                    <a:pt x="2543312" y="0"/>
                    <a:pt x="2515413" y="2790"/>
                    <a:pt x="2488444" y="6510"/>
                  </a:cubicBezTo>
                  <a:cubicBezTo>
                    <a:pt x="2462404" y="10230"/>
                    <a:pt x="2437295" y="16740"/>
                    <a:pt x="2412185" y="24179"/>
                  </a:cubicBezTo>
                  <a:cubicBezTo>
                    <a:pt x="2385216" y="32549"/>
                    <a:pt x="2360107" y="41849"/>
                    <a:pt x="2334067" y="53009"/>
                  </a:cubicBezTo>
                  <a:cubicBezTo>
                    <a:pt x="2283849" y="75328"/>
                    <a:pt x="2235490" y="103227"/>
                    <a:pt x="2190851" y="135777"/>
                  </a:cubicBezTo>
                  <a:cubicBezTo>
                    <a:pt x="2155512" y="161816"/>
                    <a:pt x="2122032" y="191575"/>
                    <a:pt x="2092273" y="224125"/>
                  </a:cubicBezTo>
                  <a:cubicBezTo>
                    <a:pt x="2070884" y="248304"/>
                    <a:pt x="2050424" y="273413"/>
                    <a:pt x="2032755" y="300383"/>
                  </a:cubicBezTo>
                  <a:cubicBezTo>
                    <a:pt x="2024385" y="284573"/>
                    <a:pt x="2015085" y="268763"/>
                    <a:pt x="2003925" y="253884"/>
                  </a:cubicBezTo>
                  <a:cubicBezTo>
                    <a:pt x="1992766" y="238074"/>
                    <a:pt x="1979746" y="222265"/>
                    <a:pt x="1966726" y="207385"/>
                  </a:cubicBezTo>
                  <a:cubicBezTo>
                    <a:pt x="1947197" y="185995"/>
                    <a:pt x="1924877" y="166466"/>
                    <a:pt x="1901628" y="148796"/>
                  </a:cubicBezTo>
                  <a:cubicBezTo>
                    <a:pt x="1855129" y="113457"/>
                    <a:pt x="1803050" y="86488"/>
                    <a:pt x="1748181" y="66958"/>
                  </a:cubicBezTo>
                  <a:cubicBezTo>
                    <a:pt x="1692383" y="47429"/>
                    <a:pt x="1633794" y="35339"/>
                    <a:pt x="1575206" y="30689"/>
                  </a:cubicBezTo>
                  <a:cubicBezTo>
                    <a:pt x="1556606" y="28829"/>
                    <a:pt x="1538937" y="28829"/>
                    <a:pt x="1520337" y="28829"/>
                  </a:cubicBezTo>
                  <a:cubicBezTo>
                    <a:pt x="1480348" y="28829"/>
                    <a:pt x="1439429" y="32549"/>
                    <a:pt x="1399440" y="39989"/>
                  </a:cubicBezTo>
                  <a:cubicBezTo>
                    <a:pt x="1288773" y="60449"/>
                    <a:pt x="1181826" y="112527"/>
                    <a:pt x="1108357" y="198085"/>
                  </a:cubicBezTo>
                  <a:cubicBezTo>
                    <a:pt x="1082318" y="227844"/>
                    <a:pt x="1060929" y="261324"/>
                    <a:pt x="1045119" y="297593"/>
                  </a:cubicBezTo>
                  <a:cubicBezTo>
                    <a:pt x="1033029" y="325492"/>
                    <a:pt x="1023730" y="355251"/>
                    <a:pt x="1017220" y="385011"/>
                  </a:cubicBezTo>
                  <a:cubicBezTo>
                    <a:pt x="997690" y="360831"/>
                    <a:pt x="973511" y="340372"/>
                    <a:pt x="946541" y="324562"/>
                  </a:cubicBezTo>
                  <a:cubicBezTo>
                    <a:pt x="927942" y="314332"/>
                    <a:pt x="908412" y="305962"/>
                    <a:pt x="887953" y="299453"/>
                  </a:cubicBezTo>
                  <a:cubicBezTo>
                    <a:pt x="867493" y="292943"/>
                    <a:pt x="846104" y="289223"/>
                    <a:pt x="825644" y="287363"/>
                  </a:cubicBezTo>
                  <a:cubicBezTo>
                    <a:pt x="813555" y="286433"/>
                    <a:pt x="801465" y="285503"/>
                    <a:pt x="789375" y="285503"/>
                  </a:cubicBezTo>
                  <a:cubicBezTo>
                    <a:pt x="758686" y="285503"/>
                    <a:pt x="728927" y="289223"/>
                    <a:pt x="699167" y="296663"/>
                  </a:cubicBezTo>
                  <a:cubicBezTo>
                    <a:pt x="656389" y="305962"/>
                    <a:pt x="615469" y="323632"/>
                    <a:pt x="578270" y="345022"/>
                  </a:cubicBezTo>
                  <a:cubicBezTo>
                    <a:pt x="511312" y="383151"/>
                    <a:pt x="453653" y="439879"/>
                    <a:pt x="420174" y="509628"/>
                  </a:cubicBezTo>
                  <a:cubicBezTo>
                    <a:pt x="404365" y="542177"/>
                    <a:pt x="393205" y="576586"/>
                    <a:pt x="386695" y="612855"/>
                  </a:cubicBezTo>
                  <a:cubicBezTo>
                    <a:pt x="380185" y="649124"/>
                    <a:pt x="378325" y="685393"/>
                    <a:pt x="381115" y="722592"/>
                  </a:cubicBezTo>
                  <a:cubicBezTo>
                    <a:pt x="385765" y="791411"/>
                    <a:pt x="405295" y="859299"/>
                    <a:pt x="435054" y="921607"/>
                  </a:cubicBezTo>
                  <a:cubicBezTo>
                    <a:pt x="420174" y="917887"/>
                    <a:pt x="405295" y="915098"/>
                    <a:pt x="389485" y="913238"/>
                  </a:cubicBezTo>
                  <a:cubicBezTo>
                    <a:pt x="380185" y="912308"/>
                    <a:pt x="369955" y="911378"/>
                    <a:pt x="360656" y="911378"/>
                  </a:cubicBezTo>
                  <a:cubicBezTo>
                    <a:pt x="341126" y="911378"/>
                    <a:pt x="320667" y="913238"/>
                    <a:pt x="301137" y="917887"/>
                  </a:cubicBezTo>
                  <a:cubicBezTo>
                    <a:pt x="288118" y="920677"/>
                    <a:pt x="275098" y="924397"/>
                    <a:pt x="263008" y="929047"/>
                  </a:cubicBezTo>
                  <a:cubicBezTo>
                    <a:pt x="248128" y="934627"/>
                    <a:pt x="234179" y="941137"/>
                    <a:pt x="221159" y="948577"/>
                  </a:cubicBezTo>
                  <a:cubicBezTo>
                    <a:pt x="195120" y="962526"/>
                    <a:pt x="171870" y="981126"/>
                    <a:pt x="150481" y="1000656"/>
                  </a:cubicBezTo>
                  <a:cubicBezTo>
                    <a:pt x="128161" y="1021115"/>
                    <a:pt x="108632" y="1044364"/>
                    <a:pt x="91892" y="1069474"/>
                  </a:cubicBezTo>
                  <a:cubicBezTo>
                    <a:pt x="75153" y="1093653"/>
                    <a:pt x="61203" y="1118763"/>
                    <a:pt x="49113" y="1144802"/>
                  </a:cubicBezTo>
                  <a:cubicBezTo>
                    <a:pt x="36094" y="1173631"/>
                    <a:pt x="24934" y="1203391"/>
                    <a:pt x="17494" y="1234080"/>
                  </a:cubicBezTo>
                  <a:cubicBezTo>
                    <a:pt x="10054" y="1264769"/>
                    <a:pt x="4475" y="1296388"/>
                    <a:pt x="1684" y="1328007"/>
                  </a:cubicBezTo>
                  <a:cubicBezTo>
                    <a:pt x="-1105" y="1357767"/>
                    <a:pt x="-175" y="1387526"/>
                    <a:pt x="2614" y="1417285"/>
                  </a:cubicBezTo>
                  <a:cubicBezTo>
                    <a:pt x="6334" y="1447974"/>
                    <a:pt x="11914" y="1478664"/>
                    <a:pt x="21214" y="1507493"/>
                  </a:cubicBezTo>
                  <a:cubicBezTo>
                    <a:pt x="31444" y="1536322"/>
                    <a:pt x="44463" y="1564222"/>
                    <a:pt x="60273" y="1590261"/>
                  </a:cubicBezTo>
                  <a:cubicBezTo>
                    <a:pt x="76083" y="1616300"/>
                    <a:pt x="96542" y="1640480"/>
                    <a:pt x="118862" y="1660939"/>
                  </a:cubicBezTo>
                  <a:cubicBezTo>
                    <a:pt x="153271" y="1692559"/>
                    <a:pt x="193260" y="1716738"/>
                    <a:pt x="236039" y="1735338"/>
                  </a:cubicBezTo>
                  <a:cubicBezTo>
                    <a:pt x="227669" y="1745567"/>
                    <a:pt x="220229" y="1755797"/>
                    <a:pt x="213719" y="1766027"/>
                  </a:cubicBezTo>
                  <a:cubicBezTo>
                    <a:pt x="203490" y="1782766"/>
                    <a:pt x="194190" y="1800436"/>
                    <a:pt x="186750" y="1819035"/>
                  </a:cubicBezTo>
                  <a:cubicBezTo>
                    <a:pt x="170940" y="1857164"/>
                    <a:pt x="162571" y="1898084"/>
                    <a:pt x="156991" y="1939003"/>
                  </a:cubicBezTo>
                  <a:cubicBezTo>
                    <a:pt x="152341" y="1980852"/>
                    <a:pt x="152341" y="2023630"/>
                    <a:pt x="156991" y="2065479"/>
                  </a:cubicBezTo>
                  <a:cubicBezTo>
                    <a:pt x="161641" y="2107328"/>
                    <a:pt x="170010" y="2149177"/>
                    <a:pt x="183960" y="2189166"/>
                  </a:cubicBezTo>
                  <a:cubicBezTo>
                    <a:pt x="196050" y="2226366"/>
                    <a:pt x="212789" y="2262635"/>
                    <a:pt x="235109" y="2295184"/>
                  </a:cubicBezTo>
                  <a:cubicBezTo>
                    <a:pt x="256498" y="2326803"/>
                    <a:pt x="282538" y="2353772"/>
                    <a:pt x="312297" y="2377022"/>
                  </a:cubicBezTo>
                  <a:cubicBezTo>
                    <a:pt x="377395" y="2428170"/>
                    <a:pt x="455513" y="2460720"/>
                    <a:pt x="535492" y="2481179"/>
                  </a:cubicBezTo>
                  <a:cubicBezTo>
                    <a:pt x="577341" y="2491409"/>
                    <a:pt x="620119" y="2497919"/>
                    <a:pt x="662898" y="2500709"/>
                  </a:cubicBezTo>
                  <a:cubicBezTo>
                    <a:pt x="703817" y="2503499"/>
                    <a:pt x="744736" y="2502569"/>
                    <a:pt x="785655" y="2498849"/>
                  </a:cubicBezTo>
                  <a:cubicBezTo>
                    <a:pt x="824714" y="2494199"/>
                    <a:pt x="863773" y="2486759"/>
                    <a:pt x="900972" y="2473740"/>
                  </a:cubicBezTo>
                  <a:cubicBezTo>
                    <a:pt x="921432" y="2467230"/>
                    <a:pt x="940961" y="2457930"/>
                    <a:pt x="960491" y="2448630"/>
                  </a:cubicBezTo>
                  <a:cubicBezTo>
                    <a:pt x="981881" y="2437470"/>
                    <a:pt x="1001410" y="2425381"/>
                    <a:pt x="1020009" y="2410501"/>
                  </a:cubicBezTo>
                  <a:cubicBezTo>
                    <a:pt x="1033029" y="2400271"/>
                    <a:pt x="1046049" y="2389112"/>
                    <a:pt x="1058139" y="2377022"/>
                  </a:cubicBezTo>
                  <a:cubicBezTo>
                    <a:pt x="1061858" y="2373302"/>
                    <a:pt x="1064649" y="2370512"/>
                    <a:pt x="1068368" y="2366792"/>
                  </a:cubicBezTo>
                  <a:cubicBezTo>
                    <a:pt x="1073948" y="2380742"/>
                    <a:pt x="1080458" y="2393761"/>
                    <a:pt x="1088828" y="2406781"/>
                  </a:cubicBezTo>
                  <a:cubicBezTo>
                    <a:pt x="1102778" y="2430031"/>
                    <a:pt x="1119517" y="2452350"/>
                    <a:pt x="1137187" y="2472810"/>
                  </a:cubicBezTo>
                  <a:cubicBezTo>
                    <a:pt x="1157646" y="2496059"/>
                    <a:pt x="1180895" y="2515589"/>
                    <a:pt x="1206005" y="2533258"/>
                  </a:cubicBezTo>
                  <a:cubicBezTo>
                    <a:pt x="1258084" y="2569527"/>
                    <a:pt x="1318532" y="2593707"/>
                    <a:pt x="1379911" y="2608586"/>
                  </a:cubicBezTo>
                  <a:cubicBezTo>
                    <a:pt x="1445939" y="2624396"/>
                    <a:pt x="1513828" y="2629976"/>
                    <a:pt x="1581716" y="2627186"/>
                  </a:cubicBezTo>
                  <a:cubicBezTo>
                    <a:pt x="1650534" y="2624396"/>
                    <a:pt x="1718423" y="2612306"/>
                    <a:pt x="1783521" y="2589987"/>
                  </a:cubicBezTo>
                  <a:cubicBezTo>
                    <a:pt x="1904418" y="2549998"/>
                    <a:pt x="2021595" y="2473740"/>
                    <a:pt x="2078323" y="2355632"/>
                  </a:cubicBezTo>
                  <a:cubicBezTo>
                    <a:pt x="2078323" y="2355632"/>
                    <a:pt x="2078323" y="2355632"/>
                    <a:pt x="2078323" y="2355632"/>
                  </a:cubicBezTo>
                  <a:cubicBezTo>
                    <a:pt x="2081114" y="2365862"/>
                    <a:pt x="2083903" y="2375162"/>
                    <a:pt x="2088553" y="2384462"/>
                  </a:cubicBezTo>
                  <a:cubicBezTo>
                    <a:pt x="2094133" y="2396551"/>
                    <a:pt x="2100643" y="2407711"/>
                    <a:pt x="2109013" y="2417941"/>
                  </a:cubicBezTo>
                  <a:cubicBezTo>
                    <a:pt x="2118313" y="2430031"/>
                    <a:pt x="2128542" y="2441190"/>
                    <a:pt x="2139702" y="2451420"/>
                  </a:cubicBezTo>
                  <a:cubicBezTo>
                    <a:pt x="2188061" y="2493269"/>
                    <a:pt x="2249439" y="2516518"/>
                    <a:pt x="2311748" y="2527678"/>
                  </a:cubicBezTo>
                  <a:cubicBezTo>
                    <a:pt x="2379636" y="2540698"/>
                    <a:pt x="2449384" y="2541628"/>
                    <a:pt x="2518203" y="2531398"/>
                  </a:cubicBezTo>
                  <a:cubicBezTo>
                    <a:pt x="2549822" y="2526748"/>
                    <a:pt x="2580511" y="2519308"/>
                    <a:pt x="2610270" y="2509079"/>
                  </a:cubicBezTo>
                  <a:cubicBezTo>
                    <a:pt x="2638170" y="2498849"/>
                    <a:pt x="2666069" y="2486759"/>
                    <a:pt x="2690249" y="2469090"/>
                  </a:cubicBezTo>
                  <a:cubicBezTo>
                    <a:pt x="2706988" y="2457930"/>
                    <a:pt x="2721868" y="2444910"/>
                    <a:pt x="2734888" y="2430031"/>
                  </a:cubicBezTo>
                  <a:cubicBezTo>
                    <a:pt x="2741397" y="2422591"/>
                    <a:pt x="2746977" y="2414221"/>
                    <a:pt x="2752557" y="2406781"/>
                  </a:cubicBezTo>
                  <a:cubicBezTo>
                    <a:pt x="2754417" y="2414221"/>
                    <a:pt x="2757207" y="2421661"/>
                    <a:pt x="2759997" y="2428170"/>
                  </a:cubicBezTo>
                  <a:cubicBezTo>
                    <a:pt x="2765577" y="2443050"/>
                    <a:pt x="2772087" y="2457000"/>
                    <a:pt x="2779526" y="2470949"/>
                  </a:cubicBezTo>
                  <a:cubicBezTo>
                    <a:pt x="2793476" y="2496989"/>
                    <a:pt x="2811146" y="2521168"/>
                    <a:pt x="2831605" y="2542558"/>
                  </a:cubicBezTo>
                  <a:cubicBezTo>
                    <a:pt x="2851135" y="2564877"/>
                    <a:pt x="2874384" y="2583477"/>
                    <a:pt x="2897634" y="2601146"/>
                  </a:cubicBezTo>
                  <a:cubicBezTo>
                    <a:pt x="2920883" y="2617886"/>
                    <a:pt x="2945992" y="2632765"/>
                    <a:pt x="2972032" y="2644855"/>
                  </a:cubicBezTo>
                  <a:cubicBezTo>
                    <a:pt x="3027830" y="2671825"/>
                    <a:pt x="3087349" y="2689494"/>
                    <a:pt x="3147797" y="2698794"/>
                  </a:cubicBezTo>
                  <a:cubicBezTo>
                    <a:pt x="3211966" y="2709024"/>
                    <a:pt x="3276134" y="2711813"/>
                    <a:pt x="3341233" y="2707164"/>
                  </a:cubicBezTo>
                  <a:cubicBezTo>
                    <a:pt x="3469569" y="2698794"/>
                    <a:pt x="3597906" y="2663455"/>
                    <a:pt x="3710433" y="2599286"/>
                  </a:cubicBezTo>
                  <a:cubicBezTo>
                    <a:pt x="3762512" y="2569527"/>
                    <a:pt x="3810871" y="2532328"/>
                    <a:pt x="3851790" y="2488619"/>
                  </a:cubicBezTo>
                  <a:cubicBezTo>
                    <a:pt x="3890849" y="2445840"/>
                    <a:pt x="3922468" y="2395621"/>
                    <a:pt x="3942927" y="2341683"/>
                  </a:cubicBezTo>
                  <a:cubicBezTo>
                    <a:pt x="3952227" y="2315643"/>
                    <a:pt x="3958737" y="2288674"/>
                    <a:pt x="3962457" y="2260775"/>
                  </a:cubicBezTo>
                  <a:cubicBezTo>
                    <a:pt x="3977337" y="2264495"/>
                    <a:pt x="3992217" y="2268215"/>
                    <a:pt x="4007096" y="2270074"/>
                  </a:cubicBezTo>
                  <a:cubicBezTo>
                    <a:pt x="4025696" y="2272864"/>
                    <a:pt x="4044295" y="2274724"/>
                    <a:pt x="4062895" y="2274724"/>
                  </a:cubicBezTo>
                  <a:cubicBezTo>
                    <a:pt x="4097304" y="2275654"/>
                    <a:pt x="4131713" y="2271934"/>
                    <a:pt x="4165192" y="2264495"/>
                  </a:cubicBezTo>
                  <a:cubicBezTo>
                    <a:pt x="4197742" y="2257055"/>
                    <a:pt x="4229361" y="2244965"/>
                    <a:pt x="4260050" y="2230085"/>
                  </a:cubicBezTo>
                  <a:cubicBezTo>
                    <a:pt x="4290739" y="2215206"/>
                    <a:pt x="4318639" y="2196606"/>
                    <a:pt x="4344678" y="2176147"/>
                  </a:cubicBezTo>
                  <a:cubicBezTo>
                    <a:pt x="4397687" y="2135228"/>
                    <a:pt x="4441396" y="2082219"/>
                    <a:pt x="4476735" y="2025490"/>
                  </a:cubicBezTo>
                  <a:cubicBezTo>
                    <a:pt x="4512074" y="1967832"/>
                    <a:pt x="4539043" y="1903663"/>
                    <a:pt x="4553923" y="1837635"/>
                  </a:cubicBezTo>
                  <a:cubicBezTo>
                    <a:pt x="4568803" y="1773467"/>
                    <a:pt x="4574382" y="1705578"/>
                    <a:pt x="4566012" y="1639550"/>
                  </a:cubicBezTo>
                  <a:cubicBezTo>
                    <a:pt x="4561362" y="1607001"/>
                    <a:pt x="4554853" y="1574451"/>
                    <a:pt x="4543693" y="1542832"/>
                  </a:cubicBezTo>
                  <a:cubicBezTo>
                    <a:pt x="4532533" y="1512143"/>
                    <a:pt x="4517654" y="1481454"/>
                    <a:pt x="4499984" y="1454484"/>
                  </a:cubicBezTo>
                  <a:cubicBezTo>
                    <a:pt x="4467435" y="1405196"/>
                    <a:pt x="4424656" y="1363347"/>
                    <a:pt x="4375367" y="1331727"/>
                  </a:cubicBezTo>
                  <a:cubicBezTo>
                    <a:pt x="4386527" y="1327077"/>
                    <a:pt x="4397687" y="1322428"/>
                    <a:pt x="4408846" y="1315918"/>
                  </a:cubicBezTo>
                  <a:cubicBezTo>
                    <a:pt x="4429306" y="1304758"/>
                    <a:pt x="4446975" y="1291738"/>
                    <a:pt x="4463715" y="1276859"/>
                  </a:cubicBezTo>
                  <a:close/>
                  <a:moveTo>
                    <a:pt x="4448835" y="1451694"/>
                  </a:moveTo>
                  <a:cubicBezTo>
                    <a:pt x="4467435" y="1476804"/>
                    <a:pt x="4483245" y="1503773"/>
                    <a:pt x="4496264" y="1532602"/>
                  </a:cubicBezTo>
                  <a:cubicBezTo>
                    <a:pt x="4509284" y="1565152"/>
                    <a:pt x="4519513" y="1600491"/>
                    <a:pt x="4524163" y="1637690"/>
                  </a:cubicBezTo>
                  <a:cubicBezTo>
                    <a:pt x="4529744" y="1680469"/>
                    <a:pt x="4528813" y="1724178"/>
                    <a:pt x="4523234" y="1768817"/>
                  </a:cubicBezTo>
                  <a:cubicBezTo>
                    <a:pt x="4515794" y="1818105"/>
                    <a:pt x="4502774" y="1867394"/>
                    <a:pt x="4482314" y="1915753"/>
                  </a:cubicBezTo>
                  <a:lnTo>
                    <a:pt x="4482314" y="1916683"/>
                  </a:lnTo>
                  <a:cubicBezTo>
                    <a:pt x="4461855" y="1964112"/>
                    <a:pt x="4435815" y="2007821"/>
                    <a:pt x="4406057" y="2047810"/>
                  </a:cubicBezTo>
                  <a:cubicBezTo>
                    <a:pt x="4378157" y="2083149"/>
                    <a:pt x="4347468" y="2113838"/>
                    <a:pt x="4313989" y="2140808"/>
                  </a:cubicBezTo>
                  <a:cubicBezTo>
                    <a:pt x="4283300" y="2164057"/>
                    <a:pt x="4249820" y="2183587"/>
                    <a:pt x="4216341" y="2198466"/>
                  </a:cubicBezTo>
                  <a:cubicBezTo>
                    <a:pt x="4184722" y="2211486"/>
                    <a:pt x="4151243" y="2220786"/>
                    <a:pt x="4117764" y="2225436"/>
                  </a:cubicBezTo>
                  <a:cubicBezTo>
                    <a:pt x="4101024" y="2227296"/>
                    <a:pt x="4083354" y="2228225"/>
                    <a:pt x="4065685" y="2228225"/>
                  </a:cubicBezTo>
                  <a:cubicBezTo>
                    <a:pt x="4048015" y="2228225"/>
                    <a:pt x="4029416" y="2227296"/>
                    <a:pt x="4010816" y="2224506"/>
                  </a:cubicBezTo>
                  <a:cubicBezTo>
                    <a:pt x="3995007" y="2222646"/>
                    <a:pt x="3981057" y="2219856"/>
                    <a:pt x="3968037" y="2217066"/>
                  </a:cubicBezTo>
                  <a:cubicBezTo>
                    <a:pt x="3966177" y="2217066"/>
                    <a:pt x="3964317" y="2216136"/>
                    <a:pt x="3962457" y="2216136"/>
                  </a:cubicBezTo>
                  <a:cubicBezTo>
                    <a:pt x="3955947" y="2216136"/>
                    <a:pt x="3950368" y="2218926"/>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3858" y="2224506"/>
                    <a:pt x="3941068" y="2225436"/>
                    <a:pt x="3939208" y="2227296"/>
                  </a:cubicBezTo>
                  <a:cubicBezTo>
                    <a:pt x="3935488" y="2231015"/>
                    <a:pt x="3934558" y="2234735"/>
                    <a:pt x="3934558" y="2238455"/>
                  </a:cubicBezTo>
                  <a:cubicBezTo>
                    <a:pt x="3934558" y="2243105"/>
                    <a:pt x="3933628" y="2247755"/>
                    <a:pt x="3932698" y="2252405"/>
                  </a:cubicBezTo>
                  <a:cubicBezTo>
                    <a:pt x="3928048" y="2283094"/>
                    <a:pt x="3919678" y="2313783"/>
                    <a:pt x="3908519" y="2342613"/>
                  </a:cubicBezTo>
                  <a:cubicBezTo>
                    <a:pt x="3895499" y="2373302"/>
                    <a:pt x="3877829" y="2402131"/>
                    <a:pt x="3857370" y="2430031"/>
                  </a:cubicBezTo>
                  <a:cubicBezTo>
                    <a:pt x="3833190" y="2460720"/>
                    <a:pt x="3803431" y="2490479"/>
                    <a:pt x="3769022" y="2516518"/>
                  </a:cubicBezTo>
                  <a:cubicBezTo>
                    <a:pt x="3726243" y="2549067"/>
                    <a:pt x="3676954" y="2576967"/>
                    <a:pt x="3623016" y="2600216"/>
                  </a:cubicBezTo>
                  <a:cubicBezTo>
                    <a:pt x="3556057" y="2628116"/>
                    <a:pt x="3484449" y="2646715"/>
                    <a:pt x="3409121" y="2657875"/>
                  </a:cubicBezTo>
                  <a:cubicBezTo>
                    <a:pt x="3370062" y="2662525"/>
                    <a:pt x="3331003" y="2665315"/>
                    <a:pt x="3293804" y="2665315"/>
                  </a:cubicBezTo>
                  <a:cubicBezTo>
                    <a:pt x="3258465" y="2665315"/>
                    <a:pt x="3224055" y="2663455"/>
                    <a:pt x="3190576" y="2658805"/>
                  </a:cubicBezTo>
                  <a:cubicBezTo>
                    <a:pt x="3131058" y="2650435"/>
                    <a:pt x="3075259" y="2635556"/>
                    <a:pt x="3025041" y="2615096"/>
                  </a:cubicBezTo>
                  <a:cubicBezTo>
                    <a:pt x="2984121" y="2597426"/>
                    <a:pt x="2947852" y="2576037"/>
                    <a:pt x="2915303" y="2551858"/>
                  </a:cubicBezTo>
                  <a:cubicBezTo>
                    <a:pt x="2889264" y="2531398"/>
                    <a:pt x="2865084" y="2507219"/>
                    <a:pt x="2844625" y="2481179"/>
                  </a:cubicBezTo>
                  <a:cubicBezTo>
                    <a:pt x="2833465" y="2466300"/>
                    <a:pt x="2822305" y="2449560"/>
                    <a:pt x="2813005" y="2432820"/>
                  </a:cubicBezTo>
                  <a:cubicBezTo>
                    <a:pt x="2808355" y="2424451"/>
                    <a:pt x="2803706" y="2416081"/>
                    <a:pt x="2799056" y="2404921"/>
                  </a:cubicBezTo>
                  <a:cubicBezTo>
                    <a:pt x="2797196" y="2400271"/>
                    <a:pt x="2794406" y="2395621"/>
                    <a:pt x="2792546" y="2390971"/>
                  </a:cubicBezTo>
                  <a:lnTo>
                    <a:pt x="2789756" y="2385392"/>
                  </a:lnTo>
                  <a:lnTo>
                    <a:pt x="2788826" y="2382602"/>
                  </a:lnTo>
                  <a:cubicBezTo>
                    <a:pt x="2787896" y="2379812"/>
                    <a:pt x="2786966" y="2377952"/>
                    <a:pt x="2785106" y="2375162"/>
                  </a:cubicBezTo>
                  <a:lnTo>
                    <a:pt x="2784176" y="2373302"/>
                  </a:lnTo>
                  <a:cubicBezTo>
                    <a:pt x="2783246" y="2370512"/>
                    <a:pt x="2782316" y="2367722"/>
                    <a:pt x="2781386" y="2364932"/>
                  </a:cubicBezTo>
                  <a:cubicBezTo>
                    <a:pt x="2779526" y="2357492"/>
                    <a:pt x="2772087" y="2351912"/>
                    <a:pt x="2763717" y="2351912"/>
                  </a:cubicBezTo>
                  <a:cubicBezTo>
                    <a:pt x="2761857" y="2351912"/>
                    <a:pt x="2760927" y="2351912"/>
                    <a:pt x="2759067" y="2352843"/>
                  </a:cubicBezTo>
                  <a:lnTo>
                    <a:pt x="2758137" y="2352843"/>
                  </a:lnTo>
                  <a:cubicBezTo>
                    <a:pt x="2758137" y="2352843"/>
                    <a:pt x="2757207" y="2352843"/>
                    <a:pt x="2756277" y="2352843"/>
                  </a:cubicBezTo>
                  <a:cubicBezTo>
                    <a:pt x="2756277" y="2352843"/>
                    <a:pt x="2756277" y="2352843"/>
                    <a:pt x="2756277" y="2352843"/>
                  </a:cubicBezTo>
                  <a:cubicBezTo>
                    <a:pt x="2756277" y="2352843"/>
                    <a:pt x="2756277" y="2352843"/>
                    <a:pt x="2756277" y="2352843"/>
                  </a:cubicBezTo>
                  <a:cubicBezTo>
                    <a:pt x="2756277" y="2352843"/>
                    <a:pt x="2756277" y="2352843"/>
                    <a:pt x="2756277" y="2352843"/>
                  </a:cubicBezTo>
                  <a:cubicBezTo>
                    <a:pt x="2754417" y="2352843"/>
                    <a:pt x="2753487" y="2351912"/>
                    <a:pt x="2751627" y="2351912"/>
                  </a:cubicBezTo>
                  <a:cubicBezTo>
                    <a:pt x="2747907" y="2351912"/>
                    <a:pt x="2745117" y="2352843"/>
                    <a:pt x="2742327" y="2354702"/>
                  </a:cubicBezTo>
                  <a:cubicBezTo>
                    <a:pt x="2737677" y="2357492"/>
                    <a:pt x="2735817" y="2360282"/>
                    <a:pt x="2733957" y="2364932"/>
                  </a:cubicBezTo>
                  <a:cubicBezTo>
                    <a:pt x="2729307" y="2375162"/>
                    <a:pt x="2723728" y="2384462"/>
                    <a:pt x="2717218" y="2393761"/>
                  </a:cubicBezTo>
                  <a:cubicBezTo>
                    <a:pt x="2708848" y="2403991"/>
                    <a:pt x="2698618" y="2414221"/>
                    <a:pt x="2687458" y="2423521"/>
                  </a:cubicBezTo>
                  <a:cubicBezTo>
                    <a:pt x="2670719" y="2436540"/>
                    <a:pt x="2651190" y="2447700"/>
                    <a:pt x="2628870" y="2457000"/>
                  </a:cubicBezTo>
                  <a:cubicBezTo>
                    <a:pt x="2596321" y="2470019"/>
                    <a:pt x="2560982" y="2479319"/>
                    <a:pt x="2519133" y="2485829"/>
                  </a:cubicBezTo>
                  <a:cubicBezTo>
                    <a:pt x="2494954" y="2488619"/>
                    <a:pt x="2469844" y="2490479"/>
                    <a:pt x="2445664" y="2490479"/>
                  </a:cubicBezTo>
                  <a:cubicBezTo>
                    <a:pt x="2421485" y="2490479"/>
                    <a:pt x="2396376" y="2488619"/>
                    <a:pt x="2372196" y="2485829"/>
                  </a:cubicBezTo>
                  <a:cubicBezTo>
                    <a:pt x="2329417" y="2479319"/>
                    <a:pt x="2289428" y="2469090"/>
                    <a:pt x="2253160" y="2454210"/>
                  </a:cubicBezTo>
                  <a:cubicBezTo>
                    <a:pt x="2228050" y="2443050"/>
                    <a:pt x="2206661" y="2430961"/>
                    <a:pt x="2187131" y="2416081"/>
                  </a:cubicBezTo>
                  <a:cubicBezTo>
                    <a:pt x="2173181" y="2404921"/>
                    <a:pt x="2161092" y="2392831"/>
                    <a:pt x="2150862" y="2380742"/>
                  </a:cubicBezTo>
                  <a:cubicBezTo>
                    <a:pt x="2142492" y="2368652"/>
                    <a:pt x="2135052" y="2356562"/>
                    <a:pt x="2128542" y="2342613"/>
                  </a:cubicBezTo>
                  <a:cubicBezTo>
                    <a:pt x="2125753" y="2335173"/>
                    <a:pt x="2122963" y="2326803"/>
                    <a:pt x="2121103" y="2319363"/>
                  </a:cubicBezTo>
                  <a:cubicBezTo>
                    <a:pt x="2119243" y="2313783"/>
                    <a:pt x="2118313" y="2307273"/>
                    <a:pt x="2117383" y="2301694"/>
                  </a:cubicBezTo>
                  <a:lnTo>
                    <a:pt x="2117383" y="2299834"/>
                  </a:lnTo>
                  <a:cubicBezTo>
                    <a:pt x="2117383" y="2297974"/>
                    <a:pt x="2116453" y="2296114"/>
                    <a:pt x="2116453" y="2294254"/>
                  </a:cubicBezTo>
                  <a:cubicBezTo>
                    <a:pt x="2116453" y="2291464"/>
                    <a:pt x="2116453" y="2287744"/>
                    <a:pt x="2116453" y="2284954"/>
                  </a:cubicBezTo>
                  <a:cubicBezTo>
                    <a:pt x="2116453" y="2280304"/>
                    <a:pt x="2114593" y="2275654"/>
                    <a:pt x="2111803" y="2271934"/>
                  </a:cubicBezTo>
                  <a:cubicBezTo>
                    <a:pt x="2108083" y="2268215"/>
                    <a:pt x="2102503" y="2265424"/>
                    <a:pt x="2097853" y="2265424"/>
                  </a:cubicBezTo>
                  <a:cubicBezTo>
                    <a:pt x="2089483" y="2265424"/>
                    <a:pt x="2082043" y="227100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77394" y="2281234"/>
                    <a:pt x="2075533" y="2284024"/>
                    <a:pt x="2074604" y="2287744"/>
                  </a:cubicBezTo>
                  <a:cubicBezTo>
                    <a:pt x="2070884" y="2298904"/>
                    <a:pt x="2067164" y="2310064"/>
                    <a:pt x="2062514" y="2320293"/>
                  </a:cubicBezTo>
                  <a:cubicBezTo>
                    <a:pt x="2051354" y="2347263"/>
                    <a:pt x="2035545" y="2373302"/>
                    <a:pt x="2017875" y="2397481"/>
                  </a:cubicBezTo>
                  <a:cubicBezTo>
                    <a:pt x="1997416" y="2423521"/>
                    <a:pt x="1972306" y="2447700"/>
                    <a:pt x="1944407" y="2470019"/>
                  </a:cubicBezTo>
                  <a:cubicBezTo>
                    <a:pt x="1909998" y="2496059"/>
                    <a:pt x="1870939" y="2518378"/>
                    <a:pt x="1827229" y="2536978"/>
                  </a:cubicBezTo>
                  <a:cubicBezTo>
                    <a:pt x="1773291" y="2559297"/>
                    <a:pt x="1713773" y="2575107"/>
                    <a:pt x="1652394" y="2584407"/>
                  </a:cubicBezTo>
                  <a:cubicBezTo>
                    <a:pt x="1619845" y="2589057"/>
                    <a:pt x="1587295" y="2590916"/>
                    <a:pt x="1554746" y="2590916"/>
                  </a:cubicBezTo>
                  <a:cubicBezTo>
                    <a:pt x="1524057" y="2590916"/>
                    <a:pt x="1492438" y="2589057"/>
                    <a:pt x="1462679" y="2585337"/>
                  </a:cubicBezTo>
                  <a:cubicBezTo>
                    <a:pt x="1409670" y="2577897"/>
                    <a:pt x="1360381" y="2564877"/>
                    <a:pt x="1315742" y="2546278"/>
                  </a:cubicBezTo>
                  <a:cubicBezTo>
                    <a:pt x="1281333" y="2531398"/>
                    <a:pt x="1249714" y="2513728"/>
                    <a:pt x="1222744" y="2492339"/>
                  </a:cubicBezTo>
                  <a:cubicBezTo>
                    <a:pt x="1212515" y="2483969"/>
                    <a:pt x="1202285" y="2474669"/>
                    <a:pt x="1192055" y="2465370"/>
                  </a:cubicBezTo>
                  <a:cubicBezTo>
                    <a:pt x="1181826" y="2455140"/>
                    <a:pt x="1171596" y="2443050"/>
                    <a:pt x="1160436" y="2429100"/>
                  </a:cubicBezTo>
                  <a:cubicBezTo>
                    <a:pt x="1136257" y="2397481"/>
                    <a:pt x="1118587" y="2366792"/>
                    <a:pt x="1104638" y="2336103"/>
                  </a:cubicBezTo>
                  <a:cubicBezTo>
                    <a:pt x="1103707" y="2333313"/>
                    <a:pt x="1102778" y="2330523"/>
                    <a:pt x="1101847" y="2328663"/>
                  </a:cubicBezTo>
                  <a:cubicBezTo>
                    <a:pt x="1101847" y="2328663"/>
                    <a:pt x="1101847" y="2328663"/>
                    <a:pt x="1101847" y="2328663"/>
                  </a:cubicBezTo>
                  <a:cubicBezTo>
                    <a:pt x="1101847" y="2328663"/>
                    <a:pt x="1101847" y="2328663"/>
                    <a:pt x="1101847" y="2328663"/>
                  </a:cubicBezTo>
                  <a:cubicBezTo>
                    <a:pt x="1103707" y="2325873"/>
                    <a:pt x="1104638" y="2322153"/>
                    <a:pt x="1104638" y="2318433"/>
                  </a:cubicBezTo>
                  <a:cubicBezTo>
                    <a:pt x="1104638" y="2312853"/>
                    <a:pt x="1102778" y="2307273"/>
                    <a:pt x="1098128" y="2303554"/>
                  </a:cubicBezTo>
                  <a:cubicBezTo>
                    <a:pt x="1094408" y="2299834"/>
                    <a:pt x="1088828" y="2297044"/>
                    <a:pt x="1083248" y="2297044"/>
                  </a:cubicBezTo>
                  <a:cubicBezTo>
                    <a:pt x="1078598" y="2297044"/>
                    <a:pt x="1071158" y="2298904"/>
                    <a:pt x="1068368" y="2303554"/>
                  </a:cubicBezTo>
                  <a:cubicBezTo>
                    <a:pt x="1049769" y="2327733"/>
                    <a:pt x="1027449" y="2350052"/>
                    <a:pt x="1003270" y="2369582"/>
                  </a:cubicBezTo>
                  <a:cubicBezTo>
                    <a:pt x="978160" y="2389112"/>
                    <a:pt x="948401" y="2405851"/>
                    <a:pt x="916782" y="2419801"/>
                  </a:cubicBezTo>
                  <a:cubicBezTo>
                    <a:pt x="880513" y="2434680"/>
                    <a:pt x="840524" y="2444910"/>
                    <a:pt x="795885" y="2451420"/>
                  </a:cubicBezTo>
                  <a:cubicBezTo>
                    <a:pt x="768916" y="2455140"/>
                    <a:pt x="741016" y="2456070"/>
                    <a:pt x="713117" y="2456070"/>
                  </a:cubicBezTo>
                  <a:cubicBezTo>
                    <a:pt x="682428" y="2456070"/>
                    <a:pt x="651739" y="2454210"/>
                    <a:pt x="620119" y="2450490"/>
                  </a:cubicBezTo>
                  <a:cubicBezTo>
                    <a:pt x="557811" y="2442120"/>
                    <a:pt x="499222" y="2426311"/>
                    <a:pt x="445284" y="2403991"/>
                  </a:cubicBezTo>
                  <a:cubicBezTo>
                    <a:pt x="406225" y="2387252"/>
                    <a:pt x="370885" y="2366792"/>
                    <a:pt x="340196" y="2343543"/>
                  </a:cubicBezTo>
                  <a:cubicBezTo>
                    <a:pt x="316947" y="2324943"/>
                    <a:pt x="296487" y="2304484"/>
                    <a:pt x="279748" y="2283094"/>
                  </a:cubicBezTo>
                  <a:cubicBezTo>
                    <a:pt x="262078" y="2258915"/>
                    <a:pt x="246269" y="2231945"/>
                    <a:pt x="233249" y="2201256"/>
                  </a:cubicBezTo>
                  <a:cubicBezTo>
                    <a:pt x="215579" y="2159407"/>
                    <a:pt x="203490" y="2113838"/>
                    <a:pt x="196980" y="2065479"/>
                  </a:cubicBezTo>
                  <a:cubicBezTo>
                    <a:pt x="191400" y="2018051"/>
                    <a:pt x="190470" y="1970622"/>
                    <a:pt x="196050" y="1924123"/>
                  </a:cubicBezTo>
                  <a:cubicBezTo>
                    <a:pt x="201630" y="1885994"/>
                    <a:pt x="210929" y="1850655"/>
                    <a:pt x="223949" y="1819035"/>
                  </a:cubicBezTo>
                  <a:cubicBezTo>
                    <a:pt x="234179" y="1794856"/>
                    <a:pt x="246269" y="1773467"/>
                    <a:pt x="261148" y="1754867"/>
                  </a:cubicBezTo>
                  <a:cubicBezTo>
                    <a:pt x="265798" y="1749287"/>
                    <a:pt x="270448" y="1743707"/>
                    <a:pt x="275098" y="1738127"/>
                  </a:cubicBezTo>
                  <a:cubicBezTo>
                    <a:pt x="276958" y="1736267"/>
                    <a:pt x="277888" y="1734407"/>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9748" y="1731618"/>
                    <a:pt x="279748" y="1729758"/>
                    <a:pt x="280678" y="1728828"/>
                  </a:cubicBezTo>
                  <a:cubicBezTo>
                    <a:pt x="281608" y="1724178"/>
                    <a:pt x="281608" y="1719528"/>
                    <a:pt x="278818" y="1715808"/>
                  </a:cubicBezTo>
                  <a:cubicBezTo>
                    <a:pt x="276958" y="1712088"/>
                    <a:pt x="274168" y="1710228"/>
                    <a:pt x="268588" y="1708368"/>
                  </a:cubicBezTo>
                  <a:cubicBezTo>
                    <a:pt x="263938" y="1706508"/>
                    <a:pt x="260218" y="1704648"/>
                    <a:pt x="255568" y="1703718"/>
                  </a:cubicBezTo>
                  <a:cubicBezTo>
                    <a:pt x="229529" y="1692559"/>
                    <a:pt x="205350" y="1678609"/>
                    <a:pt x="183030" y="1661869"/>
                  </a:cubicBezTo>
                  <a:cubicBezTo>
                    <a:pt x="162571" y="1646060"/>
                    <a:pt x="143971" y="1626530"/>
                    <a:pt x="127231" y="1606071"/>
                  </a:cubicBezTo>
                  <a:cubicBezTo>
                    <a:pt x="110492" y="1583751"/>
                    <a:pt x="96542" y="1560502"/>
                    <a:pt x="86312" y="1536322"/>
                  </a:cubicBezTo>
                  <a:cubicBezTo>
                    <a:pt x="74223" y="1507493"/>
                    <a:pt x="65853" y="1474944"/>
                    <a:pt x="61203" y="1439605"/>
                  </a:cubicBezTo>
                  <a:cubicBezTo>
                    <a:pt x="56553" y="1402406"/>
                    <a:pt x="56553" y="1364277"/>
                    <a:pt x="62133" y="1324288"/>
                  </a:cubicBezTo>
                  <a:cubicBezTo>
                    <a:pt x="68643" y="1279649"/>
                    <a:pt x="80733" y="1235940"/>
                    <a:pt x="98402" y="1193161"/>
                  </a:cubicBezTo>
                  <a:cubicBezTo>
                    <a:pt x="114212" y="1155962"/>
                    <a:pt x="133741" y="1122482"/>
                    <a:pt x="156991" y="1091793"/>
                  </a:cubicBezTo>
                  <a:cubicBezTo>
                    <a:pt x="176520" y="1066684"/>
                    <a:pt x="197910" y="1045294"/>
                    <a:pt x="221159" y="1026695"/>
                  </a:cubicBezTo>
                  <a:cubicBezTo>
                    <a:pt x="241619" y="1011815"/>
                    <a:pt x="263938" y="998796"/>
                    <a:pt x="286258" y="988566"/>
                  </a:cubicBezTo>
                  <a:cubicBezTo>
                    <a:pt x="307647" y="980196"/>
                    <a:pt x="330897" y="973686"/>
                    <a:pt x="353216" y="969966"/>
                  </a:cubicBezTo>
                  <a:cubicBezTo>
                    <a:pt x="364376" y="969036"/>
                    <a:pt x="375535" y="968106"/>
                    <a:pt x="387625" y="968106"/>
                  </a:cubicBezTo>
                  <a:cubicBezTo>
                    <a:pt x="400645" y="968106"/>
                    <a:pt x="414595" y="969036"/>
                    <a:pt x="428544" y="970896"/>
                  </a:cubicBezTo>
                  <a:cubicBezTo>
                    <a:pt x="443424" y="972756"/>
                    <a:pt x="457373" y="975546"/>
                    <a:pt x="472253" y="978336"/>
                  </a:cubicBezTo>
                  <a:lnTo>
                    <a:pt x="476903" y="979266"/>
                  </a:lnTo>
                  <a:lnTo>
                    <a:pt x="476903" y="979266"/>
                  </a:lnTo>
                  <a:cubicBezTo>
                    <a:pt x="476903" y="979266"/>
                    <a:pt x="476903" y="979266"/>
                    <a:pt x="477833" y="979266"/>
                  </a:cubicBezTo>
                  <a:cubicBezTo>
                    <a:pt x="477833" y="979266"/>
                    <a:pt x="477833" y="979266"/>
                    <a:pt x="477833" y="979266"/>
                  </a:cubicBezTo>
                  <a:cubicBezTo>
                    <a:pt x="479693" y="980196"/>
                    <a:pt x="481553" y="980196"/>
                    <a:pt x="484343" y="980196"/>
                  </a:cubicBezTo>
                  <a:cubicBezTo>
                    <a:pt x="487133" y="980196"/>
                    <a:pt x="489922" y="979266"/>
                    <a:pt x="491783" y="978336"/>
                  </a:cubicBezTo>
                  <a:cubicBezTo>
                    <a:pt x="492713" y="977406"/>
                    <a:pt x="493643" y="976476"/>
                    <a:pt x="494572" y="975546"/>
                  </a:cubicBezTo>
                  <a:cubicBezTo>
                    <a:pt x="494572" y="975546"/>
                    <a:pt x="494572" y="975546"/>
                    <a:pt x="495502" y="975546"/>
                  </a:cubicBezTo>
                  <a:cubicBezTo>
                    <a:pt x="495502" y="975546"/>
                    <a:pt x="495502" y="975546"/>
                    <a:pt x="495502" y="974616"/>
                  </a:cubicBezTo>
                  <a:cubicBezTo>
                    <a:pt x="495502" y="974616"/>
                    <a:pt x="495502" y="974616"/>
                    <a:pt x="495502" y="974616"/>
                  </a:cubicBezTo>
                  <a:cubicBezTo>
                    <a:pt x="495502" y="974616"/>
                    <a:pt x="495502" y="974616"/>
                    <a:pt x="496432" y="974616"/>
                  </a:cubicBezTo>
                  <a:cubicBezTo>
                    <a:pt x="496432" y="974616"/>
                    <a:pt x="496432" y="974616"/>
                    <a:pt x="496432" y="974616"/>
                  </a:cubicBezTo>
                  <a:cubicBezTo>
                    <a:pt x="498292" y="972756"/>
                    <a:pt x="499222" y="971826"/>
                    <a:pt x="500152" y="969966"/>
                  </a:cubicBezTo>
                  <a:cubicBezTo>
                    <a:pt x="502942" y="965316"/>
                    <a:pt x="503872" y="959736"/>
                    <a:pt x="502012" y="954157"/>
                  </a:cubicBezTo>
                  <a:cubicBezTo>
                    <a:pt x="501082" y="948577"/>
                    <a:pt x="497362" y="944857"/>
                    <a:pt x="492713" y="942067"/>
                  </a:cubicBezTo>
                  <a:cubicBezTo>
                    <a:pt x="489922" y="941137"/>
                    <a:pt x="488063" y="939277"/>
                    <a:pt x="485273" y="938347"/>
                  </a:cubicBezTo>
                  <a:cubicBezTo>
                    <a:pt x="485273" y="938347"/>
                    <a:pt x="485273" y="938347"/>
                    <a:pt x="485273" y="938347"/>
                  </a:cubicBezTo>
                  <a:cubicBezTo>
                    <a:pt x="476903" y="923467"/>
                    <a:pt x="469463" y="907658"/>
                    <a:pt x="463883" y="893708"/>
                  </a:cubicBezTo>
                  <a:lnTo>
                    <a:pt x="463883" y="892778"/>
                  </a:lnTo>
                  <a:cubicBezTo>
                    <a:pt x="446214" y="850929"/>
                    <a:pt x="435054" y="807220"/>
                    <a:pt x="428544" y="761651"/>
                  </a:cubicBezTo>
                  <a:cubicBezTo>
                    <a:pt x="423894" y="722592"/>
                    <a:pt x="422964" y="684463"/>
                    <a:pt x="427614" y="648194"/>
                  </a:cubicBezTo>
                  <a:cubicBezTo>
                    <a:pt x="432264" y="614715"/>
                    <a:pt x="440634" y="583096"/>
                    <a:pt x="453653" y="552406"/>
                  </a:cubicBezTo>
                  <a:cubicBezTo>
                    <a:pt x="464813" y="526367"/>
                    <a:pt x="479693" y="501258"/>
                    <a:pt x="497362" y="478008"/>
                  </a:cubicBezTo>
                  <a:cubicBezTo>
                    <a:pt x="514102" y="456619"/>
                    <a:pt x="534562" y="436159"/>
                    <a:pt x="556881" y="418490"/>
                  </a:cubicBezTo>
                  <a:cubicBezTo>
                    <a:pt x="582920" y="398960"/>
                    <a:pt x="612680" y="381291"/>
                    <a:pt x="645229" y="367341"/>
                  </a:cubicBezTo>
                  <a:cubicBezTo>
                    <a:pt x="678708" y="353391"/>
                    <a:pt x="713117" y="344092"/>
                    <a:pt x="747526" y="339442"/>
                  </a:cubicBezTo>
                  <a:cubicBezTo>
                    <a:pt x="763336" y="337582"/>
                    <a:pt x="780075" y="336652"/>
                    <a:pt x="794955" y="336652"/>
                  </a:cubicBezTo>
                  <a:cubicBezTo>
                    <a:pt x="808905" y="336652"/>
                    <a:pt x="823784" y="337582"/>
                    <a:pt x="837734" y="339442"/>
                  </a:cubicBezTo>
                  <a:cubicBezTo>
                    <a:pt x="862843" y="343162"/>
                    <a:pt x="887023" y="349671"/>
                    <a:pt x="910272" y="358971"/>
                  </a:cubicBezTo>
                  <a:cubicBezTo>
                    <a:pt x="932592" y="368271"/>
                    <a:pt x="953981" y="381291"/>
                    <a:pt x="975371" y="397100"/>
                  </a:cubicBezTo>
                  <a:cubicBezTo>
                    <a:pt x="990250" y="409190"/>
                    <a:pt x="1005130" y="422210"/>
                    <a:pt x="1020009" y="438949"/>
                  </a:cubicBezTo>
                  <a:cubicBezTo>
                    <a:pt x="1022800" y="441739"/>
                    <a:pt x="1027449" y="443599"/>
                    <a:pt x="1032099" y="443599"/>
                  </a:cubicBezTo>
                  <a:cubicBezTo>
                    <a:pt x="1034889" y="443599"/>
                    <a:pt x="1038609" y="442669"/>
                    <a:pt x="1041399" y="441739"/>
                  </a:cubicBezTo>
                  <a:cubicBezTo>
                    <a:pt x="1045119" y="439879"/>
                    <a:pt x="1047909" y="435229"/>
                    <a:pt x="1049769" y="431509"/>
                  </a:cubicBezTo>
                  <a:cubicBezTo>
                    <a:pt x="1050699" y="426860"/>
                    <a:pt x="1050699" y="422210"/>
                    <a:pt x="1047909" y="418490"/>
                  </a:cubicBezTo>
                  <a:lnTo>
                    <a:pt x="1046049" y="415700"/>
                  </a:lnTo>
                  <a:lnTo>
                    <a:pt x="1046049" y="415700"/>
                  </a:lnTo>
                  <a:lnTo>
                    <a:pt x="1046049" y="415700"/>
                  </a:lnTo>
                  <a:lnTo>
                    <a:pt x="1046049" y="415700"/>
                  </a:lnTo>
                  <a:cubicBezTo>
                    <a:pt x="1046049" y="415700"/>
                    <a:pt x="1046049" y="415700"/>
                    <a:pt x="1046049" y="415700"/>
                  </a:cubicBezTo>
                  <a:cubicBezTo>
                    <a:pt x="1051629" y="382221"/>
                    <a:pt x="1060929" y="350601"/>
                    <a:pt x="1073948" y="320842"/>
                  </a:cubicBezTo>
                  <a:cubicBezTo>
                    <a:pt x="1086968" y="290153"/>
                    <a:pt x="1103707" y="261324"/>
                    <a:pt x="1124167" y="235284"/>
                  </a:cubicBezTo>
                  <a:cubicBezTo>
                    <a:pt x="1144627" y="209245"/>
                    <a:pt x="1167876" y="185995"/>
                    <a:pt x="1194845" y="165536"/>
                  </a:cubicBezTo>
                  <a:cubicBezTo>
                    <a:pt x="1224604" y="143216"/>
                    <a:pt x="1257154" y="123687"/>
                    <a:pt x="1292493" y="108807"/>
                  </a:cubicBezTo>
                  <a:cubicBezTo>
                    <a:pt x="1337132" y="90208"/>
                    <a:pt x="1384561" y="77188"/>
                    <a:pt x="1435709" y="70678"/>
                  </a:cubicBezTo>
                  <a:cubicBezTo>
                    <a:pt x="1462679" y="66958"/>
                    <a:pt x="1490578" y="65098"/>
                    <a:pt x="1518478" y="65098"/>
                  </a:cubicBezTo>
                  <a:cubicBezTo>
                    <a:pt x="1541727" y="65098"/>
                    <a:pt x="1564046" y="66028"/>
                    <a:pt x="1586366" y="68818"/>
                  </a:cubicBezTo>
                  <a:cubicBezTo>
                    <a:pt x="1591016" y="69748"/>
                    <a:pt x="1595666" y="69748"/>
                    <a:pt x="1601245" y="70678"/>
                  </a:cubicBezTo>
                  <a:lnTo>
                    <a:pt x="1601245" y="70678"/>
                  </a:lnTo>
                  <a:cubicBezTo>
                    <a:pt x="1601245" y="70678"/>
                    <a:pt x="1600315" y="70678"/>
                    <a:pt x="1600315" y="70678"/>
                  </a:cubicBezTo>
                  <a:cubicBezTo>
                    <a:pt x="1600315" y="70678"/>
                    <a:pt x="1601245" y="70678"/>
                    <a:pt x="1601245" y="70678"/>
                  </a:cubicBezTo>
                  <a:lnTo>
                    <a:pt x="1600315" y="70678"/>
                  </a:lnTo>
                  <a:cubicBezTo>
                    <a:pt x="1656114" y="78118"/>
                    <a:pt x="1710982" y="92998"/>
                    <a:pt x="1762131" y="114387"/>
                  </a:cubicBezTo>
                  <a:cubicBezTo>
                    <a:pt x="1807700" y="133917"/>
                    <a:pt x="1849549" y="158096"/>
                    <a:pt x="1886748" y="185995"/>
                  </a:cubicBezTo>
                  <a:cubicBezTo>
                    <a:pt x="1918368" y="210175"/>
                    <a:pt x="1945337" y="237144"/>
                    <a:pt x="1966726" y="264114"/>
                  </a:cubicBezTo>
                  <a:cubicBezTo>
                    <a:pt x="1975096" y="275273"/>
                    <a:pt x="1983466" y="287363"/>
                    <a:pt x="1992766" y="302243"/>
                  </a:cubicBezTo>
                  <a:lnTo>
                    <a:pt x="1998345" y="311542"/>
                  </a:lnTo>
                  <a:lnTo>
                    <a:pt x="2000206" y="313402"/>
                  </a:lnTo>
                  <a:cubicBezTo>
                    <a:pt x="2002066" y="316192"/>
                    <a:pt x="2003925" y="319912"/>
                    <a:pt x="2005785" y="322702"/>
                  </a:cubicBezTo>
                  <a:cubicBezTo>
                    <a:pt x="2007645" y="326422"/>
                    <a:pt x="2010435" y="329212"/>
                    <a:pt x="2012295" y="332932"/>
                  </a:cubicBezTo>
                  <a:cubicBezTo>
                    <a:pt x="2013225" y="333862"/>
                    <a:pt x="2014155" y="335722"/>
                    <a:pt x="2015085" y="336652"/>
                  </a:cubicBezTo>
                  <a:cubicBezTo>
                    <a:pt x="2016945" y="339442"/>
                    <a:pt x="2018805" y="342232"/>
                    <a:pt x="2020665" y="345022"/>
                  </a:cubicBezTo>
                  <a:cubicBezTo>
                    <a:pt x="2023455" y="350601"/>
                    <a:pt x="2029965" y="354321"/>
                    <a:pt x="2037405" y="354321"/>
                  </a:cubicBezTo>
                  <a:cubicBezTo>
                    <a:pt x="2041124" y="354321"/>
                    <a:pt x="2043915" y="353391"/>
                    <a:pt x="2046704" y="351531"/>
                  </a:cubicBezTo>
                  <a:cubicBezTo>
                    <a:pt x="2053214" y="347811"/>
                    <a:pt x="2056934" y="339442"/>
                    <a:pt x="2056004" y="332002"/>
                  </a:cubicBezTo>
                  <a:cubicBezTo>
                    <a:pt x="2056004" y="332002"/>
                    <a:pt x="2056004" y="332002"/>
                    <a:pt x="2056004" y="332002"/>
                  </a:cubicBezTo>
                  <a:cubicBezTo>
                    <a:pt x="2056004" y="332002"/>
                    <a:pt x="2056004" y="332002"/>
                    <a:pt x="2056004" y="332002"/>
                  </a:cubicBezTo>
                  <a:cubicBezTo>
                    <a:pt x="2065304" y="317122"/>
                    <a:pt x="2075533" y="303173"/>
                    <a:pt x="2085764" y="289223"/>
                  </a:cubicBezTo>
                  <a:cubicBezTo>
                    <a:pt x="2119243" y="246444"/>
                    <a:pt x="2158302" y="207385"/>
                    <a:pt x="2202941" y="172976"/>
                  </a:cubicBezTo>
                  <a:cubicBezTo>
                    <a:pt x="2240140" y="144146"/>
                    <a:pt x="2280129" y="119967"/>
                    <a:pt x="2321977" y="99508"/>
                  </a:cubicBezTo>
                  <a:cubicBezTo>
                    <a:pt x="2332208" y="93928"/>
                    <a:pt x="2343367" y="89278"/>
                    <a:pt x="2353597" y="84628"/>
                  </a:cubicBezTo>
                  <a:lnTo>
                    <a:pt x="2353597" y="84628"/>
                  </a:lnTo>
                  <a:cubicBezTo>
                    <a:pt x="2353597" y="84628"/>
                    <a:pt x="2353597" y="84628"/>
                    <a:pt x="2353597" y="84628"/>
                  </a:cubicBezTo>
                  <a:cubicBezTo>
                    <a:pt x="2353597" y="84628"/>
                    <a:pt x="2353597" y="84628"/>
                    <a:pt x="2353597" y="84628"/>
                  </a:cubicBezTo>
                  <a:lnTo>
                    <a:pt x="2352667" y="84628"/>
                  </a:lnTo>
                  <a:lnTo>
                    <a:pt x="2353597" y="84628"/>
                  </a:lnTo>
                  <a:lnTo>
                    <a:pt x="2354527" y="84628"/>
                  </a:lnTo>
                  <a:lnTo>
                    <a:pt x="2355457" y="84628"/>
                  </a:lnTo>
                  <a:cubicBezTo>
                    <a:pt x="2404746" y="64168"/>
                    <a:pt x="2454964" y="50219"/>
                    <a:pt x="2505183" y="43709"/>
                  </a:cubicBezTo>
                  <a:cubicBezTo>
                    <a:pt x="2526572" y="40919"/>
                    <a:pt x="2547962" y="39989"/>
                    <a:pt x="2568421" y="39989"/>
                  </a:cubicBezTo>
                  <a:cubicBezTo>
                    <a:pt x="2587021" y="39989"/>
                    <a:pt x="2606551" y="40919"/>
                    <a:pt x="2625150" y="43709"/>
                  </a:cubicBezTo>
                  <a:cubicBezTo>
                    <a:pt x="2656769" y="48359"/>
                    <a:pt x="2687458" y="56729"/>
                    <a:pt x="2715358" y="67888"/>
                  </a:cubicBezTo>
                  <a:cubicBezTo>
                    <a:pt x="2739537" y="78118"/>
                    <a:pt x="2762787" y="92068"/>
                    <a:pt x="2784176" y="107877"/>
                  </a:cubicBezTo>
                  <a:cubicBezTo>
                    <a:pt x="2804636" y="123687"/>
                    <a:pt x="2823235" y="143216"/>
                    <a:pt x="2840905" y="164606"/>
                  </a:cubicBezTo>
                  <a:cubicBezTo>
                    <a:pt x="2861364" y="190645"/>
                    <a:pt x="2878104" y="221335"/>
                    <a:pt x="2892984" y="255744"/>
                  </a:cubicBezTo>
                  <a:cubicBezTo>
                    <a:pt x="2906003" y="286433"/>
                    <a:pt x="2916233" y="320842"/>
                    <a:pt x="2924603" y="359901"/>
                  </a:cubicBezTo>
                  <a:cubicBezTo>
                    <a:pt x="2926463" y="367341"/>
                    <a:pt x="2932973" y="371991"/>
                    <a:pt x="2941343" y="371991"/>
                  </a:cubicBezTo>
                  <a:cubicBezTo>
                    <a:pt x="2945992" y="371991"/>
                    <a:pt x="2950642" y="370131"/>
                    <a:pt x="2953432" y="367341"/>
                  </a:cubicBezTo>
                  <a:cubicBezTo>
                    <a:pt x="2954362" y="366411"/>
                    <a:pt x="2955292" y="364551"/>
                    <a:pt x="2956222" y="363621"/>
                  </a:cubicBezTo>
                  <a:cubicBezTo>
                    <a:pt x="2956222" y="363621"/>
                    <a:pt x="2956222" y="363621"/>
                    <a:pt x="2956222" y="363621"/>
                  </a:cubicBezTo>
                  <a:cubicBezTo>
                    <a:pt x="2956222" y="363621"/>
                    <a:pt x="2956222" y="363621"/>
                    <a:pt x="2956222" y="362691"/>
                  </a:cubicBezTo>
                  <a:cubicBezTo>
                    <a:pt x="2981331" y="334792"/>
                    <a:pt x="3009231" y="307822"/>
                    <a:pt x="3040850" y="283643"/>
                  </a:cubicBezTo>
                  <a:cubicBezTo>
                    <a:pt x="3083629" y="250164"/>
                    <a:pt x="3131058" y="223194"/>
                    <a:pt x="3181277" y="201805"/>
                  </a:cubicBezTo>
                  <a:cubicBezTo>
                    <a:pt x="3235215" y="179486"/>
                    <a:pt x="3292874" y="163676"/>
                    <a:pt x="3353322" y="155306"/>
                  </a:cubicBezTo>
                  <a:cubicBezTo>
                    <a:pt x="3381222" y="151586"/>
                    <a:pt x="3409121" y="149726"/>
                    <a:pt x="3437020" y="149726"/>
                  </a:cubicBezTo>
                  <a:cubicBezTo>
                    <a:pt x="3463060" y="149726"/>
                    <a:pt x="3488169" y="151586"/>
                    <a:pt x="3513279" y="154376"/>
                  </a:cubicBezTo>
                  <a:cubicBezTo>
                    <a:pt x="3559777" y="160886"/>
                    <a:pt x="3605346" y="172976"/>
                    <a:pt x="3649055" y="191575"/>
                  </a:cubicBezTo>
                  <a:cubicBezTo>
                    <a:pt x="3688114" y="208315"/>
                    <a:pt x="3724383" y="228774"/>
                    <a:pt x="3756932" y="253884"/>
                  </a:cubicBezTo>
                  <a:cubicBezTo>
                    <a:pt x="3785762" y="276203"/>
                    <a:pt x="3811801" y="303173"/>
                    <a:pt x="3835050" y="332002"/>
                  </a:cubicBezTo>
                  <a:cubicBezTo>
                    <a:pt x="3859230" y="364551"/>
                    <a:pt x="3880619" y="401750"/>
                    <a:pt x="3898289" y="442669"/>
                  </a:cubicBezTo>
                  <a:cubicBezTo>
                    <a:pt x="3907588" y="464989"/>
                    <a:pt x="3915958" y="488238"/>
                    <a:pt x="3922468" y="513347"/>
                  </a:cubicBezTo>
                  <a:cubicBezTo>
                    <a:pt x="3929908" y="540317"/>
                    <a:pt x="3935488" y="567286"/>
                    <a:pt x="3940138" y="594255"/>
                  </a:cubicBezTo>
                  <a:cubicBezTo>
                    <a:pt x="3941068" y="597975"/>
                    <a:pt x="3942927" y="60076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7577" y="610065"/>
                    <a:pt x="3954087" y="614715"/>
                    <a:pt x="3961527" y="614715"/>
                  </a:cubicBezTo>
                  <a:cubicBezTo>
                    <a:pt x="3963387" y="614715"/>
                    <a:pt x="3964317" y="614715"/>
                    <a:pt x="3966177" y="613785"/>
                  </a:cubicBezTo>
                  <a:cubicBezTo>
                    <a:pt x="3991286" y="606345"/>
                    <a:pt x="4017326" y="600765"/>
                    <a:pt x="4043365" y="597045"/>
                  </a:cubicBezTo>
                  <a:cubicBezTo>
                    <a:pt x="4066615" y="594255"/>
                    <a:pt x="4089864" y="592396"/>
                    <a:pt x="4112183" y="592396"/>
                  </a:cubicBezTo>
                  <a:cubicBezTo>
                    <a:pt x="4134503" y="592396"/>
                    <a:pt x="4156822" y="594255"/>
                    <a:pt x="4178212" y="596115"/>
                  </a:cubicBezTo>
                  <a:cubicBezTo>
                    <a:pt x="4221921" y="602625"/>
                    <a:pt x="4265630" y="613785"/>
                    <a:pt x="4305619" y="630525"/>
                  </a:cubicBezTo>
                  <a:cubicBezTo>
                    <a:pt x="4340958" y="645404"/>
                    <a:pt x="4373507" y="664934"/>
                    <a:pt x="4402337" y="686323"/>
                  </a:cubicBezTo>
                  <a:cubicBezTo>
                    <a:pt x="4427446" y="705853"/>
                    <a:pt x="4450695" y="729102"/>
                    <a:pt x="4470225" y="754212"/>
                  </a:cubicBezTo>
                  <a:cubicBezTo>
                    <a:pt x="4488824" y="778391"/>
                    <a:pt x="4504634" y="805360"/>
                    <a:pt x="4516724" y="834190"/>
                  </a:cubicBezTo>
                  <a:cubicBezTo>
                    <a:pt x="4528813" y="863949"/>
                    <a:pt x="4537183" y="896498"/>
                    <a:pt x="4542763" y="929047"/>
                  </a:cubicBezTo>
                  <a:cubicBezTo>
                    <a:pt x="4547413" y="965316"/>
                    <a:pt x="4547413" y="1002515"/>
                    <a:pt x="4542763" y="1038784"/>
                  </a:cubicBezTo>
                  <a:cubicBezTo>
                    <a:pt x="4537183" y="1073194"/>
                    <a:pt x="4528813" y="1105743"/>
                    <a:pt x="4515794" y="1136432"/>
                  </a:cubicBezTo>
                  <a:cubicBezTo>
                    <a:pt x="4503704" y="1163402"/>
                    <a:pt x="4489755" y="1188511"/>
                    <a:pt x="4473015" y="1210830"/>
                  </a:cubicBezTo>
                  <a:cubicBezTo>
                    <a:pt x="4457205" y="1230360"/>
                    <a:pt x="4439536" y="1248029"/>
                    <a:pt x="4420006" y="1263839"/>
                  </a:cubicBezTo>
                  <a:cubicBezTo>
                    <a:pt x="4401407" y="1277789"/>
                    <a:pt x="4380947" y="1289878"/>
                    <a:pt x="4359558" y="1299178"/>
                  </a:cubicBezTo>
                  <a:cubicBezTo>
                    <a:pt x="4356767" y="1300108"/>
                    <a:pt x="4353978" y="1301038"/>
                    <a:pt x="4351188" y="1302898"/>
                  </a:cubicBezTo>
                  <a:lnTo>
                    <a:pt x="4347468" y="1304758"/>
                  </a:lnTo>
                  <a:cubicBezTo>
                    <a:pt x="4343748" y="1306618"/>
                    <a:pt x="4340028" y="1307548"/>
                    <a:pt x="4336308" y="1310338"/>
                  </a:cubicBezTo>
                  <a:cubicBezTo>
                    <a:pt x="4327938" y="1315918"/>
                    <a:pt x="4324218" y="1325218"/>
                    <a:pt x="4327009" y="1333587"/>
                  </a:cubicBezTo>
                  <a:cubicBezTo>
                    <a:pt x="4327009" y="1333587"/>
                    <a:pt x="4327009" y="1333587"/>
                    <a:pt x="4327009" y="1333587"/>
                  </a:cubicBezTo>
                  <a:lnTo>
                    <a:pt x="4327009" y="1333587"/>
                  </a:lnTo>
                  <a:cubicBezTo>
                    <a:pt x="4327009" y="1333587"/>
                    <a:pt x="4327009" y="1333587"/>
                    <a:pt x="4327009" y="1333587"/>
                  </a:cubicBezTo>
                  <a:cubicBezTo>
                    <a:pt x="4327009" y="1333587"/>
                    <a:pt x="4327009" y="1333587"/>
                    <a:pt x="4327009" y="1333587"/>
                  </a:cubicBezTo>
                  <a:cubicBezTo>
                    <a:pt x="4327009" y="1333587"/>
                    <a:pt x="4327009" y="1333587"/>
                    <a:pt x="4327009" y="1333587"/>
                  </a:cubicBezTo>
                  <a:cubicBezTo>
                    <a:pt x="4326078" y="1341957"/>
                    <a:pt x="4329798" y="1350327"/>
                    <a:pt x="4337238" y="1354047"/>
                  </a:cubicBezTo>
                  <a:cubicBezTo>
                    <a:pt x="4354908" y="1364277"/>
                    <a:pt x="4372577" y="1375436"/>
                    <a:pt x="4388387" y="1387526"/>
                  </a:cubicBezTo>
                  <a:cubicBezTo>
                    <a:pt x="4406057" y="1403336"/>
                    <a:pt x="4429306" y="1426585"/>
                    <a:pt x="4448835" y="1451694"/>
                  </a:cubicBezTo>
                  <a:close/>
                </a:path>
              </a:pathLst>
            </a:custGeom>
            <a:solidFill>
              <a:srgbClr val="0E0E0E"/>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reeform: Shape 25">
              <a:extLst>
                <a:ext uri="{FF2B5EF4-FFF2-40B4-BE49-F238E27FC236}">
                  <a16:creationId xmlns:a16="http://schemas.microsoft.com/office/drawing/2014/main" id="{DEC0E494-A80B-DF5A-D7E1-5CBA64F86F09}"/>
                </a:ext>
              </a:extLst>
            </p:cNvPr>
            <p:cNvSpPr/>
            <p:nvPr/>
          </p:nvSpPr>
          <p:spPr>
            <a:xfrm>
              <a:off x="3716295" y="1016638"/>
              <a:ext cx="4481220" cy="2627185"/>
            </a:xfrm>
            <a:custGeom>
              <a:avLst/>
              <a:gdLst>
                <a:gd name="connsiteX0" fmla="*/ 2510832 w 4481220"/>
                <a:gd name="connsiteY0" fmla="*/ 0 h 2627185"/>
                <a:gd name="connsiteX1" fmla="*/ 2447593 w 4481220"/>
                <a:gd name="connsiteY1" fmla="*/ 3720 h 2627185"/>
                <a:gd name="connsiteX2" fmla="*/ 2297867 w 4481220"/>
                <a:gd name="connsiteY2" fmla="*/ 44639 h 2627185"/>
                <a:gd name="connsiteX3" fmla="*/ 2296937 w 4481220"/>
                <a:gd name="connsiteY3" fmla="*/ 44639 h 2627185"/>
                <a:gd name="connsiteX4" fmla="*/ 2296007 w 4481220"/>
                <a:gd name="connsiteY4" fmla="*/ 44639 h 2627185"/>
                <a:gd name="connsiteX5" fmla="*/ 2295077 w 4481220"/>
                <a:gd name="connsiteY5" fmla="*/ 44639 h 2627185"/>
                <a:gd name="connsiteX6" fmla="*/ 2296007 w 4481220"/>
                <a:gd name="connsiteY6" fmla="*/ 44639 h 2627185"/>
                <a:gd name="connsiteX7" fmla="*/ 2145351 w 4481220"/>
                <a:gd name="connsiteY7" fmla="*/ 132987 h 2627185"/>
                <a:gd name="connsiteX8" fmla="*/ 2028174 w 4481220"/>
                <a:gd name="connsiteY8" fmla="*/ 249234 h 2627185"/>
                <a:gd name="connsiteX9" fmla="*/ 1998414 w 4481220"/>
                <a:gd name="connsiteY9" fmla="*/ 292013 h 2627185"/>
                <a:gd name="connsiteX10" fmla="*/ 1989115 w 4481220"/>
                <a:gd name="connsiteY10" fmla="*/ 311542 h 2627185"/>
                <a:gd name="connsiteX11" fmla="*/ 1979815 w 4481220"/>
                <a:gd name="connsiteY11" fmla="*/ 314332 h 2627185"/>
                <a:gd name="connsiteX12" fmla="*/ 1963075 w 4481220"/>
                <a:gd name="connsiteY12" fmla="*/ 305033 h 2627185"/>
                <a:gd name="connsiteX13" fmla="*/ 1957495 w 4481220"/>
                <a:gd name="connsiteY13" fmla="*/ 296663 h 2627185"/>
                <a:gd name="connsiteX14" fmla="*/ 1954705 w 4481220"/>
                <a:gd name="connsiteY14" fmla="*/ 292943 h 2627185"/>
                <a:gd name="connsiteX15" fmla="*/ 1948195 w 4481220"/>
                <a:gd name="connsiteY15" fmla="*/ 282713 h 2627185"/>
                <a:gd name="connsiteX16" fmla="*/ 1942616 w 4481220"/>
                <a:gd name="connsiteY16" fmla="*/ 273413 h 2627185"/>
                <a:gd name="connsiteX17" fmla="*/ 1940756 w 4481220"/>
                <a:gd name="connsiteY17" fmla="*/ 271553 h 2627185"/>
                <a:gd name="connsiteX18" fmla="*/ 1935176 w 4481220"/>
                <a:gd name="connsiteY18" fmla="*/ 262254 h 2627185"/>
                <a:gd name="connsiteX19" fmla="*/ 1909137 w 4481220"/>
                <a:gd name="connsiteY19" fmla="*/ 224124 h 2627185"/>
                <a:gd name="connsiteX20" fmla="*/ 1829158 w 4481220"/>
                <a:gd name="connsiteY20" fmla="*/ 146006 h 2627185"/>
                <a:gd name="connsiteX21" fmla="*/ 1704542 w 4481220"/>
                <a:gd name="connsiteY21" fmla="*/ 74398 h 2627185"/>
                <a:gd name="connsiteX22" fmla="*/ 1542726 w 4481220"/>
                <a:gd name="connsiteY22" fmla="*/ 30689 h 2627185"/>
                <a:gd name="connsiteX23" fmla="*/ 1544586 w 4481220"/>
                <a:gd name="connsiteY23" fmla="*/ 31619 h 2627185"/>
                <a:gd name="connsiteX24" fmla="*/ 1460888 w 4481220"/>
                <a:gd name="connsiteY24" fmla="*/ 26039 h 2627185"/>
                <a:gd name="connsiteX25" fmla="*/ 1378120 w 4481220"/>
                <a:gd name="connsiteY25" fmla="*/ 31619 h 2627185"/>
                <a:gd name="connsiteX26" fmla="*/ 1234903 w 4481220"/>
                <a:gd name="connsiteY26" fmla="*/ 69748 h 2627185"/>
                <a:gd name="connsiteX27" fmla="*/ 1137256 w 4481220"/>
                <a:gd name="connsiteY27" fmla="*/ 126477 h 2627185"/>
                <a:gd name="connsiteX28" fmla="*/ 1066577 w 4481220"/>
                <a:gd name="connsiteY28" fmla="*/ 196225 h 2627185"/>
                <a:gd name="connsiteX29" fmla="*/ 1016358 w 4481220"/>
                <a:gd name="connsiteY29" fmla="*/ 281783 h 2627185"/>
                <a:gd name="connsiteX30" fmla="*/ 988459 w 4481220"/>
                <a:gd name="connsiteY30" fmla="*/ 376641 h 2627185"/>
                <a:gd name="connsiteX31" fmla="*/ 990319 w 4481220"/>
                <a:gd name="connsiteY31" fmla="*/ 379431 h 2627185"/>
                <a:gd name="connsiteX32" fmla="*/ 992179 w 4481220"/>
                <a:gd name="connsiteY32" fmla="*/ 392450 h 2627185"/>
                <a:gd name="connsiteX33" fmla="*/ 983809 w 4481220"/>
                <a:gd name="connsiteY33" fmla="*/ 402680 h 2627185"/>
                <a:gd name="connsiteX34" fmla="*/ 974509 w 4481220"/>
                <a:gd name="connsiteY34" fmla="*/ 405470 h 2627185"/>
                <a:gd name="connsiteX35" fmla="*/ 962420 w 4481220"/>
                <a:gd name="connsiteY35" fmla="*/ 400820 h 2627185"/>
                <a:gd name="connsiteX36" fmla="*/ 917781 w 4481220"/>
                <a:gd name="connsiteY36" fmla="*/ 358971 h 2627185"/>
                <a:gd name="connsiteX37" fmla="*/ 852682 w 4481220"/>
                <a:gd name="connsiteY37" fmla="*/ 320842 h 2627185"/>
                <a:gd name="connsiteX38" fmla="*/ 780144 w 4481220"/>
                <a:gd name="connsiteY38" fmla="*/ 301313 h 2627185"/>
                <a:gd name="connsiteX39" fmla="*/ 737365 w 4481220"/>
                <a:gd name="connsiteY39" fmla="*/ 298523 h 2627185"/>
                <a:gd name="connsiteX40" fmla="*/ 689936 w 4481220"/>
                <a:gd name="connsiteY40" fmla="*/ 301313 h 2627185"/>
                <a:gd name="connsiteX41" fmla="*/ 587639 w 4481220"/>
                <a:gd name="connsiteY41" fmla="*/ 329212 h 2627185"/>
                <a:gd name="connsiteX42" fmla="*/ 499291 w 4481220"/>
                <a:gd name="connsiteY42" fmla="*/ 380361 h 2627185"/>
                <a:gd name="connsiteX43" fmla="*/ 438843 w 4481220"/>
                <a:gd name="connsiteY43" fmla="*/ 439879 h 2627185"/>
                <a:gd name="connsiteX44" fmla="*/ 395134 w 4481220"/>
                <a:gd name="connsiteY44" fmla="*/ 514277 h 2627185"/>
                <a:gd name="connsiteX45" fmla="*/ 369094 w 4481220"/>
                <a:gd name="connsiteY45" fmla="*/ 610065 h 2627185"/>
                <a:gd name="connsiteX46" fmla="*/ 370024 w 4481220"/>
                <a:gd name="connsiteY46" fmla="*/ 723522 h 2627185"/>
                <a:gd name="connsiteX47" fmla="*/ 405364 w 4481220"/>
                <a:gd name="connsiteY47" fmla="*/ 854649 h 2627185"/>
                <a:gd name="connsiteX48" fmla="*/ 405364 w 4481220"/>
                <a:gd name="connsiteY48" fmla="*/ 855579 h 2627185"/>
                <a:gd name="connsiteX49" fmla="*/ 426753 w 4481220"/>
                <a:gd name="connsiteY49" fmla="*/ 900218 h 2627185"/>
                <a:gd name="connsiteX50" fmla="*/ 434193 w 4481220"/>
                <a:gd name="connsiteY50" fmla="*/ 903938 h 2627185"/>
                <a:gd name="connsiteX51" fmla="*/ 443492 w 4481220"/>
                <a:gd name="connsiteY51" fmla="*/ 916028 h 2627185"/>
                <a:gd name="connsiteX52" fmla="*/ 441633 w 4481220"/>
                <a:gd name="connsiteY52" fmla="*/ 931837 h 2627185"/>
                <a:gd name="connsiteX53" fmla="*/ 436983 w 4481220"/>
                <a:gd name="connsiteY53" fmla="*/ 937417 h 2627185"/>
                <a:gd name="connsiteX54" fmla="*/ 433263 w 4481220"/>
                <a:gd name="connsiteY54" fmla="*/ 941137 h 2627185"/>
                <a:gd name="connsiteX55" fmla="*/ 425823 w 4481220"/>
                <a:gd name="connsiteY55" fmla="*/ 942997 h 2627185"/>
                <a:gd name="connsiteX56" fmla="*/ 419313 w 4481220"/>
                <a:gd name="connsiteY56" fmla="*/ 941137 h 2627185"/>
                <a:gd name="connsiteX57" fmla="*/ 413733 w 4481220"/>
                <a:gd name="connsiteY57" fmla="*/ 940207 h 2627185"/>
                <a:gd name="connsiteX58" fmla="*/ 370024 w 4481220"/>
                <a:gd name="connsiteY58" fmla="*/ 932767 h 2627185"/>
                <a:gd name="connsiteX59" fmla="*/ 329105 w 4481220"/>
                <a:gd name="connsiteY59" fmla="*/ 929977 h 2627185"/>
                <a:gd name="connsiteX60" fmla="*/ 294696 w 4481220"/>
                <a:gd name="connsiteY60" fmla="*/ 931837 h 2627185"/>
                <a:gd name="connsiteX61" fmla="*/ 227738 w 4481220"/>
                <a:gd name="connsiteY61" fmla="*/ 950437 h 2627185"/>
                <a:gd name="connsiteX62" fmla="*/ 162640 w 4481220"/>
                <a:gd name="connsiteY62" fmla="*/ 988566 h 2627185"/>
                <a:gd name="connsiteX63" fmla="*/ 98471 w 4481220"/>
                <a:gd name="connsiteY63" fmla="*/ 1053664 h 2627185"/>
                <a:gd name="connsiteX64" fmla="*/ 39882 w 4481220"/>
                <a:gd name="connsiteY64" fmla="*/ 1155032 h 2627185"/>
                <a:gd name="connsiteX65" fmla="*/ 3613 w 4481220"/>
                <a:gd name="connsiteY65" fmla="*/ 1286158 h 2627185"/>
                <a:gd name="connsiteX66" fmla="*/ 2683 w 4481220"/>
                <a:gd name="connsiteY66" fmla="*/ 1401476 h 2627185"/>
                <a:gd name="connsiteX67" fmla="*/ 27793 w 4481220"/>
                <a:gd name="connsiteY67" fmla="*/ 1498193 h 2627185"/>
                <a:gd name="connsiteX68" fmla="*/ 68712 w 4481220"/>
                <a:gd name="connsiteY68" fmla="*/ 1567942 h 2627185"/>
                <a:gd name="connsiteX69" fmla="*/ 124510 w 4481220"/>
                <a:gd name="connsiteY69" fmla="*/ 1623740 h 2627185"/>
                <a:gd name="connsiteX70" fmla="*/ 197049 w 4481220"/>
                <a:gd name="connsiteY70" fmla="*/ 1665589 h 2627185"/>
                <a:gd name="connsiteX71" fmla="*/ 210068 w 4481220"/>
                <a:gd name="connsiteY71" fmla="*/ 1670239 h 2627185"/>
                <a:gd name="connsiteX72" fmla="*/ 220298 w 4481220"/>
                <a:gd name="connsiteY72" fmla="*/ 1677679 h 2627185"/>
                <a:gd name="connsiteX73" fmla="*/ 222158 w 4481220"/>
                <a:gd name="connsiteY73" fmla="*/ 1690699 h 2627185"/>
                <a:gd name="connsiteX74" fmla="*/ 220298 w 4481220"/>
                <a:gd name="connsiteY74" fmla="*/ 1695348 h 2627185"/>
                <a:gd name="connsiteX75" fmla="*/ 216578 w 4481220"/>
                <a:gd name="connsiteY75" fmla="*/ 1701858 h 2627185"/>
                <a:gd name="connsiteX76" fmla="*/ 202628 w 4481220"/>
                <a:gd name="connsiteY76" fmla="*/ 1718598 h 2627185"/>
                <a:gd name="connsiteX77" fmla="*/ 165429 w 4481220"/>
                <a:gd name="connsiteY77" fmla="*/ 1782766 h 2627185"/>
                <a:gd name="connsiteX78" fmla="*/ 137530 w 4481220"/>
                <a:gd name="connsiteY78" fmla="*/ 1887854 h 2627185"/>
                <a:gd name="connsiteX79" fmla="*/ 138460 w 4481220"/>
                <a:gd name="connsiteY79" fmla="*/ 2029210 h 2627185"/>
                <a:gd name="connsiteX80" fmla="*/ 174729 w 4481220"/>
                <a:gd name="connsiteY80" fmla="*/ 2164987 h 2627185"/>
                <a:gd name="connsiteX81" fmla="*/ 221228 w 4481220"/>
                <a:gd name="connsiteY81" fmla="*/ 2246825 h 2627185"/>
                <a:gd name="connsiteX82" fmla="*/ 281676 w 4481220"/>
                <a:gd name="connsiteY82" fmla="*/ 2307274 h 2627185"/>
                <a:gd name="connsiteX83" fmla="*/ 386764 w 4481220"/>
                <a:gd name="connsiteY83" fmla="*/ 2367722 h 2627185"/>
                <a:gd name="connsiteX84" fmla="*/ 561600 w 4481220"/>
                <a:gd name="connsiteY84" fmla="*/ 2414221 h 2627185"/>
                <a:gd name="connsiteX85" fmla="*/ 654597 w 4481220"/>
                <a:gd name="connsiteY85" fmla="*/ 2419801 h 2627185"/>
                <a:gd name="connsiteX86" fmla="*/ 737365 w 4481220"/>
                <a:gd name="connsiteY86" fmla="*/ 2415151 h 2627185"/>
                <a:gd name="connsiteX87" fmla="*/ 858262 w 4481220"/>
                <a:gd name="connsiteY87" fmla="*/ 2383532 h 2627185"/>
                <a:gd name="connsiteX88" fmla="*/ 944750 w 4481220"/>
                <a:gd name="connsiteY88" fmla="*/ 2333313 h 2627185"/>
                <a:gd name="connsiteX89" fmla="*/ 1009849 w 4481220"/>
                <a:gd name="connsiteY89" fmla="*/ 2267284 h 2627185"/>
                <a:gd name="connsiteX90" fmla="*/ 1024728 w 4481220"/>
                <a:gd name="connsiteY90" fmla="*/ 2260775 h 2627185"/>
                <a:gd name="connsiteX91" fmla="*/ 1039608 w 4481220"/>
                <a:gd name="connsiteY91" fmla="*/ 2267284 h 2627185"/>
                <a:gd name="connsiteX92" fmla="*/ 1046118 w 4481220"/>
                <a:gd name="connsiteY92" fmla="*/ 2282164 h 2627185"/>
                <a:gd name="connsiteX93" fmla="*/ 1043328 w 4481220"/>
                <a:gd name="connsiteY93" fmla="*/ 2292394 h 2627185"/>
                <a:gd name="connsiteX94" fmla="*/ 1046118 w 4481220"/>
                <a:gd name="connsiteY94" fmla="*/ 2299834 h 2627185"/>
                <a:gd name="connsiteX95" fmla="*/ 1101916 w 4481220"/>
                <a:gd name="connsiteY95" fmla="*/ 2392831 h 2627185"/>
                <a:gd name="connsiteX96" fmla="*/ 1133536 w 4481220"/>
                <a:gd name="connsiteY96" fmla="*/ 2429100 h 2627185"/>
                <a:gd name="connsiteX97" fmla="*/ 1164225 w 4481220"/>
                <a:gd name="connsiteY97" fmla="*/ 2456070 h 2627185"/>
                <a:gd name="connsiteX98" fmla="*/ 1257222 w 4481220"/>
                <a:gd name="connsiteY98" fmla="*/ 2510009 h 2627185"/>
                <a:gd name="connsiteX99" fmla="*/ 1404159 w 4481220"/>
                <a:gd name="connsiteY99" fmla="*/ 2549068 h 2627185"/>
                <a:gd name="connsiteX100" fmla="*/ 1496227 w 4481220"/>
                <a:gd name="connsiteY100" fmla="*/ 2554647 h 2627185"/>
                <a:gd name="connsiteX101" fmla="*/ 1593874 w 4481220"/>
                <a:gd name="connsiteY101" fmla="*/ 2548138 h 2627185"/>
                <a:gd name="connsiteX102" fmla="*/ 1768710 w 4481220"/>
                <a:gd name="connsiteY102" fmla="*/ 2500709 h 2627185"/>
                <a:gd name="connsiteX103" fmla="*/ 1885887 w 4481220"/>
                <a:gd name="connsiteY103" fmla="*/ 2433750 h 2627185"/>
                <a:gd name="connsiteX104" fmla="*/ 1959355 w 4481220"/>
                <a:gd name="connsiteY104" fmla="*/ 2361212 h 2627185"/>
                <a:gd name="connsiteX105" fmla="*/ 2003994 w 4481220"/>
                <a:gd name="connsiteY105" fmla="*/ 2284024 h 2627185"/>
                <a:gd name="connsiteX106" fmla="*/ 2016084 w 4481220"/>
                <a:gd name="connsiteY106" fmla="*/ 2251475 h 2627185"/>
                <a:gd name="connsiteX107" fmla="*/ 2021664 w 4481220"/>
                <a:gd name="connsiteY107" fmla="*/ 2243105 h 2627185"/>
                <a:gd name="connsiteX108" fmla="*/ 2040263 w 4481220"/>
                <a:gd name="connsiteY108" fmla="*/ 2228226 h 2627185"/>
                <a:gd name="connsiteX109" fmla="*/ 2054213 w 4481220"/>
                <a:gd name="connsiteY109" fmla="*/ 2234735 h 2627185"/>
                <a:gd name="connsiteX110" fmla="*/ 2058863 w 4481220"/>
                <a:gd name="connsiteY110" fmla="*/ 2247755 h 2627185"/>
                <a:gd name="connsiteX111" fmla="*/ 2058863 w 4481220"/>
                <a:gd name="connsiteY111" fmla="*/ 2257055 h 2627185"/>
                <a:gd name="connsiteX112" fmla="*/ 2059793 w 4481220"/>
                <a:gd name="connsiteY112" fmla="*/ 2262635 h 2627185"/>
                <a:gd name="connsiteX113" fmla="*/ 2059793 w 4481220"/>
                <a:gd name="connsiteY113" fmla="*/ 2264495 h 2627185"/>
                <a:gd name="connsiteX114" fmla="*/ 2063513 w 4481220"/>
                <a:gd name="connsiteY114" fmla="*/ 2282164 h 2627185"/>
                <a:gd name="connsiteX115" fmla="*/ 2070952 w 4481220"/>
                <a:gd name="connsiteY115" fmla="*/ 2305414 h 2627185"/>
                <a:gd name="connsiteX116" fmla="*/ 2093272 w 4481220"/>
                <a:gd name="connsiteY116" fmla="*/ 2343543 h 2627185"/>
                <a:gd name="connsiteX117" fmla="*/ 2129541 w 4481220"/>
                <a:gd name="connsiteY117" fmla="*/ 2378882 h 2627185"/>
                <a:gd name="connsiteX118" fmla="*/ 2195570 w 4481220"/>
                <a:gd name="connsiteY118" fmla="*/ 2417011 h 2627185"/>
                <a:gd name="connsiteX119" fmla="*/ 2314607 w 4481220"/>
                <a:gd name="connsiteY119" fmla="*/ 2448630 h 2627185"/>
                <a:gd name="connsiteX120" fmla="*/ 2388075 w 4481220"/>
                <a:gd name="connsiteY120" fmla="*/ 2453280 h 2627185"/>
                <a:gd name="connsiteX121" fmla="*/ 2461543 w 4481220"/>
                <a:gd name="connsiteY121" fmla="*/ 2448630 h 2627185"/>
                <a:gd name="connsiteX122" fmla="*/ 2571280 w 4481220"/>
                <a:gd name="connsiteY122" fmla="*/ 2419801 h 2627185"/>
                <a:gd name="connsiteX123" fmla="*/ 2629869 w 4481220"/>
                <a:gd name="connsiteY123" fmla="*/ 2386322 h 2627185"/>
                <a:gd name="connsiteX124" fmla="*/ 2659628 w 4481220"/>
                <a:gd name="connsiteY124" fmla="*/ 2356562 h 2627185"/>
                <a:gd name="connsiteX125" fmla="*/ 2676368 w 4481220"/>
                <a:gd name="connsiteY125" fmla="*/ 2327733 h 2627185"/>
                <a:gd name="connsiteX126" fmla="*/ 2684737 w 4481220"/>
                <a:gd name="connsiteY126" fmla="*/ 2317503 h 2627185"/>
                <a:gd name="connsiteX127" fmla="*/ 2694037 w 4481220"/>
                <a:gd name="connsiteY127" fmla="*/ 2314713 h 2627185"/>
                <a:gd name="connsiteX128" fmla="*/ 2698687 w 4481220"/>
                <a:gd name="connsiteY128" fmla="*/ 2315643 h 2627185"/>
                <a:gd name="connsiteX129" fmla="*/ 2700547 w 4481220"/>
                <a:gd name="connsiteY129" fmla="*/ 2314713 h 2627185"/>
                <a:gd name="connsiteX130" fmla="*/ 2701477 w 4481220"/>
                <a:gd name="connsiteY130" fmla="*/ 2314713 h 2627185"/>
                <a:gd name="connsiteX131" fmla="*/ 2706127 w 4481220"/>
                <a:gd name="connsiteY131" fmla="*/ 2313783 h 2627185"/>
                <a:gd name="connsiteX132" fmla="*/ 2723797 w 4481220"/>
                <a:gd name="connsiteY132" fmla="*/ 2326803 h 2627185"/>
                <a:gd name="connsiteX133" fmla="*/ 2726586 w 4481220"/>
                <a:gd name="connsiteY133" fmla="*/ 2335173 h 2627185"/>
                <a:gd name="connsiteX134" fmla="*/ 2727517 w 4481220"/>
                <a:gd name="connsiteY134" fmla="*/ 2337033 h 2627185"/>
                <a:gd name="connsiteX135" fmla="*/ 2731236 w 4481220"/>
                <a:gd name="connsiteY135" fmla="*/ 2344473 h 2627185"/>
                <a:gd name="connsiteX136" fmla="*/ 2732167 w 4481220"/>
                <a:gd name="connsiteY136" fmla="*/ 2347263 h 2627185"/>
                <a:gd name="connsiteX137" fmla="*/ 2734956 w 4481220"/>
                <a:gd name="connsiteY137" fmla="*/ 2352842 h 2627185"/>
                <a:gd name="connsiteX138" fmla="*/ 2741466 w 4481220"/>
                <a:gd name="connsiteY138" fmla="*/ 2366792 h 2627185"/>
                <a:gd name="connsiteX139" fmla="*/ 2755416 w 4481220"/>
                <a:gd name="connsiteY139" fmla="*/ 2394691 h 2627185"/>
                <a:gd name="connsiteX140" fmla="*/ 2787035 w 4481220"/>
                <a:gd name="connsiteY140" fmla="*/ 2443050 h 2627185"/>
                <a:gd name="connsiteX141" fmla="*/ 2857714 w 4481220"/>
                <a:gd name="connsiteY141" fmla="*/ 2513728 h 2627185"/>
                <a:gd name="connsiteX142" fmla="*/ 2967451 w 4481220"/>
                <a:gd name="connsiteY142" fmla="*/ 2576967 h 2627185"/>
                <a:gd name="connsiteX143" fmla="*/ 3132986 w 4481220"/>
                <a:gd name="connsiteY143" fmla="*/ 2620676 h 2627185"/>
                <a:gd name="connsiteX144" fmla="*/ 3236214 w 4481220"/>
                <a:gd name="connsiteY144" fmla="*/ 2627186 h 2627185"/>
                <a:gd name="connsiteX145" fmla="*/ 3351531 w 4481220"/>
                <a:gd name="connsiteY145" fmla="*/ 2619746 h 2627185"/>
                <a:gd name="connsiteX146" fmla="*/ 3565426 w 4481220"/>
                <a:gd name="connsiteY146" fmla="*/ 2563017 h 2627185"/>
                <a:gd name="connsiteX147" fmla="*/ 3711432 w 4481220"/>
                <a:gd name="connsiteY147" fmla="*/ 2479319 h 2627185"/>
                <a:gd name="connsiteX148" fmla="*/ 3799780 w 4481220"/>
                <a:gd name="connsiteY148" fmla="*/ 2392831 h 2627185"/>
                <a:gd name="connsiteX149" fmla="*/ 3850929 w 4481220"/>
                <a:gd name="connsiteY149" fmla="*/ 2305414 h 2627185"/>
                <a:gd name="connsiteX150" fmla="*/ 3875108 w 4481220"/>
                <a:gd name="connsiteY150" fmla="*/ 2215206 h 2627185"/>
                <a:gd name="connsiteX151" fmla="*/ 3876968 w 4481220"/>
                <a:gd name="connsiteY151" fmla="*/ 2201256 h 2627185"/>
                <a:gd name="connsiteX152" fmla="*/ 3881618 w 4481220"/>
                <a:gd name="connsiteY152" fmla="*/ 2190096 h 2627185"/>
                <a:gd name="connsiteX153" fmla="*/ 3888128 w 4481220"/>
                <a:gd name="connsiteY153" fmla="*/ 2186377 h 2627185"/>
                <a:gd name="connsiteX154" fmla="*/ 3904868 w 4481220"/>
                <a:gd name="connsiteY154" fmla="*/ 2178937 h 2627185"/>
                <a:gd name="connsiteX155" fmla="*/ 3910447 w 4481220"/>
                <a:gd name="connsiteY155" fmla="*/ 2179867 h 2627185"/>
                <a:gd name="connsiteX156" fmla="*/ 3953226 w 4481220"/>
                <a:gd name="connsiteY156" fmla="*/ 2187306 h 2627185"/>
                <a:gd name="connsiteX157" fmla="*/ 4008095 w 4481220"/>
                <a:gd name="connsiteY157" fmla="*/ 2191027 h 2627185"/>
                <a:gd name="connsiteX158" fmla="*/ 4060174 w 4481220"/>
                <a:gd name="connsiteY158" fmla="*/ 2188236 h 2627185"/>
                <a:gd name="connsiteX159" fmla="*/ 4158751 w 4481220"/>
                <a:gd name="connsiteY159" fmla="*/ 2161267 h 2627185"/>
                <a:gd name="connsiteX160" fmla="*/ 4256399 w 4481220"/>
                <a:gd name="connsiteY160" fmla="*/ 2103608 h 2627185"/>
                <a:gd name="connsiteX161" fmla="*/ 4348467 w 4481220"/>
                <a:gd name="connsiteY161" fmla="*/ 2010611 h 2627185"/>
                <a:gd name="connsiteX162" fmla="*/ 4424725 w 4481220"/>
                <a:gd name="connsiteY162" fmla="*/ 1879484 h 2627185"/>
                <a:gd name="connsiteX163" fmla="*/ 4424725 w 4481220"/>
                <a:gd name="connsiteY163" fmla="*/ 1878554 h 2627185"/>
                <a:gd name="connsiteX164" fmla="*/ 4465644 w 4481220"/>
                <a:gd name="connsiteY164" fmla="*/ 1731618 h 2627185"/>
                <a:gd name="connsiteX165" fmla="*/ 4466574 w 4481220"/>
                <a:gd name="connsiteY165" fmla="*/ 1600491 h 2627185"/>
                <a:gd name="connsiteX166" fmla="*/ 4438675 w 4481220"/>
                <a:gd name="connsiteY166" fmla="*/ 1495403 h 2627185"/>
                <a:gd name="connsiteX167" fmla="*/ 4391246 w 4481220"/>
                <a:gd name="connsiteY167" fmla="*/ 1414495 h 2627185"/>
                <a:gd name="connsiteX168" fmla="*/ 4323357 w 4481220"/>
                <a:gd name="connsiteY168" fmla="*/ 1346607 h 2627185"/>
                <a:gd name="connsiteX169" fmla="*/ 4272209 w 4481220"/>
                <a:gd name="connsiteY169" fmla="*/ 1313128 h 2627185"/>
                <a:gd name="connsiteX170" fmla="*/ 4261979 w 4481220"/>
                <a:gd name="connsiteY170" fmla="*/ 1292668 h 2627185"/>
                <a:gd name="connsiteX171" fmla="*/ 4271279 w 4481220"/>
                <a:gd name="connsiteY171" fmla="*/ 1268489 h 2627185"/>
                <a:gd name="connsiteX172" fmla="*/ 4282438 w 4481220"/>
                <a:gd name="connsiteY172" fmla="*/ 1262909 h 2627185"/>
                <a:gd name="connsiteX173" fmla="*/ 4286158 w 4481220"/>
                <a:gd name="connsiteY173" fmla="*/ 1261049 h 2627185"/>
                <a:gd name="connsiteX174" fmla="*/ 4294528 w 4481220"/>
                <a:gd name="connsiteY174" fmla="*/ 1257329 h 2627185"/>
                <a:gd name="connsiteX175" fmla="*/ 4354977 w 4481220"/>
                <a:gd name="connsiteY175" fmla="*/ 1221990 h 2627185"/>
                <a:gd name="connsiteX176" fmla="*/ 4407985 w 4481220"/>
                <a:gd name="connsiteY176" fmla="*/ 1168981 h 2627185"/>
                <a:gd name="connsiteX177" fmla="*/ 4450764 w 4481220"/>
                <a:gd name="connsiteY177" fmla="*/ 1094583 h 2627185"/>
                <a:gd name="connsiteX178" fmla="*/ 4477733 w 4481220"/>
                <a:gd name="connsiteY178" fmla="*/ 996936 h 2627185"/>
                <a:gd name="connsiteX179" fmla="*/ 4477733 w 4481220"/>
                <a:gd name="connsiteY179" fmla="*/ 887198 h 2627185"/>
                <a:gd name="connsiteX180" fmla="*/ 4451694 w 4481220"/>
                <a:gd name="connsiteY180" fmla="*/ 792341 h 2627185"/>
                <a:gd name="connsiteX181" fmla="*/ 4405195 w 4481220"/>
                <a:gd name="connsiteY181" fmla="*/ 712363 h 2627185"/>
                <a:gd name="connsiteX182" fmla="*/ 4337307 w 4481220"/>
                <a:gd name="connsiteY182" fmla="*/ 644474 h 2627185"/>
                <a:gd name="connsiteX183" fmla="*/ 4240589 w 4481220"/>
                <a:gd name="connsiteY183" fmla="*/ 588676 h 2627185"/>
                <a:gd name="connsiteX184" fmla="*/ 4113183 w 4481220"/>
                <a:gd name="connsiteY184" fmla="*/ 554266 h 2627185"/>
                <a:gd name="connsiteX185" fmla="*/ 4047154 w 4481220"/>
                <a:gd name="connsiteY185" fmla="*/ 550547 h 2627185"/>
                <a:gd name="connsiteX186" fmla="*/ 3978336 w 4481220"/>
                <a:gd name="connsiteY186" fmla="*/ 555196 h 2627185"/>
                <a:gd name="connsiteX187" fmla="*/ 3901147 w 4481220"/>
                <a:gd name="connsiteY187" fmla="*/ 571936 h 2627185"/>
                <a:gd name="connsiteX188" fmla="*/ 3896497 w 4481220"/>
                <a:gd name="connsiteY188" fmla="*/ 572866 h 2627185"/>
                <a:gd name="connsiteX189" fmla="*/ 3880688 w 4481220"/>
                <a:gd name="connsiteY189" fmla="*/ 560776 h 2627185"/>
                <a:gd name="connsiteX190" fmla="*/ 3875108 w 4481220"/>
                <a:gd name="connsiteY190" fmla="*/ 551477 h 2627185"/>
                <a:gd name="connsiteX191" fmla="*/ 3857439 w 4481220"/>
                <a:gd name="connsiteY191" fmla="*/ 470568 h 2627185"/>
                <a:gd name="connsiteX192" fmla="*/ 3833259 w 4481220"/>
                <a:gd name="connsiteY192" fmla="*/ 399890 h 2627185"/>
                <a:gd name="connsiteX193" fmla="*/ 3770021 w 4481220"/>
                <a:gd name="connsiteY193" fmla="*/ 289223 h 2627185"/>
                <a:gd name="connsiteX194" fmla="*/ 3691903 w 4481220"/>
                <a:gd name="connsiteY194" fmla="*/ 211105 h 2627185"/>
                <a:gd name="connsiteX195" fmla="*/ 3584025 w 4481220"/>
                <a:gd name="connsiteY195" fmla="*/ 148796 h 2627185"/>
                <a:gd name="connsiteX196" fmla="*/ 3448249 w 4481220"/>
                <a:gd name="connsiteY196" fmla="*/ 111597 h 2627185"/>
                <a:gd name="connsiteX197" fmla="*/ 3371991 w 4481220"/>
                <a:gd name="connsiteY197" fmla="*/ 106947 h 2627185"/>
                <a:gd name="connsiteX198" fmla="*/ 3288293 w 4481220"/>
                <a:gd name="connsiteY198" fmla="*/ 112527 h 2627185"/>
                <a:gd name="connsiteX199" fmla="*/ 3116247 w 4481220"/>
                <a:gd name="connsiteY199" fmla="*/ 159026 h 2627185"/>
                <a:gd name="connsiteX200" fmla="*/ 2975820 w 4481220"/>
                <a:gd name="connsiteY200" fmla="*/ 240864 h 2627185"/>
                <a:gd name="connsiteX201" fmla="*/ 2891192 w 4481220"/>
                <a:gd name="connsiteY201" fmla="*/ 319912 h 2627185"/>
                <a:gd name="connsiteX202" fmla="*/ 2887472 w 4481220"/>
                <a:gd name="connsiteY202" fmla="*/ 324562 h 2627185"/>
                <a:gd name="connsiteX203" fmla="*/ 2875383 w 4481220"/>
                <a:gd name="connsiteY203" fmla="*/ 329212 h 2627185"/>
                <a:gd name="connsiteX204" fmla="*/ 2858643 w 4481220"/>
                <a:gd name="connsiteY204" fmla="*/ 317122 h 2627185"/>
                <a:gd name="connsiteX205" fmla="*/ 2827024 w 4481220"/>
                <a:gd name="connsiteY205" fmla="*/ 212965 h 2627185"/>
                <a:gd name="connsiteX206" fmla="*/ 2774945 w 4481220"/>
                <a:gd name="connsiteY206" fmla="*/ 121827 h 2627185"/>
                <a:gd name="connsiteX207" fmla="*/ 2718217 w 4481220"/>
                <a:gd name="connsiteY207" fmla="*/ 65098 h 2627185"/>
                <a:gd name="connsiteX208" fmla="*/ 2649398 w 4481220"/>
                <a:gd name="connsiteY208" fmla="*/ 25109 h 2627185"/>
                <a:gd name="connsiteX209" fmla="*/ 2559191 w 4481220"/>
                <a:gd name="connsiteY209" fmla="*/ 930 h 2627185"/>
                <a:gd name="connsiteX210" fmla="*/ 2510832 w 4481220"/>
                <a:gd name="connsiteY210" fmla="*/ 0 h 2627185"/>
                <a:gd name="connsiteX211" fmla="*/ 2510832 w 4481220"/>
                <a:gd name="connsiteY211" fmla="*/ 0 h 262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4481220" h="2627185">
                  <a:moveTo>
                    <a:pt x="2510832" y="0"/>
                  </a:moveTo>
                  <a:cubicBezTo>
                    <a:pt x="2490373" y="0"/>
                    <a:pt x="2468983" y="930"/>
                    <a:pt x="2447593" y="3720"/>
                  </a:cubicBezTo>
                  <a:cubicBezTo>
                    <a:pt x="2397375" y="11160"/>
                    <a:pt x="2347156" y="24179"/>
                    <a:pt x="2297867" y="44639"/>
                  </a:cubicBezTo>
                  <a:lnTo>
                    <a:pt x="2296937" y="44639"/>
                  </a:lnTo>
                  <a:lnTo>
                    <a:pt x="2296007" y="44639"/>
                  </a:lnTo>
                  <a:lnTo>
                    <a:pt x="2295077" y="44639"/>
                  </a:lnTo>
                  <a:lnTo>
                    <a:pt x="2296007" y="44639"/>
                  </a:lnTo>
                  <a:cubicBezTo>
                    <a:pt x="2242998" y="66958"/>
                    <a:pt x="2191850" y="96718"/>
                    <a:pt x="2145351" y="132987"/>
                  </a:cubicBezTo>
                  <a:cubicBezTo>
                    <a:pt x="2100712" y="167396"/>
                    <a:pt x="2061653" y="206455"/>
                    <a:pt x="2028174" y="249234"/>
                  </a:cubicBezTo>
                  <a:cubicBezTo>
                    <a:pt x="2017944" y="263184"/>
                    <a:pt x="2007714" y="277133"/>
                    <a:pt x="1998414" y="292013"/>
                  </a:cubicBezTo>
                  <a:cubicBezTo>
                    <a:pt x="2000274" y="300383"/>
                    <a:pt x="1996554" y="307822"/>
                    <a:pt x="1989115" y="311542"/>
                  </a:cubicBezTo>
                  <a:cubicBezTo>
                    <a:pt x="1986325" y="313402"/>
                    <a:pt x="1982605" y="314332"/>
                    <a:pt x="1979815" y="314332"/>
                  </a:cubicBezTo>
                  <a:cubicBezTo>
                    <a:pt x="1972375" y="314332"/>
                    <a:pt x="1966795" y="310612"/>
                    <a:pt x="1963075" y="305033"/>
                  </a:cubicBezTo>
                  <a:cubicBezTo>
                    <a:pt x="1961215" y="302243"/>
                    <a:pt x="1959355" y="299453"/>
                    <a:pt x="1957495" y="296663"/>
                  </a:cubicBezTo>
                  <a:cubicBezTo>
                    <a:pt x="1956565" y="294803"/>
                    <a:pt x="1955636" y="293873"/>
                    <a:pt x="1954705" y="292943"/>
                  </a:cubicBezTo>
                  <a:cubicBezTo>
                    <a:pt x="1952845" y="289223"/>
                    <a:pt x="1950055" y="286433"/>
                    <a:pt x="1948195" y="282713"/>
                  </a:cubicBezTo>
                  <a:cubicBezTo>
                    <a:pt x="1946336" y="279923"/>
                    <a:pt x="1944476" y="276203"/>
                    <a:pt x="1942616" y="273413"/>
                  </a:cubicBezTo>
                  <a:lnTo>
                    <a:pt x="1940756" y="271553"/>
                  </a:lnTo>
                  <a:lnTo>
                    <a:pt x="1935176" y="262254"/>
                  </a:lnTo>
                  <a:cubicBezTo>
                    <a:pt x="1925876" y="247374"/>
                    <a:pt x="1917506" y="234354"/>
                    <a:pt x="1909137" y="224124"/>
                  </a:cubicBezTo>
                  <a:cubicBezTo>
                    <a:pt x="1887747" y="197155"/>
                    <a:pt x="1860778" y="171116"/>
                    <a:pt x="1829158" y="146006"/>
                  </a:cubicBezTo>
                  <a:cubicBezTo>
                    <a:pt x="1791959" y="117177"/>
                    <a:pt x="1750110" y="92998"/>
                    <a:pt x="1704542" y="74398"/>
                  </a:cubicBezTo>
                  <a:cubicBezTo>
                    <a:pt x="1653393" y="53009"/>
                    <a:pt x="1598524" y="38129"/>
                    <a:pt x="1542726" y="30689"/>
                  </a:cubicBezTo>
                  <a:lnTo>
                    <a:pt x="1544586" y="31619"/>
                  </a:lnTo>
                  <a:cubicBezTo>
                    <a:pt x="1517616" y="27899"/>
                    <a:pt x="1488787" y="26039"/>
                    <a:pt x="1460888" y="26039"/>
                  </a:cubicBezTo>
                  <a:cubicBezTo>
                    <a:pt x="1432988" y="26039"/>
                    <a:pt x="1405089" y="27899"/>
                    <a:pt x="1378120" y="31619"/>
                  </a:cubicBezTo>
                  <a:cubicBezTo>
                    <a:pt x="1327901" y="38129"/>
                    <a:pt x="1279542" y="51149"/>
                    <a:pt x="1234903" y="69748"/>
                  </a:cubicBezTo>
                  <a:cubicBezTo>
                    <a:pt x="1199564" y="84628"/>
                    <a:pt x="1166085" y="104157"/>
                    <a:pt x="1137256" y="126477"/>
                  </a:cubicBezTo>
                  <a:cubicBezTo>
                    <a:pt x="1110286" y="146936"/>
                    <a:pt x="1087037" y="171116"/>
                    <a:pt x="1066577" y="196225"/>
                  </a:cubicBezTo>
                  <a:cubicBezTo>
                    <a:pt x="1046118" y="222265"/>
                    <a:pt x="1029378" y="251094"/>
                    <a:pt x="1016358" y="281783"/>
                  </a:cubicBezTo>
                  <a:cubicBezTo>
                    <a:pt x="1004269" y="311542"/>
                    <a:pt x="994969" y="343162"/>
                    <a:pt x="988459" y="376641"/>
                  </a:cubicBezTo>
                  <a:lnTo>
                    <a:pt x="990319" y="379431"/>
                  </a:lnTo>
                  <a:cubicBezTo>
                    <a:pt x="992179" y="383151"/>
                    <a:pt x="993109" y="387801"/>
                    <a:pt x="992179" y="392450"/>
                  </a:cubicBezTo>
                  <a:cubicBezTo>
                    <a:pt x="991249" y="397100"/>
                    <a:pt x="988459" y="400820"/>
                    <a:pt x="983809" y="402680"/>
                  </a:cubicBezTo>
                  <a:cubicBezTo>
                    <a:pt x="981019" y="404540"/>
                    <a:pt x="978229" y="405470"/>
                    <a:pt x="974509" y="405470"/>
                  </a:cubicBezTo>
                  <a:cubicBezTo>
                    <a:pt x="969860" y="405470"/>
                    <a:pt x="965210" y="403610"/>
                    <a:pt x="962420" y="400820"/>
                  </a:cubicBezTo>
                  <a:cubicBezTo>
                    <a:pt x="947540" y="384081"/>
                    <a:pt x="932660" y="371061"/>
                    <a:pt x="917781" y="358971"/>
                  </a:cubicBezTo>
                  <a:cubicBezTo>
                    <a:pt x="897321" y="343162"/>
                    <a:pt x="875002" y="330142"/>
                    <a:pt x="852682" y="320842"/>
                  </a:cubicBezTo>
                  <a:cubicBezTo>
                    <a:pt x="829433" y="311542"/>
                    <a:pt x="805254" y="305033"/>
                    <a:pt x="780144" y="301313"/>
                  </a:cubicBezTo>
                  <a:cubicBezTo>
                    <a:pt x="766195" y="299453"/>
                    <a:pt x="752245" y="298523"/>
                    <a:pt x="737365" y="298523"/>
                  </a:cubicBezTo>
                  <a:cubicBezTo>
                    <a:pt x="721556" y="298523"/>
                    <a:pt x="705746" y="299453"/>
                    <a:pt x="689936" y="301313"/>
                  </a:cubicBezTo>
                  <a:cubicBezTo>
                    <a:pt x="655527" y="306892"/>
                    <a:pt x="621118" y="316192"/>
                    <a:pt x="587639" y="329212"/>
                  </a:cubicBezTo>
                  <a:cubicBezTo>
                    <a:pt x="555090" y="343162"/>
                    <a:pt x="525331" y="359901"/>
                    <a:pt x="499291" y="380361"/>
                  </a:cubicBezTo>
                  <a:cubicBezTo>
                    <a:pt x="476972" y="398030"/>
                    <a:pt x="456512" y="418490"/>
                    <a:pt x="438843" y="439879"/>
                  </a:cubicBezTo>
                  <a:cubicBezTo>
                    <a:pt x="421173" y="463129"/>
                    <a:pt x="406293" y="488238"/>
                    <a:pt x="395134" y="514277"/>
                  </a:cubicBezTo>
                  <a:cubicBezTo>
                    <a:pt x="383044" y="544037"/>
                    <a:pt x="373744" y="576586"/>
                    <a:pt x="369094" y="610065"/>
                  </a:cubicBezTo>
                  <a:cubicBezTo>
                    <a:pt x="364444" y="646334"/>
                    <a:pt x="364444" y="684463"/>
                    <a:pt x="370024" y="723522"/>
                  </a:cubicBezTo>
                  <a:cubicBezTo>
                    <a:pt x="376534" y="769091"/>
                    <a:pt x="388624" y="812800"/>
                    <a:pt x="405364" y="854649"/>
                  </a:cubicBezTo>
                  <a:lnTo>
                    <a:pt x="405364" y="855579"/>
                  </a:lnTo>
                  <a:cubicBezTo>
                    <a:pt x="411873" y="870459"/>
                    <a:pt x="419313" y="885338"/>
                    <a:pt x="426753" y="900218"/>
                  </a:cubicBezTo>
                  <a:cubicBezTo>
                    <a:pt x="429543" y="901148"/>
                    <a:pt x="431403" y="903008"/>
                    <a:pt x="434193" y="903938"/>
                  </a:cubicBezTo>
                  <a:cubicBezTo>
                    <a:pt x="438843" y="906728"/>
                    <a:pt x="441633" y="910448"/>
                    <a:pt x="443492" y="916028"/>
                  </a:cubicBezTo>
                  <a:cubicBezTo>
                    <a:pt x="445353" y="921607"/>
                    <a:pt x="444422" y="927187"/>
                    <a:pt x="441633" y="931837"/>
                  </a:cubicBezTo>
                  <a:cubicBezTo>
                    <a:pt x="440703" y="933697"/>
                    <a:pt x="438843" y="935557"/>
                    <a:pt x="436983" y="937417"/>
                  </a:cubicBezTo>
                  <a:cubicBezTo>
                    <a:pt x="436053" y="938347"/>
                    <a:pt x="434193" y="940207"/>
                    <a:pt x="433263" y="941137"/>
                  </a:cubicBezTo>
                  <a:cubicBezTo>
                    <a:pt x="431403" y="942067"/>
                    <a:pt x="428613" y="942997"/>
                    <a:pt x="425823" y="942997"/>
                  </a:cubicBezTo>
                  <a:cubicBezTo>
                    <a:pt x="423033" y="942997"/>
                    <a:pt x="421173" y="942067"/>
                    <a:pt x="419313" y="941137"/>
                  </a:cubicBezTo>
                  <a:lnTo>
                    <a:pt x="413733" y="940207"/>
                  </a:lnTo>
                  <a:cubicBezTo>
                    <a:pt x="399784" y="937417"/>
                    <a:pt x="384904" y="934627"/>
                    <a:pt x="370024" y="932767"/>
                  </a:cubicBezTo>
                  <a:cubicBezTo>
                    <a:pt x="356075" y="930907"/>
                    <a:pt x="343055" y="929977"/>
                    <a:pt x="329105" y="929977"/>
                  </a:cubicBezTo>
                  <a:cubicBezTo>
                    <a:pt x="317946" y="929977"/>
                    <a:pt x="305856" y="930907"/>
                    <a:pt x="294696" y="931837"/>
                  </a:cubicBezTo>
                  <a:cubicBezTo>
                    <a:pt x="271447" y="935557"/>
                    <a:pt x="249127" y="941137"/>
                    <a:pt x="227738" y="950437"/>
                  </a:cubicBezTo>
                  <a:cubicBezTo>
                    <a:pt x="204488" y="960666"/>
                    <a:pt x="183099" y="973686"/>
                    <a:pt x="162640" y="988566"/>
                  </a:cubicBezTo>
                  <a:cubicBezTo>
                    <a:pt x="139390" y="1007165"/>
                    <a:pt x="118000" y="1028555"/>
                    <a:pt x="98471" y="1053664"/>
                  </a:cubicBezTo>
                  <a:cubicBezTo>
                    <a:pt x="75222" y="1084353"/>
                    <a:pt x="55692" y="1117833"/>
                    <a:pt x="39882" y="1155032"/>
                  </a:cubicBezTo>
                  <a:cubicBezTo>
                    <a:pt x="22213" y="1197811"/>
                    <a:pt x="10123" y="1241520"/>
                    <a:pt x="3613" y="1286158"/>
                  </a:cubicBezTo>
                  <a:cubicBezTo>
                    <a:pt x="-1037" y="1325218"/>
                    <a:pt x="-1037" y="1364277"/>
                    <a:pt x="2683" y="1401476"/>
                  </a:cubicBezTo>
                  <a:cubicBezTo>
                    <a:pt x="7333" y="1436815"/>
                    <a:pt x="16633" y="1469364"/>
                    <a:pt x="27793" y="1498193"/>
                  </a:cubicBezTo>
                  <a:cubicBezTo>
                    <a:pt x="38023" y="1522373"/>
                    <a:pt x="51972" y="1546552"/>
                    <a:pt x="68712" y="1567942"/>
                  </a:cubicBezTo>
                  <a:cubicBezTo>
                    <a:pt x="85451" y="1588401"/>
                    <a:pt x="104051" y="1607931"/>
                    <a:pt x="124510" y="1623740"/>
                  </a:cubicBezTo>
                  <a:cubicBezTo>
                    <a:pt x="146830" y="1640480"/>
                    <a:pt x="171009" y="1654430"/>
                    <a:pt x="197049" y="1665589"/>
                  </a:cubicBezTo>
                  <a:cubicBezTo>
                    <a:pt x="201698" y="1667449"/>
                    <a:pt x="205419" y="1669309"/>
                    <a:pt x="210068" y="1670239"/>
                  </a:cubicBezTo>
                  <a:cubicBezTo>
                    <a:pt x="215648" y="1672099"/>
                    <a:pt x="218438" y="1674889"/>
                    <a:pt x="220298" y="1677679"/>
                  </a:cubicBezTo>
                  <a:cubicBezTo>
                    <a:pt x="222158" y="1681399"/>
                    <a:pt x="223088" y="1686049"/>
                    <a:pt x="222158" y="1690699"/>
                  </a:cubicBezTo>
                  <a:cubicBezTo>
                    <a:pt x="222158" y="1692559"/>
                    <a:pt x="221228" y="1693489"/>
                    <a:pt x="220298" y="1695348"/>
                  </a:cubicBezTo>
                  <a:cubicBezTo>
                    <a:pt x="219368" y="1697209"/>
                    <a:pt x="218438" y="1699998"/>
                    <a:pt x="216578" y="1701858"/>
                  </a:cubicBezTo>
                  <a:cubicBezTo>
                    <a:pt x="210998" y="1707438"/>
                    <a:pt x="206348" y="1713018"/>
                    <a:pt x="202628" y="1718598"/>
                  </a:cubicBezTo>
                  <a:cubicBezTo>
                    <a:pt x="188679" y="1737197"/>
                    <a:pt x="175659" y="1759517"/>
                    <a:pt x="165429" y="1782766"/>
                  </a:cubicBezTo>
                  <a:cubicBezTo>
                    <a:pt x="152410" y="1814386"/>
                    <a:pt x="143110" y="1849725"/>
                    <a:pt x="137530" y="1887854"/>
                  </a:cubicBezTo>
                  <a:cubicBezTo>
                    <a:pt x="131950" y="1933423"/>
                    <a:pt x="131950" y="1980852"/>
                    <a:pt x="138460" y="2029210"/>
                  </a:cubicBezTo>
                  <a:cubicBezTo>
                    <a:pt x="144970" y="2077569"/>
                    <a:pt x="157060" y="2123138"/>
                    <a:pt x="174729" y="2164987"/>
                  </a:cubicBezTo>
                  <a:cubicBezTo>
                    <a:pt x="188679" y="2196606"/>
                    <a:pt x="203558" y="2223576"/>
                    <a:pt x="221228" y="2246825"/>
                  </a:cubicBezTo>
                  <a:cubicBezTo>
                    <a:pt x="237968" y="2268215"/>
                    <a:pt x="258427" y="2288674"/>
                    <a:pt x="281676" y="2307274"/>
                  </a:cubicBezTo>
                  <a:cubicBezTo>
                    <a:pt x="312366" y="2330523"/>
                    <a:pt x="347705" y="2350982"/>
                    <a:pt x="386764" y="2367722"/>
                  </a:cubicBezTo>
                  <a:cubicBezTo>
                    <a:pt x="440703" y="2390042"/>
                    <a:pt x="499291" y="2405851"/>
                    <a:pt x="561600" y="2414221"/>
                  </a:cubicBezTo>
                  <a:cubicBezTo>
                    <a:pt x="593219" y="2417941"/>
                    <a:pt x="623908" y="2419801"/>
                    <a:pt x="654597" y="2419801"/>
                  </a:cubicBezTo>
                  <a:cubicBezTo>
                    <a:pt x="682497" y="2419801"/>
                    <a:pt x="710396" y="2417941"/>
                    <a:pt x="737365" y="2415151"/>
                  </a:cubicBezTo>
                  <a:cubicBezTo>
                    <a:pt x="782004" y="2408641"/>
                    <a:pt x="821993" y="2398411"/>
                    <a:pt x="858262" y="2383532"/>
                  </a:cubicBezTo>
                  <a:cubicBezTo>
                    <a:pt x="890812" y="2369582"/>
                    <a:pt x="919641" y="2352842"/>
                    <a:pt x="944750" y="2333313"/>
                  </a:cubicBezTo>
                  <a:cubicBezTo>
                    <a:pt x="968930" y="2313783"/>
                    <a:pt x="990319" y="2292394"/>
                    <a:pt x="1009849" y="2267284"/>
                  </a:cubicBezTo>
                  <a:cubicBezTo>
                    <a:pt x="1013569" y="2262635"/>
                    <a:pt x="1020078" y="2260775"/>
                    <a:pt x="1024728" y="2260775"/>
                  </a:cubicBezTo>
                  <a:cubicBezTo>
                    <a:pt x="1030308" y="2260775"/>
                    <a:pt x="1035888" y="2262635"/>
                    <a:pt x="1039608" y="2267284"/>
                  </a:cubicBezTo>
                  <a:cubicBezTo>
                    <a:pt x="1043328" y="2271004"/>
                    <a:pt x="1046118" y="2276584"/>
                    <a:pt x="1046118" y="2282164"/>
                  </a:cubicBezTo>
                  <a:cubicBezTo>
                    <a:pt x="1046118" y="2285884"/>
                    <a:pt x="1045188" y="2289604"/>
                    <a:pt x="1043328" y="2292394"/>
                  </a:cubicBezTo>
                  <a:cubicBezTo>
                    <a:pt x="1044258" y="2295184"/>
                    <a:pt x="1045188" y="2297974"/>
                    <a:pt x="1046118" y="2299834"/>
                  </a:cubicBezTo>
                  <a:cubicBezTo>
                    <a:pt x="1060067" y="2330523"/>
                    <a:pt x="1077737" y="2361212"/>
                    <a:pt x="1101916" y="2392831"/>
                  </a:cubicBezTo>
                  <a:cubicBezTo>
                    <a:pt x="1113076" y="2406781"/>
                    <a:pt x="1123306" y="2418871"/>
                    <a:pt x="1133536" y="2429100"/>
                  </a:cubicBezTo>
                  <a:cubicBezTo>
                    <a:pt x="1142835" y="2438400"/>
                    <a:pt x="1153065" y="2447700"/>
                    <a:pt x="1164225" y="2456070"/>
                  </a:cubicBezTo>
                  <a:cubicBezTo>
                    <a:pt x="1191194" y="2476529"/>
                    <a:pt x="1222813" y="2495129"/>
                    <a:pt x="1257222" y="2510009"/>
                  </a:cubicBezTo>
                  <a:cubicBezTo>
                    <a:pt x="1301861" y="2528608"/>
                    <a:pt x="1351151" y="2541628"/>
                    <a:pt x="1404159" y="2549068"/>
                  </a:cubicBezTo>
                  <a:cubicBezTo>
                    <a:pt x="1433918" y="2552788"/>
                    <a:pt x="1465538" y="2554647"/>
                    <a:pt x="1496227" y="2554647"/>
                  </a:cubicBezTo>
                  <a:cubicBezTo>
                    <a:pt x="1528776" y="2554647"/>
                    <a:pt x="1561325" y="2552788"/>
                    <a:pt x="1593874" y="2548138"/>
                  </a:cubicBezTo>
                  <a:cubicBezTo>
                    <a:pt x="1656183" y="2539768"/>
                    <a:pt x="1714771" y="2523958"/>
                    <a:pt x="1768710" y="2500709"/>
                  </a:cubicBezTo>
                  <a:cubicBezTo>
                    <a:pt x="1812419" y="2482109"/>
                    <a:pt x="1851478" y="2459790"/>
                    <a:pt x="1885887" y="2433750"/>
                  </a:cubicBezTo>
                  <a:cubicBezTo>
                    <a:pt x="1913787" y="2411431"/>
                    <a:pt x="1938896" y="2387251"/>
                    <a:pt x="1959355" y="2361212"/>
                  </a:cubicBezTo>
                  <a:cubicBezTo>
                    <a:pt x="1977955" y="2337033"/>
                    <a:pt x="1992835" y="2310994"/>
                    <a:pt x="2003994" y="2284024"/>
                  </a:cubicBezTo>
                  <a:cubicBezTo>
                    <a:pt x="2008644" y="2273794"/>
                    <a:pt x="2012364" y="2262635"/>
                    <a:pt x="2016084" y="2251475"/>
                  </a:cubicBezTo>
                  <a:cubicBezTo>
                    <a:pt x="2017014" y="2247755"/>
                    <a:pt x="2018874" y="2244965"/>
                    <a:pt x="2021664" y="2243105"/>
                  </a:cubicBezTo>
                  <a:cubicBezTo>
                    <a:pt x="2023524" y="2234735"/>
                    <a:pt x="2030964" y="2228226"/>
                    <a:pt x="2040263" y="2228226"/>
                  </a:cubicBezTo>
                  <a:cubicBezTo>
                    <a:pt x="2044913" y="2228226"/>
                    <a:pt x="2050493" y="2230085"/>
                    <a:pt x="2054213" y="2234735"/>
                  </a:cubicBezTo>
                  <a:cubicBezTo>
                    <a:pt x="2057933" y="2238455"/>
                    <a:pt x="2059793" y="2243105"/>
                    <a:pt x="2058863" y="2247755"/>
                  </a:cubicBezTo>
                  <a:cubicBezTo>
                    <a:pt x="2058863" y="2250545"/>
                    <a:pt x="2058863" y="2254265"/>
                    <a:pt x="2058863" y="2257055"/>
                  </a:cubicBezTo>
                  <a:cubicBezTo>
                    <a:pt x="2058863" y="2258915"/>
                    <a:pt x="2059793" y="2260775"/>
                    <a:pt x="2059793" y="2262635"/>
                  </a:cubicBezTo>
                  <a:lnTo>
                    <a:pt x="2059793" y="2264495"/>
                  </a:lnTo>
                  <a:cubicBezTo>
                    <a:pt x="2060723" y="2270075"/>
                    <a:pt x="2061653" y="2276584"/>
                    <a:pt x="2063513" y="2282164"/>
                  </a:cubicBezTo>
                  <a:cubicBezTo>
                    <a:pt x="2065373" y="2290534"/>
                    <a:pt x="2068163" y="2297974"/>
                    <a:pt x="2070952" y="2305414"/>
                  </a:cubicBezTo>
                  <a:cubicBezTo>
                    <a:pt x="2076533" y="2318433"/>
                    <a:pt x="2083972" y="2331453"/>
                    <a:pt x="2093272" y="2343543"/>
                  </a:cubicBezTo>
                  <a:cubicBezTo>
                    <a:pt x="2103502" y="2356562"/>
                    <a:pt x="2115591" y="2368652"/>
                    <a:pt x="2129541" y="2378882"/>
                  </a:cubicBezTo>
                  <a:cubicBezTo>
                    <a:pt x="2149071" y="2392831"/>
                    <a:pt x="2171390" y="2405851"/>
                    <a:pt x="2195570" y="2417011"/>
                  </a:cubicBezTo>
                  <a:cubicBezTo>
                    <a:pt x="2231838" y="2431891"/>
                    <a:pt x="2271828" y="2443050"/>
                    <a:pt x="2314607" y="2448630"/>
                  </a:cubicBezTo>
                  <a:cubicBezTo>
                    <a:pt x="2338786" y="2451420"/>
                    <a:pt x="2363895" y="2453280"/>
                    <a:pt x="2388075" y="2453280"/>
                  </a:cubicBezTo>
                  <a:cubicBezTo>
                    <a:pt x="2412254" y="2453280"/>
                    <a:pt x="2437364" y="2451420"/>
                    <a:pt x="2461543" y="2448630"/>
                  </a:cubicBezTo>
                  <a:cubicBezTo>
                    <a:pt x="2502462" y="2443050"/>
                    <a:pt x="2538731" y="2433750"/>
                    <a:pt x="2571280" y="2419801"/>
                  </a:cubicBezTo>
                  <a:cubicBezTo>
                    <a:pt x="2593600" y="2409571"/>
                    <a:pt x="2613129" y="2399341"/>
                    <a:pt x="2629869" y="2386322"/>
                  </a:cubicBezTo>
                  <a:cubicBezTo>
                    <a:pt x="2641959" y="2377022"/>
                    <a:pt x="2651258" y="2366792"/>
                    <a:pt x="2659628" y="2356562"/>
                  </a:cubicBezTo>
                  <a:cubicBezTo>
                    <a:pt x="2666138" y="2347263"/>
                    <a:pt x="2671718" y="2337963"/>
                    <a:pt x="2676368" y="2327733"/>
                  </a:cubicBezTo>
                  <a:cubicBezTo>
                    <a:pt x="2678227" y="2323083"/>
                    <a:pt x="2680088" y="2319363"/>
                    <a:pt x="2684737" y="2317503"/>
                  </a:cubicBezTo>
                  <a:cubicBezTo>
                    <a:pt x="2687527" y="2315643"/>
                    <a:pt x="2691247" y="2314713"/>
                    <a:pt x="2694037" y="2314713"/>
                  </a:cubicBezTo>
                  <a:cubicBezTo>
                    <a:pt x="2695897" y="2314713"/>
                    <a:pt x="2697757" y="2314713"/>
                    <a:pt x="2698687" y="2315643"/>
                  </a:cubicBezTo>
                  <a:cubicBezTo>
                    <a:pt x="2699617" y="2315643"/>
                    <a:pt x="2700547" y="2315643"/>
                    <a:pt x="2700547" y="2314713"/>
                  </a:cubicBezTo>
                  <a:lnTo>
                    <a:pt x="2701477" y="2314713"/>
                  </a:lnTo>
                  <a:cubicBezTo>
                    <a:pt x="2703337" y="2314713"/>
                    <a:pt x="2704267" y="2313783"/>
                    <a:pt x="2706127" y="2313783"/>
                  </a:cubicBezTo>
                  <a:cubicBezTo>
                    <a:pt x="2714497" y="2313783"/>
                    <a:pt x="2721007" y="2319363"/>
                    <a:pt x="2723797" y="2326803"/>
                  </a:cubicBezTo>
                  <a:cubicBezTo>
                    <a:pt x="2724726" y="2329593"/>
                    <a:pt x="2725657" y="2332383"/>
                    <a:pt x="2726586" y="2335173"/>
                  </a:cubicBezTo>
                  <a:lnTo>
                    <a:pt x="2727517" y="2337033"/>
                  </a:lnTo>
                  <a:cubicBezTo>
                    <a:pt x="2728446" y="2339823"/>
                    <a:pt x="2730307" y="2341683"/>
                    <a:pt x="2731236" y="2344473"/>
                  </a:cubicBezTo>
                  <a:lnTo>
                    <a:pt x="2732167" y="2347263"/>
                  </a:lnTo>
                  <a:lnTo>
                    <a:pt x="2734956" y="2352842"/>
                  </a:lnTo>
                  <a:cubicBezTo>
                    <a:pt x="2736816" y="2357492"/>
                    <a:pt x="2739606" y="2362142"/>
                    <a:pt x="2741466" y="2366792"/>
                  </a:cubicBezTo>
                  <a:cubicBezTo>
                    <a:pt x="2747046" y="2377952"/>
                    <a:pt x="2750766" y="2386322"/>
                    <a:pt x="2755416" y="2394691"/>
                  </a:cubicBezTo>
                  <a:cubicBezTo>
                    <a:pt x="2764716" y="2411431"/>
                    <a:pt x="2775875" y="2428171"/>
                    <a:pt x="2787035" y="2443050"/>
                  </a:cubicBezTo>
                  <a:cubicBezTo>
                    <a:pt x="2807495" y="2469090"/>
                    <a:pt x="2830744" y="2492339"/>
                    <a:pt x="2857714" y="2513728"/>
                  </a:cubicBezTo>
                  <a:cubicBezTo>
                    <a:pt x="2890263" y="2538838"/>
                    <a:pt x="2926531" y="2559297"/>
                    <a:pt x="2967451" y="2576967"/>
                  </a:cubicBezTo>
                  <a:cubicBezTo>
                    <a:pt x="3017669" y="2597426"/>
                    <a:pt x="3073468" y="2612306"/>
                    <a:pt x="3132986" y="2620676"/>
                  </a:cubicBezTo>
                  <a:cubicBezTo>
                    <a:pt x="3166465" y="2625326"/>
                    <a:pt x="3201805" y="2627186"/>
                    <a:pt x="3236214" y="2627186"/>
                  </a:cubicBezTo>
                  <a:cubicBezTo>
                    <a:pt x="3274343" y="2627186"/>
                    <a:pt x="3312472" y="2624396"/>
                    <a:pt x="3351531" y="2619746"/>
                  </a:cubicBezTo>
                  <a:cubicBezTo>
                    <a:pt x="3426859" y="2609516"/>
                    <a:pt x="3498467" y="2589987"/>
                    <a:pt x="3565426" y="2563017"/>
                  </a:cubicBezTo>
                  <a:cubicBezTo>
                    <a:pt x="3619364" y="2539768"/>
                    <a:pt x="3668653" y="2511869"/>
                    <a:pt x="3711432" y="2479319"/>
                  </a:cubicBezTo>
                  <a:cubicBezTo>
                    <a:pt x="3745842" y="2452350"/>
                    <a:pt x="3774671" y="2423521"/>
                    <a:pt x="3799780" y="2392831"/>
                  </a:cubicBezTo>
                  <a:cubicBezTo>
                    <a:pt x="3820240" y="2365862"/>
                    <a:pt x="3837909" y="2336103"/>
                    <a:pt x="3850929" y="2305414"/>
                  </a:cubicBezTo>
                  <a:cubicBezTo>
                    <a:pt x="3863019" y="2275654"/>
                    <a:pt x="3871389" y="2245895"/>
                    <a:pt x="3875108" y="2215206"/>
                  </a:cubicBezTo>
                  <a:cubicBezTo>
                    <a:pt x="3876038" y="2210556"/>
                    <a:pt x="3876038" y="2205906"/>
                    <a:pt x="3876968" y="2201256"/>
                  </a:cubicBezTo>
                  <a:cubicBezTo>
                    <a:pt x="3876968" y="2197536"/>
                    <a:pt x="3877898" y="2193816"/>
                    <a:pt x="3881618" y="2190096"/>
                  </a:cubicBezTo>
                  <a:cubicBezTo>
                    <a:pt x="3883478" y="2188236"/>
                    <a:pt x="3885338" y="2187306"/>
                    <a:pt x="3888128" y="2186377"/>
                  </a:cubicBezTo>
                  <a:cubicBezTo>
                    <a:pt x="3891848" y="2181727"/>
                    <a:pt x="3898358" y="2178937"/>
                    <a:pt x="3904868" y="2178937"/>
                  </a:cubicBezTo>
                  <a:cubicBezTo>
                    <a:pt x="3906728" y="2178937"/>
                    <a:pt x="3908588" y="2178937"/>
                    <a:pt x="3910447" y="2179867"/>
                  </a:cubicBezTo>
                  <a:cubicBezTo>
                    <a:pt x="3923467" y="2182656"/>
                    <a:pt x="3937417" y="2185447"/>
                    <a:pt x="3953226" y="2187306"/>
                  </a:cubicBezTo>
                  <a:cubicBezTo>
                    <a:pt x="3971826" y="2189166"/>
                    <a:pt x="3989495" y="2191027"/>
                    <a:pt x="4008095" y="2191027"/>
                  </a:cubicBezTo>
                  <a:cubicBezTo>
                    <a:pt x="4025765" y="2191027"/>
                    <a:pt x="4043434" y="2190096"/>
                    <a:pt x="4060174" y="2188236"/>
                  </a:cubicBezTo>
                  <a:cubicBezTo>
                    <a:pt x="4093653" y="2183587"/>
                    <a:pt x="4126202" y="2174287"/>
                    <a:pt x="4158751" y="2161267"/>
                  </a:cubicBezTo>
                  <a:cubicBezTo>
                    <a:pt x="4193160" y="2146387"/>
                    <a:pt x="4225710" y="2126858"/>
                    <a:pt x="4256399" y="2103608"/>
                  </a:cubicBezTo>
                  <a:cubicBezTo>
                    <a:pt x="4289878" y="2077569"/>
                    <a:pt x="4320568" y="2045950"/>
                    <a:pt x="4348467" y="2010611"/>
                  </a:cubicBezTo>
                  <a:cubicBezTo>
                    <a:pt x="4379156" y="1970622"/>
                    <a:pt x="4404265" y="1926913"/>
                    <a:pt x="4424725" y="1879484"/>
                  </a:cubicBezTo>
                  <a:lnTo>
                    <a:pt x="4424725" y="1878554"/>
                  </a:lnTo>
                  <a:cubicBezTo>
                    <a:pt x="4444254" y="1830195"/>
                    <a:pt x="4458204" y="1780906"/>
                    <a:pt x="4465644" y="1731618"/>
                  </a:cubicBezTo>
                  <a:cubicBezTo>
                    <a:pt x="4471224" y="1686979"/>
                    <a:pt x="4471224" y="1643270"/>
                    <a:pt x="4466574" y="1600491"/>
                  </a:cubicBezTo>
                  <a:cubicBezTo>
                    <a:pt x="4460994" y="1563292"/>
                    <a:pt x="4451694" y="1527953"/>
                    <a:pt x="4438675" y="1495403"/>
                  </a:cubicBezTo>
                  <a:cubicBezTo>
                    <a:pt x="4426585" y="1466574"/>
                    <a:pt x="4410775" y="1438675"/>
                    <a:pt x="4391246" y="1414495"/>
                  </a:cubicBezTo>
                  <a:cubicBezTo>
                    <a:pt x="4371716" y="1389386"/>
                    <a:pt x="4348467" y="1367067"/>
                    <a:pt x="4323357" y="1346607"/>
                  </a:cubicBezTo>
                  <a:cubicBezTo>
                    <a:pt x="4307548" y="1334517"/>
                    <a:pt x="4289878" y="1323358"/>
                    <a:pt x="4272209" y="1313128"/>
                  </a:cubicBezTo>
                  <a:cubicBezTo>
                    <a:pt x="4264769" y="1309408"/>
                    <a:pt x="4261049" y="1301038"/>
                    <a:pt x="4261979" y="1292668"/>
                  </a:cubicBezTo>
                  <a:cubicBezTo>
                    <a:pt x="4259189" y="1283369"/>
                    <a:pt x="4262909" y="1274069"/>
                    <a:pt x="4271279" y="1268489"/>
                  </a:cubicBezTo>
                  <a:cubicBezTo>
                    <a:pt x="4274998" y="1266629"/>
                    <a:pt x="4278719" y="1264769"/>
                    <a:pt x="4282438" y="1262909"/>
                  </a:cubicBezTo>
                  <a:lnTo>
                    <a:pt x="4286158" y="1261049"/>
                  </a:lnTo>
                  <a:cubicBezTo>
                    <a:pt x="4288948" y="1260119"/>
                    <a:pt x="4291738" y="1259189"/>
                    <a:pt x="4294528" y="1257329"/>
                  </a:cubicBezTo>
                  <a:cubicBezTo>
                    <a:pt x="4315918" y="1248029"/>
                    <a:pt x="4336377" y="1235940"/>
                    <a:pt x="4354977" y="1221990"/>
                  </a:cubicBezTo>
                  <a:cubicBezTo>
                    <a:pt x="4374506" y="1206181"/>
                    <a:pt x="4392176" y="1188511"/>
                    <a:pt x="4407985" y="1168981"/>
                  </a:cubicBezTo>
                  <a:cubicBezTo>
                    <a:pt x="4424725" y="1146662"/>
                    <a:pt x="4438675" y="1121553"/>
                    <a:pt x="4450764" y="1094583"/>
                  </a:cubicBezTo>
                  <a:cubicBezTo>
                    <a:pt x="4463784" y="1063894"/>
                    <a:pt x="4472154" y="1031345"/>
                    <a:pt x="4477733" y="996936"/>
                  </a:cubicBezTo>
                  <a:cubicBezTo>
                    <a:pt x="4482383" y="960666"/>
                    <a:pt x="4482383" y="923467"/>
                    <a:pt x="4477733" y="887198"/>
                  </a:cubicBezTo>
                  <a:cubicBezTo>
                    <a:pt x="4473083" y="853719"/>
                    <a:pt x="4464714" y="822100"/>
                    <a:pt x="4451694" y="792341"/>
                  </a:cubicBezTo>
                  <a:cubicBezTo>
                    <a:pt x="4439604" y="763511"/>
                    <a:pt x="4423795" y="736542"/>
                    <a:pt x="4405195" y="712363"/>
                  </a:cubicBezTo>
                  <a:cubicBezTo>
                    <a:pt x="4385666" y="687253"/>
                    <a:pt x="4362416" y="664934"/>
                    <a:pt x="4337307" y="644474"/>
                  </a:cubicBezTo>
                  <a:cubicBezTo>
                    <a:pt x="4308478" y="622155"/>
                    <a:pt x="4275929" y="603555"/>
                    <a:pt x="4240589" y="588676"/>
                  </a:cubicBezTo>
                  <a:cubicBezTo>
                    <a:pt x="4199670" y="571936"/>
                    <a:pt x="4156891" y="559846"/>
                    <a:pt x="4113183" y="554266"/>
                  </a:cubicBezTo>
                  <a:cubicBezTo>
                    <a:pt x="4091793" y="551477"/>
                    <a:pt x="4069474" y="550547"/>
                    <a:pt x="4047154" y="550547"/>
                  </a:cubicBezTo>
                  <a:cubicBezTo>
                    <a:pt x="4023904" y="550547"/>
                    <a:pt x="4000655" y="552406"/>
                    <a:pt x="3978336" y="555196"/>
                  </a:cubicBezTo>
                  <a:cubicBezTo>
                    <a:pt x="3952296" y="558916"/>
                    <a:pt x="3926257" y="564496"/>
                    <a:pt x="3901147" y="571936"/>
                  </a:cubicBezTo>
                  <a:cubicBezTo>
                    <a:pt x="3899288" y="571936"/>
                    <a:pt x="3898358" y="572866"/>
                    <a:pt x="3896497" y="572866"/>
                  </a:cubicBezTo>
                  <a:cubicBezTo>
                    <a:pt x="3889058" y="572866"/>
                    <a:pt x="3882548" y="568216"/>
                    <a:pt x="3880688" y="560776"/>
                  </a:cubicBezTo>
                  <a:cubicBezTo>
                    <a:pt x="3877898" y="557986"/>
                    <a:pt x="3875108" y="555196"/>
                    <a:pt x="3875108" y="551477"/>
                  </a:cubicBezTo>
                  <a:cubicBezTo>
                    <a:pt x="3870458" y="524507"/>
                    <a:pt x="3864879" y="497538"/>
                    <a:pt x="3857439" y="470568"/>
                  </a:cubicBezTo>
                  <a:cubicBezTo>
                    <a:pt x="3849999" y="445459"/>
                    <a:pt x="3842559" y="422210"/>
                    <a:pt x="3833259" y="399890"/>
                  </a:cubicBezTo>
                  <a:cubicBezTo>
                    <a:pt x="3815590" y="358971"/>
                    <a:pt x="3794200" y="321772"/>
                    <a:pt x="3770021" y="289223"/>
                  </a:cubicBezTo>
                  <a:cubicBezTo>
                    <a:pt x="3746771" y="260394"/>
                    <a:pt x="3720732" y="234354"/>
                    <a:pt x="3691903" y="211105"/>
                  </a:cubicBezTo>
                  <a:cubicBezTo>
                    <a:pt x="3659353" y="185995"/>
                    <a:pt x="3623085" y="165536"/>
                    <a:pt x="3584025" y="148796"/>
                  </a:cubicBezTo>
                  <a:cubicBezTo>
                    <a:pt x="3541247" y="131127"/>
                    <a:pt x="3495678" y="119037"/>
                    <a:pt x="3448249" y="111597"/>
                  </a:cubicBezTo>
                  <a:cubicBezTo>
                    <a:pt x="3423139" y="108807"/>
                    <a:pt x="3397100" y="106947"/>
                    <a:pt x="3371991" y="106947"/>
                  </a:cubicBezTo>
                  <a:cubicBezTo>
                    <a:pt x="3345021" y="106947"/>
                    <a:pt x="3317122" y="108807"/>
                    <a:pt x="3288293" y="112527"/>
                  </a:cubicBezTo>
                  <a:cubicBezTo>
                    <a:pt x="3227844" y="120897"/>
                    <a:pt x="3170186" y="136707"/>
                    <a:pt x="3116247" y="159026"/>
                  </a:cubicBezTo>
                  <a:cubicBezTo>
                    <a:pt x="3066028" y="180416"/>
                    <a:pt x="3018599" y="208315"/>
                    <a:pt x="2975820" y="240864"/>
                  </a:cubicBezTo>
                  <a:cubicBezTo>
                    <a:pt x="2945131" y="265044"/>
                    <a:pt x="2916302" y="292013"/>
                    <a:pt x="2891192" y="319912"/>
                  </a:cubicBezTo>
                  <a:cubicBezTo>
                    <a:pt x="2890263" y="321772"/>
                    <a:pt x="2889332" y="323632"/>
                    <a:pt x="2887472" y="324562"/>
                  </a:cubicBezTo>
                  <a:cubicBezTo>
                    <a:pt x="2884682" y="327352"/>
                    <a:pt x="2880033" y="329212"/>
                    <a:pt x="2875383" y="329212"/>
                  </a:cubicBezTo>
                  <a:cubicBezTo>
                    <a:pt x="2867943" y="329212"/>
                    <a:pt x="2860503" y="323632"/>
                    <a:pt x="2858643" y="317122"/>
                  </a:cubicBezTo>
                  <a:cubicBezTo>
                    <a:pt x="2850273" y="278063"/>
                    <a:pt x="2840044" y="243654"/>
                    <a:pt x="2827024" y="212965"/>
                  </a:cubicBezTo>
                  <a:cubicBezTo>
                    <a:pt x="2812144" y="178556"/>
                    <a:pt x="2795405" y="147866"/>
                    <a:pt x="2774945" y="121827"/>
                  </a:cubicBezTo>
                  <a:cubicBezTo>
                    <a:pt x="2758206" y="100438"/>
                    <a:pt x="2739606" y="81838"/>
                    <a:pt x="2718217" y="65098"/>
                  </a:cubicBezTo>
                  <a:cubicBezTo>
                    <a:pt x="2697757" y="49289"/>
                    <a:pt x="2674508" y="36269"/>
                    <a:pt x="2649398" y="25109"/>
                  </a:cubicBezTo>
                  <a:cubicBezTo>
                    <a:pt x="2621499" y="13950"/>
                    <a:pt x="2590810" y="5580"/>
                    <a:pt x="2559191" y="930"/>
                  </a:cubicBezTo>
                  <a:cubicBezTo>
                    <a:pt x="2548031" y="1860"/>
                    <a:pt x="2529431" y="0"/>
                    <a:pt x="2510832" y="0"/>
                  </a:cubicBezTo>
                  <a:lnTo>
                    <a:pt x="2510832" y="0"/>
                  </a:lnTo>
                  <a:close/>
                </a:path>
              </a:pathLst>
            </a:custGeom>
            <a:solidFill>
              <a:srgbClr val="FDFDFD"/>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9" name="Nhóm 95">
            <a:extLst>
              <a:ext uri="{FF2B5EF4-FFF2-40B4-BE49-F238E27FC236}">
                <a16:creationId xmlns:a16="http://schemas.microsoft.com/office/drawing/2014/main" id="{D1D071DC-0547-5DE7-5E39-4A8FEF436A71}"/>
              </a:ext>
            </a:extLst>
          </p:cNvPr>
          <p:cNvGrpSpPr/>
          <p:nvPr/>
        </p:nvGrpSpPr>
        <p:grpSpPr>
          <a:xfrm>
            <a:off x="127083" y="3263208"/>
            <a:ext cx="4467220" cy="3405221"/>
            <a:chOff x="1124976" y="1819729"/>
            <a:chExt cx="6487886" cy="4203699"/>
          </a:xfrm>
        </p:grpSpPr>
        <p:sp>
          <p:nvSpPr>
            <p:cNvPr id="10" name="Hình Bầu dục 97">
              <a:extLst>
                <a:ext uri="{FF2B5EF4-FFF2-40B4-BE49-F238E27FC236}">
                  <a16:creationId xmlns:a16="http://schemas.microsoft.com/office/drawing/2014/main" id="{32914604-34BE-9738-E4ED-95F97454604D}"/>
                </a:ext>
              </a:extLst>
            </p:cNvPr>
            <p:cNvSpPr/>
            <p:nvPr/>
          </p:nvSpPr>
          <p:spPr>
            <a:xfrm>
              <a:off x="1124976" y="3323771"/>
              <a:ext cx="6487886" cy="26996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prstClr val="white"/>
                </a:solidFill>
                <a:effectLst/>
                <a:uLnTx/>
                <a:uFillTx/>
                <a:latin typeface="Calibri"/>
                <a:ea typeface="字魂59号-创粗黑"/>
                <a:cs typeface="+mn-cs"/>
                <a:sym typeface="Arial"/>
              </a:endParaRPr>
            </a:p>
          </p:txBody>
        </p:sp>
        <p:pic>
          <p:nvPicPr>
            <p:cNvPr id="12" name="Hình ảnh 98" descr="Ảnh có chứa đồ chơi, búp bê&#10;&#10;Mô tả được tạo tự động">
              <a:extLst>
                <a:ext uri="{FF2B5EF4-FFF2-40B4-BE49-F238E27FC236}">
                  <a16:creationId xmlns:a16="http://schemas.microsoft.com/office/drawing/2014/main" id="{FE2936CB-ABD5-C904-504C-C9610D8AC3E2}"/>
                </a:ext>
              </a:extLst>
            </p:cNvPr>
            <p:cNvPicPr>
              <a:picLocks noChangeAspect="1"/>
            </p:cNvPicPr>
            <p:nvPr/>
          </p:nvPicPr>
          <p:blipFill>
            <a:blip r:embed="rId3"/>
            <a:stretch>
              <a:fillRect/>
            </a:stretch>
          </p:blipFill>
          <p:spPr>
            <a:xfrm>
              <a:off x="1328056" y="1819729"/>
              <a:ext cx="6081725" cy="3557762"/>
            </a:xfrm>
            <a:prstGeom prst="rect">
              <a:avLst/>
            </a:prstGeom>
          </p:spPr>
        </p:pic>
      </p:grpSp>
      <p:pic>
        <p:nvPicPr>
          <p:cNvPr id="14" name="Picture 13">
            <a:extLst>
              <a:ext uri="{FF2B5EF4-FFF2-40B4-BE49-F238E27FC236}">
                <a16:creationId xmlns:a16="http://schemas.microsoft.com/office/drawing/2014/main" id="{177A2BD0-38A2-6728-69D9-28A78CB74E1F}"/>
              </a:ext>
            </a:extLst>
          </p:cNvPr>
          <p:cNvPicPr>
            <a:picLocks noChangeAspect="1"/>
          </p:cNvPicPr>
          <p:nvPr/>
        </p:nvPicPr>
        <p:blipFill>
          <a:blip r:embed="rId4"/>
          <a:stretch>
            <a:fillRect/>
          </a:stretch>
        </p:blipFill>
        <p:spPr>
          <a:xfrm>
            <a:off x="-94130" y="1688319"/>
            <a:ext cx="4465408" cy="1745159"/>
          </a:xfrm>
          <a:prstGeom prst="rect">
            <a:avLst/>
          </a:prstGeom>
        </p:spPr>
      </p:pic>
      <p:sp>
        <p:nvSpPr>
          <p:cNvPr id="15" name="Rectangle: Rounded Corners 7">
            <a:extLst>
              <a:ext uri="{FF2B5EF4-FFF2-40B4-BE49-F238E27FC236}">
                <a16:creationId xmlns:a16="http://schemas.microsoft.com/office/drawing/2014/main" id="{D8F51C60-6EB8-1C33-20A7-4F39D1EC5FE2}"/>
              </a:ext>
            </a:extLst>
          </p:cNvPr>
          <p:cNvSpPr/>
          <p:nvPr/>
        </p:nvSpPr>
        <p:spPr>
          <a:xfrm>
            <a:off x="4895385" y="2332013"/>
            <a:ext cx="7114477" cy="3890367"/>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pPr>
            <a:r>
              <a:rPr lang="vi-VN" sz="3200" b="1" dirty="0">
                <a:solidFill>
                  <a:srgbClr val="FF0000"/>
                </a:solidFill>
                <a:latin typeface="Calibri" panose="020F0502020204030204" pitchFamily="34" charset="0"/>
                <a:ea typeface="Calibri" panose="020F0502020204030204" pitchFamily="34" charset="0"/>
                <a:cs typeface="Calibri" panose="020F0502020204030204" pitchFamily="34" charset="0"/>
              </a:rPr>
              <a:t>Đó là hoạt động gì? Thành tích lớp em đạt được là gì? Vì sao em cảm thấy ấn tượng với hoạt động đó?</a:t>
            </a:r>
          </a:p>
          <a:p>
            <a:pPr marL="457200" lvl="0" indent="-457200" algn="just">
              <a:buFont typeface="Arial" panose="020B0604020202020204" pitchFamily="34" charset="0"/>
              <a:buChar char="•"/>
            </a:pPr>
            <a:r>
              <a:rPr lang="vi-VN" sz="3200" b="1" dirty="0">
                <a:solidFill>
                  <a:srgbClr val="FF0000"/>
                </a:solidFill>
                <a:latin typeface="Calibri" panose="020F0502020204030204" pitchFamily="34" charset="0"/>
                <a:ea typeface="Calibri" panose="020F0502020204030204" pitchFamily="34" charset="0"/>
                <a:cs typeface="Calibri" panose="020F0502020204030204" pitchFamily="34" charset="0"/>
              </a:rPr>
              <a:t>Em đã đóng góp gì vào thành tích ấy?</a:t>
            </a:r>
          </a:p>
          <a:p>
            <a:pPr marL="457200" lvl="0" indent="-457200" algn="just">
              <a:buFont typeface="Arial" panose="020B0604020202020204" pitchFamily="34" charset="0"/>
              <a:buChar char="•"/>
            </a:pPr>
            <a:r>
              <a:rPr lang="vi-VN" sz="3200" b="1" dirty="0">
                <a:solidFill>
                  <a:srgbClr val="FF0000"/>
                </a:solidFill>
                <a:latin typeface="Calibri" panose="020F0502020204030204" pitchFamily="34" charset="0"/>
                <a:ea typeface="Calibri" panose="020F0502020204030204" pitchFamily="34" charset="0"/>
                <a:cs typeface="Calibri" panose="020F0502020204030204" pitchFamily="34" charset="0"/>
              </a:rPr>
              <a:t>Cảm xúc của em khi lớp đoạt giải hoặc đạt thành tích?</a:t>
            </a:r>
          </a:p>
        </p:txBody>
      </p:sp>
      <p:sp>
        <p:nvSpPr>
          <p:cNvPr id="6" name="Rectangle: Rounded Corners 5">
            <a:extLst>
              <a:ext uri="{FF2B5EF4-FFF2-40B4-BE49-F238E27FC236}">
                <a16:creationId xmlns:a16="http://schemas.microsoft.com/office/drawing/2014/main" id="{C087BD6F-CBD7-C780-D6FD-F60B1019556B}"/>
              </a:ext>
            </a:extLst>
          </p:cNvPr>
          <p:cNvSpPr/>
          <p:nvPr/>
        </p:nvSpPr>
        <p:spPr>
          <a:xfrm>
            <a:off x="2583982" y="156050"/>
            <a:ext cx="8626289" cy="1126340"/>
          </a:xfrm>
          <a:prstGeom prst="roundRect">
            <a:avLst/>
          </a:prstGeom>
          <a:solidFill>
            <a:srgbClr val="FFFFFF">
              <a:alpha val="89804"/>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rPr>
              <a:t>Mỗi</a:t>
            </a:r>
            <a:r>
              <a:rPr lang="en-US" sz="3600" dirty="0">
                <a:solidFill>
                  <a:srgbClr val="002060"/>
                </a:solidFill>
              </a:rPr>
              <a:t> </a:t>
            </a:r>
            <a:r>
              <a:rPr lang="en-US" sz="3600" dirty="0" err="1">
                <a:solidFill>
                  <a:srgbClr val="002060"/>
                </a:solidFill>
              </a:rPr>
              <a:t>nhóm</a:t>
            </a:r>
            <a:r>
              <a:rPr lang="en-US" sz="3600" dirty="0">
                <a:solidFill>
                  <a:srgbClr val="002060"/>
                </a:solidFill>
              </a:rPr>
              <a:t> </a:t>
            </a:r>
            <a:r>
              <a:rPr lang="en-US" sz="3600" dirty="0" err="1">
                <a:solidFill>
                  <a:srgbClr val="002060"/>
                </a:solidFill>
              </a:rPr>
              <a:t>lựa</a:t>
            </a:r>
            <a:r>
              <a:rPr lang="en-US" sz="3600" dirty="0">
                <a:solidFill>
                  <a:srgbClr val="002060"/>
                </a:solidFill>
              </a:rPr>
              <a:t> </a:t>
            </a:r>
            <a:r>
              <a:rPr lang="en-US" sz="3600" dirty="0" err="1">
                <a:solidFill>
                  <a:srgbClr val="002060"/>
                </a:solidFill>
              </a:rPr>
              <a:t>chọn</a:t>
            </a:r>
            <a:r>
              <a:rPr lang="en-US" sz="3600" dirty="0">
                <a:solidFill>
                  <a:srgbClr val="002060"/>
                </a:solidFill>
              </a:rPr>
              <a:t> </a:t>
            </a:r>
            <a:r>
              <a:rPr lang="en-US" sz="3600" dirty="0" err="1">
                <a:solidFill>
                  <a:srgbClr val="002060"/>
                </a:solidFill>
              </a:rPr>
              <a:t>một</a:t>
            </a:r>
            <a:r>
              <a:rPr lang="en-US" sz="3600" dirty="0">
                <a:solidFill>
                  <a:srgbClr val="002060"/>
                </a:solidFill>
              </a:rPr>
              <a:t> </a:t>
            </a:r>
            <a:r>
              <a:rPr lang="en-US" sz="3600" dirty="0" err="1">
                <a:solidFill>
                  <a:srgbClr val="002060"/>
                </a:solidFill>
              </a:rPr>
              <a:t>kỉ</a:t>
            </a:r>
            <a:r>
              <a:rPr lang="en-US" sz="3600" dirty="0">
                <a:solidFill>
                  <a:srgbClr val="002060"/>
                </a:solidFill>
              </a:rPr>
              <a:t> </a:t>
            </a:r>
            <a:r>
              <a:rPr lang="en-US" sz="3600" dirty="0" err="1">
                <a:solidFill>
                  <a:srgbClr val="002060"/>
                </a:solidFill>
              </a:rPr>
              <a:t>niệm</a:t>
            </a:r>
            <a:r>
              <a:rPr lang="en-US" sz="3600" dirty="0">
                <a:solidFill>
                  <a:srgbClr val="002060"/>
                </a:solidFill>
              </a:rPr>
              <a:t>, </a:t>
            </a:r>
            <a:r>
              <a:rPr lang="en-US" sz="3600" dirty="0" err="1">
                <a:solidFill>
                  <a:srgbClr val="002060"/>
                </a:solidFill>
              </a:rPr>
              <a:t>một</a:t>
            </a:r>
            <a:r>
              <a:rPr lang="en-US" sz="3600" dirty="0">
                <a:solidFill>
                  <a:srgbClr val="002060"/>
                </a:solidFill>
              </a:rPr>
              <a:t> </a:t>
            </a:r>
            <a:r>
              <a:rPr lang="en-US" sz="3600" dirty="0" err="1">
                <a:solidFill>
                  <a:srgbClr val="002060"/>
                </a:solidFill>
              </a:rPr>
              <a:t>thành</a:t>
            </a:r>
            <a:r>
              <a:rPr lang="en-US" sz="3600" dirty="0">
                <a:solidFill>
                  <a:srgbClr val="002060"/>
                </a:solidFill>
              </a:rPr>
              <a:t> </a:t>
            </a:r>
            <a:r>
              <a:rPr lang="en-US" sz="3600" dirty="0" err="1">
                <a:solidFill>
                  <a:srgbClr val="002060"/>
                </a:solidFill>
              </a:rPr>
              <a:t>tích</a:t>
            </a:r>
            <a:r>
              <a:rPr lang="en-US" sz="3600" dirty="0">
                <a:solidFill>
                  <a:srgbClr val="002060"/>
                </a:solidFill>
              </a:rPr>
              <a:t> </a:t>
            </a:r>
            <a:r>
              <a:rPr lang="en-US" sz="3600" dirty="0" err="1">
                <a:solidFill>
                  <a:srgbClr val="002060"/>
                </a:solidFill>
              </a:rPr>
              <a:t>để</a:t>
            </a:r>
            <a:r>
              <a:rPr lang="en-US" sz="3600" dirty="0">
                <a:solidFill>
                  <a:srgbClr val="002060"/>
                </a:solidFill>
              </a:rPr>
              <a:t> </a:t>
            </a:r>
            <a:r>
              <a:rPr lang="en-US" sz="3600" dirty="0" err="1">
                <a:solidFill>
                  <a:srgbClr val="002060"/>
                </a:solidFill>
              </a:rPr>
              <a:t>cùng</a:t>
            </a:r>
            <a:r>
              <a:rPr lang="en-US" sz="3600" dirty="0">
                <a:solidFill>
                  <a:srgbClr val="002060"/>
                </a:solidFill>
              </a:rPr>
              <a:t> </a:t>
            </a:r>
            <a:r>
              <a:rPr lang="en-US" sz="3600" dirty="0" err="1">
                <a:solidFill>
                  <a:srgbClr val="002060"/>
                </a:solidFill>
              </a:rPr>
              <a:t>nhớ</a:t>
            </a:r>
            <a:r>
              <a:rPr lang="en-US" sz="3600" dirty="0">
                <a:solidFill>
                  <a:srgbClr val="002060"/>
                </a:solidFill>
              </a:rPr>
              <a:t> </a:t>
            </a:r>
            <a:r>
              <a:rPr lang="en-US" sz="3600" dirty="0" err="1">
                <a:solidFill>
                  <a:srgbClr val="002060"/>
                </a:solidFill>
              </a:rPr>
              <a:t>và</a:t>
            </a:r>
            <a:r>
              <a:rPr lang="en-US" sz="3600" dirty="0">
                <a:solidFill>
                  <a:srgbClr val="002060"/>
                </a:solidFill>
              </a:rPr>
              <a:t> chia </a:t>
            </a:r>
            <a:r>
              <a:rPr lang="en-US" sz="3600" dirty="0" err="1">
                <a:solidFill>
                  <a:srgbClr val="002060"/>
                </a:solidFill>
              </a:rPr>
              <a:t>sẻ</a:t>
            </a:r>
            <a:r>
              <a:rPr lang="en-US" sz="3600" dirty="0">
                <a:solidFill>
                  <a:srgbClr val="002060"/>
                </a:solidFill>
              </a:rPr>
              <a:t>:</a:t>
            </a:r>
            <a:endParaRPr lang="vi-VN" sz="3600" dirty="0">
              <a:solidFill>
                <a:srgbClr val="002060"/>
              </a:solidFill>
            </a:endParaRPr>
          </a:p>
        </p:txBody>
      </p:sp>
    </p:spTree>
    <p:extLst>
      <p:ext uri="{BB962C8B-B14F-4D97-AF65-F5344CB8AC3E}">
        <p14:creationId xmlns:p14="http://schemas.microsoft.com/office/powerpoint/2010/main" val="32508826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80B021B-420B-815E-F4BA-B14FA6DFC22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257" y="0"/>
            <a:ext cx="12187486" cy="6858000"/>
          </a:xfrm>
          <a:prstGeom prst="rect">
            <a:avLst/>
          </a:prstGeom>
        </p:spPr>
      </p:pic>
      <p:sp>
        <p:nvSpPr>
          <p:cNvPr id="4" name="Rectangle: Rounded Corners 8">
            <a:extLst>
              <a:ext uri="{FF2B5EF4-FFF2-40B4-BE49-F238E27FC236}">
                <a16:creationId xmlns:a16="http://schemas.microsoft.com/office/drawing/2014/main" id="{C722E3BA-D63D-450B-CB0C-440145EDC04F}"/>
              </a:ext>
            </a:extLst>
          </p:cNvPr>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4C7C10A9-F702-DC1C-A746-DF029D1EA668}"/>
              </a:ext>
            </a:extLst>
          </p:cNvPr>
          <p:cNvPicPr>
            <a:picLocks noChangeAspect="1"/>
          </p:cNvPicPr>
          <p:nvPr/>
        </p:nvPicPr>
        <p:blipFill>
          <a:blip r:embed="rId3"/>
          <a:stretch>
            <a:fillRect/>
          </a:stretch>
        </p:blipFill>
        <p:spPr>
          <a:xfrm>
            <a:off x="1538868" y="2134023"/>
            <a:ext cx="9266663" cy="4537552"/>
          </a:xfrm>
          <a:prstGeom prst="rect">
            <a:avLst/>
          </a:prstGeom>
        </p:spPr>
      </p:pic>
      <p:pic>
        <p:nvPicPr>
          <p:cNvPr id="7" name="Picture 6">
            <a:extLst>
              <a:ext uri="{FF2B5EF4-FFF2-40B4-BE49-F238E27FC236}">
                <a16:creationId xmlns:a16="http://schemas.microsoft.com/office/drawing/2014/main" id="{EBC91537-91C1-2E4D-1205-7358A943C171}"/>
              </a:ext>
            </a:extLst>
          </p:cNvPr>
          <p:cNvPicPr>
            <a:picLocks noChangeAspect="1"/>
          </p:cNvPicPr>
          <p:nvPr/>
        </p:nvPicPr>
        <p:blipFill>
          <a:blip r:embed="rId4"/>
          <a:stretch>
            <a:fillRect/>
          </a:stretch>
        </p:blipFill>
        <p:spPr>
          <a:xfrm>
            <a:off x="3323064" y="144966"/>
            <a:ext cx="5012834" cy="2123300"/>
          </a:xfrm>
          <a:prstGeom prst="rect">
            <a:avLst/>
          </a:prstGeom>
        </p:spPr>
      </p:pic>
    </p:spTree>
    <p:extLst>
      <p:ext uri="{BB962C8B-B14F-4D97-AF65-F5344CB8AC3E}">
        <p14:creationId xmlns:p14="http://schemas.microsoft.com/office/powerpoint/2010/main" val="39031911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Hình ảnh 4" descr="Ảnh có chứa văn bản, phòng ngủ, đồ họa véc-tơ&#10;&#10;Mô tả được tạo tự động">
            <a:extLst>
              <a:ext uri="{FF2B5EF4-FFF2-40B4-BE49-F238E27FC236}">
                <a16:creationId xmlns:a16="http://schemas.microsoft.com/office/drawing/2014/main" id="{B4A2D48F-5495-AD66-E0E7-26AA3763D356}"/>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10" name="Group 9">
            <a:extLst>
              <a:ext uri="{FF2B5EF4-FFF2-40B4-BE49-F238E27FC236}">
                <a16:creationId xmlns:a16="http://schemas.microsoft.com/office/drawing/2014/main" id="{28824781-C1CE-302E-CF08-BC71415A0DEF}"/>
              </a:ext>
            </a:extLst>
          </p:cNvPr>
          <p:cNvGrpSpPr/>
          <p:nvPr/>
        </p:nvGrpSpPr>
        <p:grpSpPr>
          <a:xfrm>
            <a:off x="340132" y="1411661"/>
            <a:ext cx="11390659" cy="3724477"/>
            <a:chOff x="5814324" y="491558"/>
            <a:chExt cx="5879305" cy="3208710"/>
          </a:xfrm>
        </p:grpSpPr>
        <p:grpSp>
          <p:nvGrpSpPr>
            <p:cNvPr id="11" name="Graphic 4">
              <a:extLst>
                <a:ext uri="{FF2B5EF4-FFF2-40B4-BE49-F238E27FC236}">
                  <a16:creationId xmlns:a16="http://schemas.microsoft.com/office/drawing/2014/main" id="{0F827AF4-B85E-0D24-D14D-A3EED154967E}"/>
                </a:ext>
              </a:extLst>
            </p:cNvPr>
            <p:cNvGrpSpPr/>
            <p:nvPr/>
          </p:nvGrpSpPr>
          <p:grpSpPr>
            <a:xfrm>
              <a:off x="5814324" y="491558"/>
              <a:ext cx="5879305" cy="3208710"/>
              <a:chOff x="5610688" y="1031736"/>
              <a:chExt cx="5879305" cy="3980523"/>
            </a:xfrm>
          </p:grpSpPr>
          <p:sp>
            <p:nvSpPr>
              <p:cNvPr id="13" name="Freeform: Shape 12">
                <a:extLst>
                  <a:ext uri="{FF2B5EF4-FFF2-40B4-BE49-F238E27FC236}">
                    <a16:creationId xmlns:a16="http://schemas.microsoft.com/office/drawing/2014/main" id="{2CCD9F54-F1BA-40A2-70AA-314AA4DD69B0}"/>
                  </a:ext>
                </a:extLst>
              </p:cNvPr>
              <p:cNvSpPr/>
              <p:nvPr/>
            </p:nvSpPr>
            <p:spPr>
              <a:xfrm>
                <a:off x="5629163" y="1052246"/>
                <a:ext cx="5842103" cy="3941398"/>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81C95211-6AD7-9158-1424-D28EEF83C184}"/>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5" name="Graphic 4">
                <a:extLst>
                  <a:ext uri="{FF2B5EF4-FFF2-40B4-BE49-F238E27FC236}">
                    <a16:creationId xmlns:a16="http://schemas.microsoft.com/office/drawing/2014/main" id="{ED34FC76-1F29-6CCA-7A59-195157D3220F}"/>
                  </a:ext>
                </a:extLst>
              </p:cNvPr>
              <p:cNvGrpSpPr/>
              <p:nvPr/>
            </p:nvGrpSpPr>
            <p:grpSpPr>
              <a:xfrm>
                <a:off x="5610688" y="1031736"/>
                <a:ext cx="5879305" cy="3980523"/>
                <a:chOff x="5610688" y="1031736"/>
                <a:chExt cx="5879305" cy="3980523"/>
              </a:xfrm>
              <a:solidFill>
                <a:srgbClr val="1A1A1A"/>
              </a:solidFill>
            </p:grpSpPr>
            <p:sp>
              <p:nvSpPr>
                <p:cNvPr id="16" name="Freeform: Shape 15">
                  <a:extLst>
                    <a:ext uri="{FF2B5EF4-FFF2-40B4-BE49-F238E27FC236}">
                      <a16:creationId xmlns:a16="http://schemas.microsoft.com/office/drawing/2014/main" id="{7464EAB3-43B8-477D-8639-BBD1D9EF0139}"/>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5BB93163-FDE5-B7C2-8EAC-FA5EA5C6B12F}"/>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F0621E72-8503-9D9B-D0B2-D6E37654B7C8}"/>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95974326-5376-CC3F-709E-EE8D151FFDFC}"/>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5976DF5B-41C1-A922-5199-29BB790820EA}"/>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36B1C3C1-4CF6-34B2-383E-9DB11A6791EB}"/>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12" name="TextBox 11">
              <a:extLst>
                <a:ext uri="{FF2B5EF4-FFF2-40B4-BE49-F238E27FC236}">
                  <a16:creationId xmlns:a16="http://schemas.microsoft.com/office/drawing/2014/main" id="{67FF4F24-FE05-2496-2C19-A4A62A086D34}"/>
                </a:ext>
              </a:extLst>
            </p:cNvPr>
            <p:cNvSpPr txBox="1"/>
            <p:nvPr/>
          </p:nvSpPr>
          <p:spPr>
            <a:xfrm>
              <a:off x="6187597" y="864723"/>
              <a:ext cx="5193611" cy="19886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libri (Body)"/>
                  <a:ea typeface="Segoe UI" panose="020B0502040204020203" pitchFamily="34" charset="0"/>
                  <a:cs typeface="Calibri" panose="020F0502020204030204" pitchFamily="34" charset="0"/>
                </a:rPr>
                <a:t>Sự tiến bộ của từng cá nhân sẽ làm nên sự lớn lên của tập thể. Ngược lại, việc tham gia các hoạt động tập thể khiến cho cá nhân có cơ hội rèn luyện, thể hiện bản thân, bộc lộ được sự tiến bộ của mình.</a:t>
              </a:r>
            </a:p>
          </p:txBody>
        </p:sp>
      </p:grpSp>
      <p:pic>
        <p:nvPicPr>
          <p:cNvPr id="2" name="图片 17">
            <a:extLst>
              <a:ext uri="{FF2B5EF4-FFF2-40B4-BE49-F238E27FC236}">
                <a16:creationId xmlns:a16="http://schemas.microsoft.com/office/drawing/2014/main" id="{CD24E613-4606-CDB3-459C-622B95BF517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7889" r="47243" b="8656"/>
          <a:stretch/>
        </p:blipFill>
        <p:spPr>
          <a:xfrm flipH="1">
            <a:off x="9760184" y="3812804"/>
            <a:ext cx="2055891" cy="2909447"/>
          </a:xfrm>
          <a:prstGeom prst="rect">
            <a:avLst/>
          </a:prstGeom>
        </p:spPr>
      </p:pic>
      <p:pic>
        <p:nvPicPr>
          <p:cNvPr id="6" name="图片 17">
            <a:extLst>
              <a:ext uri="{FF2B5EF4-FFF2-40B4-BE49-F238E27FC236}">
                <a16:creationId xmlns:a16="http://schemas.microsoft.com/office/drawing/2014/main" id="{02277610-FDE5-1714-6B32-DA376C1799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1451" t="11434" b="12205"/>
          <a:stretch/>
        </p:blipFill>
        <p:spPr>
          <a:xfrm flipH="1">
            <a:off x="179681" y="3768613"/>
            <a:ext cx="1932476" cy="3089387"/>
          </a:xfrm>
          <a:prstGeom prst="rect">
            <a:avLst/>
          </a:prstGeom>
        </p:spPr>
      </p:pic>
      <p:pic>
        <p:nvPicPr>
          <p:cNvPr id="4" name="Picture 3">
            <a:extLst>
              <a:ext uri="{FF2B5EF4-FFF2-40B4-BE49-F238E27FC236}">
                <a16:creationId xmlns:a16="http://schemas.microsoft.com/office/drawing/2014/main" id="{4017696D-AFB1-BD20-B0D6-FAC207F2B16A}"/>
              </a:ext>
            </a:extLst>
          </p:cNvPr>
          <p:cNvPicPr>
            <a:picLocks noChangeAspect="1"/>
          </p:cNvPicPr>
          <p:nvPr/>
        </p:nvPicPr>
        <p:blipFill>
          <a:blip r:embed="rId4"/>
          <a:stretch>
            <a:fillRect/>
          </a:stretch>
        </p:blipFill>
        <p:spPr>
          <a:xfrm>
            <a:off x="4458618" y="538710"/>
            <a:ext cx="3676207" cy="963251"/>
          </a:xfrm>
          <a:prstGeom prst="rect">
            <a:avLst/>
          </a:prstGeom>
        </p:spPr>
      </p:pic>
    </p:spTree>
    <p:extLst>
      <p:ext uri="{BB962C8B-B14F-4D97-AF65-F5344CB8AC3E}">
        <p14:creationId xmlns:p14="http://schemas.microsoft.com/office/powerpoint/2010/main" val="41043320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EC5E62-EC7A-FD7F-00D2-07F900005B31}"/>
              </a:ext>
            </a:extLst>
          </p:cNvPr>
          <p:cNvSpPr/>
          <p:nvPr/>
        </p:nvSpPr>
        <p:spPr>
          <a:xfrm>
            <a:off x="0" y="0"/>
            <a:ext cx="12192000" cy="6858000"/>
          </a:xfrm>
          <a:prstGeom prst="rect">
            <a:avLst/>
          </a:prstGeom>
          <a:solidFill>
            <a:srgbClr val="CAF2FB"/>
          </a:solidFill>
          <a:ln>
            <a:solidFill>
              <a:srgbClr val="CAF2F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34" name="Google Shape;337;p3">
            <a:extLst>
              <a:ext uri="{FF2B5EF4-FFF2-40B4-BE49-F238E27FC236}">
                <a16:creationId xmlns:a16="http://schemas.microsoft.com/office/drawing/2014/main" id="{DBB7CE1F-8F57-0519-B653-FFA53504CEE4}"/>
              </a:ext>
            </a:extLst>
          </p:cNvPr>
          <p:cNvGrpSpPr/>
          <p:nvPr/>
        </p:nvGrpSpPr>
        <p:grpSpPr>
          <a:xfrm>
            <a:off x="0" y="740230"/>
            <a:ext cx="12363356" cy="6605446"/>
            <a:chOff x="-65450" y="468625"/>
            <a:chExt cx="9438050" cy="5042525"/>
          </a:xfrm>
        </p:grpSpPr>
        <p:sp>
          <p:nvSpPr>
            <p:cNvPr id="335" name="Google Shape;338;p3">
              <a:extLst>
                <a:ext uri="{FF2B5EF4-FFF2-40B4-BE49-F238E27FC236}">
                  <a16:creationId xmlns:a16="http://schemas.microsoft.com/office/drawing/2014/main" id="{70E5D55D-3904-BD3F-FB5D-7E637FB3D6A9}"/>
                </a:ext>
              </a:extLst>
            </p:cNvPr>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6" name="Google Shape;339;p3">
              <a:extLst>
                <a:ext uri="{FF2B5EF4-FFF2-40B4-BE49-F238E27FC236}">
                  <a16:creationId xmlns:a16="http://schemas.microsoft.com/office/drawing/2014/main" id="{2E6F564E-4DC4-7849-F3BB-10E6FACDD6DE}"/>
                </a:ext>
              </a:extLst>
            </p:cNvPr>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37" name="Google Shape;340;p3">
              <a:extLst>
                <a:ext uri="{FF2B5EF4-FFF2-40B4-BE49-F238E27FC236}">
                  <a16:creationId xmlns:a16="http://schemas.microsoft.com/office/drawing/2014/main" id="{8291F476-8D27-A855-3FFF-9248635027CF}"/>
                </a:ext>
              </a:extLst>
            </p:cNvPr>
            <p:cNvGrpSpPr/>
            <p:nvPr/>
          </p:nvGrpSpPr>
          <p:grpSpPr>
            <a:xfrm>
              <a:off x="-3318" y="1880800"/>
              <a:ext cx="831325" cy="1035350"/>
              <a:chOff x="238125" y="2109400"/>
              <a:chExt cx="831325" cy="1035350"/>
            </a:xfrm>
          </p:grpSpPr>
          <p:sp>
            <p:nvSpPr>
              <p:cNvPr id="452" name="Google Shape;341;p3">
                <a:extLst>
                  <a:ext uri="{FF2B5EF4-FFF2-40B4-BE49-F238E27FC236}">
                    <a16:creationId xmlns:a16="http://schemas.microsoft.com/office/drawing/2014/main" id="{93F25D18-ED2C-AB22-1653-EF65F60EFB03}"/>
                  </a:ext>
                </a:extLst>
              </p:cNvPr>
              <p:cNvSpPr/>
              <p:nvPr/>
            </p:nvSpPr>
            <p:spPr>
              <a:xfrm>
                <a:off x="496475" y="2109400"/>
                <a:ext cx="260675" cy="537600"/>
              </a:xfrm>
              <a:custGeom>
                <a:avLst/>
                <a:gdLst/>
                <a:ahLst/>
                <a:cxnLst/>
                <a:rect l="l" t="t" r="r" b="b"/>
                <a:pathLst>
                  <a:path w="10427" h="21504" extrusionOk="0">
                    <a:moveTo>
                      <a:pt x="7849" y="1"/>
                    </a:moveTo>
                    <a:cubicBezTo>
                      <a:pt x="7291" y="1"/>
                      <a:pt x="6718" y="164"/>
                      <a:pt x="6232" y="440"/>
                    </a:cubicBezTo>
                    <a:cubicBezTo>
                      <a:pt x="5320" y="987"/>
                      <a:pt x="4681" y="1838"/>
                      <a:pt x="4104" y="2719"/>
                    </a:cubicBezTo>
                    <a:cubicBezTo>
                      <a:pt x="639" y="8282"/>
                      <a:pt x="1" y="15455"/>
                      <a:pt x="2432" y="21504"/>
                    </a:cubicBezTo>
                    <a:cubicBezTo>
                      <a:pt x="5928" y="16245"/>
                      <a:pt x="9271" y="10683"/>
                      <a:pt x="10213" y="4391"/>
                    </a:cubicBezTo>
                    <a:cubicBezTo>
                      <a:pt x="10426" y="2993"/>
                      <a:pt x="10365" y="1260"/>
                      <a:pt x="9210" y="409"/>
                    </a:cubicBezTo>
                    <a:cubicBezTo>
                      <a:pt x="8813" y="126"/>
                      <a:pt x="8337" y="1"/>
                      <a:pt x="78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3" name="Google Shape;342;p3">
                <a:extLst>
                  <a:ext uri="{FF2B5EF4-FFF2-40B4-BE49-F238E27FC236}">
                    <a16:creationId xmlns:a16="http://schemas.microsoft.com/office/drawing/2014/main" id="{74529DFD-50DE-5FE6-82C7-730D0F33449D}"/>
                  </a:ext>
                </a:extLst>
              </p:cNvPr>
              <p:cNvSpPr/>
              <p:nvPr/>
            </p:nvSpPr>
            <p:spPr>
              <a:xfrm>
                <a:off x="238875" y="2190000"/>
                <a:ext cx="310050" cy="453975"/>
              </a:xfrm>
              <a:custGeom>
                <a:avLst/>
                <a:gdLst/>
                <a:ahLst/>
                <a:cxnLst/>
                <a:rect l="l" t="t" r="r" b="b"/>
                <a:pathLst>
                  <a:path w="12402" h="18159" extrusionOk="0">
                    <a:moveTo>
                      <a:pt x="1571" y="1"/>
                    </a:moveTo>
                    <a:cubicBezTo>
                      <a:pt x="1032" y="1"/>
                      <a:pt x="496" y="99"/>
                      <a:pt x="0" y="316"/>
                    </a:cubicBezTo>
                    <a:lnTo>
                      <a:pt x="0" y="8766"/>
                    </a:lnTo>
                    <a:cubicBezTo>
                      <a:pt x="882" y="9739"/>
                      <a:pt x="1976" y="10559"/>
                      <a:pt x="3010" y="11350"/>
                    </a:cubicBezTo>
                    <a:cubicBezTo>
                      <a:pt x="6080" y="13721"/>
                      <a:pt x="9210" y="16061"/>
                      <a:pt x="12402" y="18158"/>
                    </a:cubicBezTo>
                    <a:cubicBezTo>
                      <a:pt x="12280" y="17490"/>
                      <a:pt x="12128" y="16791"/>
                      <a:pt x="12067" y="16152"/>
                    </a:cubicBezTo>
                    <a:cubicBezTo>
                      <a:pt x="11916" y="15301"/>
                      <a:pt x="11764" y="14480"/>
                      <a:pt x="11551" y="13660"/>
                    </a:cubicBezTo>
                    <a:cubicBezTo>
                      <a:pt x="10578" y="9435"/>
                      <a:pt x="9089" y="5271"/>
                      <a:pt x="6049" y="2231"/>
                    </a:cubicBezTo>
                    <a:cubicBezTo>
                      <a:pt x="5168" y="1410"/>
                      <a:pt x="4225" y="650"/>
                      <a:pt x="3101" y="255"/>
                    </a:cubicBezTo>
                    <a:cubicBezTo>
                      <a:pt x="2609" y="92"/>
                      <a:pt x="2089" y="1"/>
                      <a:pt x="157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4" name="Google Shape;343;p3">
                <a:extLst>
                  <a:ext uri="{FF2B5EF4-FFF2-40B4-BE49-F238E27FC236}">
                    <a16:creationId xmlns:a16="http://schemas.microsoft.com/office/drawing/2014/main" id="{E421D3D9-5EA6-00AC-DDC6-583B834B8C2B}"/>
                  </a:ext>
                </a:extLst>
              </p:cNvPr>
              <p:cNvSpPr/>
              <p:nvPr/>
            </p:nvSpPr>
            <p:spPr>
              <a:xfrm>
                <a:off x="238125" y="2502600"/>
                <a:ext cx="311575" cy="236350"/>
              </a:xfrm>
              <a:custGeom>
                <a:avLst/>
                <a:gdLst/>
                <a:ahLst/>
                <a:cxnLst/>
                <a:rect l="l" t="t" r="r" b="b"/>
                <a:pathLst>
                  <a:path w="12463" h="9454" extrusionOk="0">
                    <a:moveTo>
                      <a:pt x="0" y="1"/>
                    </a:moveTo>
                    <a:lnTo>
                      <a:pt x="0" y="9454"/>
                    </a:lnTo>
                    <a:cubicBezTo>
                      <a:pt x="2736" y="8815"/>
                      <a:pt x="5380" y="7721"/>
                      <a:pt x="8024" y="6901"/>
                    </a:cubicBezTo>
                    <a:cubicBezTo>
                      <a:pt x="9423" y="6505"/>
                      <a:pt x="10790" y="6141"/>
                      <a:pt x="12158" y="5989"/>
                    </a:cubicBezTo>
                    <a:lnTo>
                      <a:pt x="12189" y="5989"/>
                    </a:lnTo>
                    <a:cubicBezTo>
                      <a:pt x="12280" y="5958"/>
                      <a:pt x="12371" y="5958"/>
                      <a:pt x="12462" y="5958"/>
                    </a:cubicBezTo>
                    <a:cubicBezTo>
                      <a:pt x="12401" y="5928"/>
                      <a:pt x="12341" y="5898"/>
                      <a:pt x="12310" y="5837"/>
                    </a:cubicBezTo>
                    <a:cubicBezTo>
                      <a:pt x="12310" y="5837"/>
                      <a:pt x="12310" y="5806"/>
                      <a:pt x="12280" y="5806"/>
                    </a:cubicBezTo>
                    <a:cubicBezTo>
                      <a:pt x="12189" y="5776"/>
                      <a:pt x="12158" y="5715"/>
                      <a:pt x="12128" y="5685"/>
                    </a:cubicBezTo>
                    <a:cubicBezTo>
                      <a:pt x="10183" y="4195"/>
                      <a:pt x="8237" y="2767"/>
                      <a:pt x="6079" y="1673"/>
                    </a:cubicBezTo>
                    <a:cubicBezTo>
                      <a:pt x="4164" y="730"/>
                      <a:pt x="2128" y="62"/>
                      <a:pt x="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5" name="Google Shape;344;p3">
                <a:extLst>
                  <a:ext uri="{FF2B5EF4-FFF2-40B4-BE49-F238E27FC236}">
                    <a16:creationId xmlns:a16="http://schemas.microsoft.com/office/drawing/2014/main" id="{B3A582EF-1F71-1A4C-E941-D65A833C454D}"/>
                  </a:ext>
                </a:extLst>
              </p:cNvPr>
              <p:cNvSpPr/>
              <p:nvPr/>
            </p:nvSpPr>
            <p:spPr>
              <a:xfrm>
                <a:off x="238125" y="2643950"/>
                <a:ext cx="308525" cy="431250"/>
              </a:xfrm>
              <a:custGeom>
                <a:avLst/>
                <a:gdLst/>
                <a:ahLst/>
                <a:cxnLst/>
                <a:rect l="l" t="t" r="r" b="b"/>
                <a:pathLst>
                  <a:path w="12341" h="17250" extrusionOk="0">
                    <a:moveTo>
                      <a:pt x="12341" y="0"/>
                    </a:moveTo>
                    <a:lnTo>
                      <a:pt x="12341" y="0"/>
                    </a:lnTo>
                    <a:cubicBezTo>
                      <a:pt x="12280" y="31"/>
                      <a:pt x="12189" y="31"/>
                      <a:pt x="12128" y="31"/>
                    </a:cubicBezTo>
                    <a:cubicBezTo>
                      <a:pt x="10699" y="274"/>
                      <a:pt x="9301" y="699"/>
                      <a:pt x="8024" y="1247"/>
                    </a:cubicBezTo>
                    <a:cubicBezTo>
                      <a:pt x="4711" y="2706"/>
                      <a:pt x="1854" y="5168"/>
                      <a:pt x="0" y="8238"/>
                    </a:cubicBezTo>
                    <a:lnTo>
                      <a:pt x="0" y="17174"/>
                    </a:lnTo>
                    <a:cubicBezTo>
                      <a:pt x="207" y="17225"/>
                      <a:pt x="420" y="17250"/>
                      <a:pt x="636" y="17250"/>
                    </a:cubicBezTo>
                    <a:cubicBezTo>
                      <a:pt x="1437" y="17250"/>
                      <a:pt x="2272" y="16917"/>
                      <a:pt x="2918" y="16414"/>
                    </a:cubicBezTo>
                    <a:cubicBezTo>
                      <a:pt x="3921" y="15654"/>
                      <a:pt x="4559" y="14529"/>
                      <a:pt x="5167" y="13405"/>
                    </a:cubicBezTo>
                    <a:cubicBezTo>
                      <a:pt x="7508" y="9149"/>
                      <a:pt x="9787" y="4864"/>
                      <a:pt x="12158" y="304"/>
                    </a:cubicBezTo>
                    <a:cubicBezTo>
                      <a:pt x="12189" y="304"/>
                      <a:pt x="12189" y="274"/>
                      <a:pt x="12189" y="274"/>
                    </a:cubicBezTo>
                    <a:cubicBezTo>
                      <a:pt x="12219" y="244"/>
                      <a:pt x="12219" y="183"/>
                      <a:pt x="12280" y="152"/>
                    </a:cubicBezTo>
                    <a:cubicBezTo>
                      <a:pt x="12310" y="122"/>
                      <a:pt x="12310" y="31"/>
                      <a:pt x="1234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6" name="Google Shape;345;p3">
                <a:extLst>
                  <a:ext uri="{FF2B5EF4-FFF2-40B4-BE49-F238E27FC236}">
                    <a16:creationId xmlns:a16="http://schemas.microsoft.com/office/drawing/2014/main" id="{C8E2BF26-5C53-7FAF-45E8-3DCF2AB69890}"/>
                  </a:ext>
                </a:extLst>
              </p:cNvPr>
              <p:cNvSpPr/>
              <p:nvPr/>
            </p:nvSpPr>
            <p:spPr>
              <a:xfrm>
                <a:off x="453925" y="2647750"/>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97" y="18191"/>
                      <a:pt x="9849" y="16353"/>
                    </a:cubicBezTo>
                    <a:cubicBezTo>
                      <a:pt x="10305" y="14469"/>
                      <a:pt x="9879" y="12493"/>
                      <a:pt x="9271" y="10639"/>
                    </a:cubicBezTo>
                    <a:cubicBezTo>
                      <a:pt x="8055" y="6779"/>
                      <a:pt x="6201" y="3192"/>
                      <a:pt x="398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7" name="Google Shape;346;p3">
                <a:extLst>
                  <a:ext uri="{FF2B5EF4-FFF2-40B4-BE49-F238E27FC236}">
                    <a16:creationId xmlns:a16="http://schemas.microsoft.com/office/drawing/2014/main" id="{A93F6AB9-C2DD-9695-C851-15A7A19D2F9D}"/>
                  </a:ext>
                </a:extLst>
              </p:cNvPr>
              <p:cNvSpPr/>
              <p:nvPr/>
            </p:nvSpPr>
            <p:spPr>
              <a:xfrm>
                <a:off x="546625" y="2315775"/>
                <a:ext cx="489400" cy="340350"/>
              </a:xfrm>
              <a:custGeom>
                <a:avLst/>
                <a:gdLst/>
                <a:ahLst/>
                <a:cxnLst/>
                <a:rect l="l" t="t" r="r" b="b"/>
                <a:pathLst>
                  <a:path w="19576" h="13614" extrusionOk="0">
                    <a:moveTo>
                      <a:pt x="15703" y="0"/>
                    </a:moveTo>
                    <a:cubicBezTo>
                      <a:pt x="14912" y="0"/>
                      <a:pt x="14097" y="176"/>
                      <a:pt x="13344" y="422"/>
                    </a:cubicBezTo>
                    <a:cubicBezTo>
                      <a:pt x="7265" y="2459"/>
                      <a:pt x="2888" y="7899"/>
                      <a:pt x="1" y="13614"/>
                    </a:cubicBezTo>
                    <a:lnTo>
                      <a:pt x="1" y="13614"/>
                    </a:lnTo>
                    <a:cubicBezTo>
                      <a:pt x="3466" y="10696"/>
                      <a:pt x="8451" y="10361"/>
                      <a:pt x="12949" y="9146"/>
                    </a:cubicBezTo>
                    <a:cubicBezTo>
                      <a:pt x="14986" y="8598"/>
                      <a:pt x="17022" y="7778"/>
                      <a:pt x="18268" y="6136"/>
                    </a:cubicBezTo>
                    <a:cubicBezTo>
                      <a:pt x="19545" y="4495"/>
                      <a:pt x="19575" y="1759"/>
                      <a:pt x="17873" y="604"/>
                    </a:cubicBezTo>
                    <a:cubicBezTo>
                      <a:pt x="17227" y="169"/>
                      <a:pt x="16477" y="0"/>
                      <a:pt x="1570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8" name="Google Shape;347;p3">
                <a:extLst>
                  <a:ext uri="{FF2B5EF4-FFF2-40B4-BE49-F238E27FC236}">
                    <a16:creationId xmlns:a16="http://schemas.microsoft.com/office/drawing/2014/main" id="{262F2862-E480-F9B6-5B19-E1C5617ECEE3}"/>
                  </a:ext>
                </a:extLst>
              </p:cNvPr>
              <p:cNvSpPr/>
              <p:nvPr/>
            </p:nvSpPr>
            <p:spPr>
              <a:xfrm>
                <a:off x="542075" y="2552375"/>
                <a:ext cx="527375" cy="219150"/>
              </a:xfrm>
              <a:custGeom>
                <a:avLst/>
                <a:gdLst/>
                <a:ahLst/>
                <a:cxnLst/>
                <a:rect l="l" t="t" r="r" b="b"/>
                <a:pathLst>
                  <a:path w="21095" h="8766" extrusionOk="0">
                    <a:moveTo>
                      <a:pt x="12682" y="1"/>
                    </a:moveTo>
                    <a:cubicBezTo>
                      <a:pt x="8169" y="1"/>
                      <a:pt x="3681" y="1417"/>
                      <a:pt x="0" y="3998"/>
                    </a:cubicBezTo>
                    <a:cubicBezTo>
                      <a:pt x="2310" y="4150"/>
                      <a:pt x="4499" y="4910"/>
                      <a:pt x="6444" y="5882"/>
                    </a:cubicBezTo>
                    <a:cubicBezTo>
                      <a:pt x="8481" y="6794"/>
                      <a:pt x="10365" y="7888"/>
                      <a:pt x="12493" y="8466"/>
                    </a:cubicBezTo>
                    <a:cubicBezTo>
                      <a:pt x="13267" y="8654"/>
                      <a:pt x="14081" y="8765"/>
                      <a:pt x="14886" y="8765"/>
                    </a:cubicBezTo>
                    <a:cubicBezTo>
                      <a:pt x="16293" y="8765"/>
                      <a:pt x="17671" y="8424"/>
                      <a:pt x="18754" y="7554"/>
                    </a:cubicBezTo>
                    <a:cubicBezTo>
                      <a:pt x="20517" y="6217"/>
                      <a:pt x="21095" y="3359"/>
                      <a:pt x="19606" y="1779"/>
                    </a:cubicBezTo>
                    <a:cubicBezTo>
                      <a:pt x="18815" y="897"/>
                      <a:pt x="17569" y="563"/>
                      <a:pt x="16353" y="320"/>
                    </a:cubicBezTo>
                    <a:cubicBezTo>
                      <a:pt x="15138" y="105"/>
                      <a:pt x="13909" y="1"/>
                      <a:pt x="1268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9" name="Google Shape;348;p3">
                <a:extLst>
                  <a:ext uri="{FF2B5EF4-FFF2-40B4-BE49-F238E27FC236}">
                    <a16:creationId xmlns:a16="http://schemas.microsoft.com/office/drawing/2014/main" id="{C3BB62CD-8C44-7FC1-0B1B-BA3D9B330427}"/>
                  </a:ext>
                </a:extLst>
              </p:cNvPr>
              <p:cNvSpPr/>
              <p:nvPr/>
            </p:nvSpPr>
            <p:spPr>
              <a:xfrm>
                <a:off x="549675" y="2656350"/>
                <a:ext cx="423275" cy="360750"/>
              </a:xfrm>
              <a:custGeom>
                <a:avLst/>
                <a:gdLst/>
                <a:ahLst/>
                <a:cxnLst/>
                <a:rect l="l" t="t" r="r" b="b"/>
                <a:pathLst>
                  <a:path w="16931" h="14430" extrusionOk="0">
                    <a:moveTo>
                      <a:pt x="1367" y="1"/>
                    </a:moveTo>
                    <a:cubicBezTo>
                      <a:pt x="918" y="1"/>
                      <a:pt x="463" y="27"/>
                      <a:pt x="0" y="82"/>
                    </a:cubicBezTo>
                    <a:cubicBezTo>
                      <a:pt x="2614" y="3790"/>
                      <a:pt x="5198" y="7498"/>
                      <a:pt x="8085" y="10994"/>
                    </a:cubicBezTo>
                    <a:cubicBezTo>
                      <a:pt x="9028" y="12119"/>
                      <a:pt x="10031" y="13274"/>
                      <a:pt x="11368" y="13942"/>
                    </a:cubicBezTo>
                    <a:cubicBezTo>
                      <a:pt x="11996" y="14249"/>
                      <a:pt x="12723" y="14429"/>
                      <a:pt x="13433" y="14429"/>
                    </a:cubicBezTo>
                    <a:cubicBezTo>
                      <a:pt x="14200" y="14429"/>
                      <a:pt x="14948" y="14219"/>
                      <a:pt x="15532" y="13729"/>
                    </a:cubicBezTo>
                    <a:cubicBezTo>
                      <a:pt x="16779" y="12635"/>
                      <a:pt x="16931" y="10690"/>
                      <a:pt x="16262" y="9201"/>
                    </a:cubicBezTo>
                    <a:cubicBezTo>
                      <a:pt x="15624" y="7681"/>
                      <a:pt x="14317" y="6556"/>
                      <a:pt x="13070" y="5523"/>
                    </a:cubicBezTo>
                    <a:cubicBezTo>
                      <a:pt x="9751" y="2674"/>
                      <a:pt x="5904" y="1"/>
                      <a:pt x="1367"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38" name="Google Shape;349;p3">
              <a:extLst>
                <a:ext uri="{FF2B5EF4-FFF2-40B4-BE49-F238E27FC236}">
                  <a16:creationId xmlns:a16="http://schemas.microsoft.com/office/drawing/2014/main" id="{FB832080-B7EB-1B34-AB21-E18FD3E02FE9}"/>
                </a:ext>
              </a:extLst>
            </p:cNvPr>
            <p:cNvGrpSpPr/>
            <p:nvPr/>
          </p:nvGrpSpPr>
          <p:grpSpPr>
            <a:xfrm>
              <a:off x="1609375" y="2486500"/>
              <a:ext cx="1205225" cy="2911950"/>
              <a:chOff x="1456975" y="2715100"/>
              <a:chExt cx="1205225" cy="2911950"/>
            </a:xfrm>
          </p:grpSpPr>
          <p:sp>
            <p:nvSpPr>
              <p:cNvPr id="443" name="Google Shape;350;p3">
                <a:extLst>
                  <a:ext uri="{FF2B5EF4-FFF2-40B4-BE49-F238E27FC236}">
                    <a16:creationId xmlns:a16="http://schemas.microsoft.com/office/drawing/2014/main" id="{09C9A551-314D-22A6-1645-979504CD2B91}"/>
                  </a:ext>
                </a:extLst>
              </p:cNvPr>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4" name="Google Shape;351;p3">
                <a:extLst>
                  <a:ext uri="{FF2B5EF4-FFF2-40B4-BE49-F238E27FC236}">
                    <a16:creationId xmlns:a16="http://schemas.microsoft.com/office/drawing/2014/main" id="{B93113EB-17B9-A649-DDE4-D4C118CA9FF5}"/>
                  </a:ext>
                </a:extLst>
              </p:cNvPr>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5" name="Google Shape;352;p3">
                <a:extLst>
                  <a:ext uri="{FF2B5EF4-FFF2-40B4-BE49-F238E27FC236}">
                    <a16:creationId xmlns:a16="http://schemas.microsoft.com/office/drawing/2014/main" id="{A967F9C9-F2D0-400B-3C2D-D3DF79A8FC5E}"/>
                  </a:ext>
                </a:extLst>
              </p:cNvPr>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6" name="Google Shape;353;p3">
                <a:extLst>
                  <a:ext uri="{FF2B5EF4-FFF2-40B4-BE49-F238E27FC236}">
                    <a16:creationId xmlns:a16="http://schemas.microsoft.com/office/drawing/2014/main" id="{39640328-1FD5-97F1-ABE9-C42DAF7B821B}"/>
                  </a:ext>
                </a:extLst>
              </p:cNvPr>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7" name="Google Shape;354;p3">
                <a:extLst>
                  <a:ext uri="{FF2B5EF4-FFF2-40B4-BE49-F238E27FC236}">
                    <a16:creationId xmlns:a16="http://schemas.microsoft.com/office/drawing/2014/main" id="{420E391E-47B6-B030-5C1A-9A6514EECBD9}"/>
                  </a:ext>
                </a:extLst>
              </p:cNvPr>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8" name="Google Shape;355;p3">
                <a:extLst>
                  <a:ext uri="{FF2B5EF4-FFF2-40B4-BE49-F238E27FC236}">
                    <a16:creationId xmlns:a16="http://schemas.microsoft.com/office/drawing/2014/main" id="{B74774C3-AB43-6D0E-EFA4-2A3772F7590A}"/>
                  </a:ext>
                </a:extLst>
              </p:cNvPr>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9" name="Google Shape;356;p3">
                <a:extLst>
                  <a:ext uri="{FF2B5EF4-FFF2-40B4-BE49-F238E27FC236}">
                    <a16:creationId xmlns:a16="http://schemas.microsoft.com/office/drawing/2014/main" id="{72281BEC-579F-2532-50DF-225901143B31}"/>
                  </a:ext>
                </a:extLst>
              </p:cNvPr>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0" name="Google Shape;357;p3">
                <a:extLst>
                  <a:ext uri="{FF2B5EF4-FFF2-40B4-BE49-F238E27FC236}">
                    <a16:creationId xmlns:a16="http://schemas.microsoft.com/office/drawing/2014/main" id="{D9FC539E-6645-3D06-7772-480618F3EE66}"/>
                  </a:ext>
                </a:extLst>
              </p:cNvPr>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1" name="Google Shape;358;p3">
                <a:extLst>
                  <a:ext uri="{FF2B5EF4-FFF2-40B4-BE49-F238E27FC236}">
                    <a16:creationId xmlns:a16="http://schemas.microsoft.com/office/drawing/2014/main" id="{03800FFC-5B54-3A4C-2908-CC90FE5547F8}"/>
                  </a:ext>
                </a:extLst>
              </p:cNvPr>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39" name="Google Shape;359;p3">
              <a:extLst>
                <a:ext uri="{FF2B5EF4-FFF2-40B4-BE49-F238E27FC236}">
                  <a16:creationId xmlns:a16="http://schemas.microsoft.com/office/drawing/2014/main" id="{32A37873-A437-178B-E69E-A5F7C8F9A553}"/>
                </a:ext>
              </a:extLst>
            </p:cNvPr>
            <p:cNvGrpSpPr/>
            <p:nvPr/>
          </p:nvGrpSpPr>
          <p:grpSpPr>
            <a:xfrm>
              <a:off x="360125" y="2047550"/>
              <a:ext cx="1299425" cy="2300975"/>
              <a:chOff x="207725" y="2276150"/>
              <a:chExt cx="1299425" cy="2300975"/>
            </a:xfrm>
          </p:grpSpPr>
          <p:sp>
            <p:nvSpPr>
              <p:cNvPr id="428" name="Google Shape;360;p3">
                <a:extLst>
                  <a:ext uri="{FF2B5EF4-FFF2-40B4-BE49-F238E27FC236}">
                    <a16:creationId xmlns:a16="http://schemas.microsoft.com/office/drawing/2014/main" id="{52CD84A3-A953-75F6-212E-E5278FE4096B}"/>
                  </a:ext>
                </a:extLst>
              </p:cNvPr>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29" name="Google Shape;361;p3">
                <a:extLst>
                  <a:ext uri="{FF2B5EF4-FFF2-40B4-BE49-F238E27FC236}">
                    <a16:creationId xmlns:a16="http://schemas.microsoft.com/office/drawing/2014/main" id="{919B8F3B-4B19-203C-DB3E-85582A091289}"/>
                  </a:ext>
                </a:extLst>
              </p:cNvPr>
              <p:cNvGrpSpPr/>
              <p:nvPr/>
            </p:nvGrpSpPr>
            <p:grpSpPr>
              <a:xfrm>
                <a:off x="207725" y="2276150"/>
                <a:ext cx="1299425" cy="2300975"/>
                <a:chOff x="207725" y="2276150"/>
                <a:chExt cx="1299425" cy="2300975"/>
              </a:xfrm>
            </p:grpSpPr>
            <p:sp>
              <p:nvSpPr>
                <p:cNvPr id="430" name="Google Shape;362;p3">
                  <a:extLst>
                    <a:ext uri="{FF2B5EF4-FFF2-40B4-BE49-F238E27FC236}">
                      <a16:creationId xmlns:a16="http://schemas.microsoft.com/office/drawing/2014/main" id="{1DEDBD0E-FF77-4237-C79E-AF98A45AEF15}"/>
                    </a:ext>
                  </a:extLst>
                </p:cNvPr>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1" name="Google Shape;363;p3">
                  <a:extLst>
                    <a:ext uri="{FF2B5EF4-FFF2-40B4-BE49-F238E27FC236}">
                      <a16:creationId xmlns:a16="http://schemas.microsoft.com/office/drawing/2014/main" id="{6307A756-AFE1-64AF-9B1E-93AFE8B9B289}"/>
                    </a:ext>
                  </a:extLst>
                </p:cNvPr>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2" name="Google Shape;364;p3">
                  <a:extLst>
                    <a:ext uri="{FF2B5EF4-FFF2-40B4-BE49-F238E27FC236}">
                      <a16:creationId xmlns:a16="http://schemas.microsoft.com/office/drawing/2014/main" id="{73160DD3-9304-8727-25DF-F48A6F7DD170}"/>
                    </a:ext>
                  </a:extLst>
                </p:cNvPr>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3" name="Google Shape;365;p3">
                  <a:extLst>
                    <a:ext uri="{FF2B5EF4-FFF2-40B4-BE49-F238E27FC236}">
                      <a16:creationId xmlns:a16="http://schemas.microsoft.com/office/drawing/2014/main" id="{D6C9AD84-B6E7-DD31-9275-BF0E443C95E7}"/>
                    </a:ext>
                  </a:extLst>
                </p:cNvPr>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4" name="Google Shape;366;p3">
                  <a:extLst>
                    <a:ext uri="{FF2B5EF4-FFF2-40B4-BE49-F238E27FC236}">
                      <a16:creationId xmlns:a16="http://schemas.microsoft.com/office/drawing/2014/main" id="{2D6FE5FE-9102-F8AF-8F13-80CBEF756675}"/>
                    </a:ext>
                  </a:extLst>
                </p:cNvPr>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5" name="Google Shape;367;p3">
                  <a:extLst>
                    <a:ext uri="{FF2B5EF4-FFF2-40B4-BE49-F238E27FC236}">
                      <a16:creationId xmlns:a16="http://schemas.microsoft.com/office/drawing/2014/main" id="{52F7D4E0-8998-6553-5F6F-4736E5A3D426}"/>
                    </a:ext>
                  </a:extLst>
                </p:cNvPr>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6" name="Google Shape;368;p3">
                  <a:extLst>
                    <a:ext uri="{FF2B5EF4-FFF2-40B4-BE49-F238E27FC236}">
                      <a16:creationId xmlns:a16="http://schemas.microsoft.com/office/drawing/2014/main" id="{EB4DCCD2-7FBD-3682-953E-3AD07A55B68B}"/>
                    </a:ext>
                  </a:extLst>
                </p:cNvPr>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7" name="Google Shape;369;p3">
                  <a:extLst>
                    <a:ext uri="{FF2B5EF4-FFF2-40B4-BE49-F238E27FC236}">
                      <a16:creationId xmlns:a16="http://schemas.microsoft.com/office/drawing/2014/main" id="{5BAAF836-B375-18B3-DF5B-7986B2EAA18A}"/>
                    </a:ext>
                  </a:extLst>
                </p:cNvPr>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8" name="Google Shape;370;p3">
                  <a:extLst>
                    <a:ext uri="{FF2B5EF4-FFF2-40B4-BE49-F238E27FC236}">
                      <a16:creationId xmlns:a16="http://schemas.microsoft.com/office/drawing/2014/main" id="{D2325A91-566A-93BA-5D9F-A1BD2881B98E}"/>
                    </a:ext>
                  </a:extLst>
                </p:cNvPr>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9" name="Google Shape;371;p3">
                  <a:extLst>
                    <a:ext uri="{FF2B5EF4-FFF2-40B4-BE49-F238E27FC236}">
                      <a16:creationId xmlns:a16="http://schemas.microsoft.com/office/drawing/2014/main" id="{08C39C40-4491-E3F8-44A7-5F01031EE0E4}"/>
                    </a:ext>
                  </a:extLst>
                </p:cNvPr>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0" name="Google Shape;372;p3">
                  <a:extLst>
                    <a:ext uri="{FF2B5EF4-FFF2-40B4-BE49-F238E27FC236}">
                      <a16:creationId xmlns:a16="http://schemas.microsoft.com/office/drawing/2014/main" id="{FE792D06-B403-0A76-CC29-86A0F3DB6014}"/>
                    </a:ext>
                  </a:extLst>
                </p:cNvPr>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1" name="Google Shape;373;p3">
                  <a:extLst>
                    <a:ext uri="{FF2B5EF4-FFF2-40B4-BE49-F238E27FC236}">
                      <a16:creationId xmlns:a16="http://schemas.microsoft.com/office/drawing/2014/main" id="{CC534093-2B82-886C-A206-BAC4B3D8753B}"/>
                    </a:ext>
                  </a:extLst>
                </p:cNvPr>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2" name="Google Shape;374;p3">
                  <a:extLst>
                    <a:ext uri="{FF2B5EF4-FFF2-40B4-BE49-F238E27FC236}">
                      <a16:creationId xmlns:a16="http://schemas.microsoft.com/office/drawing/2014/main" id="{157B31A1-DB4B-A554-1257-A2C34B3382FE}"/>
                    </a:ext>
                  </a:extLst>
                </p:cNvPr>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340" name="Google Shape;375;p3">
              <a:extLst>
                <a:ext uri="{FF2B5EF4-FFF2-40B4-BE49-F238E27FC236}">
                  <a16:creationId xmlns:a16="http://schemas.microsoft.com/office/drawing/2014/main" id="{3F1E64C1-F053-EF94-FB81-C1A92CB4B245}"/>
                </a:ext>
              </a:extLst>
            </p:cNvPr>
            <p:cNvGrpSpPr/>
            <p:nvPr/>
          </p:nvGrpSpPr>
          <p:grpSpPr>
            <a:xfrm>
              <a:off x="9800" y="4115075"/>
              <a:ext cx="1219850" cy="1176125"/>
              <a:chOff x="-142600" y="4343675"/>
              <a:chExt cx="1219850" cy="1176125"/>
            </a:xfrm>
          </p:grpSpPr>
          <p:sp>
            <p:nvSpPr>
              <p:cNvPr id="422" name="Google Shape;376;p3">
                <a:extLst>
                  <a:ext uri="{FF2B5EF4-FFF2-40B4-BE49-F238E27FC236}">
                    <a16:creationId xmlns:a16="http://schemas.microsoft.com/office/drawing/2014/main" id="{1DBD1E36-6E6A-8833-3C10-B6A506D1848A}"/>
                  </a:ext>
                </a:extLst>
              </p:cNvPr>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3" name="Google Shape;377;p3">
                <a:extLst>
                  <a:ext uri="{FF2B5EF4-FFF2-40B4-BE49-F238E27FC236}">
                    <a16:creationId xmlns:a16="http://schemas.microsoft.com/office/drawing/2014/main" id="{87583EF8-56B6-5246-C22F-1245E96BEB34}"/>
                  </a:ext>
                </a:extLst>
              </p:cNvPr>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4" name="Google Shape;378;p3">
                <a:extLst>
                  <a:ext uri="{FF2B5EF4-FFF2-40B4-BE49-F238E27FC236}">
                    <a16:creationId xmlns:a16="http://schemas.microsoft.com/office/drawing/2014/main" id="{B8B749AF-8CCA-1F13-9A67-2D6D6C52F0F9}"/>
                  </a:ext>
                </a:extLst>
              </p:cNvPr>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5" name="Google Shape;379;p3">
                <a:extLst>
                  <a:ext uri="{FF2B5EF4-FFF2-40B4-BE49-F238E27FC236}">
                    <a16:creationId xmlns:a16="http://schemas.microsoft.com/office/drawing/2014/main" id="{C5B8B4AA-783B-2075-0BEE-6FE6C4731D3D}"/>
                  </a:ext>
                </a:extLst>
              </p:cNvPr>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6" name="Google Shape;380;p3">
                <a:extLst>
                  <a:ext uri="{FF2B5EF4-FFF2-40B4-BE49-F238E27FC236}">
                    <a16:creationId xmlns:a16="http://schemas.microsoft.com/office/drawing/2014/main" id="{E7786D56-4254-FA84-F1AB-2250060F3DE2}"/>
                  </a:ext>
                </a:extLst>
              </p:cNvPr>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7" name="Google Shape;381;p3">
                <a:extLst>
                  <a:ext uri="{FF2B5EF4-FFF2-40B4-BE49-F238E27FC236}">
                    <a16:creationId xmlns:a16="http://schemas.microsoft.com/office/drawing/2014/main" id="{8DB267E0-2350-45D2-E4CF-1FF207268EBA}"/>
                  </a:ext>
                </a:extLst>
              </p:cNvPr>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41" name="Google Shape;382;p3">
              <a:extLst>
                <a:ext uri="{FF2B5EF4-FFF2-40B4-BE49-F238E27FC236}">
                  <a16:creationId xmlns:a16="http://schemas.microsoft.com/office/drawing/2014/main" id="{840620A6-742E-ED63-EE9B-FDE48F5CC1A3}"/>
                </a:ext>
              </a:extLst>
            </p:cNvPr>
            <p:cNvGrpSpPr/>
            <p:nvPr/>
          </p:nvGrpSpPr>
          <p:grpSpPr>
            <a:xfrm>
              <a:off x="598500" y="3971650"/>
              <a:ext cx="1720650" cy="1263675"/>
              <a:chOff x="446100" y="4200250"/>
              <a:chExt cx="1720650" cy="1263675"/>
            </a:xfrm>
          </p:grpSpPr>
          <p:sp>
            <p:nvSpPr>
              <p:cNvPr id="390" name="Google Shape;383;p3">
                <a:extLst>
                  <a:ext uri="{FF2B5EF4-FFF2-40B4-BE49-F238E27FC236}">
                    <a16:creationId xmlns:a16="http://schemas.microsoft.com/office/drawing/2014/main" id="{9082870B-898F-CF4B-C249-C15021CEE643}"/>
                  </a:ext>
                </a:extLst>
              </p:cNvPr>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1" name="Google Shape;384;p3">
                <a:extLst>
                  <a:ext uri="{FF2B5EF4-FFF2-40B4-BE49-F238E27FC236}">
                    <a16:creationId xmlns:a16="http://schemas.microsoft.com/office/drawing/2014/main" id="{62144375-1256-E4D9-083E-7E0239C7DAAD}"/>
                  </a:ext>
                </a:extLst>
              </p:cNvPr>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2" name="Google Shape;385;p3">
                <a:extLst>
                  <a:ext uri="{FF2B5EF4-FFF2-40B4-BE49-F238E27FC236}">
                    <a16:creationId xmlns:a16="http://schemas.microsoft.com/office/drawing/2014/main" id="{4A186914-FD46-2938-CB80-7B79A99DA32B}"/>
                  </a:ext>
                </a:extLst>
              </p:cNvPr>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3" name="Google Shape;386;p3">
                <a:extLst>
                  <a:ext uri="{FF2B5EF4-FFF2-40B4-BE49-F238E27FC236}">
                    <a16:creationId xmlns:a16="http://schemas.microsoft.com/office/drawing/2014/main" id="{C7648271-8822-444A-9999-979B4E3AD048}"/>
                  </a:ext>
                </a:extLst>
              </p:cNvPr>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4" name="Google Shape;387;p3">
                <a:extLst>
                  <a:ext uri="{FF2B5EF4-FFF2-40B4-BE49-F238E27FC236}">
                    <a16:creationId xmlns:a16="http://schemas.microsoft.com/office/drawing/2014/main" id="{59B89127-C162-D061-99A9-F8CB7D1755BD}"/>
                  </a:ext>
                </a:extLst>
              </p:cNvPr>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5" name="Google Shape;388;p3">
                <a:extLst>
                  <a:ext uri="{FF2B5EF4-FFF2-40B4-BE49-F238E27FC236}">
                    <a16:creationId xmlns:a16="http://schemas.microsoft.com/office/drawing/2014/main" id="{8116CC24-1A14-9D8C-78F2-6F40EF351A3B}"/>
                  </a:ext>
                </a:extLst>
              </p:cNvPr>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6" name="Google Shape;389;p3">
                <a:extLst>
                  <a:ext uri="{FF2B5EF4-FFF2-40B4-BE49-F238E27FC236}">
                    <a16:creationId xmlns:a16="http://schemas.microsoft.com/office/drawing/2014/main" id="{6E0FA1ED-E8AB-1471-01E2-1C81E01975C9}"/>
                  </a:ext>
                </a:extLst>
              </p:cNvPr>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7" name="Google Shape;390;p3">
                <a:extLst>
                  <a:ext uri="{FF2B5EF4-FFF2-40B4-BE49-F238E27FC236}">
                    <a16:creationId xmlns:a16="http://schemas.microsoft.com/office/drawing/2014/main" id="{D908E89C-949D-D183-B327-321ABCC2753C}"/>
                  </a:ext>
                </a:extLst>
              </p:cNvPr>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8" name="Google Shape;391;p3">
                <a:extLst>
                  <a:ext uri="{FF2B5EF4-FFF2-40B4-BE49-F238E27FC236}">
                    <a16:creationId xmlns:a16="http://schemas.microsoft.com/office/drawing/2014/main" id="{42BB7C6C-C500-670A-9402-FBCE9A7FB879}"/>
                  </a:ext>
                </a:extLst>
              </p:cNvPr>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9" name="Google Shape;392;p3">
                <a:extLst>
                  <a:ext uri="{FF2B5EF4-FFF2-40B4-BE49-F238E27FC236}">
                    <a16:creationId xmlns:a16="http://schemas.microsoft.com/office/drawing/2014/main" id="{F0049CC4-B15C-4C56-F719-F8029DC27038}"/>
                  </a:ext>
                </a:extLst>
              </p:cNvPr>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0" name="Google Shape;393;p3">
                <a:extLst>
                  <a:ext uri="{FF2B5EF4-FFF2-40B4-BE49-F238E27FC236}">
                    <a16:creationId xmlns:a16="http://schemas.microsoft.com/office/drawing/2014/main" id="{E2136286-7AD1-44F7-1E02-89654EB8CAA1}"/>
                  </a:ext>
                </a:extLst>
              </p:cNvPr>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1" name="Google Shape;394;p3">
                <a:extLst>
                  <a:ext uri="{FF2B5EF4-FFF2-40B4-BE49-F238E27FC236}">
                    <a16:creationId xmlns:a16="http://schemas.microsoft.com/office/drawing/2014/main" id="{4CBE1EC0-A065-C5DC-16FA-E83B47DD5A72}"/>
                  </a:ext>
                </a:extLst>
              </p:cNvPr>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2" name="Google Shape;395;p3">
                <a:extLst>
                  <a:ext uri="{FF2B5EF4-FFF2-40B4-BE49-F238E27FC236}">
                    <a16:creationId xmlns:a16="http://schemas.microsoft.com/office/drawing/2014/main" id="{FD84B99F-D2D7-057A-E417-A2A6D1AC9259}"/>
                  </a:ext>
                </a:extLst>
              </p:cNvPr>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3" name="Google Shape;396;p3">
                <a:extLst>
                  <a:ext uri="{FF2B5EF4-FFF2-40B4-BE49-F238E27FC236}">
                    <a16:creationId xmlns:a16="http://schemas.microsoft.com/office/drawing/2014/main" id="{B4028FFF-C134-4853-AA5B-4A8A7852BAC1}"/>
                  </a:ext>
                </a:extLst>
              </p:cNvPr>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4" name="Google Shape;397;p3">
                <a:extLst>
                  <a:ext uri="{FF2B5EF4-FFF2-40B4-BE49-F238E27FC236}">
                    <a16:creationId xmlns:a16="http://schemas.microsoft.com/office/drawing/2014/main" id="{805D6CF7-3B25-0EEB-412D-D343CF4AE569}"/>
                  </a:ext>
                </a:extLst>
              </p:cNvPr>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5" name="Google Shape;398;p3">
                <a:extLst>
                  <a:ext uri="{FF2B5EF4-FFF2-40B4-BE49-F238E27FC236}">
                    <a16:creationId xmlns:a16="http://schemas.microsoft.com/office/drawing/2014/main" id="{92EA9407-75F2-E5A6-314E-A45CC48530AF}"/>
                  </a:ext>
                </a:extLst>
              </p:cNvPr>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6" name="Google Shape;399;p3">
                <a:extLst>
                  <a:ext uri="{FF2B5EF4-FFF2-40B4-BE49-F238E27FC236}">
                    <a16:creationId xmlns:a16="http://schemas.microsoft.com/office/drawing/2014/main" id="{6C8C825C-FFA4-8F92-6409-1D7E6797BC67}"/>
                  </a:ext>
                </a:extLst>
              </p:cNvPr>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7" name="Google Shape;400;p3">
                <a:extLst>
                  <a:ext uri="{FF2B5EF4-FFF2-40B4-BE49-F238E27FC236}">
                    <a16:creationId xmlns:a16="http://schemas.microsoft.com/office/drawing/2014/main" id="{13BA2911-B771-2EE7-8CE2-40FB5DF7E90A}"/>
                  </a:ext>
                </a:extLst>
              </p:cNvPr>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8" name="Google Shape;401;p3">
                <a:extLst>
                  <a:ext uri="{FF2B5EF4-FFF2-40B4-BE49-F238E27FC236}">
                    <a16:creationId xmlns:a16="http://schemas.microsoft.com/office/drawing/2014/main" id="{E2F055A7-7D50-D924-88D1-AEEE9546690F}"/>
                  </a:ext>
                </a:extLst>
              </p:cNvPr>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9" name="Google Shape;402;p3">
                <a:extLst>
                  <a:ext uri="{FF2B5EF4-FFF2-40B4-BE49-F238E27FC236}">
                    <a16:creationId xmlns:a16="http://schemas.microsoft.com/office/drawing/2014/main" id="{9832DF8D-EB7C-F072-5474-5ADA34E0393C}"/>
                  </a:ext>
                </a:extLst>
              </p:cNvPr>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 name="Google Shape;403;p3">
                <a:extLst>
                  <a:ext uri="{FF2B5EF4-FFF2-40B4-BE49-F238E27FC236}">
                    <a16:creationId xmlns:a16="http://schemas.microsoft.com/office/drawing/2014/main" id="{04AEF7F1-F2CC-FB63-C9BA-8BBC66206B86}"/>
                  </a:ext>
                </a:extLst>
              </p:cNvPr>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 name="Google Shape;404;p3">
                <a:extLst>
                  <a:ext uri="{FF2B5EF4-FFF2-40B4-BE49-F238E27FC236}">
                    <a16:creationId xmlns:a16="http://schemas.microsoft.com/office/drawing/2014/main" id="{429A988E-D35D-0519-BFC5-59B2BDF02267}"/>
                  </a:ext>
                </a:extLst>
              </p:cNvPr>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 name="Google Shape;405;p3">
                <a:extLst>
                  <a:ext uri="{FF2B5EF4-FFF2-40B4-BE49-F238E27FC236}">
                    <a16:creationId xmlns:a16="http://schemas.microsoft.com/office/drawing/2014/main" id="{7E02A14D-F01F-2DD4-E82A-6C387FE16688}"/>
                  </a:ext>
                </a:extLst>
              </p:cNvPr>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 name="Google Shape;406;p3">
                <a:extLst>
                  <a:ext uri="{FF2B5EF4-FFF2-40B4-BE49-F238E27FC236}">
                    <a16:creationId xmlns:a16="http://schemas.microsoft.com/office/drawing/2014/main" id="{AAC48B99-164F-5FD9-D0B6-79C297A00AD8}"/>
                  </a:ext>
                </a:extLst>
              </p:cNvPr>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 name="Google Shape;407;p3">
                <a:extLst>
                  <a:ext uri="{FF2B5EF4-FFF2-40B4-BE49-F238E27FC236}">
                    <a16:creationId xmlns:a16="http://schemas.microsoft.com/office/drawing/2014/main" id="{DAA92ED2-624D-7FA5-9F2D-2B7D6BFA7369}"/>
                  </a:ext>
                </a:extLst>
              </p:cNvPr>
              <p:cNvSpPr/>
              <p:nvPr/>
            </p:nvSpPr>
            <p:spPr>
              <a:xfrm>
                <a:off x="1469100" y="4358415"/>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 name="Google Shape;408;p3">
                <a:extLst>
                  <a:ext uri="{FF2B5EF4-FFF2-40B4-BE49-F238E27FC236}">
                    <a16:creationId xmlns:a16="http://schemas.microsoft.com/office/drawing/2014/main" id="{75B3A2B9-6484-AB0F-5F29-038C5572AC09}"/>
                  </a:ext>
                </a:extLst>
              </p:cNvPr>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 name="Google Shape;409;p3">
                <a:extLst>
                  <a:ext uri="{FF2B5EF4-FFF2-40B4-BE49-F238E27FC236}">
                    <a16:creationId xmlns:a16="http://schemas.microsoft.com/office/drawing/2014/main" id="{BF4C2D31-A2CC-0193-69AB-B7E30E8A6F02}"/>
                  </a:ext>
                </a:extLst>
              </p:cNvPr>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7" name="Google Shape;410;p3">
                <a:extLst>
                  <a:ext uri="{FF2B5EF4-FFF2-40B4-BE49-F238E27FC236}">
                    <a16:creationId xmlns:a16="http://schemas.microsoft.com/office/drawing/2014/main" id="{36C5359F-3D77-0540-B36E-12E6845CFBE8}"/>
                  </a:ext>
                </a:extLst>
              </p:cNvPr>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8" name="Google Shape;411;p3">
                <a:extLst>
                  <a:ext uri="{FF2B5EF4-FFF2-40B4-BE49-F238E27FC236}">
                    <a16:creationId xmlns:a16="http://schemas.microsoft.com/office/drawing/2014/main" id="{1020D8B0-5702-DFA4-37BE-C70D4A0BB86F}"/>
                  </a:ext>
                </a:extLst>
              </p:cNvPr>
              <p:cNvSpPr/>
              <p:nvPr/>
            </p:nvSpPr>
            <p:spPr>
              <a:xfrm>
                <a:off x="1601725" y="4321040"/>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9" name="Google Shape;412;p3">
                <a:extLst>
                  <a:ext uri="{FF2B5EF4-FFF2-40B4-BE49-F238E27FC236}">
                    <a16:creationId xmlns:a16="http://schemas.microsoft.com/office/drawing/2014/main" id="{51F017EA-6212-2D16-7B46-A1B607C1F18C}"/>
                  </a:ext>
                </a:extLst>
              </p:cNvPr>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0" name="Google Shape;413;p3">
                <a:extLst>
                  <a:ext uri="{FF2B5EF4-FFF2-40B4-BE49-F238E27FC236}">
                    <a16:creationId xmlns:a16="http://schemas.microsoft.com/office/drawing/2014/main" id="{7BF42D8D-A34C-10E1-D826-196D6126AEF6}"/>
                  </a:ext>
                </a:extLst>
              </p:cNvPr>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1" name="Google Shape;414;p3">
                <a:extLst>
                  <a:ext uri="{FF2B5EF4-FFF2-40B4-BE49-F238E27FC236}">
                    <a16:creationId xmlns:a16="http://schemas.microsoft.com/office/drawing/2014/main" id="{633FEC15-03CC-DFA1-A0C7-C2420AE0DEDC}"/>
                  </a:ext>
                </a:extLst>
              </p:cNvPr>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42" name="Google Shape;415;p3">
              <a:extLst>
                <a:ext uri="{FF2B5EF4-FFF2-40B4-BE49-F238E27FC236}">
                  <a16:creationId xmlns:a16="http://schemas.microsoft.com/office/drawing/2014/main" id="{7D5469FE-159D-28AF-444B-EB158A59CF6E}"/>
                </a:ext>
              </a:extLst>
            </p:cNvPr>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3" name="Google Shape;416;p3">
              <a:extLst>
                <a:ext uri="{FF2B5EF4-FFF2-40B4-BE49-F238E27FC236}">
                  <a16:creationId xmlns:a16="http://schemas.microsoft.com/office/drawing/2014/main" id="{183CC65A-3DE3-1448-BC13-F1CC84558C78}"/>
                </a:ext>
              </a:extLst>
            </p:cNvPr>
            <p:cNvSpPr/>
            <p:nvPr/>
          </p:nvSpPr>
          <p:spPr>
            <a:xfrm>
              <a:off x="1074650" y="9025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4" name="Google Shape;417;p3">
              <a:extLst>
                <a:ext uri="{FF2B5EF4-FFF2-40B4-BE49-F238E27FC236}">
                  <a16:creationId xmlns:a16="http://schemas.microsoft.com/office/drawing/2014/main" id="{C8032394-28B3-26F9-F9D4-9D8FFF42127B}"/>
                </a:ext>
              </a:extLst>
            </p:cNvPr>
            <p:cNvSpPr/>
            <p:nvPr/>
          </p:nvSpPr>
          <p:spPr>
            <a:xfrm>
              <a:off x="1963950" y="174680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45" name="Google Shape;418;p3">
              <a:extLst>
                <a:ext uri="{FF2B5EF4-FFF2-40B4-BE49-F238E27FC236}">
                  <a16:creationId xmlns:a16="http://schemas.microsoft.com/office/drawing/2014/main" id="{D076AF16-FBF4-2F53-04DA-3CEE18B8ABD7}"/>
                </a:ext>
              </a:extLst>
            </p:cNvPr>
            <p:cNvGrpSpPr/>
            <p:nvPr/>
          </p:nvGrpSpPr>
          <p:grpSpPr>
            <a:xfrm>
              <a:off x="7033800" y="4497475"/>
              <a:ext cx="1664950" cy="852975"/>
              <a:chOff x="4976050" y="4611525"/>
              <a:chExt cx="1664950" cy="852975"/>
            </a:xfrm>
          </p:grpSpPr>
          <p:sp>
            <p:nvSpPr>
              <p:cNvPr id="388" name="Google Shape;419;p3">
                <a:extLst>
                  <a:ext uri="{FF2B5EF4-FFF2-40B4-BE49-F238E27FC236}">
                    <a16:creationId xmlns:a16="http://schemas.microsoft.com/office/drawing/2014/main" id="{FF7F1CE8-2158-2301-2CC2-9A8D150961FA}"/>
                  </a:ext>
                </a:extLst>
              </p:cNvPr>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9" name="Google Shape;420;p3">
                <a:extLst>
                  <a:ext uri="{FF2B5EF4-FFF2-40B4-BE49-F238E27FC236}">
                    <a16:creationId xmlns:a16="http://schemas.microsoft.com/office/drawing/2014/main" id="{D462EE2A-92CB-14D3-ED55-71BCCCEBEDF1}"/>
                  </a:ext>
                </a:extLst>
              </p:cNvPr>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46" name="Google Shape;421;p3">
              <a:extLst>
                <a:ext uri="{FF2B5EF4-FFF2-40B4-BE49-F238E27FC236}">
                  <a16:creationId xmlns:a16="http://schemas.microsoft.com/office/drawing/2014/main" id="{28D8CD72-494A-34A3-9F73-EAF50460482D}"/>
                </a:ext>
              </a:extLst>
            </p:cNvPr>
            <p:cNvGrpSpPr/>
            <p:nvPr/>
          </p:nvGrpSpPr>
          <p:grpSpPr>
            <a:xfrm>
              <a:off x="8333450" y="3500163"/>
              <a:ext cx="997000" cy="1029175"/>
              <a:chOff x="6240500" y="3229575"/>
              <a:chExt cx="997000" cy="1029175"/>
            </a:xfrm>
          </p:grpSpPr>
          <p:sp>
            <p:nvSpPr>
              <p:cNvPr id="378" name="Google Shape;422;p3">
                <a:extLst>
                  <a:ext uri="{FF2B5EF4-FFF2-40B4-BE49-F238E27FC236}">
                    <a16:creationId xmlns:a16="http://schemas.microsoft.com/office/drawing/2014/main" id="{F86A8565-3374-2FEC-7DDD-50EFC5E0B158}"/>
                  </a:ext>
                </a:extLst>
              </p:cNvPr>
              <p:cNvSpPr/>
              <p:nvPr/>
            </p:nvSpPr>
            <p:spPr>
              <a:xfrm>
                <a:off x="6555100" y="3229575"/>
                <a:ext cx="209750" cy="523075"/>
              </a:xfrm>
              <a:custGeom>
                <a:avLst/>
                <a:gdLst/>
                <a:ahLst/>
                <a:cxnLst/>
                <a:rect l="l" t="t" r="r" b="b"/>
                <a:pathLst>
                  <a:path w="8390" h="20923" extrusionOk="0">
                    <a:moveTo>
                      <a:pt x="3506" y="1"/>
                    </a:moveTo>
                    <a:cubicBezTo>
                      <a:pt x="2599" y="1"/>
                      <a:pt x="1697" y="558"/>
                      <a:pt x="1216" y="1378"/>
                    </a:cubicBezTo>
                    <a:cubicBezTo>
                      <a:pt x="669" y="2229"/>
                      <a:pt x="517" y="3293"/>
                      <a:pt x="456" y="4266"/>
                    </a:cubicBezTo>
                    <a:cubicBezTo>
                      <a:pt x="0" y="10497"/>
                      <a:pt x="2675" y="16880"/>
                      <a:pt x="7447" y="20922"/>
                    </a:cubicBezTo>
                    <a:cubicBezTo>
                      <a:pt x="8086" y="14904"/>
                      <a:pt x="8390" y="8643"/>
                      <a:pt x="6384" y="2928"/>
                    </a:cubicBezTo>
                    <a:cubicBezTo>
                      <a:pt x="5928" y="1652"/>
                      <a:pt x="5077" y="193"/>
                      <a:pt x="3709" y="10"/>
                    </a:cubicBezTo>
                    <a:cubicBezTo>
                      <a:pt x="3641" y="4"/>
                      <a:pt x="3573" y="1"/>
                      <a:pt x="350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9" name="Google Shape;423;p3">
                <a:extLst>
                  <a:ext uri="{FF2B5EF4-FFF2-40B4-BE49-F238E27FC236}">
                    <a16:creationId xmlns:a16="http://schemas.microsoft.com/office/drawing/2014/main" id="{DF95E029-4275-6EAE-E695-4FA6A2A71C7B}"/>
                  </a:ext>
                </a:extLst>
              </p:cNvPr>
              <p:cNvSpPr/>
              <p:nvPr/>
            </p:nvSpPr>
            <p:spPr>
              <a:xfrm>
                <a:off x="6240500" y="3477250"/>
                <a:ext cx="491675" cy="276150"/>
              </a:xfrm>
              <a:custGeom>
                <a:avLst/>
                <a:gdLst/>
                <a:ahLst/>
                <a:cxnLst/>
                <a:rect l="l" t="t" r="r" b="b"/>
                <a:pathLst>
                  <a:path w="19667" h="11046" extrusionOk="0">
                    <a:moveTo>
                      <a:pt x="4691" y="1"/>
                    </a:moveTo>
                    <a:cubicBezTo>
                      <a:pt x="4383" y="1"/>
                      <a:pt x="4075" y="24"/>
                      <a:pt x="3770" y="73"/>
                    </a:cubicBezTo>
                    <a:cubicBezTo>
                      <a:pt x="2615" y="255"/>
                      <a:pt x="1520" y="833"/>
                      <a:pt x="943" y="1806"/>
                    </a:cubicBezTo>
                    <a:cubicBezTo>
                      <a:pt x="1" y="3386"/>
                      <a:pt x="609" y="5544"/>
                      <a:pt x="1885" y="6882"/>
                    </a:cubicBezTo>
                    <a:cubicBezTo>
                      <a:pt x="3648" y="8614"/>
                      <a:pt x="6232" y="9101"/>
                      <a:pt x="8663" y="9496"/>
                    </a:cubicBezTo>
                    <a:cubicBezTo>
                      <a:pt x="12341" y="10104"/>
                      <a:pt x="16019" y="10712"/>
                      <a:pt x="19667" y="11046"/>
                    </a:cubicBezTo>
                    <a:cubicBezTo>
                      <a:pt x="16262" y="6639"/>
                      <a:pt x="12463" y="2049"/>
                      <a:pt x="7144" y="407"/>
                    </a:cubicBezTo>
                    <a:cubicBezTo>
                      <a:pt x="6346" y="164"/>
                      <a:pt x="5517" y="1"/>
                      <a:pt x="469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0" name="Google Shape;424;p3">
                <a:extLst>
                  <a:ext uri="{FF2B5EF4-FFF2-40B4-BE49-F238E27FC236}">
                    <a16:creationId xmlns:a16="http://schemas.microsoft.com/office/drawing/2014/main" id="{1C0884F3-415D-6B29-3615-98BF3E50AF39}"/>
                  </a:ext>
                </a:extLst>
              </p:cNvPr>
              <p:cNvSpPr/>
              <p:nvPr/>
            </p:nvSpPr>
            <p:spPr>
              <a:xfrm>
                <a:off x="6281550" y="3741175"/>
                <a:ext cx="455950" cy="307250"/>
              </a:xfrm>
              <a:custGeom>
                <a:avLst/>
                <a:gdLst/>
                <a:ahLst/>
                <a:cxnLst/>
                <a:rect l="l" t="t" r="r" b="b"/>
                <a:pathLst>
                  <a:path w="18238" h="12290" extrusionOk="0">
                    <a:moveTo>
                      <a:pt x="11228" y="1"/>
                    </a:moveTo>
                    <a:cubicBezTo>
                      <a:pt x="11133" y="1"/>
                      <a:pt x="11038" y="1"/>
                      <a:pt x="10942" y="3"/>
                    </a:cubicBezTo>
                    <a:cubicBezTo>
                      <a:pt x="8450" y="33"/>
                      <a:pt x="5988" y="580"/>
                      <a:pt x="3891" y="1887"/>
                    </a:cubicBezTo>
                    <a:cubicBezTo>
                      <a:pt x="1854" y="3224"/>
                      <a:pt x="304" y="5443"/>
                      <a:pt x="91" y="7905"/>
                    </a:cubicBezTo>
                    <a:cubicBezTo>
                      <a:pt x="0" y="9608"/>
                      <a:pt x="760" y="11553"/>
                      <a:pt x="2371" y="12130"/>
                    </a:cubicBezTo>
                    <a:cubicBezTo>
                      <a:pt x="2703" y="12241"/>
                      <a:pt x="3045" y="12290"/>
                      <a:pt x="3389" y="12290"/>
                    </a:cubicBezTo>
                    <a:cubicBezTo>
                      <a:pt x="4272" y="12290"/>
                      <a:pt x="5170" y="11969"/>
                      <a:pt x="5958" y="11553"/>
                    </a:cubicBezTo>
                    <a:cubicBezTo>
                      <a:pt x="10973" y="8969"/>
                      <a:pt x="13921" y="3498"/>
                      <a:pt x="18237" y="762"/>
                    </a:cubicBezTo>
                    <a:cubicBezTo>
                      <a:pt x="15901" y="354"/>
                      <a:pt x="13564" y="1"/>
                      <a:pt x="1122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1" name="Google Shape;425;p3">
                <a:extLst>
                  <a:ext uri="{FF2B5EF4-FFF2-40B4-BE49-F238E27FC236}">
                    <a16:creationId xmlns:a16="http://schemas.microsoft.com/office/drawing/2014/main" id="{E2FBE44B-65FA-6B43-F65C-9D01422370ED}"/>
                  </a:ext>
                </a:extLst>
              </p:cNvPr>
              <p:cNvSpPr/>
              <p:nvPr/>
            </p:nvSpPr>
            <p:spPr>
              <a:xfrm>
                <a:off x="6541425" y="3754150"/>
                <a:ext cx="190750" cy="504600"/>
              </a:xfrm>
              <a:custGeom>
                <a:avLst/>
                <a:gdLst/>
                <a:ahLst/>
                <a:cxnLst/>
                <a:rect l="l" t="t" r="r" b="b"/>
                <a:pathLst>
                  <a:path w="7630" h="20184" extrusionOk="0">
                    <a:moveTo>
                      <a:pt x="7599" y="0"/>
                    </a:moveTo>
                    <a:lnTo>
                      <a:pt x="7599" y="0"/>
                    </a:lnTo>
                    <a:cubicBezTo>
                      <a:pt x="2675" y="3617"/>
                      <a:pt x="0" y="10122"/>
                      <a:pt x="1034" y="16171"/>
                    </a:cubicBezTo>
                    <a:cubicBezTo>
                      <a:pt x="1186" y="17083"/>
                      <a:pt x="1399" y="17994"/>
                      <a:pt x="1946" y="18785"/>
                    </a:cubicBezTo>
                    <a:cubicBezTo>
                      <a:pt x="2462" y="19545"/>
                      <a:pt x="3314" y="20153"/>
                      <a:pt x="4225" y="20183"/>
                    </a:cubicBezTo>
                    <a:cubicBezTo>
                      <a:pt x="4244" y="20183"/>
                      <a:pt x="4264" y="20184"/>
                      <a:pt x="4283" y="20184"/>
                    </a:cubicBezTo>
                    <a:cubicBezTo>
                      <a:pt x="5475" y="20184"/>
                      <a:pt x="6513" y="19254"/>
                      <a:pt x="6991" y="18177"/>
                    </a:cubicBezTo>
                    <a:cubicBezTo>
                      <a:pt x="7478" y="17083"/>
                      <a:pt x="7539" y="15806"/>
                      <a:pt x="7539" y="14590"/>
                    </a:cubicBezTo>
                    <a:cubicBezTo>
                      <a:pt x="7599" y="9818"/>
                      <a:pt x="7630" y="5076"/>
                      <a:pt x="75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2" name="Google Shape;426;p3">
                <a:extLst>
                  <a:ext uri="{FF2B5EF4-FFF2-40B4-BE49-F238E27FC236}">
                    <a16:creationId xmlns:a16="http://schemas.microsoft.com/office/drawing/2014/main" id="{F24DDA48-C7C2-D9B7-C6D9-84AEE0B37301}"/>
                  </a:ext>
                </a:extLst>
              </p:cNvPr>
              <p:cNvSpPr/>
              <p:nvPr/>
            </p:nvSpPr>
            <p:spPr>
              <a:xfrm>
                <a:off x="6723025" y="3754150"/>
                <a:ext cx="332100" cy="409750"/>
              </a:xfrm>
              <a:custGeom>
                <a:avLst/>
                <a:gdLst/>
                <a:ahLst/>
                <a:cxnLst/>
                <a:rect l="l" t="t" r="r" b="b"/>
                <a:pathLst>
                  <a:path w="13284" h="16390" extrusionOk="0">
                    <a:moveTo>
                      <a:pt x="609" y="0"/>
                    </a:moveTo>
                    <a:lnTo>
                      <a:pt x="609" y="0"/>
                    </a:lnTo>
                    <a:cubicBezTo>
                      <a:pt x="1" y="4924"/>
                      <a:pt x="1551" y="10000"/>
                      <a:pt x="4773" y="13739"/>
                    </a:cubicBezTo>
                    <a:cubicBezTo>
                      <a:pt x="5594" y="14651"/>
                      <a:pt x="6445" y="15472"/>
                      <a:pt x="7539" y="15958"/>
                    </a:cubicBezTo>
                    <a:cubicBezTo>
                      <a:pt x="8141" y="16235"/>
                      <a:pt x="8787" y="16389"/>
                      <a:pt x="9420" y="16389"/>
                    </a:cubicBezTo>
                    <a:cubicBezTo>
                      <a:pt x="9970" y="16389"/>
                      <a:pt x="10510" y="16273"/>
                      <a:pt x="11004" y="16019"/>
                    </a:cubicBezTo>
                    <a:cubicBezTo>
                      <a:pt x="12676" y="15168"/>
                      <a:pt x="13284" y="13010"/>
                      <a:pt x="12828" y="11186"/>
                    </a:cubicBezTo>
                    <a:cubicBezTo>
                      <a:pt x="12372" y="9393"/>
                      <a:pt x="11126" y="7903"/>
                      <a:pt x="9788" y="6627"/>
                    </a:cubicBezTo>
                    <a:cubicBezTo>
                      <a:pt x="7053" y="3952"/>
                      <a:pt x="3861" y="1733"/>
                      <a:pt x="60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3" name="Google Shape;427;p3">
                <a:extLst>
                  <a:ext uri="{FF2B5EF4-FFF2-40B4-BE49-F238E27FC236}">
                    <a16:creationId xmlns:a16="http://schemas.microsoft.com/office/drawing/2014/main" id="{19971FFA-8EB2-C3E9-FEA1-B82452034DA5}"/>
                  </a:ext>
                </a:extLst>
              </p:cNvPr>
              <p:cNvSpPr/>
              <p:nvPr/>
            </p:nvSpPr>
            <p:spPr>
              <a:xfrm>
                <a:off x="6733675" y="3289300"/>
                <a:ext cx="313100" cy="475500"/>
              </a:xfrm>
              <a:custGeom>
                <a:avLst/>
                <a:gdLst/>
                <a:ahLst/>
                <a:cxnLst/>
                <a:rect l="l" t="t" r="r" b="b"/>
                <a:pathLst>
                  <a:path w="12524" h="19020" extrusionOk="0">
                    <a:moveTo>
                      <a:pt x="9005" y="0"/>
                    </a:moveTo>
                    <a:cubicBezTo>
                      <a:pt x="7681" y="0"/>
                      <a:pt x="6451" y="900"/>
                      <a:pt x="5502" y="1877"/>
                    </a:cubicBezTo>
                    <a:cubicBezTo>
                      <a:pt x="1247" y="6345"/>
                      <a:pt x="0" y="12880"/>
                      <a:pt x="92" y="19020"/>
                    </a:cubicBezTo>
                    <a:cubicBezTo>
                      <a:pt x="1733" y="15038"/>
                      <a:pt x="5806" y="12485"/>
                      <a:pt x="9028" y="9445"/>
                    </a:cubicBezTo>
                    <a:cubicBezTo>
                      <a:pt x="10517" y="8108"/>
                      <a:pt x="11916" y="6527"/>
                      <a:pt x="12220" y="4552"/>
                    </a:cubicBezTo>
                    <a:cubicBezTo>
                      <a:pt x="12524" y="2576"/>
                      <a:pt x="11338" y="266"/>
                      <a:pt x="9362" y="23"/>
                    </a:cubicBezTo>
                    <a:cubicBezTo>
                      <a:pt x="9243" y="8"/>
                      <a:pt x="9124" y="0"/>
                      <a:pt x="900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4" name="Google Shape;428;p3">
                <a:extLst>
                  <a:ext uri="{FF2B5EF4-FFF2-40B4-BE49-F238E27FC236}">
                    <a16:creationId xmlns:a16="http://schemas.microsoft.com/office/drawing/2014/main" id="{A32B4478-BDCC-B5DB-B428-85C5E893B9D7}"/>
                  </a:ext>
                </a:extLst>
              </p:cNvPr>
              <p:cNvSpPr/>
              <p:nvPr/>
            </p:nvSpPr>
            <p:spPr>
              <a:xfrm>
                <a:off x="6730625" y="3492200"/>
                <a:ext cx="459000" cy="271850"/>
              </a:xfrm>
              <a:custGeom>
                <a:avLst/>
                <a:gdLst/>
                <a:ahLst/>
                <a:cxnLst/>
                <a:rect l="l" t="t" r="r" b="b"/>
                <a:pathLst>
                  <a:path w="18360" h="10874" extrusionOk="0">
                    <a:moveTo>
                      <a:pt x="14464" y="1"/>
                    </a:moveTo>
                    <a:cubicBezTo>
                      <a:pt x="13694" y="1"/>
                      <a:pt x="12915" y="196"/>
                      <a:pt x="12190" y="417"/>
                    </a:cubicBezTo>
                    <a:cubicBezTo>
                      <a:pt x="6962" y="2120"/>
                      <a:pt x="2463" y="5980"/>
                      <a:pt x="1" y="10873"/>
                    </a:cubicBezTo>
                    <a:cubicBezTo>
                      <a:pt x="2037" y="9992"/>
                      <a:pt x="4226" y="9658"/>
                      <a:pt x="6354" y="9536"/>
                    </a:cubicBezTo>
                    <a:cubicBezTo>
                      <a:pt x="8421" y="9414"/>
                      <a:pt x="10548" y="9536"/>
                      <a:pt x="12615" y="9050"/>
                    </a:cubicBezTo>
                    <a:cubicBezTo>
                      <a:pt x="14621" y="8563"/>
                      <a:pt x="16627" y="7378"/>
                      <a:pt x="17509" y="5463"/>
                    </a:cubicBezTo>
                    <a:cubicBezTo>
                      <a:pt x="18360" y="3518"/>
                      <a:pt x="17600" y="873"/>
                      <a:pt x="15624" y="174"/>
                    </a:cubicBezTo>
                    <a:cubicBezTo>
                      <a:pt x="15245" y="51"/>
                      <a:pt x="14856" y="1"/>
                      <a:pt x="1446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5" name="Google Shape;429;p3">
                <a:extLst>
                  <a:ext uri="{FF2B5EF4-FFF2-40B4-BE49-F238E27FC236}">
                    <a16:creationId xmlns:a16="http://schemas.microsoft.com/office/drawing/2014/main" id="{1CFA1583-9E89-9813-05FB-35F9D86EC160}"/>
                  </a:ext>
                </a:extLst>
              </p:cNvPr>
              <p:cNvSpPr/>
              <p:nvPr/>
            </p:nvSpPr>
            <p:spPr>
              <a:xfrm>
                <a:off x="6739750" y="3713400"/>
                <a:ext cx="497750" cy="217850"/>
              </a:xfrm>
              <a:custGeom>
                <a:avLst/>
                <a:gdLst/>
                <a:ahLst/>
                <a:cxnLst/>
                <a:rect l="l" t="t" r="r" b="b"/>
                <a:pathLst>
                  <a:path w="19910" h="8714" extrusionOk="0">
                    <a:moveTo>
                      <a:pt x="7350" y="1"/>
                    </a:moveTo>
                    <a:cubicBezTo>
                      <a:pt x="4774" y="1"/>
                      <a:pt x="2253" y="526"/>
                      <a:pt x="1" y="2056"/>
                    </a:cubicBezTo>
                    <a:cubicBezTo>
                      <a:pt x="3891" y="4032"/>
                      <a:pt x="7752" y="6007"/>
                      <a:pt x="11764" y="7679"/>
                    </a:cubicBezTo>
                    <a:cubicBezTo>
                      <a:pt x="13004" y="8211"/>
                      <a:pt x="14331" y="8714"/>
                      <a:pt x="15744" y="8714"/>
                    </a:cubicBezTo>
                    <a:cubicBezTo>
                      <a:pt x="15785" y="8714"/>
                      <a:pt x="15826" y="8713"/>
                      <a:pt x="15867" y="8712"/>
                    </a:cubicBezTo>
                    <a:cubicBezTo>
                      <a:pt x="17265" y="8682"/>
                      <a:pt x="18785" y="7953"/>
                      <a:pt x="19302" y="6646"/>
                    </a:cubicBezTo>
                    <a:cubicBezTo>
                      <a:pt x="19910" y="5217"/>
                      <a:pt x="19120" y="3454"/>
                      <a:pt x="17904" y="2481"/>
                    </a:cubicBezTo>
                    <a:cubicBezTo>
                      <a:pt x="16688" y="1478"/>
                      <a:pt x="15107" y="1114"/>
                      <a:pt x="13588" y="779"/>
                    </a:cubicBezTo>
                    <a:cubicBezTo>
                      <a:pt x="11549" y="344"/>
                      <a:pt x="9432" y="1"/>
                      <a:pt x="735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6" name="Google Shape;430;p3">
                <a:extLst>
                  <a:ext uri="{FF2B5EF4-FFF2-40B4-BE49-F238E27FC236}">
                    <a16:creationId xmlns:a16="http://schemas.microsoft.com/office/drawing/2014/main" id="{D9D4EA86-27C7-BA4E-A2C1-418A7E8EB9FE}"/>
                  </a:ext>
                </a:extLst>
              </p:cNvPr>
              <p:cNvSpPr/>
              <p:nvPr/>
            </p:nvSpPr>
            <p:spPr>
              <a:xfrm>
                <a:off x="6466200" y="3412625"/>
                <a:ext cx="626175" cy="660250"/>
              </a:xfrm>
              <a:custGeom>
                <a:avLst/>
                <a:gdLst/>
                <a:ahLst/>
                <a:cxnLst/>
                <a:rect l="l" t="t" r="r" b="b"/>
                <a:pathLst>
                  <a:path w="25047" h="26410" extrusionOk="0">
                    <a:moveTo>
                      <a:pt x="7735" y="0"/>
                    </a:moveTo>
                    <a:cubicBezTo>
                      <a:pt x="7717" y="0"/>
                      <a:pt x="7690" y="14"/>
                      <a:pt x="7690" y="14"/>
                    </a:cubicBezTo>
                    <a:cubicBezTo>
                      <a:pt x="7690" y="2050"/>
                      <a:pt x="7599" y="4087"/>
                      <a:pt x="7751" y="6154"/>
                    </a:cubicBezTo>
                    <a:cubicBezTo>
                      <a:pt x="7873" y="7947"/>
                      <a:pt x="8146" y="9771"/>
                      <a:pt x="8633" y="11473"/>
                    </a:cubicBezTo>
                    <a:cubicBezTo>
                      <a:pt x="6019" y="9679"/>
                      <a:pt x="3040" y="8342"/>
                      <a:pt x="31" y="7521"/>
                    </a:cubicBezTo>
                    <a:cubicBezTo>
                      <a:pt x="0" y="7521"/>
                      <a:pt x="0" y="7582"/>
                      <a:pt x="0" y="7582"/>
                    </a:cubicBezTo>
                    <a:cubicBezTo>
                      <a:pt x="1550" y="8494"/>
                      <a:pt x="2979" y="9558"/>
                      <a:pt x="4377" y="10683"/>
                    </a:cubicBezTo>
                    <a:cubicBezTo>
                      <a:pt x="5593" y="11594"/>
                      <a:pt x="6778" y="12506"/>
                      <a:pt x="8025" y="13297"/>
                    </a:cubicBezTo>
                    <a:cubicBezTo>
                      <a:pt x="8025" y="13357"/>
                      <a:pt x="7994" y="13449"/>
                      <a:pt x="7994" y="13479"/>
                    </a:cubicBezTo>
                    <a:lnTo>
                      <a:pt x="7994" y="13570"/>
                    </a:lnTo>
                    <a:cubicBezTo>
                      <a:pt x="6718" y="13874"/>
                      <a:pt x="5563" y="14391"/>
                      <a:pt x="4499" y="15090"/>
                    </a:cubicBezTo>
                    <a:cubicBezTo>
                      <a:pt x="2766" y="16154"/>
                      <a:pt x="1338" y="17552"/>
                      <a:pt x="274" y="19224"/>
                    </a:cubicBezTo>
                    <a:cubicBezTo>
                      <a:pt x="274" y="19245"/>
                      <a:pt x="289" y="19267"/>
                      <a:pt x="309" y="19267"/>
                    </a:cubicBezTo>
                    <a:cubicBezTo>
                      <a:pt x="317" y="19267"/>
                      <a:pt x="326" y="19263"/>
                      <a:pt x="335" y="19254"/>
                    </a:cubicBezTo>
                    <a:cubicBezTo>
                      <a:pt x="1763" y="17886"/>
                      <a:pt x="3465" y="16974"/>
                      <a:pt x="5167" y="16336"/>
                    </a:cubicBezTo>
                    <a:cubicBezTo>
                      <a:pt x="6201" y="15941"/>
                      <a:pt x="7265" y="15637"/>
                      <a:pt x="8298" y="15424"/>
                    </a:cubicBezTo>
                    <a:cubicBezTo>
                      <a:pt x="8359" y="15576"/>
                      <a:pt x="8450" y="15698"/>
                      <a:pt x="8511" y="15850"/>
                    </a:cubicBezTo>
                    <a:cubicBezTo>
                      <a:pt x="7751" y="17096"/>
                      <a:pt x="7265" y="18464"/>
                      <a:pt x="6991" y="19862"/>
                    </a:cubicBezTo>
                    <a:cubicBezTo>
                      <a:pt x="6566" y="22081"/>
                      <a:pt x="6778" y="24361"/>
                      <a:pt x="7538" y="26397"/>
                    </a:cubicBezTo>
                    <a:cubicBezTo>
                      <a:pt x="7538" y="26406"/>
                      <a:pt x="7544" y="26410"/>
                      <a:pt x="7551" y="26410"/>
                    </a:cubicBezTo>
                    <a:cubicBezTo>
                      <a:pt x="7569" y="26410"/>
                      <a:pt x="7599" y="26388"/>
                      <a:pt x="7599" y="26367"/>
                    </a:cubicBezTo>
                    <a:cubicBezTo>
                      <a:pt x="7295" y="24239"/>
                      <a:pt x="7690" y="22081"/>
                      <a:pt x="8389" y="20166"/>
                    </a:cubicBezTo>
                    <a:cubicBezTo>
                      <a:pt x="8815" y="19072"/>
                      <a:pt x="9362" y="18008"/>
                      <a:pt x="9970" y="17066"/>
                    </a:cubicBezTo>
                    <a:cubicBezTo>
                      <a:pt x="10365" y="17248"/>
                      <a:pt x="10791" y="17309"/>
                      <a:pt x="11247" y="17309"/>
                    </a:cubicBezTo>
                    <a:cubicBezTo>
                      <a:pt x="12766" y="20136"/>
                      <a:pt x="14894" y="22598"/>
                      <a:pt x="17326" y="24604"/>
                    </a:cubicBezTo>
                    <a:cubicBezTo>
                      <a:pt x="17326" y="24604"/>
                      <a:pt x="17417" y="24573"/>
                      <a:pt x="17417" y="24543"/>
                    </a:cubicBezTo>
                    <a:cubicBezTo>
                      <a:pt x="16231" y="22993"/>
                      <a:pt x="15228" y="21230"/>
                      <a:pt x="14377" y="19497"/>
                    </a:cubicBezTo>
                    <a:cubicBezTo>
                      <a:pt x="13921" y="18585"/>
                      <a:pt x="13465" y="17674"/>
                      <a:pt x="13040" y="16762"/>
                    </a:cubicBezTo>
                    <a:cubicBezTo>
                      <a:pt x="13617" y="16366"/>
                      <a:pt x="13982" y="15759"/>
                      <a:pt x="14225" y="15120"/>
                    </a:cubicBezTo>
                    <a:cubicBezTo>
                      <a:pt x="15411" y="15272"/>
                      <a:pt x="16566" y="15546"/>
                      <a:pt x="17721" y="15911"/>
                    </a:cubicBezTo>
                    <a:cubicBezTo>
                      <a:pt x="19210" y="16397"/>
                      <a:pt x="20639" y="17126"/>
                      <a:pt x="21976" y="18069"/>
                    </a:cubicBezTo>
                    <a:cubicBezTo>
                      <a:pt x="21976" y="18069"/>
                      <a:pt x="22037" y="18038"/>
                      <a:pt x="22037" y="18008"/>
                    </a:cubicBezTo>
                    <a:cubicBezTo>
                      <a:pt x="21034" y="16701"/>
                      <a:pt x="19818" y="15455"/>
                      <a:pt x="18298" y="14573"/>
                    </a:cubicBezTo>
                    <a:cubicBezTo>
                      <a:pt x="17113" y="13874"/>
                      <a:pt x="15745" y="13357"/>
                      <a:pt x="14347" y="13266"/>
                    </a:cubicBezTo>
                    <a:cubicBezTo>
                      <a:pt x="14286" y="13053"/>
                      <a:pt x="14256" y="12901"/>
                      <a:pt x="14195" y="12719"/>
                    </a:cubicBezTo>
                    <a:lnTo>
                      <a:pt x="14195" y="12689"/>
                    </a:lnTo>
                    <a:cubicBezTo>
                      <a:pt x="17818" y="11602"/>
                      <a:pt x="21351" y="10305"/>
                      <a:pt x="24973" y="9036"/>
                    </a:cubicBezTo>
                    <a:lnTo>
                      <a:pt x="24973" y="9036"/>
                    </a:lnTo>
                    <a:cubicBezTo>
                      <a:pt x="24978" y="9037"/>
                      <a:pt x="24983" y="9038"/>
                      <a:pt x="24988" y="9038"/>
                    </a:cubicBezTo>
                    <a:cubicBezTo>
                      <a:pt x="25006" y="9038"/>
                      <a:pt x="25026" y="9031"/>
                      <a:pt x="25046" y="9011"/>
                    </a:cubicBezTo>
                    <a:lnTo>
                      <a:pt x="25046" y="9011"/>
                    </a:lnTo>
                    <a:cubicBezTo>
                      <a:pt x="25022" y="9019"/>
                      <a:pt x="24998" y="9028"/>
                      <a:pt x="24973" y="9036"/>
                    </a:cubicBezTo>
                    <a:lnTo>
                      <a:pt x="24973" y="9036"/>
                    </a:lnTo>
                    <a:cubicBezTo>
                      <a:pt x="24945" y="9031"/>
                      <a:pt x="24925" y="9011"/>
                      <a:pt x="24925" y="9011"/>
                    </a:cubicBezTo>
                    <a:cubicBezTo>
                      <a:pt x="20943" y="9497"/>
                      <a:pt x="16718" y="9801"/>
                      <a:pt x="12888" y="11199"/>
                    </a:cubicBezTo>
                    <a:lnTo>
                      <a:pt x="12554" y="10986"/>
                    </a:lnTo>
                    <a:cubicBezTo>
                      <a:pt x="13678" y="7582"/>
                      <a:pt x="15259" y="4360"/>
                      <a:pt x="17417" y="1442"/>
                    </a:cubicBezTo>
                    <a:cubicBezTo>
                      <a:pt x="17417" y="1381"/>
                      <a:pt x="17356" y="1351"/>
                      <a:pt x="17326" y="1351"/>
                    </a:cubicBezTo>
                    <a:cubicBezTo>
                      <a:pt x="15624" y="2962"/>
                      <a:pt x="13982" y="4695"/>
                      <a:pt x="12645" y="6761"/>
                    </a:cubicBezTo>
                    <a:cubicBezTo>
                      <a:pt x="11885" y="7947"/>
                      <a:pt x="11216" y="9224"/>
                      <a:pt x="10730" y="10591"/>
                    </a:cubicBezTo>
                    <a:cubicBezTo>
                      <a:pt x="10578" y="10622"/>
                      <a:pt x="10456" y="10652"/>
                      <a:pt x="10304" y="10713"/>
                    </a:cubicBezTo>
                    <a:cubicBezTo>
                      <a:pt x="9453" y="7187"/>
                      <a:pt x="8541" y="3631"/>
                      <a:pt x="7751" y="14"/>
                    </a:cubicBezTo>
                    <a:cubicBezTo>
                      <a:pt x="7751" y="4"/>
                      <a:pt x="7744" y="0"/>
                      <a:pt x="7735"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7" name="Google Shape;431;p3">
                <a:extLst>
                  <a:ext uri="{FF2B5EF4-FFF2-40B4-BE49-F238E27FC236}">
                    <a16:creationId xmlns:a16="http://schemas.microsoft.com/office/drawing/2014/main" id="{967AA653-DC64-A43B-20BF-2EE1B488A8DD}"/>
                  </a:ext>
                </a:extLst>
              </p:cNvPr>
              <p:cNvSpPr/>
              <p:nvPr/>
            </p:nvSpPr>
            <p:spPr>
              <a:xfrm>
                <a:off x="6659975" y="3677650"/>
                <a:ext cx="173275" cy="168950"/>
              </a:xfrm>
              <a:custGeom>
                <a:avLst/>
                <a:gdLst/>
                <a:ahLst/>
                <a:cxnLst/>
                <a:rect l="l" t="t" r="r" b="b"/>
                <a:pathLst>
                  <a:path w="6931" h="6758" extrusionOk="0">
                    <a:moveTo>
                      <a:pt x="3419" y="1"/>
                    </a:moveTo>
                    <a:cubicBezTo>
                      <a:pt x="3119" y="1"/>
                      <a:pt x="2808" y="54"/>
                      <a:pt x="2493" y="173"/>
                    </a:cubicBezTo>
                    <a:cubicBezTo>
                      <a:pt x="1307" y="629"/>
                      <a:pt x="395" y="1753"/>
                      <a:pt x="213" y="2969"/>
                    </a:cubicBezTo>
                    <a:cubicBezTo>
                      <a:pt x="0" y="4215"/>
                      <a:pt x="578" y="5553"/>
                      <a:pt x="1641" y="6221"/>
                    </a:cubicBezTo>
                    <a:cubicBezTo>
                      <a:pt x="2179" y="6575"/>
                      <a:pt x="2818" y="6757"/>
                      <a:pt x="3455" y="6757"/>
                    </a:cubicBezTo>
                    <a:cubicBezTo>
                      <a:pt x="4079" y="6757"/>
                      <a:pt x="4702" y="6582"/>
                      <a:pt x="5228" y="6221"/>
                    </a:cubicBezTo>
                    <a:cubicBezTo>
                      <a:pt x="6474" y="5401"/>
                      <a:pt x="6930" y="3577"/>
                      <a:pt x="6353" y="2148"/>
                    </a:cubicBezTo>
                    <a:cubicBezTo>
                      <a:pt x="5858" y="1034"/>
                      <a:pt x="4737" y="1"/>
                      <a:pt x="341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47" name="Google Shape;432;p3">
              <a:extLst>
                <a:ext uri="{FF2B5EF4-FFF2-40B4-BE49-F238E27FC236}">
                  <a16:creationId xmlns:a16="http://schemas.microsoft.com/office/drawing/2014/main" id="{5E7417B3-44D6-809F-BD2B-13B90959E39B}"/>
                </a:ext>
              </a:extLst>
            </p:cNvPr>
            <p:cNvGrpSpPr/>
            <p:nvPr/>
          </p:nvGrpSpPr>
          <p:grpSpPr>
            <a:xfrm>
              <a:off x="8022250" y="4124225"/>
              <a:ext cx="1350350" cy="1386925"/>
              <a:chOff x="582350" y="682150"/>
              <a:chExt cx="1350350" cy="1386925"/>
            </a:xfrm>
          </p:grpSpPr>
          <p:sp>
            <p:nvSpPr>
              <p:cNvPr id="350" name="Google Shape;433;p3">
                <a:extLst>
                  <a:ext uri="{FF2B5EF4-FFF2-40B4-BE49-F238E27FC236}">
                    <a16:creationId xmlns:a16="http://schemas.microsoft.com/office/drawing/2014/main" id="{9522B4A5-28A6-0052-4FBD-64ED83EC0819}"/>
                  </a:ext>
                </a:extLst>
              </p:cNvPr>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1" name="Google Shape;434;p3">
                <a:extLst>
                  <a:ext uri="{FF2B5EF4-FFF2-40B4-BE49-F238E27FC236}">
                    <a16:creationId xmlns:a16="http://schemas.microsoft.com/office/drawing/2014/main" id="{1574D63B-462C-4F83-ABF2-7BAC1E246C7D}"/>
                  </a:ext>
                </a:extLst>
              </p:cNvPr>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2" name="Google Shape;435;p3">
                <a:extLst>
                  <a:ext uri="{FF2B5EF4-FFF2-40B4-BE49-F238E27FC236}">
                    <a16:creationId xmlns:a16="http://schemas.microsoft.com/office/drawing/2014/main" id="{418B1F85-E1D7-7C66-6C00-7CEAE7717D7C}"/>
                  </a:ext>
                </a:extLst>
              </p:cNvPr>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3" name="Google Shape;436;p3">
                <a:extLst>
                  <a:ext uri="{FF2B5EF4-FFF2-40B4-BE49-F238E27FC236}">
                    <a16:creationId xmlns:a16="http://schemas.microsoft.com/office/drawing/2014/main" id="{07566BC4-7E7B-1C95-AA93-60D1985A5CCD}"/>
                  </a:ext>
                </a:extLst>
              </p:cNvPr>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4" name="Google Shape;437;p3">
                <a:extLst>
                  <a:ext uri="{FF2B5EF4-FFF2-40B4-BE49-F238E27FC236}">
                    <a16:creationId xmlns:a16="http://schemas.microsoft.com/office/drawing/2014/main" id="{ECC52322-A634-0DA3-D8B1-52DC80C7AD83}"/>
                  </a:ext>
                </a:extLst>
              </p:cNvPr>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5" name="Google Shape;438;p3">
                <a:extLst>
                  <a:ext uri="{FF2B5EF4-FFF2-40B4-BE49-F238E27FC236}">
                    <a16:creationId xmlns:a16="http://schemas.microsoft.com/office/drawing/2014/main" id="{CBC25D4B-812D-E064-5DD2-06D579886819}"/>
                  </a:ext>
                </a:extLst>
              </p:cNvPr>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6" name="Google Shape;439;p3">
                <a:extLst>
                  <a:ext uri="{FF2B5EF4-FFF2-40B4-BE49-F238E27FC236}">
                    <a16:creationId xmlns:a16="http://schemas.microsoft.com/office/drawing/2014/main" id="{A4E88273-9651-E68C-6FDF-D3A97CBF1B62}"/>
                  </a:ext>
                </a:extLst>
              </p:cNvPr>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7" name="Google Shape;440;p3">
                <a:extLst>
                  <a:ext uri="{FF2B5EF4-FFF2-40B4-BE49-F238E27FC236}">
                    <a16:creationId xmlns:a16="http://schemas.microsoft.com/office/drawing/2014/main" id="{40DE372A-3063-D5C2-0880-FD11F04C0D25}"/>
                  </a:ext>
                </a:extLst>
              </p:cNvPr>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8" name="Google Shape;441;p3">
                <a:extLst>
                  <a:ext uri="{FF2B5EF4-FFF2-40B4-BE49-F238E27FC236}">
                    <a16:creationId xmlns:a16="http://schemas.microsoft.com/office/drawing/2014/main" id="{CB156D14-A4C8-09BB-C4DA-C3CC696C8A5D}"/>
                  </a:ext>
                </a:extLst>
              </p:cNvPr>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9" name="Google Shape;442;p3">
                <a:extLst>
                  <a:ext uri="{FF2B5EF4-FFF2-40B4-BE49-F238E27FC236}">
                    <a16:creationId xmlns:a16="http://schemas.microsoft.com/office/drawing/2014/main" id="{F9C7DCA7-1399-DFBC-513C-ABF3DE4FB49C}"/>
                  </a:ext>
                </a:extLst>
              </p:cNvPr>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0" name="Google Shape;443;p3">
                <a:extLst>
                  <a:ext uri="{FF2B5EF4-FFF2-40B4-BE49-F238E27FC236}">
                    <a16:creationId xmlns:a16="http://schemas.microsoft.com/office/drawing/2014/main" id="{8F15CAF5-A427-E0B3-E164-C47977526950}"/>
                  </a:ext>
                </a:extLst>
              </p:cNvPr>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1" name="Google Shape;444;p3">
                <a:extLst>
                  <a:ext uri="{FF2B5EF4-FFF2-40B4-BE49-F238E27FC236}">
                    <a16:creationId xmlns:a16="http://schemas.microsoft.com/office/drawing/2014/main" id="{1211EB83-F11D-3C39-5434-AA8E46A4CCE0}"/>
                  </a:ext>
                </a:extLst>
              </p:cNvPr>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2" name="Google Shape;445;p3">
                <a:extLst>
                  <a:ext uri="{FF2B5EF4-FFF2-40B4-BE49-F238E27FC236}">
                    <a16:creationId xmlns:a16="http://schemas.microsoft.com/office/drawing/2014/main" id="{4AD54545-6D99-528D-D324-EE090BC927FE}"/>
                  </a:ext>
                </a:extLst>
              </p:cNvPr>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3" name="Google Shape;446;p3">
                <a:extLst>
                  <a:ext uri="{FF2B5EF4-FFF2-40B4-BE49-F238E27FC236}">
                    <a16:creationId xmlns:a16="http://schemas.microsoft.com/office/drawing/2014/main" id="{C35BCD7E-FA57-0711-1068-3064FCFFD432}"/>
                  </a:ext>
                </a:extLst>
              </p:cNvPr>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4" name="Google Shape;447;p3">
                <a:extLst>
                  <a:ext uri="{FF2B5EF4-FFF2-40B4-BE49-F238E27FC236}">
                    <a16:creationId xmlns:a16="http://schemas.microsoft.com/office/drawing/2014/main" id="{71DC224D-00F1-9BCE-5452-626E24796168}"/>
                  </a:ext>
                </a:extLst>
              </p:cNvPr>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5" name="Google Shape;448;p3">
                <a:extLst>
                  <a:ext uri="{FF2B5EF4-FFF2-40B4-BE49-F238E27FC236}">
                    <a16:creationId xmlns:a16="http://schemas.microsoft.com/office/drawing/2014/main" id="{3F29B810-124E-9602-57B8-0D2E48D582D4}"/>
                  </a:ext>
                </a:extLst>
              </p:cNvPr>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6" name="Google Shape;449;p3">
                <a:extLst>
                  <a:ext uri="{FF2B5EF4-FFF2-40B4-BE49-F238E27FC236}">
                    <a16:creationId xmlns:a16="http://schemas.microsoft.com/office/drawing/2014/main" id="{519E8446-0A0C-5059-C2EC-7E124463E3C4}"/>
                  </a:ext>
                </a:extLst>
              </p:cNvPr>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7" name="Google Shape;450;p3">
                <a:extLst>
                  <a:ext uri="{FF2B5EF4-FFF2-40B4-BE49-F238E27FC236}">
                    <a16:creationId xmlns:a16="http://schemas.microsoft.com/office/drawing/2014/main" id="{A47B767B-6C5E-C999-8B7D-AF1AB5480058}"/>
                  </a:ext>
                </a:extLst>
              </p:cNvPr>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8" name="Google Shape;451;p3">
                <a:extLst>
                  <a:ext uri="{FF2B5EF4-FFF2-40B4-BE49-F238E27FC236}">
                    <a16:creationId xmlns:a16="http://schemas.microsoft.com/office/drawing/2014/main" id="{B4151F81-1FBE-B25D-D788-692E4E5CC8BD}"/>
                  </a:ext>
                </a:extLst>
              </p:cNvPr>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9" name="Google Shape;452;p3">
                <a:extLst>
                  <a:ext uri="{FF2B5EF4-FFF2-40B4-BE49-F238E27FC236}">
                    <a16:creationId xmlns:a16="http://schemas.microsoft.com/office/drawing/2014/main" id="{E7123F63-9D17-A0DF-9BD0-4BE13FCFF697}"/>
                  </a:ext>
                </a:extLst>
              </p:cNvPr>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0" name="Google Shape;453;p3">
                <a:extLst>
                  <a:ext uri="{FF2B5EF4-FFF2-40B4-BE49-F238E27FC236}">
                    <a16:creationId xmlns:a16="http://schemas.microsoft.com/office/drawing/2014/main" id="{268F1ECB-6A9C-ECA3-79AB-F5031BA27767}"/>
                  </a:ext>
                </a:extLst>
              </p:cNvPr>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1" name="Google Shape;454;p3">
                <a:extLst>
                  <a:ext uri="{FF2B5EF4-FFF2-40B4-BE49-F238E27FC236}">
                    <a16:creationId xmlns:a16="http://schemas.microsoft.com/office/drawing/2014/main" id="{C84C45A2-2C6F-CA12-EF2B-8927E5270AB1}"/>
                  </a:ext>
                </a:extLst>
              </p:cNvPr>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2" name="Google Shape;455;p3">
                <a:extLst>
                  <a:ext uri="{FF2B5EF4-FFF2-40B4-BE49-F238E27FC236}">
                    <a16:creationId xmlns:a16="http://schemas.microsoft.com/office/drawing/2014/main" id="{A8092B4E-3C09-1103-30B7-09473FAD5192}"/>
                  </a:ext>
                </a:extLst>
              </p:cNvPr>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3" name="Google Shape;456;p3">
                <a:extLst>
                  <a:ext uri="{FF2B5EF4-FFF2-40B4-BE49-F238E27FC236}">
                    <a16:creationId xmlns:a16="http://schemas.microsoft.com/office/drawing/2014/main" id="{541BE645-20D0-FBD3-6B4E-B8B4CF9A02BB}"/>
                  </a:ext>
                </a:extLst>
              </p:cNvPr>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4" name="Google Shape;457;p3">
                <a:extLst>
                  <a:ext uri="{FF2B5EF4-FFF2-40B4-BE49-F238E27FC236}">
                    <a16:creationId xmlns:a16="http://schemas.microsoft.com/office/drawing/2014/main" id="{FAFFA3E0-20A9-F450-DFD5-C12D602A6AD6}"/>
                  </a:ext>
                </a:extLst>
              </p:cNvPr>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5" name="Google Shape;458;p3">
                <a:extLst>
                  <a:ext uri="{FF2B5EF4-FFF2-40B4-BE49-F238E27FC236}">
                    <a16:creationId xmlns:a16="http://schemas.microsoft.com/office/drawing/2014/main" id="{EED30B33-54A2-21A1-5E09-ED9916D30331}"/>
                  </a:ext>
                </a:extLst>
              </p:cNvPr>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6" name="Google Shape;459;p3">
                <a:extLst>
                  <a:ext uri="{FF2B5EF4-FFF2-40B4-BE49-F238E27FC236}">
                    <a16:creationId xmlns:a16="http://schemas.microsoft.com/office/drawing/2014/main" id="{963537DC-C0C8-D40B-2362-2AC405EA424E}"/>
                  </a:ext>
                </a:extLst>
              </p:cNvPr>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7" name="Google Shape;460;p3">
                <a:extLst>
                  <a:ext uri="{FF2B5EF4-FFF2-40B4-BE49-F238E27FC236}">
                    <a16:creationId xmlns:a16="http://schemas.microsoft.com/office/drawing/2014/main" id="{C55B2095-09A7-0216-FC1D-51D26EC480BE}"/>
                  </a:ext>
                </a:extLst>
              </p:cNvPr>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48" name="Google Shape;461;p3">
              <a:extLst>
                <a:ext uri="{FF2B5EF4-FFF2-40B4-BE49-F238E27FC236}">
                  <a16:creationId xmlns:a16="http://schemas.microsoft.com/office/drawing/2014/main" id="{44BD28FB-CFD1-5281-D4A1-E86D7F0B96DC}"/>
                </a:ext>
              </a:extLst>
            </p:cNvPr>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9" name="Google Shape;462;p3">
              <a:extLst>
                <a:ext uri="{FF2B5EF4-FFF2-40B4-BE49-F238E27FC236}">
                  <a16:creationId xmlns:a16="http://schemas.microsoft.com/office/drawing/2014/main" id="{BD32428B-4C3E-57B8-69F6-16BC1F210A59}"/>
                </a:ext>
              </a:extLst>
            </p:cNvPr>
            <p:cNvSpPr/>
            <p:nvPr/>
          </p:nvSpPr>
          <p:spPr>
            <a:xfrm>
              <a:off x="5897804"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60" name="Google Shape;6986;p47">
            <a:extLst>
              <a:ext uri="{FF2B5EF4-FFF2-40B4-BE49-F238E27FC236}">
                <a16:creationId xmlns:a16="http://schemas.microsoft.com/office/drawing/2014/main" id="{5316829D-4C82-F958-A45F-562F162D9A20}"/>
              </a:ext>
            </a:extLst>
          </p:cNvPr>
          <p:cNvGrpSpPr/>
          <p:nvPr/>
        </p:nvGrpSpPr>
        <p:grpSpPr>
          <a:xfrm flipH="1">
            <a:off x="10233673" y="422108"/>
            <a:ext cx="1506033" cy="1521233"/>
            <a:chOff x="6677925" y="6815450"/>
            <a:chExt cx="1129525" cy="1140925"/>
          </a:xfrm>
        </p:grpSpPr>
        <p:sp>
          <p:nvSpPr>
            <p:cNvPr id="461" name="Google Shape;6987;p47">
              <a:extLst>
                <a:ext uri="{FF2B5EF4-FFF2-40B4-BE49-F238E27FC236}">
                  <a16:creationId xmlns:a16="http://schemas.microsoft.com/office/drawing/2014/main" id="{E0C8DA0E-11F0-C7D0-8F36-DA2ABAD3EF93}"/>
                </a:ext>
              </a:extLst>
            </p:cNvPr>
            <p:cNvSpPr/>
            <p:nvPr/>
          </p:nvSpPr>
          <p:spPr>
            <a:xfrm>
              <a:off x="6677925" y="6815450"/>
              <a:ext cx="1129525" cy="1140925"/>
            </a:xfrm>
            <a:custGeom>
              <a:avLst/>
              <a:gdLst/>
              <a:ahLst/>
              <a:cxnLst/>
              <a:rect l="l" t="t" r="r" b="b"/>
              <a:pathLst>
                <a:path w="45181" h="45637" extrusionOk="0">
                  <a:moveTo>
                    <a:pt x="19834" y="1"/>
                  </a:moveTo>
                  <a:cubicBezTo>
                    <a:pt x="19459" y="1"/>
                    <a:pt x="19084" y="27"/>
                    <a:pt x="18737" y="135"/>
                  </a:cubicBezTo>
                  <a:cubicBezTo>
                    <a:pt x="18335" y="242"/>
                    <a:pt x="17880" y="402"/>
                    <a:pt x="17479" y="643"/>
                  </a:cubicBezTo>
                  <a:cubicBezTo>
                    <a:pt x="17184" y="804"/>
                    <a:pt x="16863" y="1045"/>
                    <a:pt x="16542" y="1312"/>
                  </a:cubicBezTo>
                  <a:cubicBezTo>
                    <a:pt x="16087" y="1714"/>
                    <a:pt x="15685" y="2169"/>
                    <a:pt x="15257" y="2784"/>
                  </a:cubicBezTo>
                  <a:cubicBezTo>
                    <a:pt x="14909" y="3213"/>
                    <a:pt x="14641" y="3721"/>
                    <a:pt x="14374" y="4203"/>
                  </a:cubicBezTo>
                  <a:cubicBezTo>
                    <a:pt x="14133" y="4685"/>
                    <a:pt x="13945" y="5140"/>
                    <a:pt x="13731" y="5729"/>
                  </a:cubicBezTo>
                  <a:cubicBezTo>
                    <a:pt x="12741" y="4845"/>
                    <a:pt x="11724" y="4176"/>
                    <a:pt x="10653" y="3721"/>
                  </a:cubicBezTo>
                  <a:cubicBezTo>
                    <a:pt x="10038" y="3453"/>
                    <a:pt x="9315" y="3213"/>
                    <a:pt x="8646" y="3079"/>
                  </a:cubicBezTo>
                  <a:cubicBezTo>
                    <a:pt x="8084" y="2972"/>
                    <a:pt x="7495" y="2918"/>
                    <a:pt x="6879" y="2918"/>
                  </a:cubicBezTo>
                  <a:lnTo>
                    <a:pt x="6451" y="2918"/>
                  </a:lnTo>
                  <a:cubicBezTo>
                    <a:pt x="6076" y="2945"/>
                    <a:pt x="5675" y="2972"/>
                    <a:pt x="5300" y="3052"/>
                  </a:cubicBezTo>
                  <a:cubicBezTo>
                    <a:pt x="4899" y="3106"/>
                    <a:pt x="4551" y="3213"/>
                    <a:pt x="4203" y="3346"/>
                  </a:cubicBezTo>
                  <a:cubicBezTo>
                    <a:pt x="3507" y="3614"/>
                    <a:pt x="2864" y="4016"/>
                    <a:pt x="2329" y="4551"/>
                  </a:cubicBezTo>
                  <a:cubicBezTo>
                    <a:pt x="1874" y="4979"/>
                    <a:pt x="1499" y="5514"/>
                    <a:pt x="1151" y="6157"/>
                  </a:cubicBezTo>
                  <a:cubicBezTo>
                    <a:pt x="884" y="6639"/>
                    <a:pt x="696" y="7201"/>
                    <a:pt x="536" y="7789"/>
                  </a:cubicBezTo>
                  <a:cubicBezTo>
                    <a:pt x="268" y="8833"/>
                    <a:pt x="161" y="9850"/>
                    <a:pt x="108" y="10734"/>
                  </a:cubicBezTo>
                  <a:cubicBezTo>
                    <a:pt x="54" y="11135"/>
                    <a:pt x="27" y="11563"/>
                    <a:pt x="27" y="11965"/>
                  </a:cubicBezTo>
                  <a:cubicBezTo>
                    <a:pt x="1" y="12607"/>
                    <a:pt x="1" y="13303"/>
                    <a:pt x="54" y="13972"/>
                  </a:cubicBezTo>
                  <a:cubicBezTo>
                    <a:pt x="161" y="15364"/>
                    <a:pt x="429" y="16702"/>
                    <a:pt x="830" y="17960"/>
                  </a:cubicBezTo>
                  <a:cubicBezTo>
                    <a:pt x="1232" y="19272"/>
                    <a:pt x="1821" y="20530"/>
                    <a:pt x="2543" y="21681"/>
                  </a:cubicBezTo>
                  <a:cubicBezTo>
                    <a:pt x="2891" y="22243"/>
                    <a:pt x="3319" y="22805"/>
                    <a:pt x="3775" y="23394"/>
                  </a:cubicBezTo>
                  <a:cubicBezTo>
                    <a:pt x="4176" y="23876"/>
                    <a:pt x="4658" y="24357"/>
                    <a:pt x="5113" y="24759"/>
                  </a:cubicBezTo>
                  <a:cubicBezTo>
                    <a:pt x="6050" y="25562"/>
                    <a:pt x="7147" y="26231"/>
                    <a:pt x="8325" y="26740"/>
                  </a:cubicBezTo>
                  <a:cubicBezTo>
                    <a:pt x="8914" y="26954"/>
                    <a:pt x="9529" y="27168"/>
                    <a:pt x="10145" y="27302"/>
                  </a:cubicBezTo>
                  <a:lnTo>
                    <a:pt x="10172" y="27302"/>
                  </a:lnTo>
                  <a:cubicBezTo>
                    <a:pt x="10064" y="28105"/>
                    <a:pt x="10038" y="28908"/>
                    <a:pt x="10064" y="29711"/>
                  </a:cubicBezTo>
                  <a:lnTo>
                    <a:pt x="10064" y="29871"/>
                  </a:lnTo>
                  <a:cubicBezTo>
                    <a:pt x="10091" y="30219"/>
                    <a:pt x="10145" y="30621"/>
                    <a:pt x="10172" y="30969"/>
                  </a:cubicBezTo>
                  <a:cubicBezTo>
                    <a:pt x="10359" y="32441"/>
                    <a:pt x="10760" y="33859"/>
                    <a:pt x="11376" y="35171"/>
                  </a:cubicBezTo>
                  <a:cubicBezTo>
                    <a:pt x="11965" y="36509"/>
                    <a:pt x="12848" y="37740"/>
                    <a:pt x="13892" y="38811"/>
                  </a:cubicBezTo>
                  <a:cubicBezTo>
                    <a:pt x="14374" y="39319"/>
                    <a:pt x="14963" y="39801"/>
                    <a:pt x="15578" y="40283"/>
                  </a:cubicBezTo>
                  <a:cubicBezTo>
                    <a:pt x="16167" y="40684"/>
                    <a:pt x="16756" y="41113"/>
                    <a:pt x="17425" y="41487"/>
                  </a:cubicBezTo>
                  <a:cubicBezTo>
                    <a:pt x="18121" y="41889"/>
                    <a:pt x="18844" y="42264"/>
                    <a:pt x="19539" y="42558"/>
                  </a:cubicBezTo>
                  <a:cubicBezTo>
                    <a:pt x="20289" y="42879"/>
                    <a:pt x="21119" y="43120"/>
                    <a:pt x="21868" y="43334"/>
                  </a:cubicBezTo>
                  <a:cubicBezTo>
                    <a:pt x="22350" y="43415"/>
                    <a:pt x="22778" y="43495"/>
                    <a:pt x="23260" y="43548"/>
                  </a:cubicBezTo>
                  <a:cubicBezTo>
                    <a:pt x="23340" y="43655"/>
                    <a:pt x="23447" y="43736"/>
                    <a:pt x="23554" y="43816"/>
                  </a:cubicBezTo>
                  <a:cubicBezTo>
                    <a:pt x="23608" y="43896"/>
                    <a:pt x="23688" y="43923"/>
                    <a:pt x="23742" y="44003"/>
                  </a:cubicBezTo>
                  <a:lnTo>
                    <a:pt x="24063" y="44191"/>
                  </a:lnTo>
                  <a:cubicBezTo>
                    <a:pt x="24063" y="44191"/>
                    <a:pt x="24143" y="44271"/>
                    <a:pt x="24197" y="44298"/>
                  </a:cubicBezTo>
                  <a:cubicBezTo>
                    <a:pt x="24678" y="44619"/>
                    <a:pt x="25214" y="44887"/>
                    <a:pt x="25722" y="45101"/>
                  </a:cubicBezTo>
                  <a:cubicBezTo>
                    <a:pt x="26338" y="45342"/>
                    <a:pt x="26954" y="45475"/>
                    <a:pt x="27596" y="45502"/>
                  </a:cubicBezTo>
                  <a:lnTo>
                    <a:pt x="27890" y="45502"/>
                  </a:lnTo>
                  <a:cubicBezTo>
                    <a:pt x="28024" y="45502"/>
                    <a:pt x="28158" y="45502"/>
                    <a:pt x="28158" y="45636"/>
                  </a:cubicBezTo>
                  <a:cubicBezTo>
                    <a:pt x="28800" y="45556"/>
                    <a:pt x="29389" y="45395"/>
                    <a:pt x="29898" y="45101"/>
                  </a:cubicBezTo>
                  <a:cubicBezTo>
                    <a:pt x="30192" y="44913"/>
                    <a:pt x="30460" y="44726"/>
                    <a:pt x="30701" y="44458"/>
                  </a:cubicBezTo>
                  <a:cubicBezTo>
                    <a:pt x="30701" y="44458"/>
                    <a:pt x="30728" y="44458"/>
                    <a:pt x="30728" y="44432"/>
                  </a:cubicBezTo>
                  <a:cubicBezTo>
                    <a:pt x="30968" y="44110"/>
                    <a:pt x="31183" y="43816"/>
                    <a:pt x="31316" y="43495"/>
                  </a:cubicBezTo>
                  <a:cubicBezTo>
                    <a:pt x="31450" y="43174"/>
                    <a:pt x="31530" y="42852"/>
                    <a:pt x="31584" y="42478"/>
                  </a:cubicBezTo>
                  <a:cubicBezTo>
                    <a:pt x="31611" y="42371"/>
                    <a:pt x="31611" y="42290"/>
                    <a:pt x="31611" y="42157"/>
                  </a:cubicBezTo>
                  <a:lnTo>
                    <a:pt x="31611" y="41889"/>
                  </a:lnTo>
                  <a:lnTo>
                    <a:pt x="31611" y="41568"/>
                  </a:lnTo>
                  <a:lnTo>
                    <a:pt x="31611" y="41514"/>
                  </a:lnTo>
                  <a:cubicBezTo>
                    <a:pt x="31798" y="41434"/>
                    <a:pt x="32012" y="41354"/>
                    <a:pt x="32200" y="41247"/>
                  </a:cubicBezTo>
                  <a:cubicBezTo>
                    <a:pt x="32253" y="41220"/>
                    <a:pt x="32387" y="41139"/>
                    <a:pt x="32387" y="41139"/>
                  </a:cubicBezTo>
                  <a:cubicBezTo>
                    <a:pt x="32815" y="40872"/>
                    <a:pt x="33217" y="40470"/>
                    <a:pt x="33484" y="40042"/>
                  </a:cubicBezTo>
                  <a:cubicBezTo>
                    <a:pt x="34020" y="39212"/>
                    <a:pt x="34180" y="38168"/>
                    <a:pt x="33993" y="37098"/>
                  </a:cubicBezTo>
                  <a:cubicBezTo>
                    <a:pt x="33913" y="36830"/>
                    <a:pt x="33859" y="36563"/>
                    <a:pt x="33752" y="36295"/>
                  </a:cubicBezTo>
                  <a:cubicBezTo>
                    <a:pt x="34020" y="35786"/>
                    <a:pt x="34207" y="35197"/>
                    <a:pt x="34261" y="34555"/>
                  </a:cubicBezTo>
                  <a:cubicBezTo>
                    <a:pt x="34287" y="34261"/>
                    <a:pt x="34287" y="33940"/>
                    <a:pt x="34261" y="33645"/>
                  </a:cubicBezTo>
                  <a:cubicBezTo>
                    <a:pt x="34341" y="33618"/>
                    <a:pt x="34421" y="33618"/>
                    <a:pt x="34475" y="33592"/>
                  </a:cubicBezTo>
                  <a:cubicBezTo>
                    <a:pt x="35197" y="33377"/>
                    <a:pt x="35867" y="33110"/>
                    <a:pt x="36429" y="32815"/>
                  </a:cubicBezTo>
                  <a:cubicBezTo>
                    <a:pt x="36750" y="32655"/>
                    <a:pt x="37071" y="32441"/>
                    <a:pt x="37365" y="32253"/>
                  </a:cubicBezTo>
                  <a:cubicBezTo>
                    <a:pt x="37820" y="31905"/>
                    <a:pt x="38195" y="31584"/>
                    <a:pt x="38490" y="31209"/>
                  </a:cubicBezTo>
                  <a:cubicBezTo>
                    <a:pt x="38623" y="31049"/>
                    <a:pt x="38811" y="30835"/>
                    <a:pt x="38971" y="30567"/>
                  </a:cubicBezTo>
                  <a:cubicBezTo>
                    <a:pt x="39105" y="30380"/>
                    <a:pt x="39212" y="30166"/>
                    <a:pt x="39293" y="29978"/>
                  </a:cubicBezTo>
                  <a:cubicBezTo>
                    <a:pt x="39480" y="29523"/>
                    <a:pt x="39640" y="29095"/>
                    <a:pt x="39694" y="28667"/>
                  </a:cubicBezTo>
                  <a:cubicBezTo>
                    <a:pt x="39801" y="28131"/>
                    <a:pt x="39828" y="27623"/>
                    <a:pt x="39828" y="27168"/>
                  </a:cubicBezTo>
                  <a:cubicBezTo>
                    <a:pt x="40203" y="26311"/>
                    <a:pt x="40470" y="25482"/>
                    <a:pt x="40631" y="24652"/>
                  </a:cubicBezTo>
                  <a:cubicBezTo>
                    <a:pt x="40872" y="23554"/>
                    <a:pt x="40952" y="22430"/>
                    <a:pt x="40845" y="21360"/>
                  </a:cubicBezTo>
                  <a:cubicBezTo>
                    <a:pt x="40818" y="20744"/>
                    <a:pt x="40711" y="20182"/>
                    <a:pt x="40577" y="19593"/>
                  </a:cubicBezTo>
                  <a:cubicBezTo>
                    <a:pt x="40497" y="19459"/>
                    <a:pt x="40470" y="19299"/>
                    <a:pt x="40443" y="19165"/>
                  </a:cubicBezTo>
                  <a:lnTo>
                    <a:pt x="40443" y="19165"/>
                  </a:lnTo>
                  <a:cubicBezTo>
                    <a:pt x="40684" y="19299"/>
                    <a:pt x="40898" y="19433"/>
                    <a:pt x="41220" y="19540"/>
                  </a:cubicBezTo>
                  <a:cubicBezTo>
                    <a:pt x="41514" y="19620"/>
                    <a:pt x="41808" y="19673"/>
                    <a:pt x="42103" y="19673"/>
                  </a:cubicBezTo>
                  <a:cubicBezTo>
                    <a:pt x="42826" y="19673"/>
                    <a:pt x="43521" y="19433"/>
                    <a:pt x="44030" y="18951"/>
                  </a:cubicBezTo>
                  <a:cubicBezTo>
                    <a:pt x="44378" y="18656"/>
                    <a:pt x="44860" y="18094"/>
                    <a:pt x="45020" y="17184"/>
                  </a:cubicBezTo>
                  <a:cubicBezTo>
                    <a:pt x="45181" y="16381"/>
                    <a:pt x="45101" y="15498"/>
                    <a:pt x="44726" y="14641"/>
                  </a:cubicBezTo>
                  <a:cubicBezTo>
                    <a:pt x="44592" y="14320"/>
                    <a:pt x="44432" y="14026"/>
                    <a:pt x="44217" y="13678"/>
                  </a:cubicBezTo>
                  <a:cubicBezTo>
                    <a:pt x="44030" y="13384"/>
                    <a:pt x="43816" y="13116"/>
                    <a:pt x="43575" y="12848"/>
                  </a:cubicBezTo>
                  <a:cubicBezTo>
                    <a:pt x="43495" y="12741"/>
                    <a:pt x="43388" y="12607"/>
                    <a:pt x="43281" y="12500"/>
                  </a:cubicBezTo>
                  <a:cubicBezTo>
                    <a:pt x="43174" y="12366"/>
                    <a:pt x="43093" y="12259"/>
                    <a:pt x="42959" y="12179"/>
                  </a:cubicBezTo>
                  <a:cubicBezTo>
                    <a:pt x="42772" y="12018"/>
                    <a:pt x="42585" y="11885"/>
                    <a:pt x="42424" y="11751"/>
                  </a:cubicBezTo>
                  <a:cubicBezTo>
                    <a:pt x="42156" y="11537"/>
                    <a:pt x="41835" y="11376"/>
                    <a:pt x="41514" y="11269"/>
                  </a:cubicBezTo>
                  <a:cubicBezTo>
                    <a:pt x="41487" y="11082"/>
                    <a:pt x="41434" y="10868"/>
                    <a:pt x="41380" y="10680"/>
                  </a:cubicBezTo>
                  <a:cubicBezTo>
                    <a:pt x="41246" y="10279"/>
                    <a:pt x="41086" y="9877"/>
                    <a:pt x="40872" y="9529"/>
                  </a:cubicBezTo>
                  <a:cubicBezTo>
                    <a:pt x="40604" y="9021"/>
                    <a:pt x="40229" y="8566"/>
                    <a:pt x="39828" y="8164"/>
                  </a:cubicBezTo>
                  <a:cubicBezTo>
                    <a:pt x="39748" y="8057"/>
                    <a:pt x="39614" y="7950"/>
                    <a:pt x="39507" y="7870"/>
                  </a:cubicBezTo>
                  <a:cubicBezTo>
                    <a:pt x="39212" y="7602"/>
                    <a:pt x="38864" y="7361"/>
                    <a:pt x="38570" y="7201"/>
                  </a:cubicBezTo>
                  <a:cubicBezTo>
                    <a:pt x="38409" y="7094"/>
                    <a:pt x="38222" y="7013"/>
                    <a:pt x="38088" y="6960"/>
                  </a:cubicBezTo>
                  <a:cubicBezTo>
                    <a:pt x="37954" y="6879"/>
                    <a:pt x="37820" y="6853"/>
                    <a:pt x="37687" y="6799"/>
                  </a:cubicBezTo>
                  <a:cubicBezTo>
                    <a:pt x="37419" y="6692"/>
                    <a:pt x="37151" y="6612"/>
                    <a:pt x="36857" y="6612"/>
                  </a:cubicBezTo>
                  <a:lnTo>
                    <a:pt x="36616" y="6612"/>
                  </a:lnTo>
                  <a:cubicBezTo>
                    <a:pt x="36161" y="6612"/>
                    <a:pt x="35652" y="6719"/>
                    <a:pt x="35251" y="6960"/>
                  </a:cubicBezTo>
                  <a:cubicBezTo>
                    <a:pt x="34742" y="7201"/>
                    <a:pt x="34261" y="7522"/>
                    <a:pt x="33752" y="7950"/>
                  </a:cubicBezTo>
                  <a:cubicBezTo>
                    <a:pt x="33270" y="8352"/>
                    <a:pt x="32842" y="8807"/>
                    <a:pt x="32441" y="9235"/>
                  </a:cubicBezTo>
                  <a:cubicBezTo>
                    <a:pt x="32066" y="9663"/>
                    <a:pt x="31745" y="10091"/>
                    <a:pt x="31450" y="10546"/>
                  </a:cubicBezTo>
                  <a:cubicBezTo>
                    <a:pt x="30513" y="10225"/>
                    <a:pt x="29523" y="10065"/>
                    <a:pt x="28586" y="10011"/>
                  </a:cubicBezTo>
                  <a:cubicBezTo>
                    <a:pt x="28372" y="9958"/>
                    <a:pt x="28131" y="9958"/>
                    <a:pt x="27890" y="9958"/>
                  </a:cubicBezTo>
                  <a:cubicBezTo>
                    <a:pt x="27489" y="9958"/>
                    <a:pt x="27114" y="10011"/>
                    <a:pt x="26713" y="10038"/>
                  </a:cubicBezTo>
                  <a:cubicBezTo>
                    <a:pt x="26659" y="9369"/>
                    <a:pt x="26525" y="8700"/>
                    <a:pt x="26391" y="8004"/>
                  </a:cubicBezTo>
                  <a:cubicBezTo>
                    <a:pt x="26258" y="7442"/>
                    <a:pt x="26124" y="6960"/>
                    <a:pt x="25990" y="6478"/>
                  </a:cubicBezTo>
                  <a:cubicBezTo>
                    <a:pt x="25856" y="5969"/>
                    <a:pt x="25642" y="5434"/>
                    <a:pt x="25455" y="4979"/>
                  </a:cubicBezTo>
                  <a:cubicBezTo>
                    <a:pt x="25187" y="4417"/>
                    <a:pt x="24946" y="3882"/>
                    <a:pt x="24652" y="3373"/>
                  </a:cubicBezTo>
                  <a:cubicBezTo>
                    <a:pt x="24304" y="2784"/>
                    <a:pt x="23956" y="2249"/>
                    <a:pt x="23501" y="1767"/>
                  </a:cubicBezTo>
                  <a:cubicBezTo>
                    <a:pt x="22965" y="1178"/>
                    <a:pt x="22377" y="723"/>
                    <a:pt x="21734" y="429"/>
                  </a:cubicBezTo>
                  <a:cubicBezTo>
                    <a:pt x="21493" y="295"/>
                    <a:pt x="21279" y="242"/>
                    <a:pt x="21038" y="161"/>
                  </a:cubicBezTo>
                  <a:cubicBezTo>
                    <a:pt x="20797" y="108"/>
                    <a:pt x="20530" y="54"/>
                    <a:pt x="20235" y="27"/>
                  </a:cubicBezTo>
                  <a:cubicBezTo>
                    <a:pt x="20102" y="1"/>
                    <a:pt x="19968" y="1"/>
                    <a:pt x="1983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2" name="Google Shape;6988;p47">
              <a:extLst>
                <a:ext uri="{FF2B5EF4-FFF2-40B4-BE49-F238E27FC236}">
                  <a16:creationId xmlns:a16="http://schemas.microsoft.com/office/drawing/2014/main" id="{94F0E14E-1DC4-1DB9-D8E6-E78A701C6555}"/>
                </a:ext>
              </a:extLst>
            </p:cNvPr>
            <p:cNvSpPr/>
            <p:nvPr/>
          </p:nvSpPr>
          <p:spPr>
            <a:xfrm>
              <a:off x="7060000" y="6879700"/>
              <a:ext cx="222850" cy="525300"/>
            </a:xfrm>
            <a:custGeom>
              <a:avLst/>
              <a:gdLst/>
              <a:ahLst/>
              <a:cxnLst/>
              <a:rect l="l" t="t" r="r" b="b"/>
              <a:pathLst>
                <a:path w="8914" h="21012" extrusionOk="0">
                  <a:moveTo>
                    <a:pt x="4685" y="0"/>
                  </a:moveTo>
                  <a:cubicBezTo>
                    <a:pt x="4658" y="27"/>
                    <a:pt x="4578" y="27"/>
                    <a:pt x="4551" y="27"/>
                  </a:cubicBezTo>
                  <a:cubicBezTo>
                    <a:pt x="4417" y="27"/>
                    <a:pt x="4256" y="80"/>
                    <a:pt x="4096" y="107"/>
                  </a:cubicBezTo>
                  <a:cubicBezTo>
                    <a:pt x="3909" y="134"/>
                    <a:pt x="3721" y="241"/>
                    <a:pt x="3507" y="348"/>
                  </a:cubicBezTo>
                  <a:cubicBezTo>
                    <a:pt x="3346" y="428"/>
                    <a:pt x="3186" y="562"/>
                    <a:pt x="2972" y="696"/>
                  </a:cubicBezTo>
                  <a:cubicBezTo>
                    <a:pt x="2677" y="964"/>
                    <a:pt x="2410" y="1285"/>
                    <a:pt x="2088" y="1713"/>
                  </a:cubicBezTo>
                  <a:cubicBezTo>
                    <a:pt x="1848" y="2034"/>
                    <a:pt x="1633" y="2409"/>
                    <a:pt x="1446" y="2784"/>
                  </a:cubicBezTo>
                  <a:cubicBezTo>
                    <a:pt x="1232" y="3159"/>
                    <a:pt x="1071" y="3587"/>
                    <a:pt x="911" y="4095"/>
                  </a:cubicBezTo>
                  <a:cubicBezTo>
                    <a:pt x="536" y="5086"/>
                    <a:pt x="295" y="6156"/>
                    <a:pt x="161" y="7388"/>
                  </a:cubicBezTo>
                  <a:cubicBezTo>
                    <a:pt x="28" y="8512"/>
                    <a:pt x="1" y="9636"/>
                    <a:pt x="81" y="10867"/>
                  </a:cubicBezTo>
                  <a:cubicBezTo>
                    <a:pt x="108" y="11991"/>
                    <a:pt x="242" y="13142"/>
                    <a:pt x="429" y="14427"/>
                  </a:cubicBezTo>
                  <a:cubicBezTo>
                    <a:pt x="616" y="15524"/>
                    <a:pt x="804" y="16622"/>
                    <a:pt x="1098" y="17880"/>
                  </a:cubicBezTo>
                  <a:cubicBezTo>
                    <a:pt x="1312" y="18709"/>
                    <a:pt x="1500" y="19566"/>
                    <a:pt x="1767" y="20556"/>
                  </a:cubicBezTo>
                  <a:cubicBezTo>
                    <a:pt x="1767" y="20583"/>
                    <a:pt x="1821" y="20636"/>
                    <a:pt x="1874" y="20636"/>
                  </a:cubicBezTo>
                  <a:lnTo>
                    <a:pt x="1767" y="20717"/>
                  </a:lnTo>
                  <a:lnTo>
                    <a:pt x="1687" y="20770"/>
                  </a:lnTo>
                  <a:cubicBezTo>
                    <a:pt x="1633" y="20824"/>
                    <a:pt x="1633" y="20851"/>
                    <a:pt x="1633" y="20877"/>
                  </a:cubicBezTo>
                  <a:cubicBezTo>
                    <a:pt x="1633" y="20904"/>
                    <a:pt x="1633" y="20958"/>
                    <a:pt x="1687" y="20984"/>
                  </a:cubicBezTo>
                  <a:cubicBezTo>
                    <a:pt x="1714" y="21011"/>
                    <a:pt x="1741" y="21011"/>
                    <a:pt x="1767" y="21011"/>
                  </a:cubicBezTo>
                  <a:cubicBezTo>
                    <a:pt x="1821" y="21011"/>
                    <a:pt x="1848" y="20984"/>
                    <a:pt x="1874" y="20984"/>
                  </a:cubicBezTo>
                  <a:cubicBezTo>
                    <a:pt x="4042" y="19271"/>
                    <a:pt x="5595" y="17692"/>
                    <a:pt x="6772" y="16060"/>
                  </a:cubicBezTo>
                  <a:cubicBezTo>
                    <a:pt x="7468" y="15069"/>
                    <a:pt x="8004" y="14052"/>
                    <a:pt x="8352" y="13062"/>
                  </a:cubicBezTo>
                  <a:cubicBezTo>
                    <a:pt x="8726" y="12018"/>
                    <a:pt x="8914" y="10867"/>
                    <a:pt x="8914" y="9502"/>
                  </a:cubicBezTo>
                  <a:cubicBezTo>
                    <a:pt x="8914" y="8378"/>
                    <a:pt x="8780" y="7173"/>
                    <a:pt x="8485" y="5862"/>
                  </a:cubicBezTo>
                  <a:cubicBezTo>
                    <a:pt x="8405" y="5380"/>
                    <a:pt x="8298" y="4952"/>
                    <a:pt x="8164" y="4577"/>
                  </a:cubicBezTo>
                  <a:cubicBezTo>
                    <a:pt x="8030" y="4149"/>
                    <a:pt x="7870" y="3747"/>
                    <a:pt x="7682" y="3319"/>
                  </a:cubicBezTo>
                  <a:cubicBezTo>
                    <a:pt x="7495" y="2837"/>
                    <a:pt x="7281" y="2409"/>
                    <a:pt x="7067" y="2008"/>
                  </a:cubicBezTo>
                  <a:cubicBezTo>
                    <a:pt x="6826" y="1579"/>
                    <a:pt x="6558" y="1205"/>
                    <a:pt x="6264" y="910"/>
                  </a:cubicBezTo>
                  <a:cubicBezTo>
                    <a:pt x="5969" y="562"/>
                    <a:pt x="5622" y="348"/>
                    <a:pt x="5327" y="161"/>
                  </a:cubicBezTo>
                  <a:lnTo>
                    <a:pt x="5033" y="80"/>
                  </a:lnTo>
                  <a:cubicBezTo>
                    <a:pt x="4926" y="27"/>
                    <a:pt x="4819" y="27"/>
                    <a:pt x="4685" y="0"/>
                  </a:cubicBezTo>
                  <a:close/>
                </a:path>
              </a:pathLst>
            </a:custGeom>
            <a:solidFill>
              <a:srgbClr val="3D85C6">
                <a:alpha val="2895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3" name="Google Shape;6989;p47">
              <a:extLst>
                <a:ext uri="{FF2B5EF4-FFF2-40B4-BE49-F238E27FC236}">
                  <a16:creationId xmlns:a16="http://schemas.microsoft.com/office/drawing/2014/main" id="{978AD341-8B3B-3968-E0A7-94114A0E558F}"/>
                </a:ext>
              </a:extLst>
            </p:cNvPr>
            <p:cNvSpPr/>
            <p:nvPr/>
          </p:nvSpPr>
          <p:spPr>
            <a:xfrm>
              <a:off x="6744175" y="6952625"/>
              <a:ext cx="368050" cy="486500"/>
            </a:xfrm>
            <a:custGeom>
              <a:avLst/>
              <a:gdLst/>
              <a:ahLst/>
              <a:cxnLst/>
              <a:rect l="l" t="t" r="r" b="b"/>
              <a:pathLst>
                <a:path w="14722" h="19460" extrusionOk="0">
                  <a:moveTo>
                    <a:pt x="3935" y="1"/>
                  </a:moveTo>
                  <a:cubicBezTo>
                    <a:pt x="3667" y="1"/>
                    <a:pt x="3400" y="27"/>
                    <a:pt x="3132" y="81"/>
                  </a:cubicBezTo>
                  <a:cubicBezTo>
                    <a:pt x="2891" y="134"/>
                    <a:pt x="2704" y="188"/>
                    <a:pt x="2543" y="268"/>
                  </a:cubicBezTo>
                  <a:cubicBezTo>
                    <a:pt x="2195" y="402"/>
                    <a:pt x="1874" y="589"/>
                    <a:pt x="1553" y="884"/>
                  </a:cubicBezTo>
                  <a:cubicBezTo>
                    <a:pt x="1339" y="1125"/>
                    <a:pt x="1098" y="1419"/>
                    <a:pt x="884" y="1794"/>
                  </a:cubicBezTo>
                  <a:cubicBezTo>
                    <a:pt x="723" y="2088"/>
                    <a:pt x="589" y="2463"/>
                    <a:pt x="455" y="2891"/>
                  </a:cubicBezTo>
                  <a:cubicBezTo>
                    <a:pt x="214" y="3748"/>
                    <a:pt x="161" y="4578"/>
                    <a:pt x="81" y="5327"/>
                  </a:cubicBezTo>
                  <a:cubicBezTo>
                    <a:pt x="54" y="5728"/>
                    <a:pt x="54" y="6103"/>
                    <a:pt x="27" y="6478"/>
                  </a:cubicBezTo>
                  <a:cubicBezTo>
                    <a:pt x="0" y="7067"/>
                    <a:pt x="27" y="7629"/>
                    <a:pt x="54" y="8218"/>
                  </a:cubicBezTo>
                  <a:cubicBezTo>
                    <a:pt x="161" y="9369"/>
                    <a:pt x="348" y="10493"/>
                    <a:pt x="696" y="11617"/>
                  </a:cubicBezTo>
                  <a:cubicBezTo>
                    <a:pt x="1017" y="12714"/>
                    <a:pt x="1526" y="13758"/>
                    <a:pt x="2142" y="14722"/>
                  </a:cubicBezTo>
                  <a:cubicBezTo>
                    <a:pt x="2436" y="15177"/>
                    <a:pt x="2757" y="15659"/>
                    <a:pt x="3132" y="16114"/>
                  </a:cubicBezTo>
                  <a:cubicBezTo>
                    <a:pt x="3480" y="16515"/>
                    <a:pt x="3801" y="16890"/>
                    <a:pt x="4176" y="17184"/>
                  </a:cubicBezTo>
                  <a:cubicBezTo>
                    <a:pt x="4898" y="17827"/>
                    <a:pt x="5755" y="18362"/>
                    <a:pt x="6692" y="18737"/>
                  </a:cubicBezTo>
                  <a:cubicBezTo>
                    <a:pt x="7120" y="18924"/>
                    <a:pt x="7575" y="19058"/>
                    <a:pt x="8084" y="19192"/>
                  </a:cubicBezTo>
                  <a:cubicBezTo>
                    <a:pt x="8565" y="19299"/>
                    <a:pt x="9020" y="19379"/>
                    <a:pt x="9529" y="19432"/>
                  </a:cubicBezTo>
                  <a:cubicBezTo>
                    <a:pt x="9716" y="19432"/>
                    <a:pt x="9904" y="19459"/>
                    <a:pt x="10091" y="19459"/>
                  </a:cubicBezTo>
                  <a:cubicBezTo>
                    <a:pt x="10760" y="19459"/>
                    <a:pt x="11456" y="19379"/>
                    <a:pt x="12098" y="19192"/>
                  </a:cubicBezTo>
                  <a:cubicBezTo>
                    <a:pt x="12901" y="19004"/>
                    <a:pt x="13678" y="18630"/>
                    <a:pt x="14400" y="18175"/>
                  </a:cubicBezTo>
                  <a:lnTo>
                    <a:pt x="14481" y="18175"/>
                  </a:lnTo>
                  <a:cubicBezTo>
                    <a:pt x="14534" y="18175"/>
                    <a:pt x="14614" y="18121"/>
                    <a:pt x="14614" y="18067"/>
                  </a:cubicBezTo>
                  <a:cubicBezTo>
                    <a:pt x="14668" y="17452"/>
                    <a:pt x="14721" y="16783"/>
                    <a:pt x="14721" y="16060"/>
                  </a:cubicBezTo>
                  <a:cubicBezTo>
                    <a:pt x="14721" y="15444"/>
                    <a:pt x="14721" y="14856"/>
                    <a:pt x="14668" y="14293"/>
                  </a:cubicBezTo>
                  <a:cubicBezTo>
                    <a:pt x="14614" y="13116"/>
                    <a:pt x="14481" y="11965"/>
                    <a:pt x="14240" y="10894"/>
                  </a:cubicBezTo>
                  <a:cubicBezTo>
                    <a:pt x="13999" y="9797"/>
                    <a:pt x="13678" y="8726"/>
                    <a:pt x="13249" y="7736"/>
                  </a:cubicBezTo>
                  <a:cubicBezTo>
                    <a:pt x="12768" y="6692"/>
                    <a:pt x="12205" y="5675"/>
                    <a:pt x="11536" y="4711"/>
                  </a:cubicBezTo>
                  <a:cubicBezTo>
                    <a:pt x="10867" y="3801"/>
                    <a:pt x="10198" y="2998"/>
                    <a:pt x="9449" y="2329"/>
                  </a:cubicBezTo>
                  <a:cubicBezTo>
                    <a:pt x="8646" y="1580"/>
                    <a:pt x="7789" y="991"/>
                    <a:pt x="6906" y="643"/>
                  </a:cubicBezTo>
                  <a:cubicBezTo>
                    <a:pt x="6451" y="429"/>
                    <a:pt x="5969" y="268"/>
                    <a:pt x="5487" y="161"/>
                  </a:cubicBezTo>
                  <a:cubicBezTo>
                    <a:pt x="5086" y="27"/>
                    <a:pt x="4684" y="1"/>
                    <a:pt x="4229" y="1"/>
                  </a:cubicBezTo>
                  <a:close/>
                </a:path>
              </a:pathLst>
            </a:custGeom>
            <a:solidFill>
              <a:srgbClr val="3D85C6">
                <a:alpha val="2895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4" name="Google Shape;6990;p47">
              <a:extLst>
                <a:ext uri="{FF2B5EF4-FFF2-40B4-BE49-F238E27FC236}">
                  <a16:creationId xmlns:a16="http://schemas.microsoft.com/office/drawing/2014/main" id="{1B688960-9A17-54C1-4C4F-AE1D51E06BE4}"/>
                </a:ext>
              </a:extLst>
            </p:cNvPr>
            <p:cNvSpPr/>
            <p:nvPr/>
          </p:nvSpPr>
          <p:spPr>
            <a:xfrm>
              <a:off x="6785650" y="7043625"/>
              <a:ext cx="208125" cy="362025"/>
            </a:xfrm>
            <a:custGeom>
              <a:avLst/>
              <a:gdLst/>
              <a:ahLst/>
              <a:cxnLst/>
              <a:rect l="l" t="t" r="r" b="b"/>
              <a:pathLst>
                <a:path w="8325" h="14481" extrusionOk="0">
                  <a:moveTo>
                    <a:pt x="3962" y="11269"/>
                  </a:moveTo>
                  <a:cubicBezTo>
                    <a:pt x="3962" y="11323"/>
                    <a:pt x="3989" y="11323"/>
                    <a:pt x="3989" y="11323"/>
                  </a:cubicBezTo>
                  <a:lnTo>
                    <a:pt x="3962" y="11269"/>
                  </a:lnTo>
                  <a:close/>
                  <a:moveTo>
                    <a:pt x="750" y="1"/>
                  </a:moveTo>
                  <a:cubicBezTo>
                    <a:pt x="536" y="1"/>
                    <a:pt x="376" y="81"/>
                    <a:pt x="268" y="215"/>
                  </a:cubicBezTo>
                  <a:cubicBezTo>
                    <a:pt x="242" y="242"/>
                    <a:pt x="215" y="295"/>
                    <a:pt x="161" y="349"/>
                  </a:cubicBezTo>
                  <a:cubicBezTo>
                    <a:pt x="108" y="429"/>
                    <a:pt x="81" y="536"/>
                    <a:pt x="81" y="670"/>
                  </a:cubicBezTo>
                  <a:cubicBezTo>
                    <a:pt x="28" y="1045"/>
                    <a:pt x="1" y="1419"/>
                    <a:pt x="1" y="1767"/>
                  </a:cubicBezTo>
                  <a:lnTo>
                    <a:pt x="1" y="2918"/>
                  </a:lnTo>
                  <a:cubicBezTo>
                    <a:pt x="28" y="3748"/>
                    <a:pt x="161" y="4578"/>
                    <a:pt x="349" y="5381"/>
                  </a:cubicBezTo>
                  <a:cubicBezTo>
                    <a:pt x="509" y="6184"/>
                    <a:pt x="750" y="6987"/>
                    <a:pt x="1018" y="7736"/>
                  </a:cubicBezTo>
                  <a:lnTo>
                    <a:pt x="1500" y="8940"/>
                  </a:lnTo>
                  <a:cubicBezTo>
                    <a:pt x="1687" y="9288"/>
                    <a:pt x="1874" y="9636"/>
                    <a:pt x="2089" y="10011"/>
                  </a:cubicBezTo>
                  <a:cubicBezTo>
                    <a:pt x="2758" y="11109"/>
                    <a:pt x="3587" y="12152"/>
                    <a:pt x="4658" y="12929"/>
                  </a:cubicBezTo>
                  <a:cubicBezTo>
                    <a:pt x="4899" y="13089"/>
                    <a:pt x="5167" y="13277"/>
                    <a:pt x="5434" y="13464"/>
                  </a:cubicBezTo>
                  <a:cubicBezTo>
                    <a:pt x="5702" y="13624"/>
                    <a:pt x="5970" y="13758"/>
                    <a:pt x="6264" y="13892"/>
                  </a:cubicBezTo>
                  <a:cubicBezTo>
                    <a:pt x="6853" y="14160"/>
                    <a:pt x="7495" y="14347"/>
                    <a:pt x="8138" y="14481"/>
                  </a:cubicBezTo>
                  <a:cubicBezTo>
                    <a:pt x="8191" y="14481"/>
                    <a:pt x="8298" y="14454"/>
                    <a:pt x="8298" y="14401"/>
                  </a:cubicBezTo>
                  <a:cubicBezTo>
                    <a:pt x="8325" y="14320"/>
                    <a:pt x="8271" y="14213"/>
                    <a:pt x="8191" y="14213"/>
                  </a:cubicBezTo>
                  <a:cubicBezTo>
                    <a:pt x="7790" y="14160"/>
                    <a:pt x="7442" y="14026"/>
                    <a:pt x="7067" y="13839"/>
                  </a:cubicBezTo>
                  <a:lnTo>
                    <a:pt x="7094" y="13839"/>
                  </a:lnTo>
                  <a:cubicBezTo>
                    <a:pt x="6505" y="13598"/>
                    <a:pt x="5970" y="13277"/>
                    <a:pt x="5461" y="12875"/>
                  </a:cubicBezTo>
                  <a:cubicBezTo>
                    <a:pt x="4926" y="12447"/>
                    <a:pt x="4444" y="11938"/>
                    <a:pt x="4042" y="11403"/>
                  </a:cubicBezTo>
                  <a:lnTo>
                    <a:pt x="4016" y="11376"/>
                  </a:lnTo>
                  <a:cubicBezTo>
                    <a:pt x="3454" y="10600"/>
                    <a:pt x="2972" y="9770"/>
                    <a:pt x="2624" y="8914"/>
                  </a:cubicBezTo>
                  <a:cubicBezTo>
                    <a:pt x="2490" y="8593"/>
                    <a:pt x="2356" y="8271"/>
                    <a:pt x="2249" y="7977"/>
                  </a:cubicBezTo>
                  <a:cubicBezTo>
                    <a:pt x="2115" y="7602"/>
                    <a:pt x="2008" y="7227"/>
                    <a:pt x="1901" y="6826"/>
                  </a:cubicBezTo>
                  <a:cubicBezTo>
                    <a:pt x="1714" y="6103"/>
                    <a:pt x="1580" y="5354"/>
                    <a:pt x="1473" y="4631"/>
                  </a:cubicBezTo>
                  <a:cubicBezTo>
                    <a:pt x="1419" y="3989"/>
                    <a:pt x="1339" y="3320"/>
                    <a:pt x="1339" y="2651"/>
                  </a:cubicBezTo>
                  <a:lnTo>
                    <a:pt x="1339" y="1633"/>
                  </a:lnTo>
                  <a:cubicBezTo>
                    <a:pt x="1339" y="1312"/>
                    <a:pt x="1366" y="1018"/>
                    <a:pt x="1419" y="670"/>
                  </a:cubicBezTo>
                  <a:cubicBezTo>
                    <a:pt x="1446" y="509"/>
                    <a:pt x="1339" y="349"/>
                    <a:pt x="1205" y="215"/>
                  </a:cubicBezTo>
                  <a:cubicBezTo>
                    <a:pt x="1071" y="81"/>
                    <a:pt x="938" y="1"/>
                    <a:pt x="750" y="1"/>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5" name="Google Shape;6991;p47">
              <a:extLst>
                <a:ext uri="{FF2B5EF4-FFF2-40B4-BE49-F238E27FC236}">
                  <a16:creationId xmlns:a16="http://schemas.microsoft.com/office/drawing/2014/main" id="{E719E180-0738-6D37-7E22-473C92DD3C2D}"/>
                </a:ext>
              </a:extLst>
            </p:cNvPr>
            <p:cNvSpPr/>
            <p:nvPr/>
          </p:nvSpPr>
          <p:spPr>
            <a:xfrm>
              <a:off x="6795025" y="6997450"/>
              <a:ext cx="31475" cy="32150"/>
            </a:xfrm>
            <a:custGeom>
              <a:avLst/>
              <a:gdLst/>
              <a:ahLst/>
              <a:cxnLst/>
              <a:rect l="l" t="t" r="r" b="b"/>
              <a:pathLst>
                <a:path w="1259" h="1286" extrusionOk="0">
                  <a:moveTo>
                    <a:pt x="643" y="1"/>
                  </a:moveTo>
                  <a:cubicBezTo>
                    <a:pt x="295" y="1"/>
                    <a:pt x="1" y="269"/>
                    <a:pt x="1" y="643"/>
                  </a:cubicBezTo>
                  <a:cubicBezTo>
                    <a:pt x="1" y="991"/>
                    <a:pt x="295" y="1286"/>
                    <a:pt x="643" y="1286"/>
                  </a:cubicBezTo>
                  <a:cubicBezTo>
                    <a:pt x="964" y="1286"/>
                    <a:pt x="1259" y="991"/>
                    <a:pt x="1259" y="643"/>
                  </a:cubicBezTo>
                  <a:cubicBezTo>
                    <a:pt x="1259" y="322"/>
                    <a:pt x="964" y="1"/>
                    <a:pt x="643" y="1"/>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6" name="Google Shape;6992;p47">
              <a:extLst>
                <a:ext uri="{FF2B5EF4-FFF2-40B4-BE49-F238E27FC236}">
                  <a16:creationId xmlns:a16="http://schemas.microsoft.com/office/drawing/2014/main" id="{5105EF5D-8D9E-1877-CFF6-67E91B50B6C3}"/>
                </a:ext>
              </a:extLst>
            </p:cNvPr>
            <p:cNvSpPr/>
            <p:nvPr/>
          </p:nvSpPr>
          <p:spPr>
            <a:xfrm>
              <a:off x="6878000" y="7224300"/>
              <a:ext cx="106425" cy="144325"/>
            </a:xfrm>
            <a:custGeom>
              <a:avLst/>
              <a:gdLst/>
              <a:ahLst/>
              <a:cxnLst/>
              <a:rect l="l" t="t" r="r" b="b"/>
              <a:pathLst>
                <a:path w="4257" h="5773" extrusionOk="0">
                  <a:moveTo>
                    <a:pt x="54" y="0"/>
                  </a:moveTo>
                  <a:cubicBezTo>
                    <a:pt x="0" y="0"/>
                    <a:pt x="0" y="81"/>
                    <a:pt x="0" y="108"/>
                  </a:cubicBezTo>
                  <a:cubicBezTo>
                    <a:pt x="134" y="643"/>
                    <a:pt x="241" y="1178"/>
                    <a:pt x="456" y="1687"/>
                  </a:cubicBezTo>
                  <a:cubicBezTo>
                    <a:pt x="670" y="2222"/>
                    <a:pt x="911" y="2757"/>
                    <a:pt x="1258" y="3212"/>
                  </a:cubicBezTo>
                  <a:cubicBezTo>
                    <a:pt x="1392" y="3453"/>
                    <a:pt x="1553" y="3641"/>
                    <a:pt x="1713" y="3882"/>
                  </a:cubicBezTo>
                  <a:cubicBezTo>
                    <a:pt x="1901" y="4122"/>
                    <a:pt x="2088" y="4363"/>
                    <a:pt x="2302" y="4551"/>
                  </a:cubicBezTo>
                  <a:lnTo>
                    <a:pt x="2891" y="5166"/>
                  </a:lnTo>
                  <a:cubicBezTo>
                    <a:pt x="3132" y="5354"/>
                    <a:pt x="3373" y="5568"/>
                    <a:pt x="3587" y="5728"/>
                  </a:cubicBezTo>
                  <a:cubicBezTo>
                    <a:pt x="3650" y="5760"/>
                    <a:pt x="3722" y="5773"/>
                    <a:pt x="3792" y="5773"/>
                  </a:cubicBezTo>
                  <a:cubicBezTo>
                    <a:pt x="3842" y="5773"/>
                    <a:pt x="3891" y="5766"/>
                    <a:pt x="3935" y="5755"/>
                  </a:cubicBezTo>
                  <a:cubicBezTo>
                    <a:pt x="4042" y="5728"/>
                    <a:pt x="4149" y="5648"/>
                    <a:pt x="4203" y="5568"/>
                  </a:cubicBezTo>
                  <a:cubicBezTo>
                    <a:pt x="4256" y="5461"/>
                    <a:pt x="4256" y="5327"/>
                    <a:pt x="4229" y="5220"/>
                  </a:cubicBezTo>
                  <a:cubicBezTo>
                    <a:pt x="4203" y="5113"/>
                    <a:pt x="4149" y="5032"/>
                    <a:pt x="4042" y="4952"/>
                  </a:cubicBezTo>
                  <a:lnTo>
                    <a:pt x="3426" y="4658"/>
                  </a:lnTo>
                  <a:cubicBezTo>
                    <a:pt x="3239" y="4524"/>
                    <a:pt x="3025" y="4390"/>
                    <a:pt x="2864" y="4256"/>
                  </a:cubicBezTo>
                  <a:cubicBezTo>
                    <a:pt x="2445" y="3889"/>
                    <a:pt x="2051" y="3497"/>
                    <a:pt x="1683" y="3078"/>
                  </a:cubicBezTo>
                  <a:lnTo>
                    <a:pt x="1683" y="3078"/>
                  </a:lnTo>
                  <a:cubicBezTo>
                    <a:pt x="1684" y="3078"/>
                    <a:pt x="1686" y="3079"/>
                    <a:pt x="1687" y="3079"/>
                  </a:cubicBezTo>
                  <a:lnTo>
                    <a:pt x="1660" y="3052"/>
                  </a:lnTo>
                  <a:lnTo>
                    <a:pt x="1660" y="3052"/>
                  </a:lnTo>
                  <a:cubicBezTo>
                    <a:pt x="1660" y="3052"/>
                    <a:pt x="1660" y="3052"/>
                    <a:pt x="1660" y="3052"/>
                  </a:cubicBezTo>
                  <a:cubicBezTo>
                    <a:pt x="1419" y="2757"/>
                    <a:pt x="1232" y="2436"/>
                    <a:pt x="1018" y="2115"/>
                  </a:cubicBezTo>
                  <a:cubicBezTo>
                    <a:pt x="830" y="1767"/>
                    <a:pt x="643" y="1419"/>
                    <a:pt x="482" y="1044"/>
                  </a:cubicBezTo>
                  <a:cubicBezTo>
                    <a:pt x="348" y="696"/>
                    <a:pt x="241" y="375"/>
                    <a:pt x="188" y="27"/>
                  </a:cubicBezTo>
                  <a:cubicBezTo>
                    <a:pt x="161" y="27"/>
                    <a:pt x="134" y="0"/>
                    <a:pt x="54" y="0"/>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7" name="Google Shape;6993;p47">
              <a:extLst>
                <a:ext uri="{FF2B5EF4-FFF2-40B4-BE49-F238E27FC236}">
                  <a16:creationId xmlns:a16="http://schemas.microsoft.com/office/drawing/2014/main" id="{1E2DC6D3-D064-59E9-9046-A11F1B0C102F}"/>
                </a:ext>
              </a:extLst>
            </p:cNvPr>
            <p:cNvSpPr/>
            <p:nvPr/>
          </p:nvSpPr>
          <p:spPr>
            <a:xfrm>
              <a:off x="7284175" y="7777475"/>
              <a:ext cx="119800" cy="110325"/>
            </a:xfrm>
            <a:custGeom>
              <a:avLst/>
              <a:gdLst/>
              <a:ahLst/>
              <a:cxnLst/>
              <a:rect l="l" t="t" r="r" b="b"/>
              <a:pathLst>
                <a:path w="4792" h="4413" extrusionOk="0">
                  <a:moveTo>
                    <a:pt x="3884" y="0"/>
                  </a:moveTo>
                  <a:cubicBezTo>
                    <a:pt x="3877" y="0"/>
                    <a:pt x="3866" y="13"/>
                    <a:pt x="3854" y="35"/>
                  </a:cubicBezTo>
                  <a:cubicBezTo>
                    <a:pt x="3507" y="437"/>
                    <a:pt x="3078" y="785"/>
                    <a:pt x="2516" y="1160"/>
                  </a:cubicBezTo>
                  <a:cubicBezTo>
                    <a:pt x="1901" y="1561"/>
                    <a:pt x="1339" y="1855"/>
                    <a:pt x="750" y="2070"/>
                  </a:cubicBezTo>
                  <a:cubicBezTo>
                    <a:pt x="536" y="2123"/>
                    <a:pt x="348" y="2203"/>
                    <a:pt x="134" y="2230"/>
                  </a:cubicBezTo>
                  <a:cubicBezTo>
                    <a:pt x="107" y="2230"/>
                    <a:pt x="81" y="2257"/>
                    <a:pt x="27" y="2311"/>
                  </a:cubicBezTo>
                  <a:cubicBezTo>
                    <a:pt x="0" y="2337"/>
                    <a:pt x="0" y="2364"/>
                    <a:pt x="0" y="2391"/>
                  </a:cubicBezTo>
                  <a:lnTo>
                    <a:pt x="81" y="2471"/>
                  </a:lnTo>
                  <a:cubicBezTo>
                    <a:pt x="161" y="2578"/>
                    <a:pt x="268" y="2712"/>
                    <a:pt x="375" y="2792"/>
                  </a:cubicBezTo>
                  <a:cubicBezTo>
                    <a:pt x="562" y="3006"/>
                    <a:pt x="803" y="3194"/>
                    <a:pt x="1017" y="3408"/>
                  </a:cubicBezTo>
                  <a:cubicBezTo>
                    <a:pt x="1044" y="3435"/>
                    <a:pt x="1071" y="3435"/>
                    <a:pt x="1098" y="3461"/>
                  </a:cubicBezTo>
                  <a:cubicBezTo>
                    <a:pt x="1178" y="3542"/>
                    <a:pt x="1285" y="3568"/>
                    <a:pt x="1339" y="3649"/>
                  </a:cubicBezTo>
                  <a:cubicBezTo>
                    <a:pt x="1686" y="3863"/>
                    <a:pt x="2034" y="4050"/>
                    <a:pt x="2382" y="4184"/>
                  </a:cubicBezTo>
                  <a:cubicBezTo>
                    <a:pt x="2757" y="4316"/>
                    <a:pt x="3167" y="4412"/>
                    <a:pt x="3540" y="4412"/>
                  </a:cubicBezTo>
                  <a:cubicBezTo>
                    <a:pt x="3620" y="4412"/>
                    <a:pt x="3698" y="4408"/>
                    <a:pt x="3774" y="4398"/>
                  </a:cubicBezTo>
                  <a:cubicBezTo>
                    <a:pt x="4015" y="4371"/>
                    <a:pt x="4229" y="4345"/>
                    <a:pt x="4363" y="4238"/>
                  </a:cubicBezTo>
                  <a:cubicBezTo>
                    <a:pt x="4417" y="4211"/>
                    <a:pt x="4497" y="4131"/>
                    <a:pt x="4550" y="4104"/>
                  </a:cubicBezTo>
                  <a:cubicBezTo>
                    <a:pt x="4631" y="4050"/>
                    <a:pt x="4657" y="3970"/>
                    <a:pt x="4684" y="3863"/>
                  </a:cubicBezTo>
                  <a:cubicBezTo>
                    <a:pt x="4765" y="3702"/>
                    <a:pt x="4791" y="3515"/>
                    <a:pt x="4765" y="3247"/>
                  </a:cubicBezTo>
                  <a:cubicBezTo>
                    <a:pt x="4765" y="3140"/>
                    <a:pt x="4711" y="3060"/>
                    <a:pt x="4711" y="3006"/>
                  </a:cubicBezTo>
                  <a:cubicBezTo>
                    <a:pt x="4684" y="2926"/>
                    <a:pt x="4684" y="2873"/>
                    <a:pt x="4657" y="2792"/>
                  </a:cubicBezTo>
                  <a:cubicBezTo>
                    <a:pt x="4631" y="2658"/>
                    <a:pt x="4577" y="2578"/>
                    <a:pt x="4550" y="2444"/>
                  </a:cubicBezTo>
                  <a:lnTo>
                    <a:pt x="4443" y="2043"/>
                  </a:lnTo>
                  <a:cubicBezTo>
                    <a:pt x="4417" y="1909"/>
                    <a:pt x="4390" y="1802"/>
                    <a:pt x="4363" y="1668"/>
                  </a:cubicBezTo>
                  <a:cubicBezTo>
                    <a:pt x="4283" y="1427"/>
                    <a:pt x="4229" y="1160"/>
                    <a:pt x="4149" y="919"/>
                  </a:cubicBezTo>
                  <a:cubicBezTo>
                    <a:pt x="4149" y="865"/>
                    <a:pt x="4122" y="838"/>
                    <a:pt x="4122" y="758"/>
                  </a:cubicBezTo>
                  <a:cubicBezTo>
                    <a:pt x="4042" y="517"/>
                    <a:pt x="3988" y="330"/>
                    <a:pt x="3962" y="89"/>
                  </a:cubicBezTo>
                  <a:lnTo>
                    <a:pt x="3881" y="89"/>
                  </a:lnTo>
                  <a:cubicBezTo>
                    <a:pt x="3897" y="26"/>
                    <a:pt x="3894" y="0"/>
                    <a:pt x="3884" y="0"/>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8" name="Google Shape;6994;p47">
              <a:extLst>
                <a:ext uri="{FF2B5EF4-FFF2-40B4-BE49-F238E27FC236}">
                  <a16:creationId xmlns:a16="http://schemas.microsoft.com/office/drawing/2014/main" id="{9DC09E30-1D4D-B44C-64AB-D8F541BC221C}"/>
                </a:ext>
              </a:extLst>
            </p:cNvPr>
            <p:cNvSpPr/>
            <p:nvPr/>
          </p:nvSpPr>
          <p:spPr>
            <a:xfrm>
              <a:off x="7312950" y="7862650"/>
              <a:ext cx="25" cy="25"/>
            </a:xfrm>
            <a:custGeom>
              <a:avLst/>
              <a:gdLst/>
              <a:ahLst/>
              <a:cxnLst/>
              <a:rect l="l" t="t" r="r" b="b"/>
              <a:pathLst>
                <a:path w="1" h="1" extrusionOk="0">
                  <a:moveTo>
                    <a:pt x="0" y="1"/>
                  </a:move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9" name="Google Shape;6995;p47">
              <a:extLst>
                <a:ext uri="{FF2B5EF4-FFF2-40B4-BE49-F238E27FC236}">
                  <a16:creationId xmlns:a16="http://schemas.microsoft.com/office/drawing/2014/main" id="{B5293092-8559-E55A-6B14-1134AFA1D6C1}"/>
                </a:ext>
              </a:extLst>
            </p:cNvPr>
            <p:cNvSpPr/>
            <p:nvPr/>
          </p:nvSpPr>
          <p:spPr>
            <a:xfrm>
              <a:off x="7284825" y="7825850"/>
              <a:ext cx="120475" cy="60925"/>
            </a:xfrm>
            <a:custGeom>
              <a:avLst/>
              <a:gdLst/>
              <a:ahLst/>
              <a:cxnLst/>
              <a:rect l="l" t="t" r="r" b="b"/>
              <a:pathLst>
                <a:path w="4819" h="2437" extrusionOk="0">
                  <a:moveTo>
                    <a:pt x="1045" y="1"/>
                  </a:moveTo>
                  <a:cubicBezTo>
                    <a:pt x="911" y="28"/>
                    <a:pt x="857" y="54"/>
                    <a:pt x="750" y="108"/>
                  </a:cubicBezTo>
                  <a:cubicBezTo>
                    <a:pt x="510" y="161"/>
                    <a:pt x="322" y="242"/>
                    <a:pt x="135" y="268"/>
                  </a:cubicBezTo>
                  <a:cubicBezTo>
                    <a:pt x="108" y="268"/>
                    <a:pt x="81" y="295"/>
                    <a:pt x="55" y="322"/>
                  </a:cubicBezTo>
                  <a:cubicBezTo>
                    <a:pt x="1" y="376"/>
                    <a:pt x="1" y="402"/>
                    <a:pt x="1" y="429"/>
                  </a:cubicBezTo>
                  <a:lnTo>
                    <a:pt x="81" y="509"/>
                  </a:lnTo>
                  <a:cubicBezTo>
                    <a:pt x="188" y="590"/>
                    <a:pt x="269" y="723"/>
                    <a:pt x="376" y="831"/>
                  </a:cubicBezTo>
                  <a:cubicBezTo>
                    <a:pt x="536" y="991"/>
                    <a:pt x="750" y="1205"/>
                    <a:pt x="1018" y="1446"/>
                  </a:cubicBezTo>
                  <a:lnTo>
                    <a:pt x="1125" y="1500"/>
                  </a:lnTo>
                  <a:lnTo>
                    <a:pt x="1313" y="1633"/>
                  </a:lnTo>
                  <a:lnTo>
                    <a:pt x="1393" y="1660"/>
                  </a:lnTo>
                  <a:cubicBezTo>
                    <a:pt x="1714" y="1901"/>
                    <a:pt x="2089" y="2062"/>
                    <a:pt x="2410" y="2196"/>
                  </a:cubicBezTo>
                  <a:cubicBezTo>
                    <a:pt x="2811" y="2383"/>
                    <a:pt x="3266" y="2436"/>
                    <a:pt x="3614" y="2436"/>
                  </a:cubicBezTo>
                  <a:lnTo>
                    <a:pt x="3828" y="2436"/>
                  </a:lnTo>
                  <a:cubicBezTo>
                    <a:pt x="4069" y="2410"/>
                    <a:pt x="4257" y="2383"/>
                    <a:pt x="4391" y="2276"/>
                  </a:cubicBezTo>
                  <a:cubicBezTo>
                    <a:pt x="4471" y="2249"/>
                    <a:pt x="4524" y="2169"/>
                    <a:pt x="4605" y="2142"/>
                  </a:cubicBezTo>
                  <a:cubicBezTo>
                    <a:pt x="4658" y="2062"/>
                    <a:pt x="4685" y="2008"/>
                    <a:pt x="4739" y="1901"/>
                  </a:cubicBezTo>
                  <a:cubicBezTo>
                    <a:pt x="4792" y="1794"/>
                    <a:pt x="4792" y="1660"/>
                    <a:pt x="4819" y="1500"/>
                  </a:cubicBezTo>
                  <a:lnTo>
                    <a:pt x="4819" y="1500"/>
                  </a:lnTo>
                  <a:cubicBezTo>
                    <a:pt x="4765" y="1526"/>
                    <a:pt x="4685" y="1526"/>
                    <a:pt x="4658" y="1580"/>
                  </a:cubicBezTo>
                  <a:cubicBezTo>
                    <a:pt x="4466" y="1632"/>
                    <a:pt x="4252" y="1673"/>
                    <a:pt x="4037" y="1673"/>
                  </a:cubicBezTo>
                  <a:cubicBezTo>
                    <a:pt x="3922" y="1673"/>
                    <a:pt x="3807" y="1661"/>
                    <a:pt x="3695" y="1633"/>
                  </a:cubicBezTo>
                  <a:cubicBezTo>
                    <a:pt x="3481" y="1607"/>
                    <a:pt x="3320" y="1580"/>
                    <a:pt x="3133" y="1500"/>
                  </a:cubicBezTo>
                  <a:cubicBezTo>
                    <a:pt x="2918" y="1446"/>
                    <a:pt x="2758" y="1366"/>
                    <a:pt x="2597" y="1259"/>
                  </a:cubicBezTo>
                  <a:cubicBezTo>
                    <a:pt x="2223" y="1071"/>
                    <a:pt x="1875" y="831"/>
                    <a:pt x="1580" y="563"/>
                  </a:cubicBezTo>
                  <a:cubicBezTo>
                    <a:pt x="1393" y="402"/>
                    <a:pt x="1205" y="188"/>
                    <a:pt x="1045"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0" name="Google Shape;6996;p47">
              <a:extLst>
                <a:ext uri="{FF2B5EF4-FFF2-40B4-BE49-F238E27FC236}">
                  <a16:creationId xmlns:a16="http://schemas.microsoft.com/office/drawing/2014/main" id="{3A6BABB6-7E0C-99EB-D466-64C8C421580D}"/>
                </a:ext>
              </a:extLst>
            </p:cNvPr>
            <p:cNvSpPr/>
            <p:nvPr/>
          </p:nvSpPr>
          <p:spPr>
            <a:xfrm>
              <a:off x="7407300" y="7586300"/>
              <a:ext cx="64925" cy="113125"/>
            </a:xfrm>
            <a:custGeom>
              <a:avLst/>
              <a:gdLst/>
              <a:ahLst/>
              <a:cxnLst/>
              <a:rect l="l" t="t" r="r" b="b"/>
              <a:pathLst>
                <a:path w="2597" h="4525" extrusionOk="0">
                  <a:moveTo>
                    <a:pt x="27" y="1"/>
                  </a:moveTo>
                  <a:lnTo>
                    <a:pt x="27" y="54"/>
                  </a:lnTo>
                  <a:lnTo>
                    <a:pt x="27" y="81"/>
                  </a:lnTo>
                  <a:cubicBezTo>
                    <a:pt x="27" y="108"/>
                    <a:pt x="0" y="108"/>
                    <a:pt x="0" y="135"/>
                  </a:cubicBezTo>
                  <a:lnTo>
                    <a:pt x="0" y="215"/>
                  </a:lnTo>
                  <a:lnTo>
                    <a:pt x="0" y="375"/>
                  </a:lnTo>
                  <a:cubicBezTo>
                    <a:pt x="27" y="509"/>
                    <a:pt x="54" y="670"/>
                    <a:pt x="54" y="804"/>
                  </a:cubicBezTo>
                  <a:cubicBezTo>
                    <a:pt x="161" y="1205"/>
                    <a:pt x="187" y="1687"/>
                    <a:pt x="268" y="1981"/>
                  </a:cubicBezTo>
                  <a:lnTo>
                    <a:pt x="268" y="2088"/>
                  </a:lnTo>
                  <a:lnTo>
                    <a:pt x="268" y="2195"/>
                  </a:lnTo>
                  <a:cubicBezTo>
                    <a:pt x="268" y="2276"/>
                    <a:pt x="295" y="2383"/>
                    <a:pt x="295" y="2463"/>
                  </a:cubicBezTo>
                  <a:cubicBezTo>
                    <a:pt x="321" y="2731"/>
                    <a:pt x="402" y="2998"/>
                    <a:pt x="455" y="3293"/>
                  </a:cubicBezTo>
                  <a:cubicBezTo>
                    <a:pt x="535" y="3561"/>
                    <a:pt x="589" y="3721"/>
                    <a:pt x="696" y="3882"/>
                  </a:cubicBezTo>
                  <a:cubicBezTo>
                    <a:pt x="803" y="4069"/>
                    <a:pt x="910" y="4176"/>
                    <a:pt x="990" y="4283"/>
                  </a:cubicBezTo>
                  <a:cubicBezTo>
                    <a:pt x="1124" y="4390"/>
                    <a:pt x="1258" y="4471"/>
                    <a:pt x="1392" y="4497"/>
                  </a:cubicBezTo>
                  <a:cubicBezTo>
                    <a:pt x="1472" y="4524"/>
                    <a:pt x="1579" y="4524"/>
                    <a:pt x="1633" y="4524"/>
                  </a:cubicBezTo>
                  <a:cubicBezTo>
                    <a:pt x="1713" y="4524"/>
                    <a:pt x="1767" y="4524"/>
                    <a:pt x="1793" y="4497"/>
                  </a:cubicBezTo>
                  <a:lnTo>
                    <a:pt x="1847" y="4497"/>
                  </a:lnTo>
                  <a:cubicBezTo>
                    <a:pt x="1927" y="4471"/>
                    <a:pt x="2061" y="4390"/>
                    <a:pt x="2168" y="4337"/>
                  </a:cubicBezTo>
                  <a:cubicBezTo>
                    <a:pt x="2436" y="4069"/>
                    <a:pt x="2543" y="3668"/>
                    <a:pt x="2570" y="3400"/>
                  </a:cubicBezTo>
                  <a:cubicBezTo>
                    <a:pt x="2596" y="2918"/>
                    <a:pt x="2516" y="2463"/>
                    <a:pt x="2302" y="1981"/>
                  </a:cubicBezTo>
                  <a:cubicBezTo>
                    <a:pt x="2115" y="1553"/>
                    <a:pt x="1793" y="1178"/>
                    <a:pt x="1392" y="857"/>
                  </a:cubicBezTo>
                  <a:cubicBezTo>
                    <a:pt x="1044" y="509"/>
                    <a:pt x="642" y="242"/>
                    <a:pt x="187" y="54"/>
                  </a:cubicBezTo>
                  <a:cubicBezTo>
                    <a:pt x="161" y="54"/>
                    <a:pt x="134" y="1"/>
                    <a:pt x="107"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1" name="Google Shape;6997;p47">
              <a:extLst>
                <a:ext uri="{FF2B5EF4-FFF2-40B4-BE49-F238E27FC236}">
                  <a16:creationId xmlns:a16="http://schemas.microsoft.com/office/drawing/2014/main" id="{08F92584-7796-3DA7-EA86-DD7B99106CA6}"/>
                </a:ext>
              </a:extLst>
            </p:cNvPr>
            <p:cNvSpPr/>
            <p:nvPr/>
          </p:nvSpPr>
          <p:spPr>
            <a:xfrm>
              <a:off x="7383200" y="7686000"/>
              <a:ext cx="84325" cy="101075"/>
            </a:xfrm>
            <a:custGeom>
              <a:avLst/>
              <a:gdLst/>
              <a:ahLst/>
              <a:cxnLst/>
              <a:rect l="l" t="t" r="r" b="b"/>
              <a:pathLst>
                <a:path w="3373" h="4043" extrusionOk="0">
                  <a:moveTo>
                    <a:pt x="27" y="1"/>
                  </a:moveTo>
                  <a:lnTo>
                    <a:pt x="1" y="28"/>
                  </a:lnTo>
                  <a:lnTo>
                    <a:pt x="1" y="81"/>
                  </a:lnTo>
                  <a:lnTo>
                    <a:pt x="1" y="108"/>
                  </a:lnTo>
                  <a:lnTo>
                    <a:pt x="1" y="161"/>
                  </a:lnTo>
                  <a:lnTo>
                    <a:pt x="1" y="242"/>
                  </a:lnTo>
                  <a:lnTo>
                    <a:pt x="54" y="402"/>
                  </a:lnTo>
                  <a:cubicBezTo>
                    <a:pt x="134" y="536"/>
                    <a:pt x="188" y="643"/>
                    <a:pt x="215" y="804"/>
                  </a:cubicBezTo>
                  <a:cubicBezTo>
                    <a:pt x="402" y="1178"/>
                    <a:pt x="563" y="1553"/>
                    <a:pt x="696" y="1874"/>
                  </a:cubicBezTo>
                  <a:lnTo>
                    <a:pt x="696" y="1901"/>
                  </a:lnTo>
                  <a:lnTo>
                    <a:pt x="696" y="1955"/>
                  </a:lnTo>
                  <a:cubicBezTo>
                    <a:pt x="750" y="2088"/>
                    <a:pt x="777" y="2222"/>
                    <a:pt x="857" y="2356"/>
                  </a:cubicBezTo>
                  <a:cubicBezTo>
                    <a:pt x="964" y="2570"/>
                    <a:pt x="1098" y="2838"/>
                    <a:pt x="1232" y="3106"/>
                  </a:cubicBezTo>
                  <a:cubicBezTo>
                    <a:pt x="1366" y="3346"/>
                    <a:pt x="1473" y="3507"/>
                    <a:pt x="1606" y="3641"/>
                  </a:cubicBezTo>
                  <a:cubicBezTo>
                    <a:pt x="1740" y="3775"/>
                    <a:pt x="1874" y="3882"/>
                    <a:pt x="2008" y="3962"/>
                  </a:cubicBezTo>
                  <a:cubicBezTo>
                    <a:pt x="2142" y="4016"/>
                    <a:pt x="2302" y="4042"/>
                    <a:pt x="2436" y="4042"/>
                  </a:cubicBezTo>
                  <a:cubicBezTo>
                    <a:pt x="2570" y="4042"/>
                    <a:pt x="2731" y="4016"/>
                    <a:pt x="2838" y="3962"/>
                  </a:cubicBezTo>
                  <a:lnTo>
                    <a:pt x="2891" y="3962"/>
                  </a:lnTo>
                  <a:cubicBezTo>
                    <a:pt x="2998" y="3882"/>
                    <a:pt x="3105" y="3775"/>
                    <a:pt x="3159" y="3694"/>
                  </a:cubicBezTo>
                  <a:cubicBezTo>
                    <a:pt x="3373" y="3346"/>
                    <a:pt x="3373" y="2945"/>
                    <a:pt x="3293" y="2677"/>
                  </a:cubicBezTo>
                  <a:cubicBezTo>
                    <a:pt x="3212" y="2222"/>
                    <a:pt x="2998" y="1767"/>
                    <a:pt x="2677" y="1419"/>
                  </a:cubicBezTo>
                  <a:cubicBezTo>
                    <a:pt x="2356" y="1045"/>
                    <a:pt x="1954" y="750"/>
                    <a:pt x="1499" y="536"/>
                  </a:cubicBezTo>
                  <a:cubicBezTo>
                    <a:pt x="1071" y="295"/>
                    <a:pt x="589" y="161"/>
                    <a:pt x="134" y="81"/>
                  </a:cubicBezTo>
                  <a:cubicBezTo>
                    <a:pt x="134" y="1"/>
                    <a:pt x="81" y="1"/>
                    <a:pt x="81"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2" name="Google Shape;6998;p47">
              <a:extLst>
                <a:ext uri="{FF2B5EF4-FFF2-40B4-BE49-F238E27FC236}">
                  <a16:creationId xmlns:a16="http://schemas.microsoft.com/office/drawing/2014/main" id="{89CA1F4A-DF5F-880B-EFC6-C80FF65159E5}"/>
                </a:ext>
              </a:extLst>
            </p:cNvPr>
            <p:cNvSpPr/>
            <p:nvPr/>
          </p:nvSpPr>
          <p:spPr>
            <a:xfrm>
              <a:off x="6993750" y="7233675"/>
              <a:ext cx="525300" cy="604925"/>
            </a:xfrm>
            <a:custGeom>
              <a:avLst/>
              <a:gdLst/>
              <a:ahLst/>
              <a:cxnLst/>
              <a:rect l="l" t="t" r="r" b="b"/>
              <a:pathLst>
                <a:path w="21012" h="24197" extrusionOk="0">
                  <a:moveTo>
                    <a:pt x="6371" y="1579"/>
                  </a:moveTo>
                  <a:cubicBezTo>
                    <a:pt x="6371" y="1579"/>
                    <a:pt x="6344" y="1606"/>
                    <a:pt x="6291" y="1606"/>
                  </a:cubicBezTo>
                  <a:cubicBezTo>
                    <a:pt x="6344" y="1606"/>
                    <a:pt x="6344" y="1579"/>
                    <a:pt x="6371" y="1579"/>
                  </a:cubicBezTo>
                  <a:close/>
                  <a:moveTo>
                    <a:pt x="8807" y="0"/>
                  </a:moveTo>
                  <a:cubicBezTo>
                    <a:pt x="7709" y="428"/>
                    <a:pt x="6666" y="991"/>
                    <a:pt x="5729" y="1633"/>
                  </a:cubicBezTo>
                  <a:cubicBezTo>
                    <a:pt x="4792" y="2275"/>
                    <a:pt x="3962" y="3051"/>
                    <a:pt x="3186" y="3908"/>
                  </a:cubicBezTo>
                  <a:cubicBezTo>
                    <a:pt x="1634" y="5675"/>
                    <a:pt x="643" y="7896"/>
                    <a:pt x="242" y="10305"/>
                  </a:cubicBezTo>
                  <a:cubicBezTo>
                    <a:pt x="54" y="11483"/>
                    <a:pt x="1" y="12714"/>
                    <a:pt x="188" y="13892"/>
                  </a:cubicBezTo>
                  <a:cubicBezTo>
                    <a:pt x="295" y="15042"/>
                    <a:pt x="643" y="16193"/>
                    <a:pt x="1152" y="17264"/>
                  </a:cubicBezTo>
                  <a:cubicBezTo>
                    <a:pt x="1634" y="18335"/>
                    <a:pt x="2303" y="19325"/>
                    <a:pt x="3159" y="20181"/>
                  </a:cubicBezTo>
                  <a:cubicBezTo>
                    <a:pt x="3561" y="20583"/>
                    <a:pt x="4016" y="20984"/>
                    <a:pt x="4524" y="21386"/>
                  </a:cubicBezTo>
                  <a:cubicBezTo>
                    <a:pt x="5033" y="21734"/>
                    <a:pt x="5568" y="22109"/>
                    <a:pt x="6130" y="22403"/>
                  </a:cubicBezTo>
                  <a:cubicBezTo>
                    <a:pt x="6692" y="22751"/>
                    <a:pt x="7335" y="23045"/>
                    <a:pt x="7924" y="23313"/>
                  </a:cubicBezTo>
                  <a:cubicBezTo>
                    <a:pt x="8566" y="23581"/>
                    <a:pt x="9208" y="23822"/>
                    <a:pt x="9851" y="23955"/>
                  </a:cubicBezTo>
                  <a:cubicBezTo>
                    <a:pt x="10520" y="24116"/>
                    <a:pt x="11135" y="24196"/>
                    <a:pt x="11778" y="24196"/>
                  </a:cubicBezTo>
                  <a:lnTo>
                    <a:pt x="11805" y="24196"/>
                  </a:lnTo>
                  <a:cubicBezTo>
                    <a:pt x="12447" y="24196"/>
                    <a:pt x="13063" y="24089"/>
                    <a:pt x="13598" y="23929"/>
                  </a:cubicBezTo>
                  <a:cubicBezTo>
                    <a:pt x="14053" y="23741"/>
                    <a:pt x="14481" y="23527"/>
                    <a:pt x="14829" y="23179"/>
                  </a:cubicBezTo>
                  <a:cubicBezTo>
                    <a:pt x="14990" y="23045"/>
                    <a:pt x="15124" y="22885"/>
                    <a:pt x="15257" y="22671"/>
                  </a:cubicBezTo>
                  <a:cubicBezTo>
                    <a:pt x="15364" y="22510"/>
                    <a:pt x="15498" y="22350"/>
                    <a:pt x="15605" y="22109"/>
                  </a:cubicBezTo>
                  <a:cubicBezTo>
                    <a:pt x="15766" y="21734"/>
                    <a:pt x="15900" y="21332"/>
                    <a:pt x="16060" y="20797"/>
                  </a:cubicBezTo>
                  <a:cubicBezTo>
                    <a:pt x="16167" y="20396"/>
                    <a:pt x="16274" y="19967"/>
                    <a:pt x="16328" y="19566"/>
                  </a:cubicBezTo>
                  <a:lnTo>
                    <a:pt x="16355" y="19379"/>
                  </a:lnTo>
                  <a:cubicBezTo>
                    <a:pt x="16408" y="19271"/>
                    <a:pt x="16408" y="19138"/>
                    <a:pt x="16435" y="19031"/>
                  </a:cubicBezTo>
                  <a:cubicBezTo>
                    <a:pt x="16489" y="18656"/>
                    <a:pt x="16596" y="18308"/>
                    <a:pt x="16703" y="17933"/>
                  </a:cubicBezTo>
                  <a:cubicBezTo>
                    <a:pt x="16837" y="17532"/>
                    <a:pt x="16997" y="17130"/>
                    <a:pt x="17211" y="16702"/>
                  </a:cubicBezTo>
                  <a:cubicBezTo>
                    <a:pt x="17613" y="15899"/>
                    <a:pt x="18175" y="15123"/>
                    <a:pt x="18683" y="14373"/>
                  </a:cubicBezTo>
                  <a:lnTo>
                    <a:pt x="19165" y="13677"/>
                  </a:lnTo>
                  <a:cubicBezTo>
                    <a:pt x="19567" y="13115"/>
                    <a:pt x="19888" y="12607"/>
                    <a:pt x="20102" y="12179"/>
                  </a:cubicBezTo>
                  <a:cubicBezTo>
                    <a:pt x="20423" y="11616"/>
                    <a:pt x="20610" y="11081"/>
                    <a:pt x="20744" y="10546"/>
                  </a:cubicBezTo>
                  <a:cubicBezTo>
                    <a:pt x="21012" y="9422"/>
                    <a:pt x="20985" y="8217"/>
                    <a:pt x="20691" y="7066"/>
                  </a:cubicBezTo>
                  <a:cubicBezTo>
                    <a:pt x="20370" y="5996"/>
                    <a:pt x="19834" y="4925"/>
                    <a:pt x="19085" y="3988"/>
                  </a:cubicBezTo>
                  <a:cubicBezTo>
                    <a:pt x="18710" y="3533"/>
                    <a:pt x="18309" y="3105"/>
                    <a:pt x="17827" y="2730"/>
                  </a:cubicBezTo>
                  <a:cubicBezTo>
                    <a:pt x="17399" y="2382"/>
                    <a:pt x="16890" y="2034"/>
                    <a:pt x="16355" y="1767"/>
                  </a:cubicBezTo>
                  <a:cubicBezTo>
                    <a:pt x="15793" y="1472"/>
                    <a:pt x="15204" y="1231"/>
                    <a:pt x="14561" y="1071"/>
                  </a:cubicBezTo>
                  <a:cubicBezTo>
                    <a:pt x="13919" y="910"/>
                    <a:pt x="13223" y="803"/>
                    <a:pt x="12313" y="723"/>
                  </a:cubicBezTo>
                  <a:cubicBezTo>
                    <a:pt x="11885" y="696"/>
                    <a:pt x="11457" y="696"/>
                    <a:pt x="11055" y="669"/>
                  </a:cubicBezTo>
                  <a:cubicBezTo>
                    <a:pt x="10172" y="643"/>
                    <a:pt x="9262" y="589"/>
                    <a:pt x="8405" y="455"/>
                  </a:cubicBezTo>
                  <a:cubicBezTo>
                    <a:pt x="8646" y="375"/>
                    <a:pt x="8834" y="295"/>
                    <a:pt x="8994" y="188"/>
                  </a:cubicBezTo>
                  <a:cubicBezTo>
                    <a:pt x="9048" y="188"/>
                    <a:pt x="9074" y="161"/>
                    <a:pt x="9074" y="134"/>
                  </a:cubicBezTo>
                  <a:lnTo>
                    <a:pt x="9074" y="27"/>
                  </a:lnTo>
                  <a:cubicBezTo>
                    <a:pt x="9021" y="27"/>
                    <a:pt x="8941" y="0"/>
                    <a:pt x="8887"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3" name="Google Shape;6999;p47">
              <a:extLst>
                <a:ext uri="{FF2B5EF4-FFF2-40B4-BE49-F238E27FC236}">
                  <a16:creationId xmlns:a16="http://schemas.microsoft.com/office/drawing/2014/main" id="{5B956BAF-4C9C-34DA-EE82-D9E827303267}"/>
                </a:ext>
              </a:extLst>
            </p:cNvPr>
            <p:cNvSpPr/>
            <p:nvPr/>
          </p:nvSpPr>
          <p:spPr>
            <a:xfrm>
              <a:off x="6995775" y="7321325"/>
              <a:ext cx="432950" cy="418900"/>
            </a:xfrm>
            <a:custGeom>
              <a:avLst/>
              <a:gdLst/>
              <a:ahLst/>
              <a:cxnLst/>
              <a:rect l="l" t="t" r="r" b="b"/>
              <a:pathLst>
                <a:path w="17318" h="16756" extrusionOk="0">
                  <a:moveTo>
                    <a:pt x="3507" y="1"/>
                  </a:moveTo>
                  <a:lnTo>
                    <a:pt x="3507" y="1"/>
                  </a:lnTo>
                  <a:cubicBezTo>
                    <a:pt x="3399" y="108"/>
                    <a:pt x="3266" y="241"/>
                    <a:pt x="3132" y="402"/>
                  </a:cubicBezTo>
                  <a:cubicBezTo>
                    <a:pt x="1606" y="2169"/>
                    <a:pt x="589" y="4390"/>
                    <a:pt x="188" y="6799"/>
                  </a:cubicBezTo>
                  <a:cubicBezTo>
                    <a:pt x="54" y="7629"/>
                    <a:pt x="0" y="8512"/>
                    <a:pt x="27" y="9342"/>
                  </a:cubicBezTo>
                  <a:cubicBezTo>
                    <a:pt x="161" y="9609"/>
                    <a:pt x="321" y="9877"/>
                    <a:pt x="509" y="10145"/>
                  </a:cubicBezTo>
                  <a:cubicBezTo>
                    <a:pt x="803" y="10600"/>
                    <a:pt x="1098" y="11055"/>
                    <a:pt x="1472" y="11483"/>
                  </a:cubicBezTo>
                  <a:cubicBezTo>
                    <a:pt x="1794" y="11911"/>
                    <a:pt x="2195" y="12313"/>
                    <a:pt x="2570" y="12687"/>
                  </a:cubicBezTo>
                  <a:cubicBezTo>
                    <a:pt x="3507" y="13597"/>
                    <a:pt x="4604" y="14347"/>
                    <a:pt x="5755" y="14962"/>
                  </a:cubicBezTo>
                  <a:cubicBezTo>
                    <a:pt x="6959" y="15605"/>
                    <a:pt x="8217" y="16087"/>
                    <a:pt x="9556" y="16408"/>
                  </a:cubicBezTo>
                  <a:cubicBezTo>
                    <a:pt x="10171" y="16542"/>
                    <a:pt x="10733" y="16622"/>
                    <a:pt x="11322" y="16702"/>
                  </a:cubicBezTo>
                  <a:cubicBezTo>
                    <a:pt x="11643" y="16729"/>
                    <a:pt x="11938" y="16729"/>
                    <a:pt x="12232" y="16756"/>
                  </a:cubicBezTo>
                  <a:lnTo>
                    <a:pt x="13196" y="16756"/>
                  </a:lnTo>
                  <a:cubicBezTo>
                    <a:pt x="13999" y="16729"/>
                    <a:pt x="14802" y="16622"/>
                    <a:pt x="15605" y="16408"/>
                  </a:cubicBezTo>
                  <a:cubicBezTo>
                    <a:pt x="15846" y="16328"/>
                    <a:pt x="16060" y="16274"/>
                    <a:pt x="16247" y="16167"/>
                  </a:cubicBezTo>
                  <a:lnTo>
                    <a:pt x="16274" y="15953"/>
                  </a:lnTo>
                  <a:cubicBezTo>
                    <a:pt x="16327" y="15873"/>
                    <a:pt x="16327" y="15712"/>
                    <a:pt x="16354" y="15632"/>
                  </a:cubicBezTo>
                  <a:lnTo>
                    <a:pt x="16354" y="15578"/>
                  </a:lnTo>
                  <a:cubicBezTo>
                    <a:pt x="16434" y="15257"/>
                    <a:pt x="16515" y="14882"/>
                    <a:pt x="16622" y="14507"/>
                  </a:cubicBezTo>
                  <a:cubicBezTo>
                    <a:pt x="16756" y="14106"/>
                    <a:pt x="16889" y="13705"/>
                    <a:pt x="17130" y="13276"/>
                  </a:cubicBezTo>
                  <a:cubicBezTo>
                    <a:pt x="17184" y="13142"/>
                    <a:pt x="17264" y="13035"/>
                    <a:pt x="17318" y="12902"/>
                  </a:cubicBezTo>
                  <a:lnTo>
                    <a:pt x="17318" y="12902"/>
                  </a:lnTo>
                  <a:cubicBezTo>
                    <a:pt x="17264" y="12955"/>
                    <a:pt x="17184" y="12955"/>
                    <a:pt x="17130" y="12955"/>
                  </a:cubicBezTo>
                  <a:cubicBezTo>
                    <a:pt x="16623" y="13057"/>
                    <a:pt x="16099" y="13103"/>
                    <a:pt x="15577" y="13103"/>
                  </a:cubicBezTo>
                  <a:cubicBezTo>
                    <a:pt x="15136" y="13103"/>
                    <a:pt x="14695" y="13070"/>
                    <a:pt x="14266" y="13009"/>
                  </a:cubicBezTo>
                  <a:cubicBezTo>
                    <a:pt x="13785" y="12955"/>
                    <a:pt x="13303" y="12848"/>
                    <a:pt x="12821" y="12714"/>
                  </a:cubicBezTo>
                  <a:cubicBezTo>
                    <a:pt x="12339" y="12580"/>
                    <a:pt x="11884" y="12447"/>
                    <a:pt x="11402" y="12286"/>
                  </a:cubicBezTo>
                  <a:cubicBezTo>
                    <a:pt x="10974" y="12099"/>
                    <a:pt x="10573" y="11938"/>
                    <a:pt x="10144" y="11697"/>
                  </a:cubicBezTo>
                  <a:cubicBezTo>
                    <a:pt x="9716" y="11510"/>
                    <a:pt x="9341" y="11269"/>
                    <a:pt x="8967" y="11028"/>
                  </a:cubicBezTo>
                  <a:cubicBezTo>
                    <a:pt x="8191" y="10546"/>
                    <a:pt x="7495" y="9957"/>
                    <a:pt x="6852" y="9342"/>
                  </a:cubicBezTo>
                  <a:cubicBezTo>
                    <a:pt x="6210" y="8699"/>
                    <a:pt x="5675" y="8003"/>
                    <a:pt x="5193" y="7227"/>
                  </a:cubicBezTo>
                  <a:cubicBezTo>
                    <a:pt x="4711" y="6478"/>
                    <a:pt x="4310" y="5675"/>
                    <a:pt x="4042" y="4845"/>
                  </a:cubicBezTo>
                  <a:cubicBezTo>
                    <a:pt x="3747" y="4015"/>
                    <a:pt x="3587" y="3132"/>
                    <a:pt x="3480" y="2276"/>
                  </a:cubicBezTo>
                  <a:cubicBezTo>
                    <a:pt x="3453" y="1847"/>
                    <a:pt x="3399" y="1366"/>
                    <a:pt x="3453" y="937"/>
                  </a:cubicBezTo>
                  <a:cubicBezTo>
                    <a:pt x="3453" y="643"/>
                    <a:pt x="3480" y="322"/>
                    <a:pt x="3507"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4" name="Google Shape;7000;p47">
              <a:extLst>
                <a:ext uri="{FF2B5EF4-FFF2-40B4-BE49-F238E27FC236}">
                  <a16:creationId xmlns:a16="http://schemas.microsoft.com/office/drawing/2014/main" id="{1291DAD7-D1AE-5928-D75D-DCAC40DC91C6}"/>
                </a:ext>
              </a:extLst>
            </p:cNvPr>
            <p:cNvSpPr/>
            <p:nvPr/>
          </p:nvSpPr>
          <p:spPr>
            <a:xfrm>
              <a:off x="6995775" y="7319975"/>
              <a:ext cx="95025" cy="324575"/>
            </a:xfrm>
            <a:custGeom>
              <a:avLst/>
              <a:gdLst/>
              <a:ahLst/>
              <a:cxnLst/>
              <a:rect l="l" t="t" r="r" b="b"/>
              <a:pathLst>
                <a:path w="3801" h="12983" extrusionOk="0">
                  <a:moveTo>
                    <a:pt x="3533" y="1"/>
                  </a:moveTo>
                  <a:lnTo>
                    <a:pt x="3533" y="1"/>
                  </a:lnTo>
                  <a:cubicBezTo>
                    <a:pt x="3399" y="135"/>
                    <a:pt x="3266" y="295"/>
                    <a:pt x="3132" y="456"/>
                  </a:cubicBezTo>
                  <a:cubicBezTo>
                    <a:pt x="1606" y="2223"/>
                    <a:pt x="589" y="4444"/>
                    <a:pt x="188" y="6853"/>
                  </a:cubicBezTo>
                  <a:cubicBezTo>
                    <a:pt x="54" y="7683"/>
                    <a:pt x="0" y="8566"/>
                    <a:pt x="27" y="9396"/>
                  </a:cubicBezTo>
                  <a:cubicBezTo>
                    <a:pt x="161" y="9663"/>
                    <a:pt x="321" y="9931"/>
                    <a:pt x="455" y="10199"/>
                  </a:cubicBezTo>
                  <a:cubicBezTo>
                    <a:pt x="723" y="10654"/>
                    <a:pt x="1071" y="11109"/>
                    <a:pt x="1446" y="11537"/>
                  </a:cubicBezTo>
                  <a:cubicBezTo>
                    <a:pt x="1767" y="11938"/>
                    <a:pt x="2141" y="12340"/>
                    <a:pt x="2543" y="12741"/>
                  </a:cubicBezTo>
                  <a:cubicBezTo>
                    <a:pt x="2597" y="12795"/>
                    <a:pt x="2704" y="12875"/>
                    <a:pt x="2784" y="12982"/>
                  </a:cubicBezTo>
                  <a:cubicBezTo>
                    <a:pt x="2704" y="12741"/>
                    <a:pt x="2677" y="12474"/>
                    <a:pt x="2597" y="12233"/>
                  </a:cubicBezTo>
                  <a:cubicBezTo>
                    <a:pt x="2516" y="11564"/>
                    <a:pt x="2436" y="10895"/>
                    <a:pt x="2409" y="10225"/>
                  </a:cubicBezTo>
                  <a:cubicBezTo>
                    <a:pt x="2409" y="9904"/>
                    <a:pt x="2409" y="9583"/>
                    <a:pt x="2436" y="9262"/>
                  </a:cubicBezTo>
                  <a:cubicBezTo>
                    <a:pt x="2463" y="8967"/>
                    <a:pt x="2463" y="8646"/>
                    <a:pt x="2543" y="8352"/>
                  </a:cubicBezTo>
                  <a:cubicBezTo>
                    <a:pt x="2597" y="7790"/>
                    <a:pt x="2704" y="7174"/>
                    <a:pt x="2864" y="6639"/>
                  </a:cubicBezTo>
                  <a:cubicBezTo>
                    <a:pt x="3105" y="5782"/>
                    <a:pt x="3399" y="4899"/>
                    <a:pt x="3801" y="4069"/>
                  </a:cubicBezTo>
                  <a:cubicBezTo>
                    <a:pt x="3667" y="3507"/>
                    <a:pt x="3560" y="2892"/>
                    <a:pt x="3507" y="2330"/>
                  </a:cubicBezTo>
                  <a:cubicBezTo>
                    <a:pt x="3480" y="1875"/>
                    <a:pt x="3426" y="1420"/>
                    <a:pt x="3480" y="991"/>
                  </a:cubicBezTo>
                  <a:cubicBezTo>
                    <a:pt x="3480" y="590"/>
                    <a:pt x="3507" y="295"/>
                    <a:pt x="3533"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5" name="Google Shape;7001;p47">
              <a:extLst>
                <a:ext uri="{FF2B5EF4-FFF2-40B4-BE49-F238E27FC236}">
                  <a16:creationId xmlns:a16="http://schemas.microsoft.com/office/drawing/2014/main" id="{6B29D64F-6525-604B-6541-76FECBE105A7}"/>
                </a:ext>
              </a:extLst>
            </p:cNvPr>
            <p:cNvSpPr/>
            <p:nvPr/>
          </p:nvSpPr>
          <p:spPr>
            <a:xfrm>
              <a:off x="6996450" y="7554850"/>
              <a:ext cx="354650" cy="283750"/>
            </a:xfrm>
            <a:custGeom>
              <a:avLst/>
              <a:gdLst/>
              <a:ahLst/>
              <a:cxnLst/>
              <a:rect l="l" t="t" r="r" b="b"/>
              <a:pathLst>
                <a:path w="14186" h="11350" extrusionOk="0">
                  <a:moveTo>
                    <a:pt x="0" y="1"/>
                  </a:moveTo>
                  <a:cubicBezTo>
                    <a:pt x="0" y="322"/>
                    <a:pt x="27" y="670"/>
                    <a:pt x="80" y="1045"/>
                  </a:cubicBezTo>
                  <a:cubicBezTo>
                    <a:pt x="214" y="2195"/>
                    <a:pt x="535" y="3346"/>
                    <a:pt x="1044" y="4417"/>
                  </a:cubicBezTo>
                  <a:cubicBezTo>
                    <a:pt x="1552" y="5488"/>
                    <a:pt x="2222" y="6478"/>
                    <a:pt x="3051" y="7334"/>
                  </a:cubicBezTo>
                  <a:cubicBezTo>
                    <a:pt x="3453" y="7736"/>
                    <a:pt x="3908" y="8137"/>
                    <a:pt x="4416" y="8539"/>
                  </a:cubicBezTo>
                  <a:cubicBezTo>
                    <a:pt x="4925" y="8887"/>
                    <a:pt x="5460" y="9235"/>
                    <a:pt x="6022" y="9556"/>
                  </a:cubicBezTo>
                  <a:cubicBezTo>
                    <a:pt x="6638" y="9904"/>
                    <a:pt x="7227" y="10198"/>
                    <a:pt x="7842" y="10466"/>
                  </a:cubicBezTo>
                  <a:cubicBezTo>
                    <a:pt x="8458" y="10734"/>
                    <a:pt x="9100" y="10948"/>
                    <a:pt x="9743" y="11108"/>
                  </a:cubicBezTo>
                  <a:cubicBezTo>
                    <a:pt x="10412" y="11269"/>
                    <a:pt x="11054" y="11349"/>
                    <a:pt x="11670" y="11349"/>
                  </a:cubicBezTo>
                  <a:lnTo>
                    <a:pt x="11723" y="11349"/>
                  </a:lnTo>
                  <a:cubicBezTo>
                    <a:pt x="12339" y="11349"/>
                    <a:pt x="12955" y="11242"/>
                    <a:pt x="13490" y="11082"/>
                  </a:cubicBezTo>
                  <a:cubicBezTo>
                    <a:pt x="13731" y="11001"/>
                    <a:pt x="13998" y="10868"/>
                    <a:pt x="14186" y="10734"/>
                  </a:cubicBezTo>
                  <a:cubicBezTo>
                    <a:pt x="14132" y="10734"/>
                    <a:pt x="14079" y="10760"/>
                    <a:pt x="14025" y="10760"/>
                  </a:cubicBezTo>
                  <a:cubicBezTo>
                    <a:pt x="13624" y="10841"/>
                    <a:pt x="13195" y="10894"/>
                    <a:pt x="12794" y="10894"/>
                  </a:cubicBezTo>
                  <a:cubicBezTo>
                    <a:pt x="12178" y="10894"/>
                    <a:pt x="11563" y="10841"/>
                    <a:pt x="10974" y="10680"/>
                  </a:cubicBezTo>
                  <a:cubicBezTo>
                    <a:pt x="10385" y="10493"/>
                    <a:pt x="9850" y="10279"/>
                    <a:pt x="9314" y="9958"/>
                  </a:cubicBezTo>
                  <a:cubicBezTo>
                    <a:pt x="8779" y="9636"/>
                    <a:pt x="8217" y="9262"/>
                    <a:pt x="7789" y="8807"/>
                  </a:cubicBezTo>
                  <a:cubicBezTo>
                    <a:pt x="7655" y="8700"/>
                    <a:pt x="7548" y="8566"/>
                    <a:pt x="7468" y="8432"/>
                  </a:cubicBezTo>
                  <a:cubicBezTo>
                    <a:pt x="7361" y="8325"/>
                    <a:pt x="7253" y="8191"/>
                    <a:pt x="7200" y="8084"/>
                  </a:cubicBezTo>
                  <a:cubicBezTo>
                    <a:pt x="6986" y="7870"/>
                    <a:pt x="6825" y="7602"/>
                    <a:pt x="6638" y="7361"/>
                  </a:cubicBezTo>
                  <a:cubicBezTo>
                    <a:pt x="6504" y="7201"/>
                    <a:pt x="6370" y="6987"/>
                    <a:pt x="6183" y="6826"/>
                  </a:cubicBezTo>
                  <a:lnTo>
                    <a:pt x="5969" y="6585"/>
                  </a:lnTo>
                  <a:cubicBezTo>
                    <a:pt x="5888" y="6532"/>
                    <a:pt x="5835" y="6451"/>
                    <a:pt x="5728" y="6398"/>
                  </a:cubicBezTo>
                  <a:cubicBezTo>
                    <a:pt x="5648" y="6317"/>
                    <a:pt x="5540" y="6291"/>
                    <a:pt x="5487" y="6210"/>
                  </a:cubicBezTo>
                  <a:cubicBezTo>
                    <a:pt x="5460" y="6184"/>
                    <a:pt x="5380" y="6157"/>
                    <a:pt x="5353" y="6157"/>
                  </a:cubicBezTo>
                  <a:cubicBezTo>
                    <a:pt x="5326" y="6103"/>
                    <a:pt x="5273" y="6103"/>
                    <a:pt x="5219" y="6077"/>
                  </a:cubicBezTo>
                  <a:cubicBezTo>
                    <a:pt x="5193" y="6050"/>
                    <a:pt x="5112" y="6050"/>
                    <a:pt x="5085" y="6023"/>
                  </a:cubicBezTo>
                  <a:cubicBezTo>
                    <a:pt x="5059" y="6023"/>
                    <a:pt x="5005" y="5969"/>
                    <a:pt x="4978" y="5969"/>
                  </a:cubicBezTo>
                  <a:lnTo>
                    <a:pt x="4711" y="5969"/>
                  </a:lnTo>
                  <a:cubicBezTo>
                    <a:pt x="4684" y="5969"/>
                    <a:pt x="4684" y="5969"/>
                    <a:pt x="4657" y="6023"/>
                  </a:cubicBezTo>
                  <a:cubicBezTo>
                    <a:pt x="4630" y="6023"/>
                    <a:pt x="4577" y="6050"/>
                    <a:pt x="4577" y="6050"/>
                  </a:cubicBezTo>
                  <a:cubicBezTo>
                    <a:pt x="4550" y="6077"/>
                    <a:pt x="4523" y="6077"/>
                    <a:pt x="4523" y="6103"/>
                  </a:cubicBezTo>
                  <a:cubicBezTo>
                    <a:pt x="4523" y="6157"/>
                    <a:pt x="4470" y="6157"/>
                    <a:pt x="4470" y="6184"/>
                  </a:cubicBezTo>
                  <a:cubicBezTo>
                    <a:pt x="4470" y="6184"/>
                    <a:pt x="4470" y="6210"/>
                    <a:pt x="4443" y="6210"/>
                  </a:cubicBezTo>
                  <a:cubicBezTo>
                    <a:pt x="4443" y="6264"/>
                    <a:pt x="4416" y="6264"/>
                    <a:pt x="4416" y="6291"/>
                  </a:cubicBezTo>
                  <a:lnTo>
                    <a:pt x="4416" y="6344"/>
                  </a:lnTo>
                  <a:lnTo>
                    <a:pt x="4416" y="6478"/>
                  </a:lnTo>
                  <a:lnTo>
                    <a:pt x="4416" y="6665"/>
                  </a:lnTo>
                  <a:cubicBezTo>
                    <a:pt x="4416" y="6719"/>
                    <a:pt x="4443" y="6826"/>
                    <a:pt x="4443" y="6879"/>
                  </a:cubicBezTo>
                  <a:cubicBezTo>
                    <a:pt x="4470" y="6960"/>
                    <a:pt x="4470" y="7013"/>
                    <a:pt x="4523" y="7094"/>
                  </a:cubicBezTo>
                  <a:lnTo>
                    <a:pt x="4604" y="7281"/>
                  </a:lnTo>
                  <a:cubicBezTo>
                    <a:pt x="4657" y="7361"/>
                    <a:pt x="4684" y="7388"/>
                    <a:pt x="4711" y="7468"/>
                  </a:cubicBezTo>
                  <a:lnTo>
                    <a:pt x="4711" y="7522"/>
                  </a:lnTo>
                  <a:lnTo>
                    <a:pt x="4684" y="7522"/>
                  </a:lnTo>
                  <a:cubicBezTo>
                    <a:pt x="4684" y="7522"/>
                    <a:pt x="4657" y="7522"/>
                    <a:pt x="4657" y="7495"/>
                  </a:cubicBezTo>
                  <a:cubicBezTo>
                    <a:pt x="4309" y="7067"/>
                    <a:pt x="4042" y="6585"/>
                    <a:pt x="3774" y="6077"/>
                  </a:cubicBezTo>
                  <a:cubicBezTo>
                    <a:pt x="3533" y="5621"/>
                    <a:pt x="3319" y="5140"/>
                    <a:pt x="3132" y="4658"/>
                  </a:cubicBezTo>
                  <a:cubicBezTo>
                    <a:pt x="2998" y="4256"/>
                    <a:pt x="2864" y="3801"/>
                    <a:pt x="2784" y="3373"/>
                  </a:cubicBezTo>
                  <a:cubicBezTo>
                    <a:pt x="2703" y="3320"/>
                    <a:pt x="2596" y="3239"/>
                    <a:pt x="2543" y="3132"/>
                  </a:cubicBezTo>
                  <a:cubicBezTo>
                    <a:pt x="2141" y="2731"/>
                    <a:pt x="1767" y="2329"/>
                    <a:pt x="1445" y="1928"/>
                  </a:cubicBezTo>
                  <a:cubicBezTo>
                    <a:pt x="1071" y="1500"/>
                    <a:pt x="776" y="1071"/>
                    <a:pt x="455" y="590"/>
                  </a:cubicBezTo>
                  <a:cubicBezTo>
                    <a:pt x="294" y="536"/>
                    <a:pt x="134" y="295"/>
                    <a:pt x="0" y="1"/>
                  </a:cubicBezTo>
                  <a:close/>
                </a:path>
              </a:pathLst>
            </a:custGeom>
            <a:solidFill>
              <a:srgbClr val="FFB3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6" name="Google Shape;7002;p47">
              <a:extLst>
                <a:ext uri="{FF2B5EF4-FFF2-40B4-BE49-F238E27FC236}">
                  <a16:creationId xmlns:a16="http://schemas.microsoft.com/office/drawing/2014/main" id="{9EDF81EF-1CAA-3FB4-E383-52BA78ECB7B6}"/>
                </a:ext>
              </a:extLst>
            </p:cNvPr>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rgbClr val="FFB3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7" name="Google Shape;7003;p47">
              <a:extLst>
                <a:ext uri="{FF2B5EF4-FFF2-40B4-BE49-F238E27FC236}">
                  <a16:creationId xmlns:a16="http://schemas.microsoft.com/office/drawing/2014/main" id="{6793EA1A-F3FB-3ED6-4E08-E6E54F1F90C8}"/>
                </a:ext>
              </a:extLst>
            </p:cNvPr>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8" name="Google Shape;7004;p47">
              <a:extLst>
                <a:ext uri="{FF2B5EF4-FFF2-40B4-BE49-F238E27FC236}">
                  <a16:creationId xmlns:a16="http://schemas.microsoft.com/office/drawing/2014/main" id="{CD408E1C-1C5C-5936-9B42-387AA30B3559}"/>
                </a:ext>
              </a:extLst>
            </p:cNvPr>
            <p:cNvSpPr/>
            <p:nvPr/>
          </p:nvSpPr>
          <p:spPr>
            <a:xfrm>
              <a:off x="7082750" y="7233675"/>
              <a:ext cx="165300" cy="186700"/>
            </a:xfrm>
            <a:custGeom>
              <a:avLst/>
              <a:gdLst/>
              <a:ahLst/>
              <a:cxnLst/>
              <a:rect l="l" t="t" r="r" b="b"/>
              <a:pathLst>
                <a:path w="6612" h="7468" extrusionOk="0">
                  <a:moveTo>
                    <a:pt x="5274" y="0"/>
                  </a:moveTo>
                  <a:cubicBezTo>
                    <a:pt x="4176" y="428"/>
                    <a:pt x="3132" y="964"/>
                    <a:pt x="2196" y="1633"/>
                  </a:cubicBezTo>
                  <a:cubicBezTo>
                    <a:pt x="1446" y="2168"/>
                    <a:pt x="723" y="2784"/>
                    <a:pt x="108" y="3453"/>
                  </a:cubicBezTo>
                  <a:cubicBezTo>
                    <a:pt x="54" y="3747"/>
                    <a:pt x="28" y="4042"/>
                    <a:pt x="28" y="4363"/>
                  </a:cubicBezTo>
                  <a:cubicBezTo>
                    <a:pt x="1" y="4818"/>
                    <a:pt x="28" y="5273"/>
                    <a:pt x="54" y="5701"/>
                  </a:cubicBezTo>
                  <a:cubicBezTo>
                    <a:pt x="135" y="6290"/>
                    <a:pt x="242" y="6879"/>
                    <a:pt x="375" y="7468"/>
                  </a:cubicBezTo>
                  <a:cubicBezTo>
                    <a:pt x="456" y="7254"/>
                    <a:pt x="563" y="7013"/>
                    <a:pt x="670" y="6825"/>
                  </a:cubicBezTo>
                  <a:cubicBezTo>
                    <a:pt x="1205" y="5808"/>
                    <a:pt x="1848" y="4845"/>
                    <a:pt x="2597" y="4015"/>
                  </a:cubicBezTo>
                  <a:cubicBezTo>
                    <a:pt x="3373" y="3132"/>
                    <a:pt x="4203" y="2329"/>
                    <a:pt x="5140" y="1660"/>
                  </a:cubicBezTo>
                  <a:cubicBezTo>
                    <a:pt x="5622" y="1338"/>
                    <a:pt x="6103" y="991"/>
                    <a:pt x="6612" y="696"/>
                  </a:cubicBezTo>
                  <a:cubicBezTo>
                    <a:pt x="6023" y="669"/>
                    <a:pt x="5407" y="643"/>
                    <a:pt x="4819" y="536"/>
                  </a:cubicBezTo>
                  <a:lnTo>
                    <a:pt x="5006" y="455"/>
                  </a:lnTo>
                  <a:cubicBezTo>
                    <a:pt x="5140" y="402"/>
                    <a:pt x="5274" y="375"/>
                    <a:pt x="5407" y="295"/>
                  </a:cubicBezTo>
                  <a:cubicBezTo>
                    <a:pt x="5461" y="295"/>
                    <a:pt x="5488" y="268"/>
                    <a:pt x="5488" y="214"/>
                  </a:cubicBezTo>
                  <a:lnTo>
                    <a:pt x="5488" y="107"/>
                  </a:lnTo>
                  <a:cubicBezTo>
                    <a:pt x="5461" y="27"/>
                    <a:pt x="5407" y="27"/>
                    <a:pt x="5354" y="27"/>
                  </a:cubicBezTo>
                  <a:cubicBezTo>
                    <a:pt x="5327" y="0"/>
                    <a:pt x="5274" y="0"/>
                    <a:pt x="5274"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9" name="Google Shape;7005;p47">
              <a:extLst>
                <a:ext uri="{FF2B5EF4-FFF2-40B4-BE49-F238E27FC236}">
                  <a16:creationId xmlns:a16="http://schemas.microsoft.com/office/drawing/2014/main" id="{189719AB-BDF6-5BDF-12B6-78B0EB49F0F0}"/>
                </a:ext>
              </a:extLst>
            </p:cNvPr>
            <p:cNvSpPr/>
            <p:nvPr/>
          </p:nvSpPr>
          <p:spPr>
            <a:xfrm>
              <a:off x="7252050" y="7578275"/>
              <a:ext cx="65600" cy="112775"/>
            </a:xfrm>
            <a:custGeom>
              <a:avLst/>
              <a:gdLst/>
              <a:ahLst/>
              <a:cxnLst/>
              <a:rect l="l" t="t" r="r" b="b"/>
              <a:pathLst>
                <a:path w="2624" h="4511" extrusionOk="0">
                  <a:moveTo>
                    <a:pt x="108" y="1"/>
                  </a:moveTo>
                  <a:lnTo>
                    <a:pt x="54" y="54"/>
                  </a:lnTo>
                  <a:cubicBezTo>
                    <a:pt x="54" y="108"/>
                    <a:pt x="0" y="108"/>
                    <a:pt x="0" y="134"/>
                  </a:cubicBezTo>
                  <a:lnTo>
                    <a:pt x="0" y="188"/>
                  </a:lnTo>
                  <a:lnTo>
                    <a:pt x="0" y="375"/>
                  </a:lnTo>
                  <a:cubicBezTo>
                    <a:pt x="54" y="509"/>
                    <a:pt x="54" y="670"/>
                    <a:pt x="81" y="803"/>
                  </a:cubicBezTo>
                  <a:cubicBezTo>
                    <a:pt x="188" y="1178"/>
                    <a:pt x="241" y="1580"/>
                    <a:pt x="268" y="1981"/>
                  </a:cubicBezTo>
                  <a:cubicBezTo>
                    <a:pt x="322" y="2142"/>
                    <a:pt x="322" y="2276"/>
                    <a:pt x="348" y="2436"/>
                  </a:cubicBezTo>
                  <a:cubicBezTo>
                    <a:pt x="375" y="2704"/>
                    <a:pt x="455" y="2971"/>
                    <a:pt x="509" y="3266"/>
                  </a:cubicBezTo>
                  <a:cubicBezTo>
                    <a:pt x="589" y="3534"/>
                    <a:pt x="643" y="3721"/>
                    <a:pt x="750" y="3882"/>
                  </a:cubicBezTo>
                  <a:cubicBezTo>
                    <a:pt x="803" y="4042"/>
                    <a:pt x="911" y="4176"/>
                    <a:pt x="1044" y="4283"/>
                  </a:cubicBezTo>
                  <a:cubicBezTo>
                    <a:pt x="1178" y="4390"/>
                    <a:pt x="1312" y="4444"/>
                    <a:pt x="1446" y="4470"/>
                  </a:cubicBezTo>
                  <a:cubicBezTo>
                    <a:pt x="1513" y="4497"/>
                    <a:pt x="1580" y="4511"/>
                    <a:pt x="1647" y="4511"/>
                  </a:cubicBezTo>
                  <a:cubicBezTo>
                    <a:pt x="1713" y="4511"/>
                    <a:pt x="1780" y="4497"/>
                    <a:pt x="1847" y="4470"/>
                  </a:cubicBezTo>
                  <a:lnTo>
                    <a:pt x="1901" y="4470"/>
                  </a:lnTo>
                  <a:cubicBezTo>
                    <a:pt x="1981" y="4444"/>
                    <a:pt x="2088" y="4390"/>
                    <a:pt x="2195" y="4310"/>
                  </a:cubicBezTo>
                  <a:cubicBezTo>
                    <a:pt x="2490" y="4042"/>
                    <a:pt x="2570" y="3641"/>
                    <a:pt x="2597" y="3373"/>
                  </a:cubicBezTo>
                  <a:cubicBezTo>
                    <a:pt x="2624" y="2918"/>
                    <a:pt x="2516" y="2409"/>
                    <a:pt x="2329" y="1981"/>
                  </a:cubicBezTo>
                  <a:cubicBezTo>
                    <a:pt x="2115" y="1580"/>
                    <a:pt x="1794" y="1178"/>
                    <a:pt x="1419" y="830"/>
                  </a:cubicBezTo>
                  <a:cubicBezTo>
                    <a:pt x="1044" y="509"/>
                    <a:pt x="643" y="241"/>
                    <a:pt x="215" y="27"/>
                  </a:cubicBezTo>
                  <a:cubicBezTo>
                    <a:pt x="188" y="1"/>
                    <a:pt x="161" y="1"/>
                    <a:pt x="108"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0" name="Google Shape;7006;p47">
              <a:extLst>
                <a:ext uri="{FF2B5EF4-FFF2-40B4-BE49-F238E27FC236}">
                  <a16:creationId xmlns:a16="http://schemas.microsoft.com/office/drawing/2014/main" id="{E6E5A02B-DFC5-2FEF-6808-793CDBA2A881}"/>
                </a:ext>
              </a:extLst>
            </p:cNvPr>
            <p:cNvSpPr/>
            <p:nvPr/>
          </p:nvSpPr>
          <p:spPr>
            <a:xfrm>
              <a:off x="7264775" y="7703100"/>
              <a:ext cx="85000" cy="100700"/>
            </a:xfrm>
            <a:custGeom>
              <a:avLst/>
              <a:gdLst/>
              <a:ahLst/>
              <a:cxnLst/>
              <a:rect l="l" t="t" r="r" b="b"/>
              <a:pathLst>
                <a:path w="3400" h="4028" extrusionOk="0">
                  <a:moveTo>
                    <a:pt x="80" y="1"/>
                  </a:moveTo>
                  <a:cubicBezTo>
                    <a:pt x="71" y="1"/>
                    <a:pt x="62" y="4"/>
                    <a:pt x="54" y="13"/>
                  </a:cubicBezTo>
                  <a:cubicBezTo>
                    <a:pt x="0" y="66"/>
                    <a:pt x="0" y="93"/>
                    <a:pt x="0" y="93"/>
                  </a:cubicBezTo>
                  <a:lnTo>
                    <a:pt x="0" y="147"/>
                  </a:lnTo>
                  <a:lnTo>
                    <a:pt x="0" y="227"/>
                  </a:lnTo>
                  <a:cubicBezTo>
                    <a:pt x="54" y="280"/>
                    <a:pt x="54" y="334"/>
                    <a:pt x="80" y="387"/>
                  </a:cubicBezTo>
                  <a:cubicBezTo>
                    <a:pt x="134" y="521"/>
                    <a:pt x="161" y="655"/>
                    <a:pt x="241" y="789"/>
                  </a:cubicBezTo>
                  <a:cubicBezTo>
                    <a:pt x="455" y="1164"/>
                    <a:pt x="616" y="1538"/>
                    <a:pt x="749" y="1886"/>
                  </a:cubicBezTo>
                  <a:cubicBezTo>
                    <a:pt x="776" y="2020"/>
                    <a:pt x="830" y="2207"/>
                    <a:pt x="910" y="2341"/>
                  </a:cubicBezTo>
                  <a:cubicBezTo>
                    <a:pt x="1017" y="2555"/>
                    <a:pt x="1151" y="2823"/>
                    <a:pt x="1285" y="3091"/>
                  </a:cubicBezTo>
                  <a:cubicBezTo>
                    <a:pt x="1419" y="3332"/>
                    <a:pt x="1526" y="3492"/>
                    <a:pt x="1659" y="3626"/>
                  </a:cubicBezTo>
                  <a:cubicBezTo>
                    <a:pt x="1793" y="3760"/>
                    <a:pt x="1927" y="3867"/>
                    <a:pt x="2061" y="3947"/>
                  </a:cubicBezTo>
                  <a:cubicBezTo>
                    <a:pt x="2222" y="4001"/>
                    <a:pt x="2355" y="4028"/>
                    <a:pt x="2489" y="4028"/>
                  </a:cubicBezTo>
                  <a:cubicBezTo>
                    <a:pt x="2650" y="4028"/>
                    <a:pt x="2784" y="4001"/>
                    <a:pt x="2891" y="3947"/>
                  </a:cubicBezTo>
                  <a:cubicBezTo>
                    <a:pt x="2891" y="3894"/>
                    <a:pt x="2917" y="3894"/>
                    <a:pt x="2917" y="3894"/>
                  </a:cubicBezTo>
                  <a:cubicBezTo>
                    <a:pt x="3025" y="3840"/>
                    <a:pt x="3132" y="3733"/>
                    <a:pt x="3185" y="3626"/>
                  </a:cubicBezTo>
                  <a:cubicBezTo>
                    <a:pt x="3399" y="3305"/>
                    <a:pt x="3399" y="2903"/>
                    <a:pt x="3319" y="2636"/>
                  </a:cubicBezTo>
                  <a:cubicBezTo>
                    <a:pt x="3212" y="2154"/>
                    <a:pt x="3025" y="1726"/>
                    <a:pt x="2677" y="1351"/>
                  </a:cubicBezTo>
                  <a:cubicBezTo>
                    <a:pt x="2355" y="1030"/>
                    <a:pt x="1954" y="735"/>
                    <a:pt x="1526" y="494"/>
                  </a:cubicBezTo>
                  <a:cubicBezTo>
                    <a:pt x="1071" y="254"/>
                    <a:pt x="616" y="93"/>
                    <a:pt x="134" y="13"/>
                  </a:cubicBezTo>
                  <a:cubicBezTo>
                    <a:pt x="116" y="13"/>
                    <a:pt x="98" y="1"/>
                    <a:pt x="80"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1" name="Google Shape;7007;p47">
              <a:extLst>
                <a:ext uri="{FF2B5EF4-FFF2-40B4-BE49-F238E27FC236}">
                  <a16:creationId xmlns:a16="http://schemas.microsoft.com/office/drawing/2014/main" id="{1C3ED9CB-A8ED-8C14-0265-A609FF4FE9AB}"/>
                </a:ext>
              </a:extLst>
            </p:cNvPr>
            <p:cNvSpPr/>
            <p:nvPr/>
          </p:nvSpPr>
          <p:spPr>
            <a:xfrm>
              <a:off x="7253400" y="7580275"/>
              <a:ext cx="64700" cy="110450"/>
            </a:xfrm>
            <a:custGeom>
              <a:avLst/>
              <a:gdLst/>
              <a:ahLst/>
              <a:cxnLst/>
              <a:rect l="l" t="t" r="r" b="b"/>
              <a:pathLst>
                <a:path w="2588" h="4418" extrusionOk="0">
                  <a:moveTo>
                    <a:pt x="2462" y="2383"/>
                  </a:moveTo>
                  <a:cubicBezTo>
                    <a:pt x="2499" y="2492"/>
                    <a:pt x="2526" y="2598"/>
                    <a:pt x="2545" y="2701"/>
                  </a:cubicBezTo>
                  <a:lnTo>
                    <a:pt x="2545" y="2701"/>
                  </a:lnTo>
                  <a:cubicBezTo>
                    <a:pt x="2544" y="2686"/>
                    <a:pt x="2543" y="2669"/>
                    <a:pt x="2543" y="2651"/>
                  </a:cubicBezTo>
                  <a:cubicBezTo>
                    <a:pt x="2516" y="2544"/>
                    <a:pt x="2516" y="2490"/>
                    <a:pt x="2462" y="2383"/>
                  </a:cubicBezTo>
                  <a:close/>
                  <a:moveTo>
                    <a:pt x="27" y="1"/>
                  </a:moveTo>
                  <a:cubicBezTo>
                    <a:pt x="0" y="81"/>
                    <a:pt x="0" y="108"/>
                    <a:pt x="0" y="108"/>
                  </a:cubicBezTo>
                  <a:lnTo>
                    <a:pt x="0" y="295"/>
                  </a:lnTo>
                  <a:cubicBezTo>
                    <a:pt x="27" y="429"/>
                    <a:pt x="54" y="563"/>
                    <a:pt x="54" y="723"/>
                  </a:cubicBezTo>
                  <a:cubicBezTo>
                    <a:pt x="161" y="1125"/>
                    <a:pt x="187" y="1553"/>
                    <a:pt x="268" y="1901"/>
                  </a:cubicBezTo>
                  <a:lnTo>
                    <a:pt x="268" y="1981"/>
                  </a:lnTo>
                  <a:lnTo>
                    <a:pt x="268" y="2089"/>
                  </a:lnTo>
                  <a:cubicBezTo>
                    <a:pt x="268" y="2196"/>
                    <a:pt x="294" y="2249"/>
                    <a:pt x="294" y="2356"/>
                  </a:cubicBezTo>
                  <a:cubicBezTo>
                    <a:pt x="321" y="2624"/>
                    <a:pt x="401" y="2891"/>
                    <a:pt x="455" y="3186"/>
                  </a:cubicBezTo>
                  <a:cubicBezTo>
                    <a:pt x="535" y="3454"/>
                    <a:pt x="589" y="3614"/>
                    <a:pt x="696" y="3802"/>
                  </a:cubicBezTo>
                  <a:cubicBezTo>
                    <a:pt x="803" y="3962"/>
                    <a:pt x="910" y="4096"/>
                    <a:pt x="990" y="4203"/>
                  </a:cubicBezTo>
                  <a:cubicBezTo>
                    <a:pt x="1124" y="4283"/>
                    <a:pt x="1258" y="4364"/>
                    <a:pt x="1392" y="4390"/>
                  </a:cubicBezTo>
                  <a:cubicBezTo>
                    <a:pt x="1472" y="4417"/>
                    <a:pt x="1579" y="4417"/>
                    <a:pt x="1633" y="4417"/>
                  </a:cubicBezTo>
                  <a:cubicBezTo>
                    <a:pt x="1713" y="4417"/>
                    <a:pt x="1767" y="4417"/>
                    <a:pt x="1793" y="4390"/>
                  </a:cubicBezTo>
                  <a:lnTo>
                    <a:pt x="1847" y="4390"/>
                  </a:lnTo>
                  <a:cubicBezTo>
                    <a:pt x="1981" y="4364"/>
                    <a:pt x="2061" y="4310"/>
                    <a:pt x="2168" y="4230"/>
                  </a:cubicBezTo>
                  <a:cubicBezTo>
                    <a:pt x="2436" y="3962"/>
                    <a:pt x="2543" y="3561"/>
                    <a:pt x="2570" y="3293"/>
                  </a:cubicBezTo>
                  <a:cubicBezTo>
                    <a:pt x="2587" y="3098"/>
                    <a:pt x="2582" y="2904"/>
                    <a:pt x="2545" y="2701"/>
                  </a:cubicBezTo>
                  <a:lnTo>
                    <a:pt x="2545" y="2701"/>
                  </a:lnTo>
                  <a:cubicBezTo>
                    <a:pt x="2550" y="2778"/>
                    <a:pt x="2565" y="2830"/>
                    <a:pt x="2543" y="2918"/>
                  </a:cubicBezTo>
                  <a:cubicBezTo>
                    <a:pt x="2543" y="2999"/>
                    <a:pt x="2543" y="3079"/>
                    <a:pt x="2516" y="3159"/>
                  </a:cubicBezTo>
                  <a:cubicBezTo>
                    <a:pt x="2462" y="3266"/>
                    <a:pt x="2436" y="3347"/>
                    <a:pt x="2409" y="3427"/>
                  </a:cubicBezTo>
                  <a:cubicBezTo>
                    <a:pt x="2382" y="3480"/>
                    <a:pt x="2329" y="3561"/>
                    <a:pt x="2275" y="3587"/>
                  </a:cubicBezTo>
                  <a:lnTo>
                    <a:pt x="2168" y="3694"/>
                  </a:lnTo>
                  <a:cubicBezTo>
                    <a:pt x="2141" y="3721"/>
                    <a:pt x="2114" y="3748"/>
                    <a:pt x="2061" y="3748"/>
                  </a:cubicBezTo>
                  <a:cubicBezTo>
                    <a:pt x="2007" y="3802"/>
                    <a:pt x="1927" y="3828"/>
                    <a:pt x="1847" y="3828"/>
                  </a:cubicBezTo>
                  <a:cubicBezTo>
                    <a:pt x="1767" y="3828"/>
                    <a:pt x="1713" y="3802"/>
                    <a:pt x="1633" y="3748"/>
                  </a:cubicBezTo>
                  <a:cubicBezTo>
                    <a:pt x="1579" y="3721"/>
                    <a:pt x="1499" y="3668"/>
                    <a:pt x="1445" y="3587"/>
                  </a:cubicBezTo>
                  <a:cubicBezTo>
                    <a:pt x="1365" y="3534"/>
                    <a:pt x="1312" y="3454"/>
                    <a:pt x="1231" y="3347"/>
                  </a:cubicBezTo>
                  <a:cubicBezTo>
                    <a:pt x="1097" y="3159"/>
                    <a:pt x="964" y="2918"/>
                    <a:pt x="910" y="2677"/>
                  </a:cubicBezTo>
                  <a:lnTo>
                    <a:pt x="589" y="1874"/>
                  </a:lnTo>
                  <a:cubicBezTo>
                    <a:pt x="509" y="1607"/>
                    <a:pt x="428" y="1339"/>
                    <a:pt x="321" y="1071"/>
                  </a:cubicBezTo>
                  <a:lnTo>
                    <a:pt x="134" y="376"/>
                  </a:lnTo>
                  <a:cubicBezTo>
                    <a:pt x="107" y="268"/>
                    <a:pt x="54" y="215"/>
                    <a:pt x="54" y="108"/>
                  </a:cubicBezTo>
                  <a:cubicBezTo>
                    <a:pt x="54" y="81"/>
                    <a:pt x="27" y="54"/>
                    <a:pt x="27"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2" name="Google Shape;7008;p47">
              <a:extLst>
                <a:ext uri="{FF2B5EF4-FFF2-40B4-BE49-F238E27FC236}">
                  <a16:creationId xmlns:a16="http://schemas.microsoft.com/office/drawing/2014/main" id="{C4E5C2B0-5EAD-2EB8-0147-B1AB76EDC482}"/>
                </a:ext>
              </a:extLst>
            </p:cNvPr>
            <p:cNvSpPr/>
            <p:nvPr/>
          </p:nvSpPr>
          <p:spPr>
            <a:xfrm>
              <a:off x="7266775" y="7712775"/>
              <a:ext cx="83000" cy="91025"/>
            </a:xfrm>
            <a:custGeom>
              <a:avLst/>
              <a:gdLst/>
              <a:ahLst/>
              <a:cxnLst/>
              <a:rect l="l" t="t" r="r" b="b"/>
              <a:pathLst>
                <a:path w="3320" h="3641" extrusionOk="0">
                  <a:moveTo>
                    <a:pt x="0" y="0"/>
                  </a:moveTo>
                  <a:cubicBezTo>
                    <a:pt x="54" y="134"/>
                    <a:pt x="134" y="268"/>
                    <a:pt x="161" y="402"/>
                  </a:cubicBezTo>
                  <a:cubicBezTo>
                    <a:pt x="375" y="777"/>
                    <a:pt x="509" y="1151"/>
                    <a:pt x="669" y="1499"/>
                  </a:cubicBezTo>
                  <a:lnTo>
                    <a:pt x="669" y="1553"/>
                  </a:lnTo>
                  <a:cubicBezTo>
                    <a:pt x="723" y="1687"/>
                    <a:pt x="750" y="1820"/>
                    <a:pt x="830" y="1954"/>
                  </a:cubicBezTo>
                  <a:cubicBezTo>
                    <a:pt x="937" y="2168"/>
                    <a:pt x="1071" y="2436"/>
                    <a:pt x="1205" y="2704"/>
                  </a:cubicBezTo>
                  <a:cubicBezTo>
                    <a:pt x="1339" y="2945"/>
                    <a:pt x="1446" y="3105"/>
                    <a:pt x="1579" y="3239"/>
                  </a:cubicBezTo>
                  <a:cubicBezTo>
                    <a:pt x="1713" y="3373"/>
                    <a:pt x="1847" y="3480"/>
                    <a:pt x="1981" y="3560"/>
                  </a:cubicBezTo>
                  <a:cubicBezTo>
                    <a:pt x="2115" y="3614"/>
                    <a:pt x="2275" y="3641"/>
                    <a:pt x="2409" y="3641"/>
                  </a:cubicBezTo>
                  <a:cubicBezTo>
                    <a:pt x="2543" y="3641"/>
                    <a:pt x="2704" y="3614"/>
                    <a:pt x="2811" y="3560"/>
                  </a:cubicBezTo>
                  <a:cubicBezTo>
                    <a:pt x="2811" y="3560"/>
                    <a:pt x="2837" y="3560"/>
                    <a:pt x="2837" y="3507"/>
                  </a:cubicBezTo>
                  <a:cubicBezTo>
                    <a:pt x="2945" y="3453"/>
                    <a:pt x="3052" y="3346"/>
                    <a:pt x="3105" y="3239"/>
                  </a:cubicBezTo>
                  <a:cubicBezTo>
                    <a:pt x="3319" y="2918"/>
                    <a:pt x="3319" y="2516"/>
                    <a:pt x="3239" y="2249"/>
                  </a:cubicBezTo>
                  <a:cubicBezTo>
                    <a:pt x="3132" y="1767"/>
                    <a:pt x="2945" y="1339"/>
                    <a:pt x="2597" y="964"/>
                  </a:cubicBezTo>
                  <a:cubicBezTo>
                    <a:pt x="2382" y="696"/>
                    <a:pt x="2115" y="482"/>
                    <a:pt x="1794" y="268"/>
                  </a:cubicBezTo>
                  <a:lnTo>
                    <a:pt x="1794" y="268"/>
                  </a:lnTo>
                  <a:lnTo>
                    <a:pt x="1901" y="375"/>
                  </a:lnTo>
                  <a:cubicBezTo>
                    <a:pt x="1981" y="429"/>
                    <a:pt x="2035" y="536"/>
                    <a:pt x="2115" y="616"/>
                  </a:cubicBezTo>
                  <a:cubicBezTo>
                    <a:pt x="2195" y="750"/>
                    <a:pt x="2302" y="910"/>
                    <a:pt x="2409" y="1071"/>
                  </a:cubicBezTo>
                  <a:cubicBezTo>
                    <a:pt x="2463" y="1205"/>
                    <a:pt x="2570" y="1365"/>
                    <a:pt x="2650" y="1553"/>
                  </a:cubicBezTo>
                  <a:cubicBezTo>
                    <a:pt x="2677" y="1633"/>
                    <a:pt x="2704" y="1713"/>
                    <a:pt x="2730" y="1820"/>
                  </a:cubicBezTo>
                  <a:cubicBezTo>
                    <a:pt x="2784" y="1874"/>
                    <a:pt x="2784" y="1981"/>
                    <a:pt x="2784" y="2035"/>
                  </a:cubicBezTo>
                  <a:lnTo>
                    <a:pt x="2784" y="2168"/>
                  </a:lnTo>
                  <a:lnTo>
                    <a:pt x="2784" y="2275"/>
                  </a:lnTo>
                  <a:cubicBezTo>
                    <a:pt x="2784" y="2356"/>
                    <a:pt x="2730" y="2409"/>
                    <a:pt x="2704" y="2490"/>
                  </a:cubicBezTo>
                  <a:cubicBezTo>
                    <a:pt x="2677" y="2516"/>
                    <a:pt x="2677" y="2543"/>
                    <a:pt x="2650" y="2570"/>
                  </a:cubicBezTo>
                  <a:cubicBezTo>
                    <a:pt x="2597" y="2623"/>
                    <a:pt x="2570" y="2623"/>
                    <a:pt x="2543" y="2650"/>
                  </a:cubicBezTo>
                  <a:cubicBezTo>
                    <a:pt x="2463" y="2677"/>
                    <a:pt x="2436" y="2704"/>
                    <a:pt x="2382" y="2704"/>
                  </a:cubicBezTo>
                  <a:cubicBezTo>
                    <a:pt x="2329" y="2730"/>
                    <a:pt x="2275" y="2744"/>
                    <a:pt x="2222" y="2744"/>
                  </a:cubicBezTo>
                  <a:cubicBezTo>
                    <a:pt x="2168" y="2744"/>
                    <a:pt x="2115" y="2730"/>
                    <a:pt x="2061" y="2704"/>
                  </a:cubicBezTo>
                  <a:cubicBezTo>
                    <a:pt x="1981" y="2677"/>
                    <a:pt x="1874" y="2623"/>
                    <a:pt x="1767" y="2543"/>
                  </a:cubicBezTo>
                  <a:cubicBezTo>
                    <a:pt x="1660" y="2490"/>
                    <a:pt x="1579" y="2383"/>
                    <a:pt x="1472" y="2275"/>
                  </a:cubicBezTo>
                  <a:cubicBezTo>
                    <a:pt x="1258" y="2035"/>
                    <a:pt x="1071" y="1767"/>
                    <a:pt x="910" y="1499"/>
                  </a:cubicBezTo>
                  <a:cubicBezTo>
                    <a:pt x="723" y="1205"/>
                    <a:pt x="562" y="910"/>
                    <a:pt x="402" y="643"/>
                  </a:cubicBezTo>
                  <a:cubicBezTo>
                    <a:pt x="322" y="509"/>
                    <a:pt x="241" y="375"/>
                    <a:pt x="161" y="241"/>
                  </a:cubicBezTo>
                  <a:cubicBezTo>
                    <a:pt x="81" y="161"/>
                    <a:pt x="54" y="81"/>
                    <a:pt x="0"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3" name="Google Shape;7009;p47">
              <a:extLst>
                <a:ext uri="{FF2B5EF4-FFF2-40B4-BE49-F238E27FC236}">
                  <a16:creationId xmlns:a16="http://schemas.microsoft.com/office/drawing/2014/main" id="{D066A504-BF69-EEAF-C79B-628CBD16BAE5}"/>
                </a:ext>
              </a:extLst>
            </p:cNvPr>
            <p:cNvSpPr/>
            <p:nvPr/>
          </p:nvSpPr>
          <p:spPr>
            <a:xfrm>
              <a:off x="7331000" y="7773675"/>
              <a:ext cx="25" cy="25"/>
            </a:xfrm>
            <a:custGeom>
              <a:avLst/>
              <a:gdLst/>
              <a:ahLst/>
              <a:cxnLst/>
              <a:rect l="l" t="t" r="r" b="b"/>
              <a:pathLst>
                <a:path w="1" h="1" extrusionOk="0">
                  <a:moveTo>
                    <a:pt x="1" y="0"/>
                  </a:moveTo>
                  <a:lnTo>
                    <a:pt x="1" y="0"/>
                  </a:lnTo>
                  <a:lnTo>
                    <a:pt x="1" y="0"/>
                  </a:lnTo>
                  <a:lnTo>
                    <a:pt x="1" y="0"/>
                  </a:ln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4" name="Google Shape;7010;p47">
              <a:extLst>
                <a:ext uri="{FF2B5EF4-FFF2-40B4-BE49-F238E27FC236}">
                  <a16:creationId xmlns:a16="http://schemas.microsoft.com/office/drawing/2014/main" id="{A442A771-B9CB-771F-53EE-84CCB7FCA2D2}"/>
                </a:ext>
              </a:extLst>
            </p:cNvPr>
            <p:cNvSpPr/>
            <p:nvPr/>
          </p:nvSpPr>
          <p:spPr>
            <a:xfrm>
              <a:off x="7547150" y="7159400"/>
              <a:ext cx="194075" cy="78975"/>
            </a:xfrm>
            <a:custGeom>
              <a:avLst/>
              <a:gdLst/>
              <a:ahLst/>
              <a:cxnLst/>
              <a:rect l="l" t="t" r="r" b="b"/>
              <a:pathLst>
                <a:path w="7763" h="3159" extrusionOk="0">
                  <a:moveTo>
                    <a:pt x="5835" y="0"/>
                  </a:moveTo>
                  <a:cubicBezTo>
                    <a:pt x="5594" y="27"/>
                    <a:pt x="5353" y="54"/>
                    <a:pt x="5139" y="81"/>
                  </a:cubicBezTo>
                  <a:cubicBezTo>
                    <a:pt x="4631" y="188"/>
                    <a:pt x="4176" y="321"/>
                    <a:pt x="3694" y="536"/>
                  </a:cubicBezTo>
                  <a:cubicBezTo>
                    <a:pt x="3239" y="723"/>
                    <a:pt x="2757" y="964"/>
                    <a:pt x="2329" y="1205"/>
                  </a:cubicBezTo>
                  <a:cubicBezTo>
                    <a:pt x="1419" y="1686"/>
                    <a:pt x="669" y="2329"/>
                    <a:pt x="27" y="2998"/>
                  </a:cubicBezTo>
                  <a:cubicBezTo>
                    <a:pt x="0" y="3025"/>
                    <a:pt x="0" y="3105"/>
                    <a:pt x="27" y="3132"/>
                  </a:cubicBezTo>
                  <a:cubicBezTo>
                    <a:pt x="54" y="3159"/>
                    <a:pt x="54" y="3159"/>
                    <a:pt x="80" y="3159"/>
                  </a:cubicBezTo>
                  <a:cubicBezTo>
                    <a:pt x="134" y="3159"/>
                    <a:pt x="161" y="3159"/>
                    <a:pt x="161" y="3132"/>
                  </a:cubicBezTo>
                  <a:cubicBezTo>
                    <a:pt x="428" y="2837"/>
                    <a:pt x="696" y="2570"/>
                    <a:pt x="1017" y="2329"/>
                  </a:cubicBezTo>
                  <a:cubicBezTo>
                    <a:pt x="1633" y="1901"/>
                    <a:pt x="2302" y="1526"/>
                    <a:pt x="2998" y="1231"/>
                  </a:cubicBezTo>
                  <a:cubicBezTo>
                    <a:pt x="3908" y="857"/>
                    <a:pt x="4845" y="616"/>
                    <a:pt x="5835" y="482"/>
                  </a:cubicBezTo>
                  <a:lnTo>
                    <a:pt x="5889" y="482"/>
                  </a:lnTo>
                  <a:cubicBezTo>
                    <a:pt x="5915" y="696"/>
                    <a:pt x="5969" y="857"/>
                    <a:pt x="6022" y="1017"/>
                  </a:cubicBezTo>
                  <a:cubicBezTo>
                    <a:pt x="6076" y="1151"/>
                    <a:pt x="6103" y="1339"/>
                    <a:pt x="6183" y="1472"/>
                  </a:cubicBezTo>
                  <a:cubicBezTo>
                    <a:pt x="6290" y="1633"/>
                    <a:pt x="6370" y="1820"/>
                    <a:pt x="6477" y="2034"/>
                  </a:cubicBezTo>
                  <a:cubicBezTo>
                    <a:pt x="6584" y="2195"/>
                    <a:pt x="6745" y="2463"/>
                    <a:pt x="6906" y="2704"/>
                  </a:cubicBezTo>
                  <a:cubicBezTo>
                    <a:pt x="6959" y="2757"/>
                    <a:pt x="7013" y="2864"/>
                    <a:pt x="7093" y="2944"/>
                  </a:cubicBezTo>
                  <a:lnTo>
                    <a:pt x="7120" y="2971"/>
                  </a:lnTo>
                  <a:lnTo>
                    <a:pt x="7227" y="3078"/>
                  </a:lnTo>
                  <a:cubicBezTo>
                    <a:pt x="7254" y="3105"/>
                    <a:pt x="7280" y="3132"/>
                    <a:pt x="7307" y="3132"/>
                  </a:cubicBezTo>
                  <a:cubicBezTo>
                    <a:pt x="7340" y="3143"/>
                    <a:pt x="7378" y="3149"/>
                    <a:pt x="7415" y="3149"/>
                  </a:cubicBezTo>
                  <a:cubicBezTo>
                    <a:pt x="7467" y="3149"/>
                    <a:pt x="7517" y="3136"/>
                    <a:pt x="7548" y="3105"/>
                  </a:cubicBezTo>
                  <a:cubicBezTo>
                    <a:pt x="7655" y="3025"/>
                    <a:pt x="7655" y="2944"/>
                    <a:pt x="7682" y="2837"/>
                  </a:cubicBezTo>
                  <a:cubicBezTo>
                    <a:pt x="7762" y="2543"/>
                    <a:pt x="7709" y="2195"/>
                    <a:pt x="7548" y="1820"/>
                  </a:cubicBezTo>
                  <a:cubicBezTo>
                    <a:pt x="7441" y="1660"/>
                    <a:pt x="7387" y="1499"/>
                    <a:pt x="7254" y="1285"/>
                  </a:cubicBezTo>
                  <a:cubicBezTo>
                    <a:pt x="7147" y="1124"/>
                    <a:pt x="7013" y="964"/>
                    <a:pt x="6879" y="803"/>
                  </a:cubicBezTo>
                  <a:cubicBezTo>
                    <a:pt x="6825" y="723"/>
                    <a:pt x="6745" y="616"/>
                    <a:pt x="6692" y="562"/>
                  </a:cubicBezTo>
                  <a:cubicBezTo>
                    <a:pt x="6611" y="482"/>
                    <a:pt x="6558" y="428"/>
                    <a:pt x="6451" y="348"/>
                  </a:cubicBezTo>
                  <a:cubicBezTo>
                    <a:pt x="6317" y="214"/>
                    <a:pt x="6183" y="161"/>
                    <a:pt x="6049" y="54"/>
                  </a:cubicBezTo>
                  <a:cubicBezTo>
                    <a:pt x="5969" y="27"/>
                    <a:pt x="5915" y="0"/>
                    <a:pt x="5835"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5" name="Google Shape;7011;p47">
              <a:extLst>
                <a:ext uri="{FF2B5EF4-FFF2-40B4-BE49-F238E27FC236}">
                  <a16:creationId xmlns:a16="http://schemas.microsoft.com/office/drawing/2014/main" id="{137154ED-9908-1EA1-04D9-41D0137156EB}"/>
                </a:ext>
              </a:extLst>
            </p:cNvPr>
            <p:cNvSpPr/>
            <p:nvPr/>
          </p:nvSpPr>
          <p:spPr>
            <a:xfrm>
              <a:off x="7488250" y="7043575"/>
              <a:ext cx="163300" cy="136575"/>
            </a:xfrm>
            <a:custGeom>
              <a:avLst/>
              <a:gdLst/>
              <a:ahLst/>
              <a:cxnLst/>
              <a:rect l="l" t="t" r="r" b="b"/>
              <a:pathLst>
                <a:path w="6532" h="5463" extrusionOk="0">
                  <a:moveTo>
                    <a:pt x="4241" y="0"/>
                  </a:moveTo>
                  <a:cubicBezTo>
                    <a:pt x="4196" y="0"/>
                    <a:pt x="4153" y="9"/>
                    <a:pt x="4123" y="30"/>
                  </a:cubicBezTo>
                  <a:cubicBezTo>
                    <a:pt x="3775" y="190"/>
                    <a:pt x="3454" y="431"/>
                    <a:pt x="3079" y="725"/>
                  </a:cubicBezTo>
                  <a:cubicBezTo>
                    <a:pt x="2704" y="1047"/>
                    <a:pt x="2383" y="1368"/>
                    <a:pt x="2062" y="1716"/>
                  </a:cubicBezTo>
                  <a:cubicBezTo>
                    <a:pt x="1741" y="2117"/>
                    <a:pt x="1446" y="2465"/>
                    <a:pt x="1178" y="2867"/>
                  </a:cubicBezTo>
                  <a:cubicBezTo>
                    <a:pt x="911" y="3268"/>
                    <a:pt x="670" y="3723"/>
                    <a:pt x="456" y="4125"/>
                  </a:cubicBezTo>
                  <a:cubicBezTo>
                    <a:pt x="268" y="4553"/>
                    <a:pt x="108" y="4954"/>
                    <a:pt x="1" y="5356"/>
                  </a:cubicBezTo>
                  <a:cubicBezTo>
                    <a:pt x="1" y="5356"/>
                    <a:pt x="1" y="5383"/>
                    <a:pt x="28" y="5409"/>
                  </a:cubicBezTo>
                  <a:cubicBezTo>
                    <a:pt x="28" y="5463"/>
                    <a:pt x="54" y="5463"/>
                    <a:pt x="54" y="5463"/>
                  </a:cubicBezTo>
                  <a:cubicBezTo>
                    <a:pt x="108" y="5463"/>
                    <a:pt x="161" y="5409"/>
                    <a:pt x="161" y="5383"/>
                  </a:cubicBezTo>
                  <a:cubicBezTo>
                    <a:pt x="188" y="5222"/>
                    <a:pt x="268" y="5088"/>
                    <a:pt x="322" y="4874"/>
                  </a:cubicBezTo>
                  <a:cubicBezTo>
                    <a:pt x="563" y="4285"/>
                    <a:pt x="938" y="3723"/>
                    <a:pt x="1393" y="3081"/>
                  </a:cubicBezTo>
                  <a:cubicBezTo>
                    <a:pt x="1928" y="2385"/>
                    <a:pt x="2543" y="1743"/>
                    <a:pt x="3213" y="1234"/>
                  </a:cubicBezTo>
                  <a:cubicBezTo>
                    <a:pt x="3400" y="1073"/>
                    <a:pt x="3614" y="940"/>
                    <a:pt x="3775" y="833"/>
                  </a:cubicBezTo>
                  <a:cubicBezTo>
                    <a:pt x="3935" y="725"/>
                    <a:pt x="4149" y="645"/>
                    <a:pt x="4390" y="511"/>
                  </a:cubicBezTo>
                  <a:cubicBezTo>
                    <a:pt x="4417" y="592"/>
                    <a:pt x="4471" y="672"/>
                    <a:pt x="4524" y="779"/>
                  </a:cubicBezTo>
                  <a:cubicBezTo>
                    <a:pt x="4551" y="913"/>
                    <a:pt x="4604" y="1047"/>
                    <a:pt x="4685" y="1180"/>
                  </a:cubicBezTo>
                  <a:lnTo>
                    <a:pt x="4685" y="1207"/>
                  </a:lnTo>
                  <a:lnTo>
                    <a:pt x="4712" y="1314"/>
                  </a:lnTo>
                  <a:cubicBezTo>
                    <a:pt x="4819" y="1528"/>
                    <a:pt x="4926" y="1769"/>
                    <a:pt x="5059" y="2010"/>
                  </a:cubicBezTo>
                  <a:lnTo>
                    <a:pt x="5247" y="2305"/>
                  </a:lnTo>
                  <a:cubicBezTo>
                    <a:pt x="5327" y="2412"/>
                    <a:pt x="5381" y="2465"/>
                    <a:pt x="5461" y="2546"/>
                  </a:cubicBezTo>
                  <a:lnTo>
                    <a:pt x="5488" y="2572"/>
                  </a:lnTo>
                  <a:cubicBezTo>
                    <a:pt x="5622" y="2733"/>
                    <a:pt x="5755" y="2840"/>
                    <a:pt x="5889" y="2920"/>
                  </a:cubicBezTo>
                  <a:cubicBezTo>
                    <a:pt x="5996" y="2974"/>
                    <a:pt x="6130" y="3001"/>
                    <a:pt x="6264" y="3001"/>
                  </a:cubicBezTo>
                  <a:cubicBezTo>
                    <a:pt x="6291" y="3001"/>
                    <a:pt x="6317" y="2974"/>
                    <a:pt x="6371" y="2974"/>
                  </a:cubicBezTo>
                  <a:cubicBezTo>
                    <a:pt x="6398" y="2974"/>
                    <a:pt x="6398" y="2974"/>
                    <a:pt x="6425" y="2947"/>
                  </a:cubicBezTo>
                  <a:cubicBezTo>
                    <a:pt x="6505" y="2920"/>
                    <a:pt x="6532" y="2840"/>
                    <a:pt x="6532" y="2813"/>
                  </a:cubicBezTo>
                  <a:lnTo>
                    <a:pt x="6532" y="2706"/>
                  </a:lnTo>
                  <a:lnTo>
                    <a:pt x="6532" y="2599"/>
                  </a:lnTo>
                  <a:cubicBezTo>
                    <a:pt x="6532" y="2519"/>
                    <a:pt x="6505" y="2412"/>
                    <a:pt x="6451" y="2305"/>
                  </a:cubicBezTo>
                  <a:cubicBezTo>
                    <a:pt x="6398" y="2117"/>
                    <a:pt x="6291" y="1876"/>
                    <a:pt x="6184" y="1716"/>
                  </a:cubicBezTo>
                  <a:cubicBezTo>
                    <a:pt x="6023" y="1421"/>
                    <a:pt x="5782" y="1100"/>
                    <a:pt x="5568" y="886"/>
                  </a:cubicBezTo>
                  <a:cubicBezTo>
                    <a:pt x="5488" y="806"/>
                    <a:pt x="5434" y="752"/>
                    <a:pt x="5381" y="592"/>
                  </a:cubicBezTo>
                  <a:cubicBezTo>
                    <a:pt x="5193" y="431"/>
                    <a:pt x="5006" y="324"/>
                    <a:pt x="4845" y="244"/>
                  </a:cubicBezTo>
                  <a:cubicBezTo>
                    <a:pt x="4712" y="163"/>
                    <a:pt x="4658" y="137"/>
                    <a:pt x="4551" y="110"/>
                  </a:cubicBezTo>
                  <a:cubicBezTo>
                    <a:pt x="4524" y="110"/>
                    <a:pt x="4497" y="110"/>
                    <a:pt x="4444" y="56"/>
                  </a:cubicBezTo>
                  <a:cubicBezTo>
                    <a:pt x="4394" y="23"/>
                    <a:pt x="4314" y="0"/>
                    <a:pt x="4241"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6" name="Google Shape;7012;p47">
              <a:extLst>
                <a:ext uri="{FF2B5EF4-FFF2-40B4-BE49-F238E27FC236}">
                  <a16:creationId xmlns:a16="http://schemas.microsoft.com/office/drawing/2014/main" id="{DBCB572C-29A7-37E8-9212-F9BCAE22DC3B}"/>
                </a:ext>
              </a:extLst>
            </p:cNvPr>
            <p:cNvSpPr/>
            <p:nvPr/>
          </p:nvSpPr>
          <p:spPr>
            <a:xfrm>
              <a:off x="7595325" y="7044300"/>
              <a:ext cx="22100" cy="16075"/>
            </a:xfrm>
            <a:custGeom>
              <a:avLst/>
              <a:gdLst/>
              <a:ahLst/>
              <a:cxnLst/>
              <a:rect l="l" t="t" r="r" b="b"/>
              <a:pathLst>
                <a:path w="884" h="643" extrusionOk="0">
                  <a:moveTo>
                    <a:pt x="81" y="1"/>
                  </a:moveTo>
                  <a:cubicBezTo>
                    <a:pt x="27" y="1"/>
                    <a:pt x="0" y="1"/>
                    <a:pt x="0" y="54"/>
                  </a:cubicBezTo>
                  <a:cubicBezTo>
                    <a:pt x="0" y="81"/>
                    <a:pt x="0" y="108"/>
                    <a:pt x="27" y="108"/>
                  </a:cubicBezTo>
                  <a:lnTo>
                    <a:pt x="241" y="215"/>
                  </a:lnTo>
                  <a:cubicBezTo>
                    <a:pt x="295" y="241"/>
                    <a:pt x="321" y="268"/>
                    <a:pt x="402" y="322"/>
                  </a:cubicBezTo>
                  <a:cubicBezTo>
                    <a:pt x="429" y="348"/>
                    <a:pt x="509" y="402"/>
                    <a:pt x="562" y="456"/>
                  </a:cubicBezTo>
                  <a:cubicBezTo>
                    <a:pt x="643" y="482"/>
                    <a:pt x="669" y="509"/>
                    <a:pt x="750" y="589"/>
                  </a:cubicBezTo>
                  <a:lnTo>
                    <a:pt x="776" y="616"/>
                  </a:lnTo>
                  <a:cubicBezTo>
                    <a:pt x="776" y="643"/>
                    <a:pt x="803" y="643"/>
                    <a:pt x="803" y="643"/>
                  </a:cubicBezTo>
                  <a:lnTo>
                    <a:pt x="830" y="643"/>
                  </a:lnTo>
                  <a:cubicBezTo>
                    <a:pt x="884" y="643"/>
                    <a:pt x="884" y="616"/>
                    <a:pt x="884" y="616"/>
                  </a:cubicBezTo>
                  <a:lnTo>
                    <a:pt x="884" y="589"/>
                  </a:lnTo>
                  <a:cubicBezTo>
                    <a:pt x="830" y="536"/>
                    <a:pt x="830" y="536"/>
                    <a:pt x="776" y="429"/>
                  </a:cubicBezTo>
                  <a:lnTo>
                    <a:pt x="669" y="348"/>
                  </a:lnTo>
                  <a:cubicBezTo>
                    <a:pt x="616" y="322"/>
                    <a:pt x="536" y="241"/>
                    <a:pt x="482" y="215"/>
                  </a:cubicBezTo>
                  <a:lnTo>
                    <a:pt x="268" y="108"/>
                  </a:lnTo>
                  <a:lnTo>
                    <a:pt x="81" y="1"/>
                  </a:ln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7" name="Google Shape;7013;p47">
              <a:extLst>
                <a:ext uri="{FF2B5EF4-FFF2-40B4-BE49-F238E27FC236}">
                  <a16:creationId xmlns:a16="http://schemas.microsoft.com/office/drawing/2014/main" id="{6F0FA03D-4CCC-35F7-1325-D6C14979AE53}"/>
                </a:ext>
              </a:extLst>
            </p:cNvPr>
            <p:cNvSpPr/>
            <p:nvPr/>
          </p:nvSpPr>
          <p:spPr>
            <a:xfrm>
              <a:off x="7594650" y="7045650"/>
              <a:ext cx="22775" cy="14725"/>
            </a:xfrm>
            <a:custGeom>
              <a:avLst/>
              <a:gdLst/>
              <a:ahLst/>
              <a:cxnLst/>
              <a:rect l="l" t="t" r="r" b="b"/>
              <a:pathLst>
                <a:path w="911" h="589" extrusionOk="0">
                  <a:moveTo>
                    <a:pt x="54" y="0"/>
                  </a:moveTo>
                  <a:cubicBezTo>
                    <a:pt x="27" y="0"/>
                    <a:pt x="0" y="0"/>
                    <a:pt x="0" y="27"/>
                  </a:cubicBezTo>
                  <a:cubicBezTo>
                    <a:pt x="0" y="54"/>
                    <a:pt x="0" y="80"/>
                    <a:pt x="27" y="80"/>
                  </a:cubicBezTo>
                  <a:cubicBezTo>
                    <a:pt x="134" y="134"/>
                    <a:pt x="188" y="161"/>
                    <a:pt x="268" y="187"/>
                  </a:cubicBezTo>
                  <a:cubicBezTo>
                    <a:pt x="295" y="214"/>
                    <a:pt x="375" y="268"/>
                    <a:pt x="429" y="294"/>
                  </a:cubicBezTo>
                  <a:cubicBezTo>
                    <a:pt x="509" y="321"/>
                    <a:pt x="536" y="348"/>
                    <a:pt x="589" y="402"/>
                  </a:cubicBezTo>
                  <a:cubicBezTo>
                    <a:pt x="670" y="428"/>
                    <a:pt x="696" y="455"/>
                    <a:pt x="723" y="482"/>
                  </a:cubicBezTo>
                  <a:lnTo>
                    <a:pt x="830" y="589"/>
                  </a:lnTo>
                  <a:lnTo>
                    <a:pt x="911" y="589"/>
                  </a:lnTo>
                  <a:lnTo>
                    <a:pt x="911" y="535"/>
                  </a:lnTo>
                  <a:lnTo>
                    <a:pt x="803" y="428"/>
                  </a:lnTo>
                  <a:cubicBezTo>
                    <a:pt x="777" y="402"/>
                    <a:pt x="777" y="348"/>
                    <a:pt x="723" y="348"/>
                  </a:cubicBezTo>
                  <a:cubicBezTo>
                    <a:pt x="670" y="321"/>
                    <a:pt x="589" y="268"/>
                    <a:pt x="536" y="214"/>
                  </a:cubicBezTo>
                  <a:cubicBezTo>
                    <a:pt x="429" y="161"/>
                    <a:pt x="375" y="134"/>
                    <a:pt x="295" y="80"/>
                  </a:cubicBezTo>
                  <a:cubicBezTo>
                    <a:pt x="188" y="54"/>
                    <a:pt x="134" y="27"/>
                    <a:pt x="54"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8" name="Google Shape;7014;p47">
              <a:extLst>
                <a:ext uri="{FF2B5EF4-FFF2-40B4-BE49-F238E27FC236}">
                  <a16:creationId xmlns:a16="http://schemas.microsoft.com/office/drawing/2014/main" id="{3175215E-E9DA-6590-AFD5-949556BE13E3}"/>
                </a:ext>
              </a:extLst>
            </p:cNvPr>
            <p:cNvSpPr/>
            <p:nvPr/>
          </p:nvSpPr>
          <p:spPr>
            <a:xfrm>
              <a:off x="7696350" y="7160050"/>
              <a:ext cx="16100" cy="14750"/>
            </a:xfrm>
            <a:custGeom>
              <a:avLst/>
              <a:gdLst/>
              <a:ahLst/>
              <a:cxnLst/>
              <a:rect l="l" t="t" r="r" b="b"/>
              <a:pathLst>
                <a:path w="644" h="590" extrusionOk="0">
                  <a:moveTo>
                    <a:pt x="54" y="1"/>
                  </a:moveTo>
                  <a:cubicBezTo>
                    <a:pt x="54" y="28"/>
                    <a:pt x="1" y="28"/>
                    <a:pt x="1" y="28"/>
                  </a:cubicBezTo>
                  <a:lnTo>
                    <a:pt x="1" y="55"/>
                  </a:lnTo>
                  <a:cubicBezTo>
                    <a:pt x="54" y="55"/>
                    <a:pt x="54" y="108"/>
                    <a:pt x="54" y="108"/>
                  </a:cubicBezTo>
                  <a:cubicBezTo>
                    <a:pt x="108" y="135"/>
                    <a:pt x="215" y="188"/>
                    <a:pt x="269" y="269"/>
                  </a:cubicBezTo>
                  <a:lnTo>
                    <a:pt x="483" y="456"/>
                  </a:lnTo>
                  <a:cubicBezTo>
                    <a:pt x="509" y="536"/>
                    <a:pt x="536" y="563"/>
                    <a:pt x="590" y="590"/>
                  </a:cubicBezTo>
                  <a:lnTo>
                    <a:pt x="643" y="590"/>
                  </a:lnTo>
                  <a:lnTo>
                    <a:pt x="643" y="536"/>
                  </a:lnTo>
                  <a:cubicBezTo>
                    <a:pt x="590" y="456"/>
                    <a:pt x="536" y="402"/>
                    <a:pt x="483" y="322"/>
                  </a:cubicBezTo>
                  <a:lnTo>
                    <a:pt x="376" y="242"/>
                  </a:lnTo>
                  <a:cubicBezTo>
                    <a:pt x="295" y="162"/>
                    <a:pt x="269" y="135"/>
                    <a:pt x="215" y="108"/>
                  </a:cubicBezTo>
                  <a:cubicBezTo>
                    <a:pt x="188" y="55"/>
                    <a:pt x="108" y="28"/>
                    <a:pt x="81"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9" name="Google Shape;7015;p47">
              <a:extLst>
                <a:ext uri="{FF2B5EF4-FFF2-40B4-BE49-F238E27FC236}">
                  <a16:creationId xmlns:a16="http://schemas.microsoft.com/office/drawing/2014/main" id="{1C1B697F-948F-AE39-EDB5-4EAA64DE83B9}"/>
                </a:ext>
              </a:extLst>
            </p:cNvPr>
            <p:cNvSpPr/>
            <p:nvPr/>
          </p:nvSpPr>
          <p:spPr>
            <a:xfrm>
              <a:off x="7705725" y="7168500"/>
              <a:ext cx="2700" cy="2950"/>
            </a:xfrm>
            <a:custGeom>
              <a:avLst/>
              <a:gdLst/>
              <a:ahLst/>
              <a:cxnLst/>
              <a:rect l="l" t="t" r="r" b="b"/>
              <a:pathLst>
                <a:path w="108" h="118" extrusionOk="0">
                  <a:moveTo>
                    <a:pt x="53" y="0"/>
                  </a:moveTo>
                  <a:cubicBezTo>
                    <a:pt x="38" y="0"/>
                    <a:pt x="27" y="14"/>
                    <a:pt x="27" y="38"/>
                  </a:cubicBezTo>
                  <a:lnTo>
                    <a:pt x="1" y="64"/>
                  </a:lnTo>
                  <a:lnTo>
                    <a:pt x="1" y="91"/>
                  </a:lnTo>
                  <a:lnTo>
                    <a:pt x="27" y="118"/>
                  </a:lnTo>
                  <a:lnTo>
                    <a:pt x="81" y="118"/>
                  </a:lnTo>
                  <a:lnTo>
                    <a:pt x="108" y="91"/>
                  </a:lnTo>
                  <a:lnTo>
                    <a:pt x="108" y="64"/>
                  </a:lnTo>
                  <a:cubicBezTo>
                    <a:pt x="108" y="54"/>
                    <a:pt x="103" y="48"/>
                    <a:pt x="100" y="45"/>
                  </a:cubicBezTo>
                  <a:lnTo>
                    <a:pt x="100" y="45"/>
                  </a:lnTo>
                  <a:cubicBezTo>
                    <a:pt x="86" y="14"/>
                    <a:pt x="67" y="0"/>
                    <a:pt x="53"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0" name="Google Shape;7016;p47">
              <a:extLst>
                <a:ext uri="{FF2B5EF4-FFF2-40B4-BE49-F238E27FC236}">
                  <a16:creationId xmlns:a16="http://schemas.microsoft.com/office/drawing/2014/main" id="{AD37BA58-CA0C-4CD6-F3A2-1987754D42A0}"/>
                </a:ext>
              </a:extLst>
            </p:cNvPr>
            <p:cNvSpPr/>
            <p:nvPr/>
          </p:nvSpPr>
          <p:spPr>
            <a:xfrm>
              <a:off x="7163725" y="7129275"/>
              <a:ext cx="472425" cy="466425"/>
            </a:xfrm>
            <a:custGeom>
              <a:avLst/>
              <a:gdLst/>
              <a:ahLst/>
              <a:cxnLst/>
              <a:rect l="l" t="t" r="r" b="b"/>
              <a:pathLst>
                <a:path w="18897" h="18657" extrusionOk="0">
                  <a:moveTo>
                    <a:pt x="8458" y="1"/>
                  </a:moveTo>
                  <a:cubicBezTo>
                    <a:pt x="7655" y="1"/>
                    <a:pt x="6879" y="81"/>
                    <a:pt x="6183" y="322"/>
                  </a:cubicBezTo>
                  <a:cubicBezTo>
                    <a:pt x="5728" y="456"/>
                    <a:pt x="5246" y="670"/>
                    <a:pt x="4818" y="884"/>
                  </a:cubicBezTo>
                  <a:cubicBezTo>
                    <a:pt x="4390" y="1125"/>
                    <a:pt x="3988" y="1393"/>
                    <a:pt x="3614" y="1687"/>
                  </a:cubicBezTo>
                  <a:cubicBezTo>
                    <a:pt x="2838" y="2303"/>
                    <a:pt x="2168" y="3025"/>
                    <a:pt x="1606" y="3828"/>
                  </a:cubicBezTo>
                  <a:cubicBezTo>
                    <a:pt x="1044" y="4685"/>
                    <a:pt x="616" y="5568"/>
                    <a:pt x="375" y="6505"/>
                  </a:cubicBezTo>
                  <a:cubicBezTo>
                    <a:pt x="107" y="7522"/>
                    <a:pt x="0" y="8485"/>
                    <a:pt x="81" y="9422"/>
                  </a:cubicBezTo>
                  <a:cubicBezTo>
                    <a:pt x="161" y="10493"/>
                    <a:pt x="482" y="11537"/>
                    <a:pt x="964" y="12500"/>
                  </a:cubicBezTo>
                  <a:cubicBezTo>
                    <a:pt x="1473" y="13437"/>
                    <a:pt x="2115" y="14320"/>
                    <a:pt x="2945" y="15043"/>
                  </a:cubicBezTo>
                  <a:cubicBezTo>
                    <a:pt x="3721" y="15792"/>
                    <a:pt x="4631" y="16408"/>
                    <a:pt x="5594" y="16943"/>
                  </a:cubicBezTo>
                  <a:cubicBezTo>
                    <a:pt x="6451" y="17425"/>
                    <a:pt x="7441" y="17800"/>
                    <a:pt x="8458" y="18094"/>
                  </a:cubicBezTo>
                  <a:cubicBezTo>
                    <a:pt x="9502" y="18389"/>
                    <a:pt x="10519" y="18549"/>
                    <a:pt x="11483" y="18630"/>
                  </a:cubicBezTo>
                  <a:cubicBezTo>
                    <a:pt x="11724" y="18630"/>
                    <a:pt x="11911" y="18656"/>
                    <a:pt x="12152" y="18656"/>
                  </a:cubicBezTo>
                  <a:cubicBezTo>
                    <a:pt x="12446" y="18656"/>
                    <a:pt x="12741" y="18656"/>
                    <a:pt x="13009" y="18630"/>
                  </a:cubicBezTo>
                  <a:cubicBezTo>
                    <a:pt x="13544" y="18603"/>
                    <a:pt x="14052" y="18496"/>
                    <a:pt x="14481" y="18362"/>
                  </a:cubicBezTo>
                  <a:cubicBezTo>
                    <a:pt x="14989" y="18228"/>
                    <a:pt x="15471" y="18014"/>
                    <a:pt x="15899" y="17827"/>
                  </a:cubicBezTo>
                  <a:cubicBezTo>
                    <a:pt x="16140" y="17693"/>
                    <a:pt x="16327" y="17559"/>
                    <a:pt x="16542" y="17425"/>
                  </a:cubicBezTo>
                  <a:cubicBezTo>
                    <a:pt x="16809" y="17265"/>
                    <a:pt x="16970" y="17050"/>
                    <a:pt x="17130" y="16890"/>
                  </a:cubicBezTo>
                  <a:cubicBezTo>
                    <a:pt x="17211" y="16783"/>
                    <a:pt x="17291" y="16676"/>
                    <a:pt x="17371" y="16542"/>
                  </a:cubicBezTo>
                  <a:cubicBezTo>
                    <a:pt x="17425" y="16462"/>
                    <a:pt x="17505" y="16355"/>
                    <a:pt x="17532" y="16221"/>
                  </a:cubicBezTo>
                  <a:cubicBezTo>
                    <a:pt x="17639" y="15980"/>
                    <a:pt x="17693" y="15739"/>
                    <a:pt x="17773" y="15525"/>
                  </a:cubicBezTo>
                  <a:cubicBezTo>
                    <a:pt x="17880" y="14936"/>
                    <a:pt x="17880" y="14374"/>
                    <a:pt x="17826" y="13946"/>
                  </a:cubicBezTo>
                  <a:cubicBezTo>
                    <a:pt x="18228" y="13116"/>
                    <a:pt x="18549" y="12259"/>
                    <a:pt x="18683" y="11456"/>
                  </a:cubicBezTo>
                  <a:cubicBezTo>
                    <a:pt x="18843" y="10600"/>
                    <a:pt x="18897" y="9770"/>
                    <a:pt x="18843" y="8914"/>
                  </a:cubicBezTo>
                  <a:cubicBezTo>
                    <a:pt x="18817" y="8459"/>
                    <a:pt x="18736" y="7977"/>
                    <a:pt x="18629" y="7575"/>
                  </a:cubicBezTo>
                  <a:cubicBezTo>
                    <a:pt x="18549" y="7147"/>
                    <a:pt x="18362" y="6719"/>
                    <a:pt x="18201" y="6291"/>
                  </a:cubicBezTo>
                  <a:cubicBezTo>
                    <a:pt x="17826" y="5407"/>
                    <a:pt x="17345" y="4631"/>
                    <a:pt x="16702" y="3909"/>
                  </a:cubicBezTo>
                  <a:cubicBezTo>
                    <a:pt x="16568" y="3748"/>
                    <a:pt x="16408" y="3561"/>
                    <a:pt x="16220" y="3400"/>
                  </a:cubicBezTo>
                  <a:cubicBezTo>
                    <a:pt x="16060" y="3213"/>
                    <a:pt x="15872" y="3025"/>
                    <a:pt x="15632" y="2865"/>
                  </a:cubicBezTo>
                  <a:cubicBezTo>
                    <a:pt x="15257" y="2544"/>
                    <a:pt x="14855" y="2222"/>
                    <a:pt x="14454" y="1955"/>
                  </a:cubicBezTo>
                  <a:cubicBezTo>
                    <a:pt x="13624" y="1393"/>
                    <a:pt x="12741" y="964"/>
                    <a:pt x="11858" y="616"/>
                  </a:cubicBezTo>
                  <a:cubicBezTo>
                    <a:pt x="10921" y="295"/>
                    <a:pt x="9930" y="54"/>
                    <a:pt x="8994" y="28"/>
                  </a:cubicBezTo>
                  <a:cubicBezTo>
                    <a:pt x="8833" y="28"/>
                    <a:pt x="8646" y="1"/>
                    <a:pt x="8458"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1" name="Google Shape;7017;p47">
              <a:extLst>
                <a:ext uri="{FF2B5EF4-FFF2-40B4-BE49-F238E27FC236}">
                  <a16:creationId xmlns:a16="http://schemas.microsoft.com/office/drawing/2014/main" id="{D092BDC9-9F8B-CC9B-0489-A3734A9964BB}"/>
                </a:ext>
              </a:extLst>
            </p:cNvPr>
            <p:cNvSpPr/>
            <p:nvPr/>
          </p:nvSpPr>
          <p:spPr>
            <a:xfrm>
              <a:off x="7163050" y="7131275"/>
              <a:ext cx="371400" cy="465100"/>
            </a:xfrm>
            <a:custGeom>
              <a:avLst/>
              <a:gdLst/>
              <a:ahLst/>
              <a:cxnLst/>
              <a:rect l="l" t="t" r="r" b="b"/>
              <a:pathLst>
                <a:path w="14856" h="18604" extrusionOk="0">
                  <a:moveTo>
                    <a:pt x="7798" y="0"/>
                  </a:moveTo>
                  <a:cubicBezTo>
                    <a:pt x="7260" y="0"/>
                    <a:pt x="6722" y="107"/>
                    <a:pt x="6184" y="242"/>
                  </a:cubicBezTo>
                  <a:cubicBezTo>
                    <a:pt x="5728" y="376"/>
                    <a:pt x="5247" y="590"/>
                    <a:pt x="4818" y="804"/>
                  </a:cubicBezTo>
                  <a:cubicBezTo>
                    <a:pt x="4390" y="1045"/>
                    <a:pt x="3989" y="1313"/>
                    <a:pt x="3614" y="1607"/>
                  </a:cubicBezTo>
                  <a:cubicBezTo>
                    <a:pt x="2838" y="2223"/>
                    <a:pt x="2169" y="2945"/>
                    <a:pt x="1607" y="3748"/>
                  </a:cubicBezTo>
                  <a:cubicBezTo>
                    <a:pt x="1018" y="4605"/>
                    <a:pt x="589" y="5488"/>
                    <a:pt x="349" y="6425"/>
                  </a:cubicBezTo>
                  <a:cubicBezTo>
                    <a:pt x="108" y="7442"/>
                    <a:pt x="1" y="8405"/>
                    <a:pt x="54" y="9342"/>
                  </a:cubicBezTo>
                  <a:cubicBezTo>
                    <a:pt x="161" y="10413"/>
                    <a:pt x="456" y="11457"/>
                    <a:pt x="964" y="12420"/>
                  </a:cubicBezTo>
                  <a:cubicBezTo>
                    <a:pt x="1473" y="13357"/>
                    <a:pt x="2115" y="14240"/>
                    <a:pt x="2945" y="14990"/>
                  </a:cubicBezTo>
                  <a:cubicBezTo>
                    <a:pt x="3694" y="15739"/>
                    <a:pt x="4604" y="16382"/>
                    <a:pt x="5568" y="16917"/>
                  </a:cubicBezTo>
                  <a:cubicBezTo>
                    <a:pt x="6451" y="17372"/>
                    <a:pt x="7415" y="17747"/>
                    <a:pt x="8459" y="18041"/>
                  </a:cubicBezTo>
                  <a:cubicBezTo>
                    <a:pt x="9502" y="18336"/>
                    <a:pt x="10493" y="18523"/>
                    <a:pt x="11483" y="18576"/>
                  </a:cubicBezTo>
                  <a:cubicBezTo>
                    <a:pt x="11697" y="18576"/>
                    <a:pt x="11938" y="18603"/>
                    <a:pt x="12152" y="18603"/>
                  </a:cubicBezTo>
                  <a:cubicBezTo>
                    <a:pt x="12447" y="18603"/>
                    <a:pt x="12714" y="18603"/>
                    <a:pt x="13009" y="18576"/>
                  </a:cubicBezTo>
                  <a:cubicBezTo>
                    <a:pt x="13276" y="18550"/>
                    <a:pt x="13517" y="18523"/>
                    <a:pt x="13758" y="18469"/>
                  </a:cubicBezTo>
                  <a:lnTo>
                    <a:pt x="13758" y="18469"/>
                  </a:lnTo>
                  <a:cubicBezTo>
                    <a:pt x="13531" y="18496"/>
                    <a:pt x="13317" y="18509"/>
                    <a:pt x="13106" y="18509"/>
                  </a:cubicBezTo>
                  <a:cubicBezTo>
                    <a:pt x="12895" y="18509"/>
                    <a:pt x="12688" y="18496"/>
                    <a:pt x="12473" y="18469"/>
                  </a:cubicBezTo>
                  <a:cubicBezTo>
                    <a:pt x="11885" y="18443"/>
                    <a:pt x="11296" y="18336"/>
                    <a:pt x="10734" y="18175"/>
                  </a:cubicBezTo>
                  <a:cubicBezTo>
                    <a:pt x="10493" y="18121"/>
                    <a:pt x="10279" y="18014"/>
                    <a:pt x="10065" y="17934"/>
                  </a:cubicBezTo>
                  <a:cubicBezTo>
                    <a:pt x="9877" y="17881"/>
                    <a:pt x="9663" y="17800"/>
                    <a:pt x="9502" y="17720"/>
                  </a:cubicBezTo>
                  <a:cubicBezTo>
                    <a:pt x="9101" y="17533"/>
                    <a:pt x="8726" y="17372"/>
                    <a:pt x="8325" y="17185"/>
                  </a:cubicBezTo>
                  <a:cubicBezTo>
                    <a:pt x="7549" y="16783"/>
                    <a:pt x="6799" y="16301"/>
                    <a:pt x="6076" y="15766"/>
                  </a:cubicBezTo>
                  <a:cubicBezTo>
                    <a:pt x="5755" y="15498"/>
                    <a:pt x="5407" y="15231"/>
                    <a:pt x="5113" y="14936"/>
                  </a:cubicBezTo>
                  <a:cubicBezTo>
                    <a:pt x="4818" y="14642"/>
                    <a:pt x="4524" y="14294"/>
                    <a:pt x="4230" y="13973"/>
                  </a:cubicBezTo>
                  <a:cubicBezTo>
                    <a:pt x="3989" y="13625"/>
                    <a:pt x="3775" y="13304"/>
                    <a:pt x="3560" y="12929"/>
                  </a:cubicBezTo>
                  <a:cubicBezTo>
                    <a:pt x="3373" y="12554"/>
                    <a:pt x="3239" y="12179"/>
                    <a:pt x="3105" y="11778"/>
                  </a:cubicBezTo>
                  <a:cubicBezTo>
                    <a:pt x="2972" y="11376"/>
                    <a:pt x="2891" y="10948"/>
                    <a:pt x="2865" y="10547"/>
                  </a:cubicBezTo>
                  <a:lnTo>
                    <a:pt x="2865" y="9904"/>
                  </a:lnTo>
                  <a:cubicBezTo>
                    <a:pt x="2865" y="9717"/>
                    <a:pt x="2891" y="9503"/>
                    <a:pt x="2945" y="9289"/>
                  </a:cubicBezTo>
                  <a:cubicBezTo>
                    <a:pt x="3025" y="8513"/>
                    <a:pt x="3239" y="7736"/>
                    <a:pt x="3534" y="7014"/>
                  </a:cubicBezTo>
                  <a:cubicBezTo>
                    <a:pt x="3828" y="6291"/>
                    <a:pt x="4203" y="5675"/>
                    <a:pt x="4685" y="5060"/>
                  </a:cubicBezTo>
                  <a:cubicBezTo>
                    <a:pt x="5140" y="4498"/>
                    <a:pt x="5675" y="3962"/>
                    <a:pt x="6237" y="3534"/>
                  </a:cubicBezTo>
                  <a:cubicBezTo>
                    <a:pt x="6853" y="3079"/>
                    <a:pt x="7495" y="2678"/>
                    <a:pt x="8164" y="2410"/>
                  </a:cubicBezTo>
                  <a:cubicBezTo>
                    <a:pt x="8833" y="2116"/>
                    <a:pt x="9556" y="1928"/>
                    <a:pt x="10252" y="1794"/>
                  </a:cubicBezTo>
                  <a:cubicBezTo>
                    <a:pt x="10734" y="1714"/>
                    <a:pt x="11189" y="1687"/>
                    <a:pt x="11670" y="1687"/>
                  </a:cubicBezTo>
                  <a:cubicBezTo>
                    <a:pt x="11938" y="1687"/>
                    <a:pt x="12206" y="1687"/>
                    <a:pt x="12473" y="1714"/>
                  </a:cubicBezTo>
                  <a:cubicBezTo>
                    <a:pt x="13250" y="1794"/>
                    <a:pt x="13972" y="1955"/>
                    <a:pt x="14695" y="2249"/>
                  </a:cubicBezTo>
                  <a:cubicBezTo>
                    <a:pt x="14749" y="2276"/>
                    <a:pt x="14775" y="2276"/>
                    <a:pt x="14856" y="2330"/>
                  </a:cubicBezTo>
                  <a:lnTo>
                    <a:pt x="14454" y="2008"/>
                  </a:lnTo>
                  <a:cubicBezTo>
                    <a:pt x="13598" y="1446"/>
                    <a:pt x="12741" y="1018"/>
                    <a:pt x="11831" y="670"/>
                  </a:cubicBezTo>
                  <a:cubicBezTo>
                    <a:pt x="10894" y="349"/>
                    <a:pt x="9931" y="108"/>
                    <a:pt x="8994" y="81"/>
                  </a:cubicBezTo>
                  <a:cubicBezTo>
                    <a:pt x="8807" y="81"/>
                    <a:pt x="8619" y="55"/>
                    <a:pt x="8432" y="55"/>
                  </a:cubicBezTo>
                  <a:cubicBezTo>
                    <a:pt x="8221" y="17"/>
                    <a:pt x="8010" y="0"/>
                    <a:pt x="779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2" name="Google Shape;7018;p47">
              <a:extLst>
                <a:ext uri="{FF2B5EF4-FFF2-40B4-BE49-F238E27FC236}">
                  <a16:creationId xmlns:a16="http://schemas.microsoft.com/office/drawing/2014/main" id="{22630726-18F0-5BB6-DC40-B88AB3D3F9C6}"/>
                </a:ext>
              </a:extLst>
            </p:cNvPr>
            <p:cNvSpPr/>
            <p:nvPr/>
          </p:nvSpPr>
          <p:spPr>
            <a:xfrm>
              <a:off x="7336350" y="7207575"/>
              <a:ext cx="25" cy="25"/>
            </a:xfrm>
            <a:custGeom>
              <a:avLst/>
              <a:gdLst/>
              <a:ahLst/>
              <a:cxnLst/>
              <a:rect l="l" t="t" r="r" b="b"/>
              <a:pathLst>
                <a:path w="1" h="1" extrusionOk="0">
                  <a:moveTo>
                    <a:pt x="1" y="0"/>
                  </a:moveTo>
                  <a:lnTo>
                    <a:pt x="1" y="0"/>
                  </a:lnTo>
                  <a:lnTo>
                    <a:pt x="1" y="0"/>
                  </a:ln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3" name="Google Shape;7019;p47">
              <a:extLst>
                <a:ext uri="{FF2B5EF4-FFF2-40B4-BE49-F238E27FC236}">
                  <a16:creationId xmlns:a16="http://schemas.microsoft.com/office/drawing/2014/main" id="{4107063B-D881-0B3A-909D-B79103BB1858}"/>
                </a:ext>
              </a:extLst>
            </p:cNvPr>
            <p:cNvSpPr/>
            <p:nvPr/>
          </p:nvSpPr>
          <p:spPr>
            <a:xfrm>
              <a:off x="7404625" y="7452475"/>
              <a:ext cx="56225" cy="54225"/>
            </a:xfrm>
            <a:custGeom>
              <a:avLst/>
              <a:gdLst/>
              <a:ahLst/>
              <a:cxnLst/>
              <a:rect l="l" t="t" r="r" b="b"/>
              <a:pathLst>
                <a:path w="2249" h="2169" extrusionOk="0">
                  <a:moveTo>
                    <a:pt x="241" y="1"/>
                  </a:moveTo>
                  <a:cubicBezTo>
                    <a:pt x="161" y="1"/>
                    <a:pt x="107" y="81"/>
                    <a:pt x="107" y="108"/>
                  </a:cubicBezTo>
                  <a:cubicBezTo>
                    <a:pt x="0" y="884"/>
                    <a:pt x="294" y="1794"/>
                    <a:pt x="1071" y="2088"/>
                  </a:cubicBezTo>
                  <a:cubicBezTo>
                    <a:pt x="1231" y="2142"/>
                    <a:pt x="1365" y="2169"/>
                    <a:pt x="1552" y="2169"/>
                  </a:cubicBezTo>
                  <a:lnTo>
                    <a:pt x="1633" y="2169"/>
                  </a:lnTo>
                  <a:cubicBezTo>
                    <a:pt x="1740" y="2169"/>
                    <a:pt x="1820" y="2142"/>
                    <a:pt x="1900" y="2115"/>
                  </a:cubicBezTo>
                  <a:cubicBezTo>
                    <a:pt x="2007" y="2088"/>
                    <a:pt x="2061" y="2008"/>
                    <a:pt x="2141" y="1954"/>
                  </a:cubicBezTo>
                  <a:cubicBezTo>
                    <a:pt x="2222" y="1874"/>
                    <a:pt x="2248" y="1821"/>
                    <a:pt x="2248" y="1714"/>
                  </a:cubicBezTo>
                  <a:lnTo>
                    <a:pt x="2248" y="1553"/>
                  </a:lnTo>
                  <a:cubicBezTo>
                    <a:pt x="2248" y="1473"/>
                    <a:pt x="2248" y="1446"/>
                    <a:pt x="2195" y="1366"/>
                  </a:cubicBezTo>
                  <a:cubicBezTo>
                    <a:pt x="2168" y="1178"/>
                    <a:pt x="2061" y="964"/>
                    <a:pt x="1927" y="804"/>
                  </a:cubicBezTo>
                  <a:cubicBezTo>
                    <a:pt x="1767" y="616"/>
                    <a:pt x="1526" y="429"/>
                    <a:pt x="1258" y="295"/>
                  </a:cubicBezTo>
                  <a:cubicBezTo>
                    <a:pt x="1178" y="241"/>
                    <a:pt x="1044" y="215"/>
                    <a:pt x="910" y="161"/>
                  </a:cubicBezTo>
                  <a:cubicBezTo>
                    <a:pt x="696" y="108"/>
                    <a:pt x="535" y="81"/>
                    <a:pt x="375" y="81"/>
                  </a:cubicBezTo>
                  <a:lnTo>
                    <a:pt x="321" y="81"/>
                  </a:lnTo>
                  <a:cubicBezTo>
                    <a:pt x="348" y="54"/>
                    <a:pt x="294" y="54"/>
                    <a:pt x="241" y="1"/>
                  </a:cubicBezTo>
                  <a:close/>
                </a:path>
              </a:pathLst>
            </a:custGeom>
            <a:solidFill>
              <a:srgbClr val="FF6767"/>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4" name="Google Shape;7020;p47">
              <a:extLst>
                <a:ext uri="{FF2B5EF4-FFF2-40B4-BE49-F238E27FC236}">
                  <a16:creationId xmlns:a16="http://schemas.microsoft.com/office/drawing/2014/main" id="{8F5308F4-EE6A-1DA2-F09D-8ABBE6D4916A}"/>
                </a:ext>
              </a:extLst>
            </p:cNvPr>
            <p:cNvSpPr/>
            <p:nvPr/>
          </p:nvSpPr>
          <p:spPr>
            <a:xfrm>
              <a:off x="7331675" y="7283550"/>
              <a:ext cx="89700" cy="39975"/>
            </a:xfrm>
            <a:custGeom>
              <a:avLst/>
              <a:gdLst/>
              <a:ahLst/>
              <a:cxnLst/>
              <a:rect l="l" t="t" r="r" b="b"/>
              <a:pathLst>
                <a:path w="3588" h="1599" extrusionOk="0">
                  <a:moveTo>
                    <a:pt x="2042" y="0"/>
                  </a:moveTo>
                  <a:cubicBezTo>
                    <a:pt x="1944" y="0"/>
                    <a:pt x="1843" y="4"/>
                    <a:pt x="1740" y="13"/>
                  </a:cubicBezTo>
                  <a:cubicBezTo>
                    <a:pt x="777" y="66"/>
                    <a:pt x="1" y="521"/>
                    <a:pt x="54" y="923"/>
                  </a:cubicBezTo>
                  <a:cubicBezTo>
                    <a:pt x="79" y="1317"/>
                    <a:pt x="762" y="1598"/>
                    <a:pt x="1623" y="1598"/>
                  </a:cubicBezTo>
                  <a:cubicBezTo>
                    <a:pt x="1696" y="1598"/>
                    <a:pt x="1771" y="1596"/>
                    <a:pt x="1847" y="1592"/>
                  </a:cubicBezTo>
                  <a:cubicBezTo>
                    <a:pt x="2811" y="1512"/>
                    <a:pt x="3587" y="1110"/>
                    <a:pt x="3560" y="682"/>
                  </a:cubicBezTo>
                  <a:cubicBezTo>
                    <a:pt x="3536" y="298"/>
                    <a:pt x="2889" y="0"/>
                    <a:pt x="2042" y="0"/>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5" name="Google Shape;7021;p47">
              <a:extLst>
                <a:ext uri="{FF2B5EF4-FFF2-40B4-BE49-F238E27FC236}">
                  <a16:creationId xmlns:a16="http://schemas.microsoft.com/office/drawing/2014/main" id="{7671E00F-8021-E226-097A-CCF5D28EFC72}"/>
                </a:ext>
              </a:extLst>
            </p:cNvPr>
            <p:cNvSpPr/>
            <p:nvPr/>
          </p:nvSpPr>
          <p:spPr>
            <a:xfrm>
              <a:off x="7537775" y="7332700"/>
              <a:ext cx="81650" cy="62925"/>
            </a:xfrm>
            <a:custGeom>
              <a:avLst/>
              <a:gdLst/>
              <a:ahLst/>
              <a:cxnLst/>
              <a:rect l="l" t="t" r="r" b="b"/>
              <a:pathLst>
                <a:path w="3266" h="2517" extrusionOk="0">
                  <a:moveTo>
                    <a:pt x="671" y="0"/>
                  </a:moveTo>
                  <a:cubicBezTo>
                    <a:pt x="493" y="0"/>
                    <a:pt x="353" y="51"/>
                    <a:pt x="268" y="161"/>
                  </a:cubicBezTo>
                  <a:cubicBezTo>
                    <a:pt x="0" y="482"/>
                    <a:pt x="375" y="1259"/>
                    <a:pt x="1125" y="1847"/>
                  </a:cubicBezTo>
                  <a:cubicBezTo>
                    <a:pt x="1639" y="2270"/>
                    <a:pt x="2192" y="2516"/>
                    <a:pt x="2583" y="2516"/>
                  </a:cubicBezTo>
                  <a:cubicBezTo>
                    <a:pt x="2761" y="2516"/>
                    <a:pt x="2906" y="2465"/>
                    <a:pt x="2998" y="2356"/>
                  </a:cubicBezTo>
                  <a:cubicBezTo>
                    <a:pt x="3266" y="2035"/>
                    <a:pt x="2918" y="1259"/>
                    <a:pt x="2142" y="643"/>
                  </a:cubicBezTo>
                  <a:cubicBezTo>
                    <a:pt x="1611" y="240"/>
                    <a:pt x="1055" y="0"/>
                    <a:pt x="671" y="0"/>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6" name="Google Shape;7022;p47">
              <a:extLst>
                <a:ext uri="{FF2B5EF4-FFF2-40B4-BE49-F238E27FC236}">
                  <a16:creationId xmlns:a16="http://schemas.microsoft.com/office/drawing/2014/main" id="{5B522B79-6670-4B69-4760-02E9CC18E080}"/>
                </a:ext>
              </a:extLst>
            </p:cNvPr>
            <p:cNvSpPr/>
            <p:nvPr/>
          </p:nvSpPr>
          <p:spPr>
            <a:xfrm>
              <a:off x="7404625" y="7421700"/>
              <a:ext cx="95700" cy="87000"/>
            </a:xfrm>
            <a:custGeom>
              <a:avLst/>
              <a:gdLst/>
              <a:ahLst/>
              <a:cxnLst/>
              <a:rect l="l" t="t" r="r" b="b"/>
              <a:pathLst>
                <a:path w="3828" h="3480" extrusionOk="0">
                  <a:moveTo>
                    <a:pt x="214" y="1446"/>
                  </a:moveTo>
                  <a:cubicBezTo>
                    <a:pt x="375" y="1446"/>
                    <a:pt x="509" y="1472"/>
                    <a:pt x="642" y="1472"/>
                  </a:cubicBezTo>
                  <a:cubicBezTo>
                    <a:pt x="803" y="1499"/>
                    <a:pt x="1017" y="1580"/>
                    <a:pt x="1151" y="1633"/>
                  </a:cubicBezTo>
                  <a:cubicBezTo>
                    <a:pt x="1258" y="1713"/>
                    <a:pt x="1392" y="1767"/>
                    <a:pt x="1499" y="1874"/>
                  </a:cubicBezTo>
                  <a:cubicBezTo>
                    <a:pt x="1606" y="1981"/>
                    <a:pt x="1713" y="2035"/>
                    <a:pt x="1767" y="2142"/>
                  </a:cubicBezTo>
                  <a:cubicBezTo>
                    <a:pt x="1847" y="2249"/>
                    <a:pt x="1900" y="2382"/>
                    <a:pt x="1981" y="2516"/>
                  </a:cubicBezTo>
                  <a:cubicBezTo>
                    <a:pt x="2034" y="2650"/>
                    <a:pt x="2061" y="2811"/>
                    <a:pt x="2061" y="2971"/>
                  </a:cubicBezTo>
                  <a:lnTo>
                    <a:pt x="2061" y="3052"/>
                  </a:lnTo>
                  <a:lnTo>
                    <a:pt x="2061" y="3159"/>
                  </a:lnTo>
                  <a:lnTo>
                    <a:pt x="2061" y="3185"/>
                  </a:lnTo>
                  <a:lnTo>
                    <a:pt x="2034" y="3185"/>
                  </a:lnTo>
                  <a:cubicBezTo>
                    <a:pt x="2007" y="3185"/>
                    <a:pt x="1981" y="3212"/>
                    <a:pt x="1927" y="3212"/>
                  </a:cubicBezTo>
                  <a:cubicBezTo>
                    <a:pt x="1847" y="3239"/>
                    <a:pt x="1740" y="3293"/>
                    <a:pt x="1633" y="3293"/>
                  </a:cubicBezTo>
                  <a:lnTo>
                    <a:pt x="1365" y="3293"/>
                  </a:lnTo>
                  <a:cubicBezTo>
                    <a:pt x="1285" y="3293"/>
                    <a:pt x="1178" y="3239"/>
                    <a:pt x="1044" y="3185"/>
                  </a:cubicBezTo>
                  <a:cubicBezTo>
                    <a:pt x="937" y="3159"/>
                    <a:pt x="830" y="3078"/>
                    <a:pt x="749" y="3025"/>
                  </a:cubicBezTo>
                  <a:cubicBezTo>
                    <a:pt x="669" y="2945"/>
                    <a:pt x="562" y="2891"/>
                    <a:pt x="509" y="2784"/>
                  </a:cubicBezTo>
                  <a:cubicBezTo>
                    <a:pt x="428" y="2677"/>
                    <a:pt x="375" y="2570"/>
                    <a:pt x="294" y="2436"/>
                  </a:cubicBezTo>
                  <a:cubicBezTo>
                    <a:pt x="294" y="2302"/>
                    <a:pt x="268" y="2115"/>
                    <a:pt x="241" y="1901"/>
                  </a:cubicBezTo>
                  <a:cubicBezTo>
                    <a:pt x="241" y="1740"/>
                    <a:pt x="214" y="1606"/>
                    <a:pt x="214" y="1446"/>
                  </a:cubicBezTo>
                  <a:close/>
                  <a:moveTo>
                    <a:pt x="268" y="0"/>
                  </a:moveTo>
                  <a:cubicBezTo>
                    <a:pt x="161" y="295"/>
                    <a:pt x="80" y="643"/>
                    <a:pt x="27" y="1017"/>
                  </a:cubicBezTo>
                  <a:cubicBezTo>
                    <a:pt x="0" y="1419"/>
                    <a:pt x="0" y="1767"/>
                    <a:pt x="80" y="2115"/>
                  </a:cubicBezTo>
                  <a:cubicBezTo>
                    <a:pt x="107" y="2275"/>
                    <a:pt x="161" y="2436"/>
                    <a:pt x="241" y="2623"/>
                  </a:cubicBezTo>
                  <a:cubicBezTo>
                    <a:pt x="294" y="2784"/>
                    <a:pt x="402" y="2918"/>
                    <a:pt x="535" y="3052"/>
                  </a:cubicBezTo>
                  <a:cubicBezTo>
                    <a:pt x="642" y="3185"/>
                    <a:pt x="803" y="3293"/>
                    <a:pt x="964" y="3346"/>
                  </a:cubicBezTo>
                  <a:cubicBezTo>
                    <a:pt x="1178" y="3453"/>
                    <a:pt x="1365" y="3480"/>
                    <a:pt x="1579" y="3480"/>
                  </a:cubicBezTo>
                  <a:cubicBezTo>
                    <a:pt x="1820" y="3480"/>
                    <a:pt x="2034" y="3400"/>
                    <a:pt x="2302" y="3239"/>
                  </a:cubicBezTo>
                  <a:cubicBezTo>
                    <a:pt x="2409" y="3185"/>
                    <a:pt x="2516" y="3105"/>
                    <a:pt x="2650" y="2998"/>
                  </a:cubicBezTo>
                  <a:lnTo>
                    <a:pt x="2944" y="2704"/>
                  </a:lnTo>
                  <a:cubicBezTo>
                    <a:pt x="3105" y="2516"/>
                    <a:pt x="3239" y="2275"/>
                    <a:pt x="3399" y="2008"/>
                  </a:cubicBezTo>
                  <a:cubicBezTo>
                    <a:pt x="3480" y="1874"/>
                    <a:pt x="3533" y="1740"/>
                    <a:pt x="3613" y="1580"/>
                  </a:cubicBezTo>
                  <a:cubicBezTo>
                    <a:pt x="3694" y="1446"/>
                    <a:pt x="3720" y="1312"/>
                    <a:pt x="3774" y="1178"/>
                  </a:cubicBezTo>
                  <a:lnTo>
                    <a:pt x="3828" y="1071"/>
                  </a:lnTo>
                  <a:lnTo>
                    <a:pt x="3480" y="1071"/>
                  </a:lnTo>
                  <a:cubicBezTo>
                    <a:pt x="3346" y="1071"/>
                    <a:pt x="3212" y="1071"/>
                    <a:pt x="3078" y="1044"/>
                  </a:cubicBezTo>
                  <a:cubicBezTo>
                    <a:pt x="2730" y="991"/>
                    <a:pt x="2409" y="937"/>
                    <a:pt x="2034" y="803"/>
                  </a:cubicBezTo>
                  <a:cubicBezTo>
                    <a:pt x="1713" y="696"/>
                    <a:pt x="1338" y="536"/>
                    <a:pt x="1044" y="402"/>
                  </a:cubicBezTo>
                  <a:cubicBezTo>
                    <a:pt x="696" y="295"/>
                    <a:pt x="482" y="161"/>
                    <a:pt x="268" y="0"/>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7" name="Google Shape;7023;p47">
              <a:extLst>
                <a:ext uri="{FF2B5EF4-FFF2-40B4-BE49-F238E27FC236}">
                  <a16:creationId xmlns:a16="http://schemas.microsoft.com/office/drawing/2014/main" id="{0B66B5D8-AA53-B4DF-2CA5-C4F6C50BFA49}"/>
                </a:ext>
              </a:extLst>
            </p:cNvPr>
            <p:cNvSpPr/>
            <p:nvPr/>
          </p:nvSpPr>
          <p:spPr>
            <a:xfrm>
              <a:off x="7528400" y="7425700"/>
              <a:ext cx="40175" cy="60250"/>
            </a:xfrm>
            <a:custGeom>
              <a:avLst/>
              <a:gdLst/>
              <a:ahLst/>
              <a:cxnLst/>
              <a:rect l="l" t="t" r="r" b="b"/>
              <a:pathLst>
                <a:path w="1607" h="2410" extrusionOk="0">
                  <a:moveTo>
                    <a:pt x="1045" y="1"/>
                  </a:moveTo>
                  <a:cubicBezTo>
                    <a:pt x="697" y="1"/>
                    <a:pt x="295" y="402"/>
                    <a:pt x="135" y="991"/>
                  </a:cubicBezTo>
                  <a:cubicBezTo>
                    <a:pt x="27" y="1286"/>
                    <a:pt x="1" y="1607"/>
                    <a:pt x="81" y="1875"/>
                  </a:cubicBezTo>
                  <a:cubicBezTo>
                    <a:pt x="135" y="2142"/>
                    <a:pt x="242" y="2330"/>
                    <a:pt x="429" y="2383"/>
                  </a:cubicBezTo>
                  <a:cubicBezTo>
                    <a:pt x="482" y="2383"/>
                    <a:pt x="509" y="2410"/>
                    <a:pt x="563" y="2410"/>
                  </a:cubicBezTo>
                  <a:cubicBezTo>
                    <a:pt x="911" y="2410"/>
                    <a:pt x="1312" y="2008"/>
                    <a:pt x="1473" y="1446"/>
                  </a:cubicBezTo>
                  <a:cubicBezTo>
                    <a:pt x="1580" y="1152"/>
                    <a:pt x="1607" y="804"/>
                    <a:pt x="1553" y="536"/>
                  </a:cubicBezTo>
                  <a:cubicBezTo>
                    <a:pt x="1473" y="269"/>
                    <a:pt x="1366" y="108"/>
                    <a:pt x="1178" y="54"/>
                  </a:cubicBezTo>
                  <a:cubicBezTo>
                    <a:pt x="1152" y="1"/>
                    <a:pt x="1098" y="1"/>
                    <a:pt x="1045" y="1"/>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8" name="Google Shape;7024;p47">
              <a:extLst>
                <a:ext uri="{FF2B5EF4-FFF2-40B4-BE49-F238E27FC236}">
                  <a16:creationId xmlns:a16="http://schemas.microsoft.com/office/drawing/2014/main" id="{5147E101-2793-4826-D888-FD737CD79A49}"/>
                </a:ext>
              </a:extLst>
            </p:cNvPr>
            <p:cNvSpPr/>
            <p:nvPr/>
          </p:nvSpPr>
          <p:spPr>
            <a:xfrm>
              <a:off x="7336350" y="7374175"/>
              <a:ext cx="40175" cy="60250"/>
            </a:xfrm>
            <a:custGeom>
              <a:avLst/>
              <a:gdLst/>
              <a:ahLst/>
              <a:cxnLst/>
              <a:rect l="l" t="t" r="r" b="b"/>
              <a:pathLst>
                <a:path w="1607" h="2410" extrusionOk="0">
                  <a:moveTo>
                    <a:pt x="1018" y="1"/>
                  </a:moveTo>
                  <a:cubicBezTo>
                    <a:pt x="697" y="1"/>
                    <a:pt x="295" y="402"/>
                    <a:pt x="135" y="965"/>
                  </a:cubicBezTo>
                  <a:cubicBezTo>
                    <a:pt x="28" y="1259"/>
                    <a:pt x="1" y="1607"/>
                    <a:pt x="54" y="1875"/>
                  </a:cubicBezTo>
                  <a:cubicBezTo>
                    <a:pt x="135" y="2142"/>
                    <a:pt x="215" y="2303"/>
                    <a:pt x="429" y="2383"/>
                  </a:cubicBezTo>
                  <a:cubicBezTo>
                    <a:pt x="456" y="2383"/>
                    <a:pt x="483" y="2410"/>
                    <a:pt x="563" y="2410"/>
                  </a:cubicBezTo>
                  <a:cubicBezTo>
                    <a:pt x="884" y="2410"/>
                    <a:pt x="1286" y="2008"/>
                    <a:pt x="1473" y="1446"/>
                  </a:cubicBezTo>
                  <a:cubicBezTo>
                    <a:pt x="1553" y="1125"/>
                    <a:pt x="1607" y="804"/>
                    <a:pt x="1527" y="536"/>
                  </a:cubicBezTo>
                  <a:cubicBezTo>
                    <a:pt x="1473" y="269"/>
                    <a:pt x="1366" y="108"/>
                    <a:pt x="1152" y="28"/>
                  </a:cubicBezTo>
                  <a:cubicBezTo>
                    <a:pt x="1125" y="1"/>
                    <a:pt x="1072" y="1"/>
                    <a:pt x="1018" y="1"/>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7" name="Picture 6">
            <a:extLst>
              <a:ext uri="{FF2B5EF4-FFF2-40B4-BE49-F238E27FC236}">
                <a16:creationId xmlns:a16="http://schemas.microsoft.com/office/drawing/2014/main" id="{A9559262-6666-3750-2641-606D21C15E36}"/>
              </a:ext>
            </a:extLst>
          </p:cNvPr>
          <p:cNvPicPr>
            <a:picLocks noChangeAspect="1"/>
          </p:cNvPicPr>
          <p:nvPr/>
        </p:nvPicPr>
        <p:blipFill>
          <a:blip r:embed="rId2"/>
          <a:stretch>
            <a:fillRect/>
          </a:stretch>
        </p:blipFill>
        <p:spPr>
          <a:xfrm>
            <a:off x="2316885" y="616262"/>
            <a:ext cx="7803556" cy="5803895"/>
          </a:xfrm>
          <a:prstGeom prst="rect">
            <a:avLst/>
          </a:prstGeom>
        </p:spPr>
      </p:pic>
    </p:spTree>
    <p:extLst>
      <p:ext uri="{BB962C8B-B14F-4D97-AF65-F5344CB8AC3E}">
        <p14:creationId xmlns:p14="http://schemas.microsoft.com/office/powerpoint/2010/main" val="19806098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80B021B-420B-815E-F4BA-B14FA6DFC22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257" y="0"/>
            <a:ext cx="12187486" cy="6858000"/>
          </a:xfrm>
          <a:prstGeom prst="rect">
            <a:avLst/>
          </a:prstGeom>
        </p:spPr>
      </p:pic>
      <p:sp>
        <p:nvSpPr>
          <p:cNvPr id="4" name="Rectangle: Rounded Corners 8">
            <a:extLst>
              <a:ext uri="{FF2B5EF4-FFF2-40B4-BE49-F238E27FC236}">
                <a16:creationId xmlns:a16="http://schemas.microsoft.com/office/drawing/2014/main" id="{C722E3BA-D63D-450B-CB0C-440145EDC04F}"/>
              </a:ext>
            </a:extLst>
          </p:cNvPr>
          <p:cNvSpPr/>
          <p:nvPr/>
        </p:nvSpPr>
        <p:spPr>
          <a:xfrm>
            <a:off x="180392" y="296494"/>
            <a:ext cx="11831216" cy="6475445"/>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CFF06C8B-040C-A315-F04B-3F234667015F}"/>
              </a:ext>
            </a:extLst>
          </p:cNvPr>
          <p:cNvGrpSpPr/>
          <p:nvPr/>
        </p:nvGrpSpPr>
        <p:grpSpPr>
          <a:xfrm>
            <a:off x="638625" y="1570038"/>
            <a:ext cx="10891736" cy="1964899"/>
            <a:chOff x="678552" y="2068805"/>
            <a:chExt cx="5862589" cy="4585322"/>
          </a:xfrm>
        </p:grpSpPr>
        <p:sp>
          <p:nvSpPr>
            <p:cNvPr id="8" name="Rectangle: Rounded Corners 7">
              <a:extLst>
                <a:ext uri="{FF2B5EF4-FFF2-40B4-BE49-F238E27FC236}">
                  <a16:creationId xmlns:a16="http://schemas.microsoft.com/office/drawing/2014/main" id="{D9D8A509-DDE4-8C70-7624-63D7F6C72F8D}"/>
                </a:ext>
              </a:extLst>
            </p:cNvPr>
            <p:cNvSpPr/>
            <p:nvPr/>
          </p:nvSpPr>
          <p:spPr>
            <a:xfrm>
              <a:off x="678552" y="2068805"/>
              <a:ext cx="5862589" cy="4585322"/>
            </a:xfrm>
            <a:prstGeom prst="roundRect">
              <a:avLst>
                <a:gd name="adj" fmla="val 11905"/>
              </a:avLst>
            </a:prstGeom>
            <a:solidFill>
              <a:srgbClr val="FFE1FF"/>
            </a:solidFill>
            <a:ln w="38100">
              <a:solidFill>
                <a:srgbClr val="F33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000">
                <a:solidFill>
                  <a:srgbClr val="002060"/>
                </a:solidFill>
              </a:endParaRPr>
            </a:p>
          </p:txBody>
        </p:sp>
        <p:sp>
          <p:nvSpPr>
            <p:cNvPr id="9" name="Rectangle 5">
              <a:extLst>
                <a:ext uri="{FF2B5EF4-FFF2-40B4-BE49-F238E27FC236}">
                  <a16:creationId xmlns:a16="http://schemas.microsoft.com/office/drawing/2014/main" id="{6F5FDF86-65F3-85C7-17BF-9135E848BCAB}"/>
                </a:ext>
              </a:extLst>
            </p:cNvPr>
            <p:cNvSpPr>
              <a:spLocks noChangeArrowheads="1"/>
            </p:cNvSpPr>
            <p:nvPr/>
          </p:nvSpPr>
          <p:spPr bwMode="auto">
            <a:xfrm>
              <a:off x="830262" y="2481361"/>
              <a:ext cx="5547164" cy="4093925"/>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algn="just" eaLnBrk="1" hangingPunct="1">
                <a:spcBef>
                  <a:spcPct val="20000"/>
                </a:spcBef>
              </a:pPr>
              <a:r>
                <a:rPr lang="en-US" altLang="en-US" dirty="0">
                  <a:solidFill>
                    <a:srgbClr val="002060"/>
                  </a:solidFill>
                  <a:latin typeface="Arial" panose="020B0604020202020204" pitchFamily="34" charset="0"/>
                  <a:cs typeface="Arial" panose="020B0604020202020204" pitchFamily="34" charset="0"/>
                </a:rPr>
                <a:t>S</a:t>
              </a:r>
              <a:r>
                <a:rPr lang="vi-VN" altLang="en-US" dirty="0">
                  <a:solidFill>
                    <a:srgbClr val="002060"/>
                  </a:solidFill>
                  <a:latin typeface="Arial" panose="020B0604020202020204" pitchFamily="34" charset="0"/>
                  <a:cs typeface="Arial" panose="020B0604020202020204" pitchFamily="34" charset="0"/>
                </a:rPr>
                <a:t>uy nghĩ và thảo luận với bạn bè, người thân về những thay đổi</a:t>
              </a:r>
              <a:r>
                <a:rPr lang="en-US" altLang="en-US" dirty="0">
                  <a:solidFill>
                    <a:srgbClr val="002060"/>
                  </a:solidFill>
                  <a:latin typeface="Arial" panose="020B0604020202020204" pitchFamily="34" charset="0"/>
                  <a:cs typeface="Arial" panose="020B0604020202020204" pitchFamily="34" charset="0"/>
                </a:rPr>
                <a:t> </a:t>
              </a:r>
              <a:r>
                <a:rPr lang="vi-VN" altLang="en-US" dirty="0">
                  <a:solidFill>
                    <a:srgbClr val="002060"/>
                  </a:solidFill>
                  <a:latin typeface="Arial" panose="020B0604020202020204" pitchFamily="34" charset="0"/>
                  <a:cs typeface="Arial" panose="020B0604020202020204" pitchFamily="34" charset="0"/>
                </a:rPr>
                <a:t>tích cực của mình trong một năng lực hoặc kĩ năng nào đó</a:t>
              </a:r>
              <a:r>
                <a:rPr lang="en-US" altLang="en-US" dirty="0">
                  <a:solidFill>
                    <a:srgbClr val="002060"/>
                  </a:solidFill>
                  <a:latin typeface="Arial" panose="020B0604020202020204" pitchFamily="34" charset="0"/>
                  <a:cs typeface="Arial" panose="020B0604020202020204" pitchFamily="34" charset="0"/>
                </a:rPr>
                <a:t>.</a:t>
              </a:r>
              <a:endParaRPr lang="vi-VN" altLang="en-US" dirty="0">
                <a:solidFill>
                  <a:srgbClr val="002060"/>
                </a:solidFill>
                <a:latin typeface="Arial" panose="020B0604020202020204" pitchFamily="34" charset="0"/>
                <a:cs typeface="Arial" panose="020B0604020202020204" pitchFamily="34" charset="0"/>
              </a:endParaRPr>
            </a:p>
          </p:txBody>
        </p:sp>
      </p:grpSp>
      <p:pic>
        <p:nvPicPr>
          <p:cNvPr id="10" name="图片 7">
            <a:extLst>
              <a:ext uri="{FF2B5EF4-FFF2-40B4-BE49-F238E27FC236}">
                <a16:creationId xmlns:a16="http://schemas.microsoft.com/office/drawing/2014/main" id="{6411D335-F1F8-A52D-9B97-A5A24B4EF006}"/>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82913" y="-18596"/>
            <a:ext cx="1844951" cy="2001715"/>
          </a:xfrm>
          <a:prstGeom prst="rect">
            <a:avLst/>
          </a:prstGeom>
        </p:spPr>
      </p:pic>
      <p:pic>
        <p:nvPicPr>
          <p:cNvPr id="11" name="Picture 10">
            <a:extLst>
              <a:ext uri="{FF2B5EF4-FFF2-40B4-BE49-F238E27FC236}">
                <a16:creationId xmlns:a16="http://schemas.microsoft.com/office/drawing/2014/main" id="{189B965B-99DE-7D0E-E426-B80B073E49F4}"/>
              </a:ext>
            </a:extLst>
          </p:cNvPr>
          <p:cNvPicPr>
            <a:picLocks noChangeAspect="1"/>
          </p:cNvPicPr>
          <p:nvPr/>
        </p:nvPicPr>
        <p:blipFill>
          <a:blip r:embed="rId4"/>
          <a:stretch>
            <a:fillRect/>
          </a:stretch>
        </p:blipFill>
        <p:spPr>
          <a:xfrm>
            <a:off x="3870188" y="288097"/>
            <a:ext cx="4072481" cy="1152244"/>
          </a:xfrm>
          <a:prstGeom prst="rect">
            <a:avLst/>
          </a:prstGeom>
        </p:spPr>
      </p:pic>
      <p:pic>
        <p:nvPicPr>
          <p:cNvPr id="13" name="Picture 12">
            <a:extLst>
              <a:ext uri="{FF2B5EF4-FFF2-40B4-BE49-F238E27FC236}">
                <a16:creationId xmlns:a16="http://schemas.microsoft.com/office/drawing/2014/main" id="{9870337B-5CC2-44CA-1482-6BE2CC31F02D}"/>
              </a:ext>
            </a:extLst>
          </p:cNvPr>
          <p:cNvPicPr>
            <a:picLocks noChangeAspect="1"/>
          </p:cNvPicPr>
          <p:nvPr/>
        </p:nvPicPr>
        <p:blipFill>
          <a:blip r:embed="rId5"/>
          <a:stretch>
            <a:fillRect/>
          </a:stretch>
        </p:blipFill>
        <p:spPr>
          <a:xfrm>
            <a:off x="1443386" y="4017807"/>
            <a:ext cx="9505950" cy="1476375"/>
          </a:xfrm>
          <a:prstGeom prst="rect">
            <a:avLst/>
          </a:prstGeom>
        </p:spPr>
      </p:pic>
    </p:spTree>
    <p:extLst>
      <p:ext uri="{BB962C8B-B14F-4D97-AF65-F5344CB8AC3E}">
        <p14:creationId xmlns:p14="http://schemas.microsoft.com/office/powerpoint/2010/main" val="35749115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ppt_w</p:attrName>
                                        </p:attrNameLst>
                                      </p:cBhvr>
                                      <p:tavLst>
                                        <p:tav tm="0" fmla="#ppt_w*sin(2.5*pi*$)">
                                          <p:val>
                                            <p:fltVal val="0"/>
                                          </p:val>
                                        </p:tav>
                                        <p:tav tm="100000">
                                          <p:val>
                                            <p:fltVal val="1"/>
                                          </p:val>
                                        </p:tav>
                                      </p:tavLst>
                                    </p:anim>
                                    <p:anim calcmode="lin" valueType="num">
                                      <p:cBhvr>
                                        <p:cTn id="9" dur="10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3"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
                                        <p:tgtEl>
                                          <p:spTgt spid="3"/>
                                        </p:tgtEl>
                                      </p:cBhvr>
                                    </p:animEffect>
                                    <p:anim calcmode="lin" valueType="num">
                                      <p:cBhvr>
                                        <p:cTn id="15" dur="400" fill="hold"/>
                                        <p:tgtEl>
                                          <p:spTgt spid="3"/>
                                        </p:tgtEl>
                                        <p:attrNameLst>
                                          <p:attrName>ppt_x</p:attrName>
                                        </p:attrNameLst>
                                      </p:cBhvr>
                                      <p:tavLst>
                                        <p:tav tm="0">
                                          <p:val>
                                            <p:strVal val="#ppt_x"/>
                                          </p:val>
                                        </p:tav>
                                        <p:tav tm="100000">
                                          <p:val>
                                            <p:strVal val="#ppt_x"/>
                                          </p:val>
                                        </p:tav>
                                      </p:tavLst>
                                    </p:anim>
                                    <p:anim calcmode="lin" valueType="num">
                                      <p:cBhvr>
                                        <p:cTn id="16" dur="400" fill="hold"/>
                                        <p:tgtEl>
                                          <p:spTgt spid="3"/>
                                        </p:tgtEl>
                                        <p:attrNameLst>
                                          <p:attrName>ppt_y</p:attrName>
                                        </p:attrNameLst>
                                      </p:cBhvr>
                                      <p:tavLst>
                                        <p:tav tm="0">
                                          <p:val>
                                            <p:strVal val="#ppt_y+0.31"/>
                                          </p:val>
                                        </p:tav>
                                        <p:tav tm="100000">
                                          <p:val>
                                            <p:strVal val="#ppt_y+0.31"/>
                                          </p:val>
                                        </p:tav>
                                      </p:tavLst>
                                    </p:anim>
                                    <p:anim calcmode="lin" valueType="num">
                                      <p:cBhvr>
                                        <p:cTn id="17" dur="600" decel="50000" fill="hold">
                                          <p:stCondLst>
                                            <p:cond delay="400"/>
                                          </p:stCondLst>
                                        </p:cTn>
                                        <p:tgtEl>
                                          <p:spTgt spid="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8" dur="600" decel="50000" fill="hold">
                                          <p:stCondLst>
                                            <p:cond delay="400"/>
                                          </p:stCondLst>
                                        </p:cTn>
                                        <p:tgtEl>
                                          <p:spTgt spid="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8876"/>
        <p:cNvGrpSpPr/>
        <p:nvPr/>
      </p:nvGrpSpPr>
      <p:grpSpPr>
        <a:xfrm>
          <a:off x="0" y="0"/>
          <a:ext cx="0" cy="0"/>
          <a:chOff x="0" y="0"/>
          <a:chExt cx="0" cy="0"/>
        </a:xfrm>
      </p:grpSpPr>
      <p:sp>
        <p:nvSpPr>
          <p:cNvPr id="2" name="Rectangle 1">
            <a:extLst>
              <a:ext uri="{FF2B5EF4-FFF2-40B4-BE49-F238E27FC236}">
                <a16:creationId xmlns:a16="http://schemas.microsoft.com/office/drawing/2014/main" id="{5A558D32-8662-5524-0AD3-92831EBDB319}"/>
              </a:ext>
            </a:extLst>
          </p:cNvPr>
          <p:cNvSpPr/>
          <p:nvPr/>
        </p:nvSpPr>
        <p:spPr>
          <a:xfrm>
            <a:off x="0" y="0"/>
            <a:ext cx="12192000" cy="6858000"/>
          </a:xfrm>
          <a:prstGeom prst="rect">
            <a:avLst/>
          </a:prstGeom>
          <a:solidFill>
            <a:srgbClr val="CAF2FB"/>
          </a:solidFill>
          <a:ln>
            <a:solidFill>
              <a:srgbClr val="CAF2F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oogle Shape;337;p3">
            <a:extLst>
              <a:ext uri="{FF2B5EF4-FFF2-40B4-BE49-F238E27FC236}">
                <a16:creationId xmlns:a16="http://schemas.microsoft.com/office/drawing/2014/main" id="{55A398C3-AB1C-EC27-0A7B-81BDFE9B2298}"/>
              </a:ext>
            </a:extLst>
          </p:cNvPr>
          <p:cNvGrpSpPr/>
          <p:nvPr/>
        </p:nvGrpSpPr>
        <p:grpSpPr>
          <a:xfrm>
            <a:off x="-77750" y="701972"/>
            <a:ext cx="12363356" cy="6605446"/>
            <a:chOff x="-65450" y="468625"/>
            <a:chExt cx="9438050" cy="5042525"/>
          </a:xfrm>
        </p:grpSpPr>
        <p:sp>
          <p:nvSpPr>
            <p:cNvPr id="4" name="Google Shape;338;p3">
              <a:extLst>
                <a:ext uri="{FF2B5EF4-FFF2-40B4-BE49-F238E27FC236}">
                  <a16:creationId xmlns:a16="http://schemas.microsoft.com/office/drawing/2014/main" id="{6131E4A9-4BA7-DA2B-0DE9-28D368BAE147}"/>
                </a:ext>
              </a:extLst>
            </p:cNvPr>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339;p3">
              <a:extLst>
                <a:ext uri="{FF2B5EF4-FFF2-40B4-BE49-F238E27FC236}">
                  <a16:creationId xmlns:a16="http://schemas.microsoft.com/office/drawing/2014/main" id="{FB92D22A-1D70-5AFB-2190-5DF056AEA910}"/>
                </a:ext>
              </a:extLst>
            </p:cNvPr>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 name="Google Shape;340;p3">
              <a:extLst>
                <a:ext uri="{FF2B5EF4-FFF2-40B4-BE49-F238E27FC236}">
                  <a16:creationId xmlns:a16="http://schemas.microsoft.com/office/drawing/2014/main" id="{F8E6DF40-9A21-4416-2E29-30A76DC59444}"/>
                </a:ext>
              </a:extLst>
            </p:cNvPr>
            <p:cNvGrpSpPr/>
            <p:nvPr/>
          </p:nvGrpSpPr>
          <p:grpSpPr>
            <a:xfrm>
              <a:off x="-3318" y="1880800"/>
              <a:ext cx="831325" cy="1035350"/>
              <a:chOff x="238125" y="2109400"/>
              <a:chExt cx="831325" cy="1035350"/>
            </a:xfrm>
          </p:grpSpPr>
          <p:sp>
            <p:nvSpPr>
              <p:cNvPr id="8904" name="Google Shape;341;p3">
                <a:extLst>
                  <a:ext uri="{FF2B5EF4-FFF2-40B4-BE49-F238E27FC236}">
                    <a16:creationId xmlns:a16="http://schemas.microsoft.com/office/drawing/2014/main" id="{488999F4-700B-3CC2-AABF-3787490E7531}"/>
                  </a:ext>
                </a:extLst>
              </p:cNvPr>
              <p:cNvSpPr/>
              <p:nvPr/>
            </p:nvSpPr>
            <p:spPr>
              <a:xfrm>
                <a:off x="496475" y="2109400"/>
                <a:ext cx="260675" cy="537600"/>
              </a:xfrm>
              <a:custGeom>
                <a:avLst/>
                <a:gdLst/>
                <a:ahLst/>
                <a:cxnLst/>
                <a:rect l="l" t="t" r="r" b="b"/>
                <a:pathLst>
                  <a:path w="10427" h="21504" extrusionOk="0">
                    <a:moveTo>
                      <a:pt x="7849" y="1"/>
                    </a:moveTo>
                    <a:cubicBezTo>
                      <a:pt x="7291" y="1"/>
                      <a:pt x="6718" y="164"/>
                      <a:pt x="6232" y="440"/>
                    </a:cubicBezTo>
                    <a:cubicBezTo>
                      <a:pt x="5320" y="987"/>
                      <a:pt x="4681" y="1838"/>
                      <a:pt x="4104" y="2719"/>
                    </a:cubicBezTo>
                    <a:cubicBezTo>
                      <a:pt x="639" y="8282"/>
                      <a:pt x="1" y="15455"/>
                      <a:pt x="2432" y="21504"/>
                    </a:cubicBezTo>
                    <a:cubicBezTo>
                      <a:pt x="5928" y="16245"/>
                      <a:pt x="9271" y="10683"/>
                      <a:pt x="10213" y="4391"/>
                    </a:cubicBezTo>
                    <a:cubicBezTo>
                      <a:pt x="10426" y="2993"/>
                      <a:pt x="10365" y="1260"/>
                      <a:pt x="9210" y="409"/>
                    </a:cubicBezTo>
                    <a:cubicBezTo>
                      <a:pt x="8813" y="126"/>
                      <a:pt x="8337" y="1"/>
                      <a:pt x="78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5" name="Google Shape;342;p3">
                <a:extLst>
                  <a:ext uri="{FF2B5EF4-FFF2-40B4-BE49-F238E27FC236}">
                    <a16:creationId xmlns:a16="http://schemas.microsoft.com/office/drawing/2014/main" id="{E3C0704A-44AB-34BB-3B57-BDAC6227FD4F}"/>
                  </a:ext>
                </a:extLst>
              </p:cNvPr>
              <p:cNvSpPr/>
              <p:nvPr/>
            </p:nvSpPr>
            <p:spPr>
              <a:xfrm>
                <a:off x="238875" y="2190000"/>
                <a:ext cx="310050" cy="453975"/>
              </a:xfrm>
              <a:custGeom>
                <a:avLst/>
                <a:gdLst/>
                <a:ahLst/>
                <a:cxnLst/>
                <a:rect l="l" t="t" r="r" b="b"/>
                <a:pathLst>
                  <a:path w="12402" h="18159" extrusionOk="0">
                    <a:moveTo>
                      <a:pt x="1571" y="1"/>
                    </a:moveTo>
                    <a:cubicBezTo>
                      <a:pt x="1032" y="1"/>
                      <a:pt x="496" y="99"/>
                      <a:pt x="0" y="316"/>
                    </a:cubicBezTo>
                    <a:lnTo>
                      <a:pt x="0" y="8766"/>
                    </a:lnTo>
                    <a:cubicBezTo>
                      <a:pt x="882" y="9739"/>
                      <a:pt x="1976" y="10559"/>
                      <a:pt x="3010" y="11350"/>
                    </a:cubicBezTo>
                    <a:cubicBezTo>
                      <a:pt x="6080" y="13721"/>
                      <a:pt x="9210" y="16061"/>
                      <a:pt x="12402" y="18158"/>
                    </a:cubicBezTo>
                    <a:cubicBezTo>
                      <a:pt x="12280" y="17490"/>
                      <a:pt x="12128" y="16791"/>
                      <a:pt x="12067" y="16152"/>
                    </a:cubicBezTo>
                    <a:cubicBezTo>
                      <a:pt x="11916" y="15301"/>
                      <a:pt x="11764" y="14480"/>
                      <a:pt x="11551" y="13660"/>
                    </a:cubicBezTo>
                    <a:cubicBezTo>
                      <a:pt x="10578" y="9435"/>
                      <a:pt x="9089" y="5271"/>
                      <a:pt x="6049" y="2231"/>
                    </a:cubicBezTo>
                    <a:cubicBezTo>
                      <a:pt x="5168" y="1410"/>
                      <a:pt x="4225" y="650"/>
                      <a:pt x="3101" y="255"/>
                    </a:cubicBezTo>
                    <a:cubicBezTo>
                      <a:pt x="2609" y="92"/>
                      <a:pt x="2089" y="1"/>
                      <a:pt x="15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6" name="Google Shape;343;p3">
                <a:extLst>
                  <a:ext uri="{FF2B5EF4-FFF2-40B4-BE49-F238E27FC236}">
                    <a16:creationId xmlns:a16="http://schemas.microsoft.com/office/drawing/2014/main" id="{C0BE5EE5-E366-BB4C-B1BA-7832A2E55AE4}"/>
                  </a:ext>
                </a:extLst>
              </p:cNvPr>
              <p:cNvSpPr/>
              <p:nvPr/>
            </p:nvSpPr>
            <p:spPr>
              <a:xfrm>
                <a:off x="238125" y="2502600"/>
                <a:ext cx="311575" cy="236350"/>
              </a:xfrm>
              <a:custGeom>
                <a:avLst/>
                <a:gdLst/>
                <a:ahLst/>
                <a:cxnLst/>
                <a:rect l="l" t="t" r="r" b="b"/>
                <a:pathLst>
                  <a:path w="12463" h="9454" extrusionOk="0">
                    <a:moveTo>
                      <a:pt x="0" y="1"/>
                    </a:moveTo>
                    <a:lnTo>
                      <a:pt x="0" y="9454"/>
                    </a:lnTo>
                    <a:cubicBezTo>
                      <a:pt x="2736" y="8815"/>
                      <a:pt x="5380" y="7721"/>
                      <a:pt x="8024" y="6901"/>
                    </a:cubicBezTo>
                    <a:cubicBezTo>
                      <a:pt x="9423" y="6505"/>
                      <a:pt x="10790" y="6141"/>
                      <a:pt x="12158" y="5989"/>
                    </a:cubicBezTo>
                    <a:lnTo>
                      <a:pt x="12189" y="5989"/>
                    </a:lnTo>
                    <a:cubicBezTo>
                      <a:pt x="12280" y="5958"/>
                      <a:pt x="12371" y="5958"/>
                      <a:pt x="12462" y="5958"/>
                    </a:cubicBezTo>
                    <a:cubicBezTo>
                      <a:pt x="12401" y="5928"/>
                      <a:pt x="12341" y="5898"/>
                      <a:pt x="12310" y="5837"/>
                    </a:cubicBezTo>
                    <a:cubicBezTo>
                      <a:pt x="12310" y="5837"/>
                      <a:pt x="12310" y="5806"/>
                      <a:pt x="12280" y="5806"/>
                    </a:cubicBezTo>
                    <a:cubicBezTo>
                      <a:pt x="12189" y="5776"/>
                      <a:pt x="12158" y="5715"/>
                      <a:pt x="12128" y="5685"/>
                    </a:cubicBezTo>
                    <a:cubicBezTo>
                      <a:pt x="10183" y="4195"/>
                      <a:pt x="8237" y="2767"/>
                      <a:pt x="6079" y="1673"/>
                    </a:cubicBezTo>
                    <a:cubicBezTo>
                      <a:pt x="4164" y="730"/>
                      <a:pt x="2128" y="6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7" name="Google Shape;344;p3">
                <a:extLst>
                  <a:ext uri="{FF2B5EF4-FFF2-40B4-BE49-F238E27FC236}">
                    <a16:creationId xmlns:a16="http://schemas.microsoft.com/office/drawing/2014/main" id="{8CDF91BE-F0EE-E60A-097E-5532A606CF19}"/>
                  </a:ext>
                </a:extLst>
              </p:cNvPr>
              <p:cNvSpPr/>
              <p:nvPr/>
            </p:nvSpPr>
            <p:spPr>
              <a:xfrm>
                <a:off x="238125" y="2643950"/>
                <a:ext cx="308525" cy="431250"/>
              </a:xfrm>
              <a:custGeom>
                <a:avLst/>
                <a:gdLst/>
                <a:ahLst/>
                <a:cxnLst/>
                <a:rect l="l" t="t" r="r" b="b"/>
                <a:pathLst>
                  <a:path w="12341" h="17250" extrusionOk="0">
                    <a:moveTo>
                      <a:pt x="12341" y="0"/>
                    </a:moveTo>
                    <a:lnTo>
                      <a:pt x="12341" y="0"/>
                    </a:lnTo>
                    <a:cubicBezTo>
                      <a:pt x="12280" y="31"/>
                      <a:pt x="12189" y="31"/>
                      <a:pt x="12128" y="31"/>
                    </a:cubicBezTo>
                    <a:cubicBezTo>
                      <a:pt x="10699" y="274"/>
                      <a:pt x="9301" y="699"/>
                      <a:pt x="8024" y="1247"/>
                    </a:cubicBezTo>
                    <a:cubicBezTo>
                      <a:pt x="4711" y="2706"/>
                      <a:pt x="1854" y="5168"/>
                      <a:pt x="0" y="8238"/>
                    </a:cubicBezTo>
                    <a:lnTo>
                      <a:pt x="0" y="17174"/>
                    </a:lnTo>
                    <a:cubicBezTo>
                      <a:pt x="207" y="17225"/>
                      <a:pt x="420" y="17250"/>
                      <a:pt x="636" y="17250"/>
                    </a:cubicBezTo>
                    <a:cubicBezTo>
                      <a:pt x="1437" y="17250"/>
                      <a:pt x="2272" y="16917"/>
                      <a:pt x="2918" y="16414"/>
                    </a:cubicBezTo>
                    <a:cubicBezTo>
                      <a:pt x="3921" y="15654"/>
                      <a:pt x="4559" y="14529"/>
                      <a:pt x="5167" y="13405"/>
                    </a:cubicBezTo>
                    <a:cubicBezTo>
                      <a:pt x="7508" y="9149"/>
                      <a:pt x="9787" y="4864"/>
                      <a:pt x="12158" y="304"/>
                    </a:cubicBezTo>
                    <a:cubicBezTo>
                      <a:pt x="12189" y="304"/>
                      <a:pt x="12189" y="274"/>
                      <a:pt x="12189" y="274"/>
                    </a:cubicBezTo>
                    <a:cubicBezTo>
                      <a:pt x="12219" y="244"/>
                      <a:pt x="12219" y="183"/>
                      <a:pt x="12280" y="152"/>
                    </a:cubicBezTo>
                    <a:cubicBezTo>
                      <a:pt x="12310" y="122"/>
                      <a:pt x="12310" y="31"/>
                      <a:pt x="123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8" name="Google Shape;345;p3">
                <a:extLst>
                  <a:ext uri="{FF2B5EF4-FFF2-40B4-BE49-F238E27FC236}">
                    <a16:creationId xmlns:a16="http://schemas.microsoft.com/office/drawing/2014/main" id="{57F14E6F-CAF2-CFEE-7F11-EC7A7D176FB1}"/>
                  </a:ext>
                </a:extLst>
              </p:cNvPr>
              <p:cNvSpPr/>
              <p:nvPr/>
            </p:nvSpPr>
            <p:spPr>
              <a:xfrm>
                <a:off x="453925" y="2647750"/>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97" y="18191"/>
                      <a:pt x="9849" y="16353"/>
                    </a:cubicBezTo>
                    <a:cubicBezTo>
                      <a:pt x="10305" y="14469"/>
                      <a:pt x="9879" y="12493"/>
                      <a:pt x="9271" y="10639"/>
                    </a:cubicBezTo>
                    <a:cubicBezTo>
                      <a:pt x="8055" y="6779"/>
                      <a:pt x="6201" y="3192"/>
                      <a:pt x="39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9" name="Google Shape;346;p3">
                <a:extLst>
                  <a:ext uri="{FF2B5EF4-FFF2-40B4-BE49-F238E27FC236}">
                    <a16:creationId xmlns:a16="http://schemas.microsoft.com/office/drawing/2014/main" id="{46F6FEE5-DF59-9516-7DCA-C8078A71A542}"/>
                  </a:ext>
                </a:extLst>
              </p:cNvPr>
              <p:cNvSpPr/>
              <p:nvPr/>
            </p:nvSpPr>
            <p:spPr>
              <a:xfrm>
                <a:off x="546625" y="2315775"/>
                <a:ext cx="489400" cy="340350"/>
              </a:xfrm>
              <a:custGeom>
                <a:avLst/>
                <a:gdLst/>
                <a:ahLst/>
                <a:cxnLst/>
                <a:rect l="l" t="t" r="r" b="b"/>
                <a:pathLst>
                  <a:path w="19576" h="13614" extrusionOk="0">
                    <a:moveTo>
                      <a:pt x="15703" y="0"/>
                    </a:moveTo>
                    <a:cubicBezTo>
                      <a:pt x="14912" y="0"/>
                      <a:pt x="14097" y="176"/>
                      <a:pt x="13344" y="422"/>
                    </a:cubicBezTo>
                    <a:cubicBezTo>
                      <a:pt x="7265" y="2459"/>
                      <a:pt x="2888" y="7899"/>
                      <a:pt x="1" y="13614"/>
                    </a:cubicBezTo>
                    <a:lnTo>
                      <a:pt x="1" y="13614"/>
                    </a:lnTo>
                    <a:cubicBezTo>
                      <a:pt x="3466" y="10696"/>
                      <a:pt x="8451" y="10361"/>
                      <a:pt x="12949" y="9146"/>
                    </a:cubicBezTo>
                    <a:cubicBezTo>
                      <a:pt x="14986" y="8598"/>
                      <a:pt x="17022" y="7778"/>
                      <a:pt x="18268" y="6136"/>
                    </a:cubicBezTo>
                    <a:cubicBezTo>
                      <a:pt x="19545" y="4495"/>
                      <a:pt x="19575" y="1759"/>
                      <a:pt x="17873" y="604"/>
                    </a:cubicBezTo>
                    <a:cubicBezTo>
                      <a:pt x="17227" y="169"/>
                      <a:pt x="16477" y="0"/>
                      <a:pt x="157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0" name="Google Shape;347;p3">
                <a:extLst>
                  <a:ext uri="{FF2B5EF4-FFF2-40B4-BE49-F238E27FC236}">
                    <a16:creationId xmlns:a16="http://schemas.microsoft.com/office/drawing/2014/main" id="{C6C7722E-A39D-0FCA-C0E8-F0563AFD2654}"/>
                  </a:ext>
                </a:extLst>
              </p:cNvPr>
              <p:cNvSpPr/>
              <p:nvPr/>
            </p:nvSpPr>
            <p:spPr>
              <a:xfrm>
                <a:off x="542075" y="2552375"/>
                <a:ext cx="527375" cy="219150"/>
              </a:xfrm>
              <a:custGeom>
                <a:avLst/>
                <a:gdLst/>
                <a:ahLst/>
                <a:cxnLst/>
                <a:rect l="l" t="t" r="r" b="b"/>
                <a:pathLst>
                  <a:path w="21095" h="8766" extrusionOk="0">
                    <a:moveTo>
                      <a:pt x="12682" y="1"/>
                    </a:moveTo>
                    <a:cubicBezTo>
                      <a:pt x="8169" y="1"/>
                      <a:pt x="3681" y="1417"/>
                      <a:pt x="0" y="3998"/>
                    </a:cubicBezTo>
                    <a:cubicBezTo>
                      <a:pt x="2310" y="4150"/>
                      <a:pt x="4499" y="4910"/>
                      <a:pt x="6444" y="5882"/>
                    </a:cubicBezTo>
                    <a:cubicBezTo>
                      <a:pt x="8481" y="6794"/>
                      <a:pt x="10365" y="7888"/>
                      <a:pt x="12493" y="8466"/>
                    </a:cubicBezTo>
                    <a:cubicBezTo>
                      <a:pt x="13267" y="8654"/>
                      <a:pt x="14081" y="8765"/>
                      <a:pt x="14886" y="8765"/>
                    </a:cubicBezTo>
                    <a:cubicBezTo>
                      <a:pt x="16293" y="8765"/>
                      <a:pt x="17671" y="8424"/>
                      <a:pt x="18754" y="7554"/>
                    </a:cubicBezTo>
                    <a:cubicBezTo>
                      <a:pt x="20517" y="6217"/>
                      <a:pt x="21095" y="3359"/>
                      <a:pt x="19606" y="1779"/>
                    </a:cubicBezTo>
                    <a:cubicBezTo>
                      <a:pt x="18815" y="897"/>
                      <a:pt x="17569" y="563"/>
                      <a:pt x="16353" y="320"/>
                    </a:cubicBezTo>
                    <a:cubicBezTo>
                      <a:pt x="15138" y="105"/>
                      <a:pt x="13909" y="1"/>
                      <a:pt x="126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1" name="Google Shape;348;p3">
                <a:extLst>
                  <a:ext uri="{FF2B5EF4-FFF2-40B4-BE49-F238E27FC236}">
                    <a16:creationId xmlns:a16="http://schemas.microsoft.com/office/drawing/2014/main" id="{73F8E7E8-A5F3-61CB-196A-CFDCB984CB56}"/>
                  </a:ext>
                </a:extLst>
              </p:cNvPr>
              <p:cNvSpPr/>
              <p:nvPr/>
            </p:nvSpPr>
            <p:spPr>
              <a:xfrm>
                <a:off x="549675" y="2656350"/>
                <a:ext cx="423275" cy="360750"/>
              </a:xfrm>
              <a:custGeom>
                <a:avLst/>
                <a:gdLst/>
                <a:ahLst/>
                <a:cxnLst/>
                <a:rect l="l" t="t" r="r" b="b"/>
                <a:pathLst>
                  <a:path w="16931" h="14430" extrusionOk="0">
                    <a:moveTo>
                      <a:pt x="1367" y="1"/>
                    </a:moveTo>
                    <a:cubicBezTo>
                      <a:pt x="918" y="1"/>
                      <a:pt x="463" y="27"/>
                      <a:pt x="0" y="82"/>
                    </a:cubicBezTo>
                    <a:cubicBezTo>
                      <a:pt x="2614" y="3790"/>
                      <a:pt x="5198" y="7498"/>
                      <a:pt x="8085" y="10994"/>
                    </a:cubicBezTo>
                    <a:cubicBezTo>
                      <a:pt x="9028" y="12119"/>
                      <a:pt x="10031" y="13274"/>
                      <a:pt x="11368" y="13942"/>
                    </a:cubicBezTo>
                    <a:cubicBezTo>
                      <a:pt x="11996" y="14249"/>
                      <a:pt x="12723" y="14429"/>
                      <a:pt x="13433" y="14429"/>
                    </a:cubicBezTo>
                    <a:cubicBezTo>
                      <a:pt x="14200" y="14429"/>
                      <a:pt x="14948" y="14219"/>
                      <a:pt x="15532" y="13729"/>
                    </a:cubicBezTo>
                    <a:cubicBezTo>
                      <a:pt x="16779" y="12635"/>
                      <a:pt x="16931" y="10690"/>
                      <a:pt x="16262" y="9201"/>
                    </a:cubicBezTo>
                    <a:cubicBezTo>
                      <a:pt x="15624" y="7681"/>
                      <a:pt x="14317" y="6556"/>
                      <a:pt x="13070" y="5523"/>
                    </a:cubicBezTo>
                    <a:cubicBezTo>
                      <a:pt x="9751" y="2674"/>
                      <a:pt x="5904" y="1"/>
                      <a:pt x="136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 name="Google Shape;349;p3">
              <a:extLst>
                <a:ext uri="{FF2B5EF4-FFF2-40B4-BE49-F238E27FC236}">
                  <a16:creationId xmlns:a16="http://schemas.microsoft.com/office/drawing/2014/main" id="{D25ABEF8-288B-6B95-861A-0F22E2E37907}"/>
                </a:ext>
              </a:extLst>
            </p:cNvPr>
            <p:cNvGrpSpPr/>
            <p:nvPr/>
          </p:nvGrpSpPr>
          <p:grpSpPr>
            <a:xfrm>
              <a:off x="1609375" y="2486500"/>
              <a:ext cx="1205225" cy="2911950"/>
              <a:chOff x="1456975" y="2715100"/>
              <a:chExt cx="1205225" cy="2911950"/>
            </a:xfrm>
          </p:grpSpPr>
          <p:sp>
            <p:nvSpPr>
              <p:cNvPr id="9023" name="Google Shape;350;p3">
                <a:extLst>
                  <a:ext uri="{FF2B5EF4-FFF2-40B4-BE49-F238E27FC236}">
                    <a16:creationId xmlns:a16="http://schemas.microsoft.com/office/drawing/2014/main" id="{E67E96AC-60BB-F739-B078-809CC2052DD8}"/>
                  </a:ext>
                </a:extLst>
              </p:cNvPr>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6" name="Google Shape;351;p3">
                <a:extLst>
                  <a:ext uri="{FF2B5EF4-FFF2-40B4-BE49-F238E27FC236}">
                    <a16:creationId xmlns:a16="http://schemas.microsoft.com/office/drawing/2014/main" id="{DF7AD44D-2B09-BB89-884C-0A3B5A9B09D0}"/>
                  </a:ext>
                </a:extLst>
              </p:cNvPr>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7" name="Google Shape;352;p3">
                <a:extLst>
                  <a:ext uri="{FF2B5EF4-FFF2-40B4-BE49-F238E27FC236}">
                    <a16:creationId xmlns:a16="http://schemas.microsoft.com/office/drawing/2014/main" id="{E2AF2E80-53C2-4D8A-B32D-ACEAA7591054}"/>
                  </a:ext>
                </a:extLst>
              </p:cNvPr>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8" name="Google Shape;353;p3">
                <a:extLst>
                  <a:ext uri="{FF2B5EF4-FFF2-40B4-BE49-F238E27FC236}">
                    <a16:creationId xmlns:a16="http://schemas.microsoft.com/office/drawing/2014/main" id="{99CAD416-A004-7955-5836-3FB5DA4C92A7}"/>
                  </a:ext>
                </a:extLst>
              </p:cNvPr>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9" name="Google Shape;354;p3">
                <a:extLst>
                  <a:ext uri="{FF2B5EF4-FFF2-40B4-BE49-F238E27FC236}">
                    <a16:creationId xmlns:a16="http://schemas.microsoft.com/office/drawing/2014/main" id="{1E043E02-CEE8-5081-A24A-B75E0361370B}"/>
                  </a:ext>
                </a:extLst>
              </p:cNvPr>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0" name="Google Shape;355;p3">
                <a:extLst>
                  <a:ext uri="{FF2B5EF4-FFF2-40B4-BE49-F238E27FC236}">
                    <a16:creationId xmlns:a16="http://schemas.microsoft.com/office/drawing/2014/main" id="{725AC1A5-7B91-3859-EEC2-3C4D8B4BBFBE}"/>
                  </a:ext>
                </a:extLst>
              </p:cNvPr>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1" name="Google Shape;356;p3">
                <a:extLst>
                  <a:ext uri="{FF2B5EF4-FFF2-40B4-BE49-F238E27FC236}">
                    <a16:creationId xmlns:a16="http://schemas.microsoft.com/office/drawing/2014/main" id="{D706D98B-FDF7-9A47-E742-14614C692745}"/>
                  </a:ext>
                </a:extLst>
              </p:cNvPr>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2" name="Google Shape;357;p3">
                <a:extLst>
                  <a:ext uri="{FF2B5EF4-FFF2-40B4-BE49-F238E27FC236}">
                    <a16:creationId xmlns:a16="http://schemas.microsoft.com/office/drawing/2014/main" id="{7ED0048F-C9B9-AFC5-F7DA-AD397DEEEB82}"/>
                  </a:ext>
                </a:extLst>
              </p:cNvPr>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3" name="Google Shape;358;p3">
                <a:extLst>
                  <a:ext uri="{FF2B5EF4-FFF2-40B4-BE49-F238E27FC236}">
                    <a16:creationId xmlns:a16="http://schemas.microsoft.com/office/drawing/2014/main" id="{B3D91374-6C79-537F-2668-017124AB6FC5}"/>
                  </a:ext>
                </a:extLst>
              </p:cNvPr>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 name="Google Shape;359;p3">
              <a:extLst>
                <a:ext uri="{FF2B5EF4-FFF2-40B4-BE49-F238E27FC236}">
                  <a16:creationId xmlns:a16="http://schemas.microsoft.com/office/drawing/2014/main" id="{882C0368-820E-88B6-1E03-CE719B96B1CA}"/>
                </a:ext>
              </a:extLst>
            </p:cNvPr>
            <p:cNvGrpSpPr/>
            <p:nvPr/>
          </p:nvGrpSpPr>
          <p:grpSpPr>
            <a:xfrm>
              <a:off x="360125" y="2047550"/>
              <a:ext cx="1299425" cy="2300975"/>
              <a:chOff x="207725" y="2276150"/>
              <a:chExt cx="1299425" cy="2300975"/>
            </a:xfrm>
          </p:grpSpPr>
          <p:sp>
            <p:nvSpPr>
              <p:cNvPr id="9008" name="Google Shape;360;p3">
                <a:extLst>
                  <a:ext uri="{FF2B5EF4-FFF2-40B4-BE49-F238E27FC236}">
                    <a16:creationId xmlns:a16="http://schemas.microsoft.com/office/drawing/2014/main" id="{0280CE97-666A-F06E-9A3C-9E46636B0DDB}"/>
                  </a:ext>
                </a:extLst>
              </p:cNvPr>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009" name="Google Shape;361;p3">
                <a:extLst>
                  <a:ext uri="{FF2B5EF4-FFF2-40B4-BE49-F238E27FC236}">
                    <a16:creationId xmlns:a16="http://schemas.microsoft.com/office/drawing/2014/main" id="{D52A2470-FD18-CB45-524A-2DEB26DDA369}"/>
                  </a:ext>
                </a:extLst>
              </p:cNvPr>
              <p:cNvGrpSpPr/>
              <p:nvPr/>
            </p:nvGrpSpPr>
            <p:grpSpPr>
              <a:xfrm>
                <a:off x="207725" y="2276150"/>
                <a:ext cx="1299425" cy="2300975"/>
                <a:chOff x="207725" y="2276150"/>
                <a:chExt cx="1299425" cy="2300975"/>
              </a:xfrm>
            </p:grpSpPr>
            <p:sp>
              <p:nvSpPr>
                <p:cNvPr id="9010" name="Google Shape;362;p3">
                  <a:extLst>
                    <a:ext uri="{FF2B5EF4-FFF2-40B4-BE49-F238E27FC236}">
                      <a16:creationId xmlns:a16="http://schemas.microsoft.com/office/drawing/2014/main" id="{780A8E84-669D-4899-3804-A82E26FAD30F}"/>
                    </a:ext>
                  </a:extLst>
                </p:cNvPr>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1" name="Google Shape;363;p3">
                  <a:extLst>
                    <a:ext uri="{FF2B5EF4-FFF2-40B4-BE49-F238E27FC236}">
                      <a16:creationId xmlns:a16="http://schemas.microsoft.com/office/drawing/2014/main" id="{D566ABD2-4FD6-7428-CAB7-B45B200B6B47}"/>
                    </a:ext>
                  </a:extLst>
                </p:cNvPr>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2" name="Google Shape;364;p3">
                  <a:extLst>
                    <a:ext uri="{FF2B5EF4-FFF2-40B4-BE49-F238E27FC236}">
                      <a16:creationId xmlns:a16="http://schemas.microsoft.com/office/drawing/2014/main" id="{1A292BC9-7AD3-632B-B385-12FFF5420223}"/>
                    </a:ext>
                  </a:extLst>
                </p:cNvPr>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3" name="Google Shape;365;p3">
                  <a:extLst>
                    <a:ext uri="{FF2B5EF4-FFF2-40B4-BE49-F238E27FC236}">
                      <a16:creationId xmlns:a16="http://schemas.microsoft.com/office/drawing/2014/main" id="{8E77F013-F727-FAE0-CA9A-461ADDE3B67A}"/>
                    </a:ext>
                  </a:extLst>
                </p:cNvPr>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4" name="Google Shape;366;p3">
                  <a:extLst>
                    <a:ext uri="{FF2B5EF4-FFF2-40B4-BE49-F238E27FC236}">
                      <a16:creationId xmlns:a16="http://schemas.microsoft.com/office/drawing/2014/main" id="{26486D7D-2955-EB1D-4E31-A55CA0258926}"/>
                    </a:ext>
                  </a:extLst>
                </p:cNvPr>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5" name="Google Shape;367;p3">
                  <a:extLst>
                    <a:ext uri="{FF2B5EF4-FFF2-40B4-BE49-F238E27FC236}">
                      <a16:creationId xmlns:a16="http://schemas.microsoft.com/office/drawing/2014/main" id="{B26EC86F-D193-BE7A-4DA1-413B4B5831D5}"/>
                    </a:ext>
                  </a:extLst>
                </p:cNvPr>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6" name="Google Shape;368;p3">
                  <a:extLst>
                    <a:ext uri="{FF2B5EF4-FFF2-40B4-BE49-F238E27FC236}">
                      <a16:creationId xmlns:a16="http://schemas.microsoft.com/office/drawing/2014/main" id="{57E12D58-B881-11C6-E2AA-8B51D698A836}"/>
                    </a:ext>
                  </a:extLst>
                </p:cNvPr>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7" name="Google Shape;369;p3">
                  <a:extLst>
                    <a:ext uri="{FF2B5EF4-FFF2-40B4-BE49-F238E27FC236}">
                      <a16:creationId xmlns:a16="http://schemas.microsoft.com/office/drawing/2014/main" id="{C456808D-CFAA-18D4-7573-846FBD6030A2}"/>
                    </a:ext>
                  </a:extLst>
                </p:cNvPr>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8" name="Google Shape;370;p3">
                  <a:extLst>
                    <a:ext uri="{FF2B5EF4-FFF2-40B4-BE49-F238E27FC236}">
                      <a16:creationId xmlns:a16="http://schemas.microsoft.com/office/drawing/2014/main" id="{D8936D5B-E76F-7848-DCE5-EBAFD91307B0}"/>
                    </a:ext>
                  </a:extLst>
                </p:cNvPr>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9" name="Google Shape;371;p3">
                  <a:extLst>
                    <a:ext uri="{FF2B5EF4-FFF2-40B4-BE49-F238E27FC236}">
                      <a16:creationId xmlns:a16="http://schemas.microsoft.com/office/drawing/2014/main" id="{D9FEC325-CAF1-656A-2345-42643D34D9FF}"/>
                    </a:ext>
                  </a:extLst>
                </p:cNvPr>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0" name="Google Shape;372;p3">
                  <a:extLst>
                    <a:ext uri="{FF2B5EF4-FFF2-40B4-BE49-F238E27FC236}">
                      <a16:creationId xmlns:a16="http://schemas.microsoft.com/office/drawing/2014/main" id="{6AF773A7-CE1B-14F3-F551-14BBF030AAB0}"/>
                    </a:ext>
                  </a:extLst>
                </p:cNvPr>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1" name="Google Shape;373;p3">
                  <a:extLst>
                    <a:ext uri="{FF2B5EF4-FFF2-40B4-BE49-F238E27FC236}">
                      <a16:creationId xmlns:a16="http://schemas.microsoft.com/office/drawing/2014/main" id="{10DAA70D-48AE-BB52-E15B-2FAF2A6CA538}"/>
                    </a:ext>
                  </a:extLst>
                </p:cNvPr>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2" name="Google Shape;374;p3">
                  <a:extLst>
                    <a:ext uri="{FF2B5EF4-FFF2-40B4-BE49-F238E27FC236}">
                      <a16:creationId xmlns:a16="http://schemas.microsoft.com/office/drawing/2014/main" id="{61C2C418-964D-1910-D8A7-A1CF6A7E8D08}"/>
                    </a:ext>
                  </a:extLst>
                </p:cNvPr>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 name="Google Shape;375;p3">
              <a:extLst>
                <a:ext uri="{FF2B5EF4-FFF2-40B4-BE49-F238E27FC236}">
                  <a16:creationId xmlns:a16="http://schemas.microsoft.com/office/drawing/2014/main" id="{8C3AF074-224F-2664-B812-CB99C37C1F88}"/>
                </a:ext>
              </a:extLst>
            </p:cNvPr>
            <p:cNvGrpSpPr/>
            <p:nvPr/>
          </p:nvGrpSpPr>
          <p:grpSpPr>
            <a:xfrm>
              <a:off x="9800" y="4115075"/>
              <a:ext cx="1219850" cy="1176125"/>
              <a:chOff x="-142600" y="4343675"/>
              <a:chExt cx="1219850" cy="1176125"/>
            </a:xfrm>
          </p:grpSpPr>
          <p:sp>
            <p:nvSpPr>
              <p:cNvPr id="9002" name="Google Shape;376;p3">
                <a:extLst>
                  <a:ext uri="{FF2B5EF4-FFF2-40B4-BE49-F238E27FC236}">
                    <a16:creationId xmlns:a16="http://schemas.microsoft.com/office/drawing/2014/main" id="{7FC4C967-B558-AEE3-8259-0A025736D219}"/>
                  </a:ext>
                </a:extLst>
              </p:cNvPr>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3" name="Google Shape;377;p3">
                <a:extLst>
                  <a:ext uri="{FF2B5EF4-FFF2-40B4-BE49-F238E27FC236}">
                    <a16:creationId xmlns:a16="http://schemas.microsoft.com/office/drawing/2014/main" id="{C8718154-888A-3FBE-7FD5-5106E435E055}"/>
                  </a:ext>
                </a:extLst>
              </p:cNvPr>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4" name="Google Shape;378;p3">
                <a:extLst>
                  <a:ext uri="{FF2B5EF4-FFF2-40B4-BE49-F238E27FC236}">
                    <a16:creationId xmlns:a16="http://schemas.microsoft.com/office/drawing/2014/main" id="{891B7EE8-239F-A3D1-2B7F-457FD4963D52}"/>
                  </a:ext>
                </a:extLst>
              </p:cNvPr>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5" name="Google Shape;379;p3">
                <a:extLst>
                  <a:ext uri="{FF2B5EF4-FFF2-40B4-BE49-F238E27FC236}">
                    <a16:creationId xmlns:a16="http://schemas.microsoft.com/office/drawing/2014/main" id="{0827EFC5-8A69-6C2D-57FF-053E67C25381}"/>
                  </a:ext>
                </a:extLst>
              </p:cNvPr>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6" name="Google Shape;380;p3">
                <a:extLst>
                  <a:ext uri="{FF2B5EF4-FFF2-40B4-BE49-F238E27FC236}">
                    <a16:creationId xmlns:a16="http://schemas.microsoft.com/office/drawing/2014/main" id="{A80ABC09-7B2E-770F-6B03-D4BE8990E50B}"/>
                  </a:ext>
                </a:extLst>
              </p:cNvPr>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7" name="Google Shape;381;p3">
                <a:extLst>
                  <a:ext uri="{FF2B5EF4-FFF2-40B4-BE49-F238E27FC236}">
                    <a16:creationId xmlns:a16="http://schemas.microsoft.com/office/drawing/2014/main" id="{EE59DE7C-3CA0-B9A8-C460-96297DB90F2D}"/>
                  </a:ext>
                </a:extLst>
              </p:cNvPr>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382;p3">
              <a:extLst>
                <a:ext uri="{FF2B5EF4-FFF2-40B4-BE49-F238E27FC236}">
                  <a16:creationId xmlns:a16="http://schemas.microsoft.com/office/drawing/2014/main" id="{708DE9CC-74E0-1868-66F7-C8AF147C5F37}"/>
                </a:ext>
              </a:extLst>
            </p:cNvPr>
            <p:cNvGrpSpPr/>
            <p:nvPr/>
          </p:nvGrpSpPr>
          <p:grpSpPr>
            <a:xfrm>
              <a:off x="598500" y="3971650"/>
              <a:ext cx="1720650" cy="1263675"/>
              <a:chOff x="446100" y="4200250"/>
              <a:chExt cx="1720650" cy="1263675"/>
            </a:xfrm>
          </p:grpSpPr>
          <p:sp>
            <p:nvSpPr>
              <p:cNvPr id="61" name="Google Shape;383;p3">
                <a:extLst>
                  <a:ext uri="{FF2B5EF4-FFF2-40B4-BE49-F238E27FC236}">
                    <a16:creationId xmlns:a16="http://schemas.microsoft.com/office/drawing/2014/main" id="{741307A9-C383-DBF1-A8A9-019322A88C31}"/>
                  </a:ext>
                </a:extLst>
              </p:cNvPr>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84;p3">
                <a:extLst>
                  <a:ext uri="{FF2B5EF4-FFF2-40B4-BE49-F238E27FC236}">
                    <a16:creationId xmlns:a16="http://schemas.microsoft.com/office/drawing/2014/main" id="{CC1717C7-25C6-FF6B-1F76-6C050561C74F}"/>
                  </a:ext>
                </a:extLst>
              </p:cNvPr>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85;p3">
                <a:extLst>
                  <a:ext uri="{FF2B5EF4-FFF2-40B4-BE49-F238E27FC236}">
                    <a16:creationId xmlns:a16="http://schemas.microsoft.com/office/drawing/2014/main" id="{DE60AEDC-EC69-ED00-FA18-13DF626C7790}"/>
                  </a:ext>
                </a:extLst>
              </p:cNvPr>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3" name="Google Shape;386;p3">
                <a:extLst>
                  <a:ext uri="{FF2B5EF4-FFF2-40B4-BE49-F238E27FC236}">
                    <a16:creationId xmlns:a16="http://schemas.microsoft.com/office/drawing/2014/main" id="{CB879205-73F4-243C-C997-43F1FF31AB06}"/>
                  </a:ext>
                </a:extLst>
              </p:cNvPr>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4" name="Google Shape;387;p3">
                <a:extLst>
                  <a:ext uri="{FF2B5EF4-FFF2-40B4-BE49-F238E27FC236}">
                    <a16:creationId xmlns:a16="http://schemas.microsoft.com/office/drawing/2014/main" id="{DE4F88DB-C995-A958-6C44-E30CB79BB281}"/>
                  </a:ext>
                </a:extLst>
              </p:cNvPr>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5" name="Google Shape;388;p3">
                <a:extLst>
                  <a:ext uri="{FF2B5EF4-FFF2-40B4-BE49-F238E27FC236}">
                    <a16:creationId xmlns:a16="http://schemas.microsoft.com/office/drawing/2014/main" id="{81ED720A-765B-4519-CEB5-3A7DE768F6E9}"/>
                  </a:ext>
                </a:extLst>
              </p:cNvPr>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6" name="Google Shape;389;p3">
                <a:extLst>
                  <a:ext uri="{FF2B5EF4-FFF2-40B4-BE49-F238E27FC236}">
                    <a16:creationId xmlns:a16="http://schemas.microsoft.com/office/drawing/2014/main" id="{4B52B53C-9B5C-60E8-A5F8-A13D06E8D57F}"/>
                  </a:ext>
                </a:extLst>
              </p:cNvPr>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7" name="Google Shape;390;p3">
                <a:extLst>
                  <a:ext uri="{FF2B5EF4-FFF2-40B4-BE49-F238E27FC236}">
                    <a16:creationId xmlns:a16="http://schemas.microsoft.com/office/drawing/2014/main" id="{6CAF9419-389D-6495-B110-08B4ABCEE194}"/>
                  </a:ext>
                </a:extLst>
              </p:cNvPr>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8" name="Google Shape;391;p3">
                <a:extLst>
                  <a:ext uri="{FF2B5EF4-FFF2-40B4-BE49-F238E27FC236}">
                    <a16:creationId xmlns:a16="http://schemas.microsoft.com/office/drawing/2014/main" id="{4B0FFF50-E6AC-737C-AF64-6130BAD334CF}"/>
                  </a:ext>
                </a:extLst>
              </p:cNvPr>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9" name="Google Shape;392;p3">
                <a:extLst>
                  <a:ext uri="{FF2B5EF4-FFF2-40B4-BE49-F238E27FC236}">
                    <a16:creationId xmlns:a16="http://schemas.microsoft.com/office/drawing/2014/main" id="{B35D3271-5717-C64E-D355-91E57C3CCD9C}"/>
                  </a:ext>
                </a:extLst>
              </p:cNvPr>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0" name="Google Shape;393;p3">
                <a:extLst>
                  <a:ext uri="{FF2B5EF4-FFF2-40B4-BE49-F238E27FC236}">
                    <a16:creationId xmlns:a16="http://schemas.microsoft.com/office/drawing/2014/main" id="{440881B2-CAD3-F14F-5E73-926B7AEDD2BC}"/>
                  </a:ext>
                </a:extLst>
              </p:cNvPr>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1" name="Google Shape;394;p3">
                <a:extLst>
                  <a:ext uri="{FF2B5EF4-FFF2-40B4-BE49-F238E27FC236}">
                    <a16:creationId xmlns:a16="http://schemas.microsoft.com/office/drawing/2014/main" id="{1386BCDC-48B5-C98B-FD20-535E99571BED}"/>
                  </a:ext>
                </a:extLst>
              </p:cNvPr>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2" name="Google Shape;395;p3">
                <a:extLst>
                  <a:ext uri="{FF2B5EF4-FFF2-40B4-BE49-F238E27FC236}">
                    <a16:creationId xmlns:a16="http://schemas.microsoft.com/office/drawing/2014/main" id="{E5C4DE52-B77E-9F2E-6930-CCA12A6ED08A}"/>
                  </a:ext>
                </a:extLst>
              </p:cNvPr>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3" name="Google Shape;396;p3">
                <a:extLst>
                  <a:ext uri="{FF2B5EF4-FFF2-40B4-BE49-F238E27FC236}">
                    <a16:creationId xmlns:a16="http://schemas.microsoft.com/office/drawing/2014/main" id="{FA94CEA7-1DAA-1B3D-CE9B-3528EE375B95}"/>
                  </a:ext>
                </a:extLst>
              </p:cNvPr>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4" name="Google Shape;397;p3">
                <a:extLst>
                  <a:ext uri="{FF2B5EF4-FFF2-40B4-BE49-F238E27FC236}">
                    <a16:creationId xmlns:a16="http://schemas.microsoft.com/office/drawing/2014/main" id="{7F1B8167-10A6-28E7-BA1D-3138AFD78614}"/>
                  </a:ext>
                </a:extLst>
              </p:cNvPr>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5" name="Google Shape;398;p3">
                <a:extLst>
                  <a:ext uri="{FF2B5EF4-FFF2-40B4-BE49-F238E27FC236}">
                    <a16:creationId xmlns:a16="http://schemas.microsoft.com/office/drawing/2014/main" id="{D52039D9-A48D-A8B5-DC3E-7F1D688D97BE}"/>
                  </a:ext>
                </a:extLst>
              </p:cNvPr>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6" name="Google Shape;399;p3">
                <a:extLst>
                  <a:ext uri="{FF2B5EF4-FFF2-40B4-BE49-F238E27FC236}">
                    <a16:creationId xmlns:a16="http://schemas.microsoft.com/office/drawing/2014/main" id="{80E55F2B-0D48-BCF1-856F-177DFDD60671}"/>
                  </a:ext>
                </a:extLst>
              </p:cNvPr>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7" name="Google Shape;400;p3">
                <a:extLst>
                  <a:ext uri="{FF2B5EF4-FFF2-40B4-BE49-F238E27FC236}">
                    <a16:creationId xmlns:a16="http://schemas.microsoft.com/office/drawing/2014/main" id="{CDB637E6-2721-869C-A2DB-8257CB948B2E}"/>
                  </a:ext>
                </a:extLst>
              </p:cNvPr>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8" name="Google Shape;401;p3">
                <a:extLst>
                  <a:ext uri="{FF2B5EF4-FFF2-40B4-BE49-F238E27FC236}">
                    <a16:creationId xmlns:a16="http://schemas.microsoft.com/office/drawing/2014/main" id="{928E326F-59CB-2678-9399-2FC807BFBA57}"/>
                  </a:ext>
                </a:extLst>
              </p:cNvPr>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9" name="Google Shape;402;p3">
                <a:extLst>
                  <a:ext uri="{FF2B5EF4-FFF2-40B4-BE49-F238E27FC236}">
                    <a16:creationId xmlns:a16="http://schemas.microsoft.com/office/drawing/2014/main" id="{986D1DEE-CC47-B8E3-BB59-5D0CC19AB2CB}"/>
                  </a:ext>
                </a:extLst>
              </p:cNvPr>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0" name="Google Shape;403;p3">
                <a:extLst>
                  <a:ext uri="{FF2B5EF4-FFF2-40B4-BE49-F238E27FC236}">
                    <a16:creationId xmlns:a16="http://schemas.microsoft.com/office/drawing/2014/main" id="{FBDEF15B-3BF7-1254-51F8-374269B8345E}"/>
                  </a:ext>
                </a:extLst>
              </p:cNvPr>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1" name="Google Shape;404;p3">
                <a:extLst>
                  <a:ext uri="{FF2B5EF4-FFF2-40B4-BE49-F238E27FC236}">
                    <a16:creationId xmlns:a16="http://schemas.microsoft.com/office/drawing/2014/main" id="{8E08CEED-888F-8FFE-EBF3-13660FA2064F}"/>
                  </a:ext>
                </a:extLst>
              </p:cNvPr>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2" name="Google Shape;405;p3">
                <a:extLst>
                  <a:ext uri="{FF2B5EF4-FFF2-40B4-BE49-F238E27FC236}">
                    <a16:creationId xmlns:a16="http://schemas.microsoft.com/office/drawing/2014/main" id="{F25AEEF3-A6CB-BF91-6AB9-D09078DEFF68}"/>
                  </a:ext>
                </a:extLst>
              </p:cNvPr>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3" name="Google Shape;406;p3">
                <a:extLst>
                  <a:ext uri="{FF2B5EF4-FFF2-40B4-BE49-F238E27FC236}">
                    <a16:creationId xmlns:a16="http://schemas.microsoft.com/office/drawing/2014/main" id="{C5977F6A-5D8A-F097-249A-E59DE1F8B1E3}"/>
                  </a:ext>
                </a:extLst>
              </p:cNvPr>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4" name="Google Shape;407;p3">
                <a:extLst>
                  <a:ext uri="{FF2B5EF4-FFF2-40B4-BE49-F238E27FC236}">
                    <a16:creationId xmlns:a16="http://schemas.microsoft.com/office/drawing/2014/main" id="{0B0AC5A9-521C-ED75-56EE-AD4D256E4DDC}"/>
                  </a:ext>
                </a:extLst>
              </p:cNvPr>
              <p:cNvSpPr/>
              <p:nvPr/>
            </p:nvSpPr>
            <p:spPr>
              <a:xfrm>
                <a:off x="1469100" y="4358415"/>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5" name="Google Shape;408;p3">
                <a:extLst>
                  <a:ext uri="{FF2B5EF4-FFF2-40B4-BE49-F238E27FC236}">
                    <a16:creationId xmlns:a16="http://schemas.microsoft.com/office/drawing/2014/main" id="{B762B4DB-70AC-2D82-36DB-BF16E131A685}"/>
                  </a:ext>
                </a:extLst>
              </p:cNvPr>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6" name="Google Shape;409;p3">
                <a:extLst>
                  <a:ext uri="{FF2B5EF4-FFF2-40B4-BE49-F238E27FC236}">
                    <a16:creationId xmlns:a16="http://schemas.microsoft.com/office/drawing/2014/main" id="{2AA021AA-472B-DFA1-1FE8-8F3B185876CA}"/>
                  </a:ext>
                </a:extLst>
              </p:cNvPr>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7" name="Google Shape;410;p3">
                <a:extLst>
                  <a:ext uri="{FF2B5EF4-FFF2-40B4-BE49-F238E27FC236}">
                    <a16:creationId xmlns:a16="http://schemas.microsoft.com/office/drawing/2014/main" id="{3B31D771-A886-776D-418B-88E90A5497C4}"/>
                  </a:ext>
                </a:extLst>
              </p:cNvPr>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8" name="Google Shape;411;p3">
                <a:extLst>
                  <a:ext uri="{FF2B5EF4-FFF2-40B4-BE49-F238E27FC236}">
                    <a16:creationId xmlns:a16="http://schemas.microsoft.com/office/drawing/2014/main" id="{8C8B5B6D-A3E4-D624-B678-E4C95FDA2FC0}"/>
                  </a:ext>
                </a:extLst>
              </p:cNvPr>
              <p:cNvSpPr/>
              <p:nvPr/>
            </p:nvSpPr>
            <p:spPr>
              <a:xfrm>
                <a:off x="1601725" y="4321040"/>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9" name="Google Shape;412;p3">
                <a:extLst>
                  <a:ext uri="{FF2B5EF4-FFF2-40B4-BE49-F238E27FC236}">
                    <a16:creationId xmlns:a16="http://schemas.microsoft.com/office/drawing/2014/main" id="{147D75E0-DA25-EFDD-51A8-7EDDDFF31153}"/>
                  </a:ext>
                </a:extLst>
              </p:cNvPr>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0" name="Google Shape;413;p3">
                <a:extLst>
                  <a:ext uri="{FF2B5EF4-FFF2-40B4-BE49-F238E27FC236}">
                    <a16:creationId xmlns:a16="http://schemas.microsoft.com/office/drawing/2014/main" id="{E44159FB-694C-0EB8-31FC-1F374A849AE1}"/>
                  </a:ext>
                </a:extLst>
              </p:cNvPr>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1" name="Google Shape;414;p3">
                <a:extLst>
                  <a:ext uri="{FF2B5EF4-FFF2-40B4-BE49-F238E27FC236}">
                    <a16:creationId xmlns:a16="http://schemas.microsoft.com/office/drawing/2014/main" id="{68DB09F9-9C37-766D-D0ED-A63D20A28037}"/>
                  </a:ext>
                </a:extLst>
              </p:cNvPr>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 name="Google Shape;415;p3">
              <a:extLst>
                <a:ext uri="{FF2B5EF4-FFF2-40B4-BE49-F238E27FC236}">
                  <a16:creationId xmlns:a16="http://schemas.microsoft.com/office/drawing/2014/main" id="{CA31A587-0F68-25B4-95FC-FD6CEB0AB900}"/>
                </a:ext>
              </a:extLst>
            </p:cNvPr>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416;p3">
              <a:extLst>
                <a:ext uri="{FF2B5EF4-FFF2-40B4-BE49-F238E27FC236}">
                  <a16:creationId xmlns:a16="http://schemas.microsoft.com/office/drawing/2014/main" id="{82C536A6-67F2-4CBE-C5AF-FCE99A3D527F}"/>
                </a:ext>
              </a:extLst>
            </p:cNvPr>
            <p:cNvSpPr/>
            <p:nvPr/>
          </p:nvSpPr>
          <p:spPr>
            <a:xfrm>
              <a:off x="1074650" y="9025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417;p3">
              <a:extLst>
                <a:ext uri="{FF2B5EF4-FFF2-40B4-BE49-F238E27FC236}">
                  <a16:creationId xmlns:a16="http://schemas.microsoft.com/office/drawing/2014/main" id="{5D364F77-4C87-FD72-9C4D-84784F1092DE}"/>
                </a:ext>
              </a:extLst>
            </p:cNvPr>
            <p:cNvSpPr/>
            <p:nvPr/>
          </p:nvSpPr>
          <p:spPr>
            <a:xfrm>
              <a:off x="1963950" y="174680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 name="Google Shape;418;p3">
              <a:extLst>
                <a:ext uri="{FF2B5EF4-FFF2-40B4-BE49-F238E27FC236}">
                  <a16:creationId xmlns:a16="http://schemas.microsoft.com/office/drawing/2014/main" id="{E837766B-3E89-731B-D0BB-CCEDA5C08866}"/>
                </a:ext>
              </a:extLst>
            </p:cNvPr>
            <p:cNvGrpSpPr/>
            <p:nvPr/>
          </p:nvGrpSpPr>
          <p:grpSpPr>
            <a:xfrm>
              <a:off x="7033800" y="4497475"/>
              <a:ext cx="1664950" cy="852975"/>
              <a:chOff x="4976050" y="4611525"/>
              <a:chExt cx="1664950" cy="852975"/>
            </a:xfrm>
          </p:grpSpPr>
          <p:sp>
            <p:nvSpPr>
              <p:cNvPr id="59" name="Google Shape;419;p3">
                <a:extLst>
                  <a:ext uri="{FF2B5EF4-FFF2-40B4-BE49-F238E27FC236}">
                    <a16:creationId xmlns:a16="http://schemas.microsoft.com/office/drawing/2014/main" id="{54832925-483E-8166-F083-DC4D8287A006}"/>
                  </a:ext>
                </a:extLst>
              </p:cNvPr>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420;p3">
                <a:extLst>
                  <a:ext uri="{FF2B5EF4-FFF2-40B4-BE49-F238E27FC236}">
                    <a16:creationId xmlns:a16="http://schemas.microsoft.com/office/drawing/2014/main" id="{950A1C78-BC67-ECC1-E70E-2CEF54026148}"/>
                  </a:ext>
                </a:extLst>
              </p:cNvPr>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 name="Google Shape;421;p3">
              <a:extLst>
                <a:ext uri="{FF2B5EF4-FFF2-40B4-BE49-F238E27FC236}">
                  <a16:creationId xmlns:a16="http://schemas.microsoft.com/office/drawing/2014/main" id="{3633AEF1-C8F6-CF31-62A3-87E5BF00C176}"/>
                </a:ext>
              </a:extLst>
            </p:cNvPr>
            <p:cNvGrpSpPr/>
            <p:nvPr/>
          </p:nvGrpSpPr>
          <p:grpSpPr>
            <a:xfrm>
              <a:off x="8333450" y="3500163"/>
              <a:ext cx="997000" cy="1029175"/>
              <a:chOff x="6240500" y="3229575"/>
              <a:chExt cx="997000" cy="1029175"/>
            </a:xfrm>
          </p:grpSpPr>
          <p:sp>
            <p:nvSpPr>
              <p:cNvPr id="49" name="Google Shape;422;p3">
                <a:extLst>
                  <a:ext uri="{FF2B5EF4-FFF2-40B4-BE49-F238E27FC236}">
                    <a16:creationId xmlns:a16="http://schemas.microsoft.com/office/drawing/2014/main" id="{19D7466A-05D0-C53D-7F32-6B180DE213CB}"/>
                  </a:ext>
                </a:extLst>
              </p:cNvPr>
              <p:cNvSpPr/>
              <p:nvPr/>
            </p:nvSpPr>
            <p:spPr>
              <a:xfrm>
                <a:off x="6555100" y="3229575"/>
                <a:ext cx="209750" cy="523075"/>
              </a:xfrm>
              <a:custGeom>
                <a:avLst/>
                <a:gdLst/>
                <a:ahLst/>
                <a:cxnLst/>
                <a:rect l="l" t="t" r="r" b="b"/>
                <a:pathLst>
                  <a:path w="8390" h="20923" extrusionOk="0">
                    <a:moveTo>
                      <a:pt x="3506" y="1"/>
                    </a:moveTo>
                    <a:cubicBezTo>
                      <a:pt x="2599" y="1"/>
                      <a:pt x="1697" y="558"/>
                      <a:pt x="1216" y="1378"/>
                    </a:cubicBezTo>
                    <a:cubicBezTo>
                      <a:pt x="669" y="2229"/>
                      <a:pt x="517" y="3293"/>
                      <a:pt x="456" y="4266"/>
                    </a:cubicBezTo>
                    <a:cubicBezTo>
                      <a:pt x="0" y="10497"/>
                      <a:pt x="2675" y="16880"/>
                      <a:pt x="7447" y="20922"/>
                    </a:cubicBezTo>
                    <a:cubicBezTo>
                      <a:pt x="8086" y="14904"/>
                      <a:pt x="8390" y="8643"/>
                      <a:pt x="6384" y="2928"/>
                    </a:cubicBezTo>
                    <a:cubicBezTo>
                      <a:pt x="5928" y="1652"/>
                      <a:pt x="5077" y="193"/>
                      <a:pt x="3709" y="10"/>
                    </a:cubicBezTo>
                    <a:cubicBezTo>
                      <a:pt x="3641" y="4"/>
                      <a:pt x="3573" y="1"/>
                      <a:pt x="35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423;p3">
                <a:extLst>
                  <a:ext uri="{FF2B5EF4-FFF2-40B4-BE49-F238E27FC236}">
                    <a16:creationId xmlns:a16="http://schemas.microsoft.com/office/drawing/2014/main" id="{0B653B14-8BFB-05F5-573C-4D653AE341E5}"/>
                  </a:ext>
                </a:extLst>
              </p:cNvPr>
              <p:cNvSpPr/>
              <p:nvPr/>
            </p:nvSpPr>
            <p:spPr>
              <a:xfrm>
                <a:off x="6240500" y="3477250"/>
                <a:ext cx="491675" cy="276150"/>
              </a:xfrm>
              <a:custGeom>
                <a:avLst/>
                <a:gdLst/>
                <a:ahLst/>
                <a:cxnLst/>
                <a:rect l="l" t="t" r="r" b="b"/>
                <a:pathLst>
                  <a:path w="19667" h="11046" extrusionOk="0">
                    <a:moveTo>
                      <a:pt x="4691" y="1"/>
                    </a:moveTo>
                    <a:cubicBezTo>
                      <a:pt x="4383" y="1"/>
                      <a:pt x="4075" y="24"/>
                      <a:pt x="3770" y="73"/>
                    </a:cubicBezTo>
                    <a:cubicBezTo>
                      <a:pt x="2615" y="255"/>
                      <a:pt x="1520" y="833"/>
                      <a:pt x="943" y="1806"/>
                    </a:cubicBezTo>
                    <a:cubicBezTo>
                      <a:pt x="1" y="3386"/>
                      <a:pt x="609" y="5544"/>
                      <a:pt x="1885" y="6882"/>
                    </a:cubicBezTo>
                    <a:cubicBezTo>
                      <a:pt x="3648" y="8614"/>
                      <a:pt x="6232" y="9101"/>
                      <a:pt x="8663" y="9496"/>
                    </a:cubicBezTo>
                    <a:cubicBezTo>
                      <a:pt x="12341" y="10104"/>
                      <a:pt x="16019" y="10712"/>
                      <a:pt x="19667" y="11046"/>
                    </a:cubicBezTo>
                    <a:cubicBezTo>
                      <a:pt x="16262" y="6639"/>
                      <a:pt x="12463" y="2049"/>
                      <a:pt x="7144" y="407"/>
                    </a:cubicBezTo>
                    <a:cubicBezTo>
                      <a:pt x="6346" y="164"/>
                      <a:pt x="5517" y="1"/>
                      <a:pt x="46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424;p3">
                <a:extLst>
                  <a:ext uri="{FF2B5EF4-FFF2-40B4-BE49-F238E27FC236}">
                    <a16:creationId xmlns:a16="http://schemas.microsoft.com/office/drawing/2014/main" id="{70CD1C6B-B950-F230-B1F0-54C9F36675E7}"/>
                  </a:ext>
                </a:extLst>
              </p:cNvPr>
              <p:cNvSpPr/>
              <p:nvPr/>
            </p:nvSpPr>
            <p:spPr>
              <a:xfrm>
                <a:off x="6281550" y="3741175"/>
                <a:ext cx="455950" cy="307250"/>
              </a:xfrm>
              <a:custGeom>
                <a:avLst/>
                <a:gdLst/>
                <a:ahLst/>
                <a:cxnLst/>
                <a:rect l="l" t="t" r="r" b="b"/>
                <a:pathLst>
                  <a:path w="18238" h="12290" extrusionOk="0">
                    <a:moveTo>
                      <a:pt x="11228" y="1"/>
                    </a:moveTo>
                    <a:cubicBezTo>
                      <a:pt x="11133" y="1"/>
                      <a:pt x="11038" y="1"/>
                      <a:pt x="10942" y="3"/>
                    </a:cubicBezTo>
                    <a:cubicBezTo>
                      <a:pt x="8450" y="33"/>
                      <a:pt x="5988" y="580"/>
                      <a:pt x="3891" y="1887"/>
                    </a:cubicBezTo>
                    <a:cubicBezTo>
                      <a:pt x="1854" y="3224"/>
                      <a:pt x="304" y="5443"/>
                      <a:pt x="91" y="7905"/>
                    </a:cubicBezTo>
                    <a:cubicBezTo>
                      <a:pt x="0" y="9608"/>
                      <a:pt x="760" y="11553"/>
                      <a:pt x="2371" y="12130"/>
                    </a:cubicBezTo>
                    <a:cubicBezTo>
                      <a:pt x="2703" y="12241"/>
                      <a:pt x="3045" y="12290"/>
                      <a:pt x="3389" y="12290"/>
                    </a:cubicBezTo>
                    <a:cubicBezTo>
                      <a:pt x="4272" y="12290"/>
                      <a:pt x="5170" y="11969"/>
                      <a:pt x="5958" y="11553"/>
                    </a:cubicBezTo>
                    <a:cubicBezTo>
                      <a:pt x="10973" y="8969"/>
                      <a:pt x="13921" y="3498"/>
                      <a:pt x="18237" y="762"/>
                    </a:cubicBezTo>
                    <a:cubicBezTo>
                      <a:pt x="15901" y="354"/>
                      <a:pt x="13564" y="1"/>
                      <a:pt x="112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425;p3">
                <a:extLst>
                  <a:ext uri="{FF2B5EF4-FFF2-40B4-BE49-F238E27FC236}">
                    <a16:creationId xmlns:a16="http://schemas.microsoft.com/office/drawing/2014/main" id="{ED58C621-D30F-E496-A05E-2C4400A6FC33}"/>
                  </a:ext>
                </a:extLst>
              </p:cNvPr>
              <p:cNvSpPr/>
              <p:nvPr/>
            </p:nvSpPr>
            <p:spPr>
              <a:xfrm>
                <a:off x="6541425" y="3754150"/>
                <a:ext cx="190750" cy="504600"/>
              </a:xfrm>
              <a:custGeom>
                <a:avLst/>
                <a:gdLst/>
                <a:ahLst/>
                <a:cxnLst/>
                <a:rect l="l" t="t" r="r" b="b"/>
                <a:pathLst>
                  <a:path w="7630" h="20184" extrusionOk="0">
                    <a:moveTo>
                      <a:pt x="7599" y="0"/>
                    </a:moveTo>
                    <a:lnTo>
                      <a:pt x="7599" y="0"/>
                    </a:lnTo>
                    <a:cubicBezTo>
                      <a:pt x="2675" y="3617"/>
                      <a:pt x="0" y="10122"/>
                      <a:pt x="1034" y="16171"/>
                    </a:cubicBezTo>
                    <a:cubicBezTo>
                      <a:pt x="1186" y="17083"/>
                      <a:pt x="1399" y="17994"/>
                      <a:pt x="1946" y="18785"/>
                    </a:cubicBezTo>
                    <a:cubicBezTo>
                      <a:pt x="2462" y="19545"/>
                      <a:pt x="3314" y="20153"/>
                      <a:pt x="4225" y="20183"/>
                    </a:cubicBezTo>
                    <a:cubicBezTo>
                      <a:pt x="4244" y="20183"/>
                      <a:pt x="4264" y="20184"/>
                      <a:pt x="4283" y="20184"/>
                    </a:cubicBezTo>
                    <a:cubicBezTo>
                      <a:pt x="5475" y="20184"/>
                      <a:pt x="6513" y="19254"/>
                      <a:pt x="6991" y="18177"/>
                    </a:cubicBezTo>
                    <a:cubicBezTo>
                      <a:pt x="7478" y="17083"/>
                      <a:pt x="7539" y="15806"/>
                      <a:pt x="7539" y="14590"/>
                    </a:cubicBezTo>
                    <a:cubicBezTo>
                      <a:pt x="7599" y="9818"/>
                      <a:pt x="7630" y="5076"/>
                      <a:pt x="75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426;p3">
                <a:extLst>
                  <a:ext uri="{FF2B5EF4-FFF2-40B4-BE49-F238E27FC236}">
                    <a16:creationId xmlns:a16="http://schemas.microsoft.com/office/drawing/2014/main" id="{7CD74208-8A9E-9A3F-2465-C592EEE26262}"/>
                  </a:ext>
                </a:extLst>
              </p:cNvPr>
              <p:cNvSpPr/>
              <p:nvPr/>
            </p:nvSpPr>
            <p:spPr>
              <a:xfrm>
                <a:off x="6723025" y="3754150"/>
                <a:ext cx="332100" cy="409750"/>
              </a:xfrm>
              <a:custGeom>
                <a:avLst/>
                <a:gdLst/>
                <a:ahLst/>
                <a:cxnLst/>
                <a:rect l="l" t="t" r="r" b="b"/>
                <a:pathLst>
                  <a:path w="13284" h="16390" extrusionOk="0">
                    <a:moveTo>
                      <a:pt x="609" y="0"/>
                    </a:moveTo>
                    <a:lnTo>
                      <a:pt x="609" y="0"/>
                    </a:lnTo>
                    <a:cubicBezTo>
                      <a:pt x="1" y="4924"/>
                      <a:pt x="1551" y="10000"/>
                      <a:pt x="4773" y="13739"/>
                    </a:cubicBezTo>
                    <a:cubicBezTo>
                      <a:pt x="5594" y="14651"/>
                      <a:pt x="6445" y="15472"/>
                      <a:pt x="7539" y="15958"/>
                    </a:cubicBezTo>
                    <a:cubicBezTo>
                      <a:pt x="8141" y="16235"/>
                      <a:pt x="8787" y="16389"/>
                      <a:pt x="9420" y="16389"/>
                    </a:cubicBezTo>
                    <a:cubicBezTo>
                      <a:pt x="9970" y="16389"/>
                      <a:pt x="10510" y="16273"/>
                      <a:pt x="11004" y="16019"/>
                    </a:cubicBezTo>
                    <a:cubicBezTo>
                      <a:pt x="12676" y="15168"/>
                      <a:pt x="13284" y="13010"/>
                      <a:pt x="12828" y="11186"/>
                    </a:cubicBezTo>
                    <a:cubicBezTo>
                      <a:pt x="12372" y="9393"/>
                      <a:pt x="11126" y="7903"/>
                      <a:pt x="9788" y="6627"/>
                    </a:cubicBezTo>
                    <a:cubicBezTo>
                      <a:pt x="7053" y="3952"/>
                      <a:pt x="3861" y="1733"/>
                      <a:pt x="6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427;p3">
                <a:extLst>
                  <a:ext uri="{FF2B5EF4-FFF2-40B4-BE49-F238E27FC236}">
                    <a16:creationId xmlns:a16="http://schemas.microsoft.com/office/drawing/2014/main" id="{A57B0650-AD41-7332-CD25-B7143543761D}"/>
                  </a:ext>
                </a:extLst>
              </p:cNvPr>
              <p:cNvSpPr/>
              <p:nvPr/>
            </p:nvSpPr>
            <p:spPr>
              <a:xfrm>
                <a:off x="6733675" y="3289300"/>
                <a:ext cx="313100" cy="475500"/>
              </a:xfrm>
              <a:custGeom>
                <a:avLst/>
                <a:gdLst/>
                <a:ahLst/>
                <a:cxnLst/>
                <a:rect l="l" t="t" r="r" b="b"/>
                <a:pathLst>
                  <a:path w="12524" h="19020" extrusionOk="0">
                    <a:moveTo>
                      <a:pt x="9005" y="0"/>
                    </a:moveTo>
                    <a:cubicBezTo>
                      <a:pt x="7681" y="0"/>
                      <a:pt x="6451" y="900"/>
                      <a:pt x="5502" y="1877"/>
                    </a:cubicBezTo>
                    <a:cubicBezTo>
                      <a:pt x="1247" y="6345"/>
                      <a:pt x="0" y="12880"/>
                      <a:pt x="92" y="19020"/>
                    </a:cubicBezTo>
                    <a:cubicBezTo>
                      <a:pt x="1733" y="15038"/>
                      <a:pt x="5806" y="12485"/>
                      <a:pt x="9028" y="9445"/>
                    </a:cubicBezTo>
                    <a:cubicBezTo>
                      <a:pt x="10517" y="8108"/>
                      <a:pt x="11916" y="6527"/>
                      <a:pt x="12220" y="4552"/>
                    </a:cubicBezTo>
                    <a:cubicBezTo>
                      <a:pt x="12524" y="2576"/>
                      <a:pt x="11338" y="266"/>
                      <a:pt x="9362" y="23"/>
                    </a:cubicBezTo>
                    <a:cubicBezTo>
                      <a:pt x="9243" y="8"/>
                      <a:pt x="9124" y="0"/>
                      <a:pt x="90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428;p3">
                <a:extLst>
                  <a:ext uri="{FF2B5EF4-FFF2-40B4-BE49-F238E27FC236}">
                    <a16:creationId xmlns:a16="http://schemas.microsoft.com/office/drawing/2014/main" id="{ACA65DFE-0725-6CFE-3077-63CA59528BFA}"/>
                  </a:ext>
                </a:extLst>
              </p:cNvPr>
              <p:cNvSpPr/>
              <p:nvPr/>
            </p:nvSpPr>
            <p:spPr>
              <a:xfrm>
                <a:off x="6730625" y="3492200"/>
                <a:ext cx="459000" cy="271850"/>
              </a:xfrm>
              <a:custGeom>
                <a:avLst/>
                <a:gdLst/>
                <a:ahLst/>
                <a:cxnLst/>
                <a:rect l="l" t="t" r="r" b="b"/>
                <a:pathLst>
                  <a:path w="18360" h="10874" extrusionOk="0">
                    <a:moveTo>
                      <a:pt x="14464" y="1"/>
                    </a:moveTo>
                    <a:cubicBezTo>
                      <a:pt x="13694" y="1"/>
                      <a:pt x="12915" y="196"/>
                      <a:pt x="12190" y="417"/>
                    </a:cubicBezTo>
                    <a:cubicBezTo>
                      <a:pt x="6962" y="2120"/>
                      <a:pt x="2463" y="5980"/>
                      <a:pt x="1" y="10873"/>
                    </a:cubicBezTo>
                    <a:cubicBezTo>
                      <a:pt x="2037" y="9992"/>
                      <a:pt x="4226" y="9658"/>
                      <a:pt x="6354" y="9536"/>
                    </a:cubicBezTo>
                    <a:cubicBezTo>
                      <a:pt x="8421" y="9414"/>
                      <a:pt x="10548" y="9536"/>
                      <a:pt x="12615" y="9050"/>
                    </a:cubicBezTo>
                    <a:cubicBezTo>
                      <a:pt x="14621" y="8563"/>
                      <a:pt x="16627" y="7378"/>
                      <a:pt x="17509" y="5463"/>
                    </a:cubicBezTo>
                    <a:cubicBezTo>
                      <a:pt x="18360" y="3518"/>
                      <a:pt x="17600" y="873"/>
                      <a:pt x="15624" y="174"/>
                    </a:cubicBezTo>
                    <a:cubicBezTo>
                      <a:pt x="15245" y="51"/>
                      <a:pt x="14856" y="1"/>
                      <a:pt x="144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429;p3">
                <a:extLst>
                  <a:ext uri="{FF2B5EF4-FFF2-40B4-BE49-F238E27FC236}">
                    <a16:creationId xmlns:a16="http://schemas.microsoft.com/office/drawing/2014/main" id="{D687A92C-894E-0D38-F191-F6C1CBE486E3}"/>
                  </a:ext>
                </a:extLst>
              </p:cNvPr>
              <p:cNvSpPr/>
              <p:nvPr/>
            </p:nvSpPr>
            <p:spPr>
              <a:xfrm>
                <a:off x="6739750" y="3713400"/>
                <a:ext cx="497750" cy="217850"/>
              </a:xfrm>
              <a:custGeom>
                <a:avLst/>
                <a:gdLst/>
                <a:ahLst/>
                <a:cxnLst/>
                <a:rect l="l" t="t" r="r" b="b"/>
                <a:pathLst>
                  <a:path w="19910" h="8714" extrusionOk="0">
                    <a:moveTo>
                      <a:pt x="7350" y="1"/>
                    </a:moveTo>
                    <a:cubicBezTo>
                      <a:pt x="4774" y="1"/>
                      <a:pt x="2253" y="526"/>
                      <a:pt x="1" y="2056"/>
                    </a:cubicBezTo>
                    <a:cubicBezTo>
                      <a:pt x="3891" y="4032"/>
                      <a:pt x="7752" y="6007"/>
                      <a:pt x="11764" y="7679"/>
                    </a:cubicBezTo>
                    <a:cubicBezTo>
                      <a:pt x="13004" y="8211"/>
                      <a:pt x="14331" y="8714"/>
                      <a:pt x="15744" y="8714"/>
                    </a:cubicBezTo>
                    <a:cubicBezTo>
                      <a:pt x="15785" y="8714"/>
                      <a:pt x="15826" y="8713"/>
                      <a:pt x="15867" y="8712"/>
                    </a:cubicBezTo>
                    <a:cubicBezTo>
                      <a:pt x="17265" y="8682"/>
                      <a:pt x="18785" y="7953"/>
                      <a:pt x="19302" y="6646"/>
                    </a:cubicBezTo>
                    <a:cubicBezTo>
                      <a:pt x="19910" y="5217"/>
                      <a:pt x="19120" y="3454"/>
                      <a:pt x="17904" y="2481"/>
                    </a:cubicBezTo>
                    <a:cubicBezTo>
                      <a:pt x="16688" y="1478"/>
                      <a:pt x="15107" y="1114"/>
                      <a:pt x="13588" y="779"/>
                    </a:cubicBezTo>
                    <a:cubicBezTo>
                      <a:pt x="11549" y="344"/>
                      <a:pt x="9432" y="1"/>
                      <a:pt x="73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430;p3">
                <a:extLst>
                  <a:ext uri="{FF2B5EF4-FFF2-40B4-BE49-F238E27FC236}">
                    <a16:creationId xmlns:a16="http://schemas.microsoft.com/office/drawing/2014/main" id="{6644F01E-D754-0700-7C58-57EF8025D3CF}"/>
                  </a:ext>
                </a:extLst>
              </p:cNvPr>
              <p:cNvSpPr/>
              <p:nvPr/>
            </p:nvSpPr>
            <p:spPr>
              <a:xfrm>
                <a:off x="6466200" y="3412625"/>
                <a:ext cx="626175" cy="660250"/>
              </a:xfrm>
              <a:custGeom>
                <a:avLst/>
                <a:gdLst/>
                <a:ahLst/>
                <a:cxnLst/>
                <a:rect l="l" t="t" r="r" b="b"/>
                <a:pathLst>
                  <a:path w="25047" h="26410" extrusionOk="0">
                    <a:moveTo>
                      <a:pt x="7735" y="0"/>
                    </a:moveTo>
                    <a:cubicBezTo>
                      <a:pt x="7717" y="0"/>
                      <a:pt x="7690" y="14"/>
                      <a:pt x="7690" y="14"/>
                    </a:cubicBezTo>
                    <a:cubicBezTo>
                      <a:pt x="7690" y="2050"/>
                      <a:pt x="7599" y="4087"/>
                      <a:pt x="7751" y="6154"/>
                    </a:cubicBezTo>
                    <a:cubicBezTo>
                      <a:pt x="7873" y="7947"/>
                      <a:pt x="8146" y="9771"/>
                      <a:pt x="8633" y="11473"/>
                    </a:cubicBezTo>
                    <a:cubicBezTo>
                      <a:pt x="6019" y="9679"/>
                      <a:pt x="3040" y="8342"/>
                      <a:pt x="31" y="7521"/>
                    </a:cubicBezTo>
                    <a:cubicBezTo>
                      <a:pt x="0" y="7521"/>
                      <a:pt x="0" y="7582"/>
                      <a:pt x="0" y="7582"/>
                    </a:cubicBezTo>
                    <a:cubicBezTo>
                      <a:pt x="1550" y="8494"/>
                      <a:pt x="2979" y="9558"/>
                      <a:pt x="4377" y="10683"/>
                    </a:cubicBezTo>
                    <a:cubicBezTo>
                      <a:pt x="5593" y="11594"/>
                      <a:pt x="6778" y="12506"/>
                      <a:pt x="8025" y="13297"/>
                    </a:cubicBezTo>
                    <a:cubicBezTo>
                      <a:pt x="8025" y="13357"/>
                      <a:pt x="7994" y="13449"/>
                      <a:pt x="7994" y="13479"/>
                    </a:cubicBezTo>
                    <a:lnTo>
                      <a:pt x="7994" y="13570"/>
                    </a:lnTo>
                    <a:cubicBezTo>
                      <a:pt x="6718" y="13874"/>
                      <a:pt x="5563" y="14391"/>
                      <a:pt x="4499" y="15090"/>
                    </a:cubicBezTo>
                    <a:cubicBezTo>
                      <a:pt x="2766" y="16154"/>
                      <a:pt x="1338" y="17552"/>
                      <a:pt x="274" y="19224"/>
                    </a:cubicBezTo>
                    <a:cubicBezTo>
                      <a:pt x="274" y="19245"/>
                      <a:pt x="289" y="19267"/>
                      <a:pt x="309" y="19267"/>
                    </a:cubicBezTo>
                    <a:cubicBezTo>
                      <a:pt x="317" y="19267"/>
                      <a:pt x="326" y="19263"/>
                      <a:pt x="335" y="19254"/>
                    </a:cubicBezTo>
                    <a:cubicBezTo>
                      <a:pt x="1763" y="17886"/>
                      <a:pt x="3465" y="16974"/>
                      <a:pt x="5167" y="16336"/>
                    </a:cubicBezTo>
                    <a:cubicBezTo>
                      <a:pt x="6201" y="15941"/>
                      <a:pt x="7265" y="15637"/>
                      <a:pt x="8298" y="15424"/>
                    </a:cubicBezTo>
                    <a:cubicBezTo>
                      <a:pt x="8359" y="15576"/>
                      <a:pt x="8450" y="15698"/>
                      <a:pt x="8511" y="15850"/>
                    </a:cubicBezTo>
                    <a:cubicBezTo>
                      <a:pt x="7751" y="17096"/>
                      <a:pt x="7265" y="18464"/>
                      <a:pt x="6991" y="19862"/>
                    </a:cubicBezTo>
                    <a:cubicBezTo>
                      <a:pt x="6566" y="22081"/>
                      <a:pt x="6778" y="24361"/>
                      <a:pt x="7538" y="26397"/>
                    </a:cubicBezTo>
                    <a:cubicBezTo>
                      <a:pt x="7538" y="26406"/>
                      <a:pt x="7544" y="26410"/>
                      <a:pt x="7551" y="26410"/>
                    </a:cubicBezTo>
                    <a:cubicBezTo>
                      <a:pt x="7569" y="26410"/>
                      <a:pt x="7599" y="26388"/>
                      <a:pt x="7599" y="26367"/>
                    </a:cubicBezTo>
                    <a:cubicBezTo>
                      <a:pt x="7295" y="24239"/>
                      <a:pt x="7690" y="22081"/>
                      <a:pt x="8389" y="20166"/>
                    </a:cubicBezTo>
                    <a:cubicBezTo>
                      <a:pt x="8815" y="19072"/>
                      <a:pt x="9362" y="18008"/>
                      <a:pt x="9970" y="17066"/>
                    </a:cubicBezTo>
                    <a:cubicBezTo>
                      <a:pt x="10365" y="17248"/>
                      <a:pt x="10791" y="17309"/>
                      <a:pt x="11247" y="17309"/>
                    </a:cubicBezTo>
                    <a:cubicBezTo>
                      <a:pt x="12766" y="20136"/>
                      <a:pt x="14894" y="22598"/>
                      <a:pt x="17326" y="24604"/>
                    </a:cubicBezTo>
                    <a:cubicBezTo>
                      <a:pt x="17326" y="24604"/>
                      <a:pt x="17417" y="24573"/>
                      <a:pt x="17417" y="24543"/>
                    </a:cubicBezTo>
                    <a:cubicBezTo>
                      <a:pt x="16231" y="22993"/>
                      <a:pt x="15228" y="21230"/>
                      <a:pt x="14377" y="19497"/>
                    </a:cubicBezTo>
                    <a:cubicBezTo>
                      <a:pt x="13921" y="18585"/>
                      <a:pt x="13465" y="17674"/>
                      <a:pt x="13040" y="16762"/>
                    </a:cubicBezTo>
                    <a:cubicBezTo>
                      <a:pt x="13617" y="16366"/>
                      <a:pt x="13982" y="15759"/>
                      <a:pt x="14225" y="15120"/>
                    </a:cubicBezTo>
                    <a:cubicBezTo>
                      <a:pt x="15411" y="15272"/>
                      <a:pt x="16566" y="15546"/>
                      <a:pt x="17721" y="15911"/>
                    </a:cubicBezTo>
                    <a:cubicBezTo>
                      <a:pt x="19210" y="16397"/>
                      <a:pt x="20639" y="17126"/>
                      <a:pt x="21976" y="18069"/>
                    </a:cubicBezTo>
                    <a:cubicBezTo>
                      <a:pt x="21976" y="18069"/>
                      <a:pt x="22037" y="18038"/>
                      <a:pt x="22037" y="18008"/>
                    </a:cubicBezTo>
                    <a:cubicBezTo>
                      <a:pt x="21034" y="16701"/>
                      <a:pt x="19818" y="15455"/>
                      <a:pt x="18298" y="14573"/>
                    </a:cubicBezTo>
                    <a:cubicBezTo>
                      <a:pt x="17113" y="13874"/>
                      <a:pt x="15745" y="13357"/>
                      <a:pt x="14347" y="13266"/>
                    </a:cubicBezTo>
                    <a:cubicBezTo>
                      <a:pt x="14286" y="13053"/>
                      <a:pt x="14256" y="12901"/>
                      <a:pt x="14195" y="12719"/>
                    </a:cubicBezTo>
                    <a:lnTo>
                      <a:pt x="14195" y="12689"/>
                    </a:lnTo>
                    <a:cubicBezTo>
                      <a:pt x="17818" y="11602"/>
                      <a:pt x="21351" y="10305"/>
                      <a:pt x="24973" y="9036"/>
                    </a:cubicBezTo>
                    <a:lnTo>
                      <a:pt x="24973" y="9036"/>
                    </a:lnTo>
                    <a:cubicBezTo>
                      <a:pt x="24978" y="9037"/>
                      <a:pt x="24983" y="9038"/>
                      <a:pt x="24988" y="9038"/>
                    </a:cubicBezTo>
                    <a:cubicBezTo>
                      <a:pt x="25006" y="9038"/>
                      <a:pt x="25026" y="9031"/>
                      <a:pt x="25046" y="9011"/>
                    </a:cubicBezTo>
                    <a:lnTo>
                      <a:pt x="25046" y="9011"/>
                    </a:lnTo>
                    <a:cubicBezTo>
                      <a:pt x="25022" y="9019"/>
                      <a:pt x="24998" y="9028"/>
                      <a:pt x="24973" y="9036"/>
                    </a:cubicBezTo>
                    <a:lnTo>
                      <a:pt x="24973" y="9036"/>
                    </a:lnTo>
                    <a:cubicBezTo>
                      <a:pt x="24945" y="9031"/>
                      <a:pt x="24925" y="9011"/>
                      <a:pt x="24925" y="9011"/>
                    </a:cubicBezTo>
                    <a:cubicBezTo>
                      <a:pt x="20943" y="9497"/>
                      <a:pt x="16718" y="9801"/>
                      <a:pt x="12888" y="11199"/>
                    </a:cubicBezTo>
                    <a:lnTo>
                      <a:pt x="12554" y="10986"/>
                    </a:lnTo>
                    <a:cubicBezTo>
                      <a:pt x="13678" y="7582"/>
                      <a:pt x="15259" y="4360"/>
                      <a:pt x="17417" y="1442"/>
                    </a:cubicBezTo>
                    <a:cubicBezTo>
                      <a:pt x="17417" y="1381"/>
                      <a:pt x="17356" y="1351"/>
                      <a:pt x="17326" y="1351"/>
                    </a:cubicBezTo>
                    <a:cubicBezTo>
                      <a:pt x="15624" y="2962"/>
                      <a:pt x="13982" y="4695"/>
                      <a:pt x="12645" y="6761"/>
                    </a:cubicBezTo>
                    <a:cubicBezTo>
                      <a:pt x="11885" y="7947"/>
                      <a:pt x="11216" y="9224"/>
                      <a:pt x="10730" y="10591"/>
                    </a:cubicBezTo>
                    <a:cubicBezTo>
                      <a:pt x="10578" y="10622"/>
                      <a:pt x="10456" y="10652"/>
                      <a:pt x="10304" y="10713"/>
                    </a:cubicBezTo>
                    <a:cubicBezTo>
                      <a:pt x="9453" y="7187"/>
                      <a:pt x="8541" y="3631"/>
                      <a:pt x="7751" y="14"/>
                    </a:cubicBezTo>
                    <a:cubicBezTo>
                      <a:pt x="7751" y="4"/>
                      <a:pt x="7744" y="0"/>
                      <a:pt x="77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431;p3">
                <a:extLst>
                  <a:ext uri="{FF2B5EF4-FFF2-40B4-BE49-F238E27FC236}">
                    <a16:creationId xmlns:a16="http://schemas.microsoft.com/office/drawing/2014/main" id="{B4D5A63B-9782-116E-9C4A-41E8538988CA}"/>
                  </a:ext>
                </a:extLst>
              </p:cNvPr>
              <p:cNvSpPr/>
              <p:nvPr/>
            </p:nvSpPr>
            <p:spPr>
              <a:xfrm>
                <a:off x="6659975" y="3677650"/>
                <a:ext cx="173275" cy="168950"/>
              </a:xfrm>
              <a:custGeom>
                <a:avLst/>
                <a:gdLst/>
                <a:ahLst/>
                <a:cxnLst/>
                <a:rect l="l" t="t" r="r" b="b"/>
                <a:pathLst>
                  <a:path w="6931" h="6758" extrusionOk="0">
                    <a:moveTo>
                      <a:pt x="3419" y="1"/>
                    </a:moveTo>
                    <a:cubicBezTo>
                      <a:pt x="3119" y="1"/>
                      <a:pt x="2808" y="54"/>
                      <a:pt x="2493" y="173"/>
                    </a:cubicBezTo>
                    <a:cubicBezTo>
                      <a:pt x="1307" y="629"/>
                      <a:pt x="395" y="1753"/>
                      <a:pt x="213" y="2969"/>
                    </a:cubicBezTo>
                    <a:cubicBezTo>
                      <a:pt x="0" y="4215"/>
                      <a:pt x="578" y="5553"/>
                      <a:pt x="1641" y="6221"/>
                    </a:cubicBezTo>
                    <a:cubicBezTo>
                      <a:pt x="2179" y="6575"/>
                      <a:pt x="2818" y="6757"/>
                      <a:pt x="3455" y="6757"/>
                    </a:cubicBezTo>
                    <a:cubicBezTo>
                      <a:pt x="4079" y="6757"/>
                      <a:pt x="4702" y="6582"/>
                      <a:pt x="5228" y="6221"/>
                    </a:cubicBezTo>
                    <a:cubicBezTo>
                      <a:pt x="6474" y="5401"/>
                      <a:pt x="6930" y="3577"/>
                      <a:pt x="6353" y="2148"/>
                    </a:cubicBezTo>
                    <a:cubicBezTo>
                      <a:pt x="5858" y="1034"/>
                      <a:pt x="4737" y="1"/>
                      <a:pt x="34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 name="Google Shape;432;p3">
              <a:extLst>
                <a:ext uri="{FF2B5EF4-FFF2-40B4-BE49-F238E27FC236}">
                  <a16:creationId xmlns:a16="http://schemas.microsoft.com/office/drawing/2014/main" id="{34C8831A-BE54-8CCC-7E3F-7B76252DE610}"/>
                </a:ext>
              </a:extLst>
            </p:cNvPr>
            <p:cNvGrpSpPr/>
            <p:nvPr/>
          </p:nvGrpSpPr>
          <p:grpSpPr>
            <a:xfrm>
              <a:off x="8022250" y="4124225"/>
              <a:ext cx="1350350" cy="1386925"/>
              <a:chOff x="582350" y="682150"/>
              <a:chExt cx="1350350" cy="1386925"/>
            </a:xfrm>
          </p:grpSpPr>
          <p:sp>
            <p:nvSpPr>
              <p:cNvPr id="21" name="Google Shape;433;p3">
                <a:extLst>
                  <a:ext uri="{FF2B5EF4-FFF2-40B4-BE49-F238E27FC236}">
                    <a16:creationId xmlns:a16="http://schemas.microsoft.com/office/drawing/2014/main" id="{C911EBCD-E585-6D3F-3BFC-A6AEA8704E1E}"/>
                  </a:ext>
                </a:extLst>
              </p:cNvPr>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434;p3">
                <a:extLst>
                  <a:ext uri="{FF2B5EF4-FFF2-40B4-BE49-F238E27FC236}">
                    <a16:creationId xmlns:a16="http://schemas.microsoft.com/office/drawing/2014/main" id="{08265A0A-636B-AED6-A97C-F0216C7EE6DA}"/>
                  </a:ext>
                </a:extLst>
              </p:cNvPr>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435;p3">
                <a:extLst>
                  <a:ext uri="{FF2B5EF4-FFF2-40B4-BE49-F238E27FC236}">
                    <a16:creationId xmlns:a16="http://schemas.microsoft.com/office/drawing/2014/main" id="{6E68C9C2-FCBA-EF2B-7249-74813FE6767A}"/>
                  </a:ext>
                </a:extLst>
              </p:cNvPr>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436;p3">
                <a:extLst>
                  <a:ext uri="{FF2B5EF4-FFF2-40B4-BE49-F238E27FC236}">
                    <a16:creationId xmlns:a16="http://schemas.microsoft.com/office/drawing/2014/main" id="{3B63F5B0-37A2-3F08-1BA4-D9F4E7353A08}"/>
                  </a:ext>
                </a:extLst>
              </p:cNvPr>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437;p3">
                <a:extLst>
                  <a:ext uri="{FF2B5EF4-FFF2-40B4-BE49-F238E27FC236}">
                    <a16:creationId xmlns:a16="http://schemas.microsoft.com/office/drawing/2014/main" id="{DBFAFD5C-26F8-B2EE-22BB-62BA06F83071}"/>
                  </a:ext>
                </a:extLst>
              </p:cNvPr>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438;p3">
                <a:extLst>
                  <a:ext uri="{FF2B5EF4-FFF2-40B4-BE49-F238E27FC236}">
                    <a16:creationId xmlns:a16="http://schemas.microsoft.com/office/drawing/2014/main" id="{DB85343A-7542-D3F7-AAAD-8F5C857D225D}"/>
                  </a:ext>
                </a:extLst>
              </p:cNvPr>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439;p3">
                <a:extLst>
                  <a:ext uri="{FF2B5EF4-FFF2-40B4-BE49-F238E27FC236}">
                    <a16:creationId xmlns:a16="http://schemas.microsoft.com/office/drawing/2014/main" id="{5F328F3F-E6E4-1801-9FBE-DB7B1624A60C}"/>
                  </a:ext>
                </a:extLst>
              </p:cNvPr>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440;p3">
                <a:extLst>
                  <a:ext uri="{FF2B5EF4-FFF2-40B4-BE49-F238E27FC236}">
                    <a16:creationId xmlns:a16="http://schemas.microsoft.com/office/drawing/2014/main" id="{64308A64-8143-3FD4-0416-82A093D97641}"/>
                  </a:ext>
                </a:extLst>
              </p:cNvPr>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441;p3">
                <a:extLst>
                  <a:ext uri="{FF2B5EF4-FFF2-40B4-BE49-F238E27FC236}">
                    <a16:creationId xmlns:a16="http://schemas.microsoft.com/office/drawing/2014/main" id="{E9A262A9-559B-8563-53DC-C1AED9F3A184}"/>
                  </a:ext>
                </a:extLst>
              </p:cNvPr>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442;p3">
                <a:extLst>
                  <a:ext uri="{FF2B5EF4-FFF2-40B4-BE49-F238E27FC236}">
                    <a16:creationId xmlns:a16="http://schemas.microsoft.com/office/drawing/2014/main" id="{0AC20201-B0EE-8758-46AD-35A9EE2E99FB}"/>
                  </a:ext>
                </a:extLst>
              </p:cNvPr>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443;p3">
                <a:extLst>
                  <a:ext uri="{FF2B5EF4-FFF2-40B4-BE49-F238E27FC236}">
                    <a16:creationId xmlns:a16="http://schemas.microsoft.com/office/drawing/2014/main" id="{34D63622-05AE-E621-75A6-C219F1D23F02}"/>
                  </a:ext>
                </a:extLst>
              </p:cNvPr>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444;p3">
                <a:extLst>
                  <a:ext uri="{FF2B5EF4-FFF2-40B4-BE49-F238E27FC236}">
                    <a16:creationId xmlns:a16="http://schemas.microsoft.com/office/drawing/2014/main" id="{BB6504BD-E6BA-F4AA-5350-145A5DF23EB3}"/>
                  </a:ext>
                </a:extLst>
              </p:cNvPr>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445;p3">
                <a:extLst>
                  <a:ext uri="{FF2B5EF4-FFF2-40B4-BE49-F238E27FC236}">
                    <a16:creationId xmlns:a16="http://schemas.microsoft.com/office/drawing/2014/main" id="{8A47D100-1621-8872-38FF-AF3BB0E90D8F}"/>
                  </a:ext>
                </a:extLst>
              </p:cNvPr>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446;p3">
                <a:extLst>
                  <a:ext uri="{FF2B5EF4-FFF2-40B4-BE49-F238E27FC236}">
                    <a16:creationId xmlns:a16="http://schemas.microsoft.com/office/drawing/2014/main" id="{76C2155D-3B1E-2B0B-183B-4C665A223829}"/>
                  </a:ext>
                </a:extLst>
              </p:cNvPr>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447;p3">
                <a:extLst>
                  <a:ext uri="{FF2B5EF4-FFF2-40B4-BE49-F238E27FC236}">
                    <a16:creationId xmlns:a16="http://schemas.microsoft.com/office/drawing/2014/main" id="{D6DFDE89-F073-32F0-9A3A-84B181C2F03F}"/>
                  </a:ext>
                </a:extLst>
              </p:cNvPr>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448;p3">
                <a:extLst>
                  <a:ext uri="{FF2B5EF4-FFF2-40B4-BE49-F238E27FC236}">
                    <a16:creationId xmlns:a16="http://schemas.microsoft.com/office/drawing/2014/main" id="{8FF44F06-0A89-5346-6D0D-617C4DCF0906}"/>
                  </a:ext>
                </a:extLst>
              </p:cNvPr>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449;p3">
                <a:extLst>
                  <a:ext uri="{FF2B5EF4-FFF2-40B4-BE49-F238E27FC236}">
                    <a16:creationId xmlns:a16="http://schemas.microsoft.com/office/drawing/2014/main" id="{ED196E71-EDFF-EEE6-1E58-6182F308BEA5}"/>
                  </a:ext>
                </a:extLst>
              </p:cNvPr>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450;p3">
                <a:extLst>
                  <a:ext uri="{FF2B5EF4-FFF2-40B4-BE49-F238E27FC236}">
                    <a16:creationId xmlns:a16="http://schemas.microsoft.com/office/drawing/2014/main" id="{78A220F8-6A52-FDD7-541C-3BB4838EC604}"/>
                  </a:ext>
                </a:extLst>
              </p:cNvPr>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451;p3">
                <a:extLst>
                  <a:ext uri="{FF2B5EF4-FFF2-40B4-BE49-F238E27FC236}">
                    <a16:creationId xmlns:a16="http://schemas.microsoft.com/office/drawing/2014/main" id="{800115DD-04ED-A399-5C6F-B486BE7F754D}"/>
                  </a:ext>
                </a:extLst>
              </p:cNvPr>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52;p3">
                <a:extLst>
                  <a:ext uri="{FF2B5EF4-FFF2-40B4-BE49-F238E27FC236}">
                    <a16:creationId xmlns:a16="http://schemas.microsoft.com/office/drawing/2014/main" id="{4E793769-E517-CD8C-A0B4-DD0E46342F49}"/>
                  </a:ext>
                </a:extLst>
              </p:cNvPr>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53;p3">
                <a:extLst>
                  <a:ext uri="{FF2B5EF4-FFF2-40B4-BE49-F238E27FC236}">
                    <a16:creationId xmlns:a16="http://schemas.microsoft.com/office/drawing/2014/main" id="{5CDF827D-6204-251F-7130-ADE19E6F6CDB}"/>
                  </a:ext>
                </a:extLst>
              </p:cNvPr>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54;p3">
                <a:extLst>
                  <a:ext uri="{FF2B5EF4-FFF2-40B4-BE49-F238E27FC236}">
                    <a16:creationId xmlns:a16="http://schemas.microsoft.com/office/drawing/2014/main" id="{81331912-3E56-7241-51DA-09E4FE537009}"/>
                  </a:ext>
                </a:extLst>
              </p:cNvPr>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55;p3">
                <a:extLst>
                  <a:ext uri="{FF2B5EF4-FFF2-40B4-BE49-F238E27FC236}">
                    <a16:creationId xmlns:a16="http://schemas.microsoft.com/office/drawing/2014/main" id="{0BFB2E32-3114-054D-9AC7-A7B3FA55AF0C}"/>
                  </a:ext>
                </a:extLst>
              </p:cNvPr>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56;p3">
                <a:extLst>
                  <a:ext uri="{FF2B5EF4-FFF2-40B4-BE49-F238E27FC236}">
                    <a16:creationId xmlns:a16="http://schemas.microsoft.com/office/drawing/2014/main" id="{ED26D7FA-1572-F76E-E151-96707101E2F6}"/>
                  </a:ext>
                </a:extLst>
              </p:cNvPr>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7;p3">
                <a:extLst>
                  <a:ext uri="{FF2B5EF4-FFF2-40B4-BE49-F238E27FC236}">
                    <a16:creationId xmlns:a16="http://schemas.microsoft.com/office/drawing/2014/main" id="{C245927B-A0B8-4536-A459-074D10BE955E}"/>
                  </a:ext>
                </a:extLst>
              </p:cNvPr>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58;p3">
                <a:extLst>
                  <a:ext uri="{FF2B5EF4-FFF2-40B4-BE49-F238E27FC236}">
                    <a16:creationId xmlns:a16="http://schemas.microsoft.com/office/drawing/2014/main" id="{0544DD2E-33FC-4379-9ACA-2B28C3F468F6}"/>
                  </a:ext>
                </a:extLst>
              </p:cNvPr>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59;p3">
                <a:extLst>
                  <a:ext uri="{FF2B5EF4-FFF2-40B4-BE49-F238E27FC236}">
                    <a16:creationId xmlns:a16="http://schemas.microsoft.com/office/drawing/2014/main" id="{77D7B597-7642-7BCF-C5F2-D8A004A71A35}"/>
                  </a:ext>
                </a:extLst>
              </p:cNvPr>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60;p3">
                <a:extLst>
                  <a:ext uri="{FF2B5EF4-FFF2-40B4-BE49-F238E27FC236}">
                    <a16:creationId xmlns:a16="http://schemas.microsoft.com/office/drawing/2014/main" id="{D5B65EA1-8DAD-444B-DBB4-8F4C7D54B63D}"/>
                  </a:ext>
                </a:extLst>
              </p:cNvPr>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 name="Google Shape;461;p3">
              <a:extLst>
                <a:ext uri="{FF2B5EF4-FFF2-40B4-BE49-F238E27FC236}">
                  <a16:creationId xmlns:a16="http://schemas.microsoft.com/office/drawing/2014/main" id="{97BC8E37-B6BE-28B6-7FF4-AD6C8C18A1E9}"/>
                </a:ext>
              </a:extLst>
            </p:cNvPr>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462;p3">
              <a:extLst>
                <a:ext uri="{FF2B5EF4-FFF2-40B4-BE49-F238E27FC236}">
                  <a16:creationId xmlns:a16="http://schemas.microsoft.com/office/drawing/2014/main" id="{90DEE8D6-5F60-6CEE-5490-740CC7C91672}"/>
                </a:ext>
              </a:extLst>
            </p:cNvPr>
            <p:cNvSpPr/>
            <p:nvPr/>
          </p:nvSpPr>
          <p:spPr>
            <a:xfrm>
              <a:off x="5897804"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19" name="Google Shape;8919;p66"/>
          <p:cNvGrpSpPr/>
          <p:nvPr/>
        </p:nvGrpSpPr>
        <p:grpSpPr>
          <a:xfrm flipH="1">
            <a:off x="251996" y="4299627"/>
            <a:ext cx="1167184" cy="971596"/>
            <a:chOff x="348525" y="8752625"/>
            <a:chExt cx="1114150" cy="927450"/>
          </a:xfrm>
        </p:grpSpPr>
        <p:sp>
          <p:nvSpPr>
            <p:cNvPr id="8920" name="Google Shape;8920;p66"/>
            <p:cNvSpPr/>
            <p:nvPr/>
          </p:nvSpPr>
          <p:spPr>
            <a:xfrm>
              <a:off x="348525" y="8752625"/>
              <a:ext cx="1114150" cy="927450"/>
            </a:xfrm>
            <a:custGeom>
              <a:avLst/>
              <a:gdLst/>
              <a:ahLst/>
              <a:cxnLst/>
              <a:rect l="l" t="t" r="r" b="b"/>
              <a:pathLst>
                <a:path w="44566" h="37098" extrusionOk="0">
                  <a:moveTo>
                    <a:pt x="13303" y="0"/>
                  </a:moveTo>
                  <a:cubicBezTo>
                    <a:pt x="11884" y="0"/>
                    <a:pt x="10573" y="643"/>
                    <a:pt x="9663" y="1767"/>
                  </a:cubicBezTo>
                  <a:cubicBezTo>
                    <a:pt x="9502" y="2008"/>
                    <a:pt x="9342" y="2248"/>
                    <a:pt x="9208" y="2516"/>
                  </a:cubicBezTo>
                  <a:cubicBezTo>
                    <a:pt x="8887" y="1981"/>
                    <a:pt x="8485" y="1499"/>
                    <a:pt x="8003" y="1098"/>
                  </a:cubicBezTo>
                  <a:cubicBezTo>
                    <a:pt x="7200" y="455"/>
                    <a:pt x="6183" y="134"/>
                    <a:pt x="5193" y="134"/>
                  </a:cubicBezTo>
                  <a:cubicBezTo>
                    <a:pt x="3748" y="134"/>
                    <a:pt x="2436" y="776"/>
                    <a:pt x="1526" y="1901"/>
                  </a:cubicBezTo>
                  <a:cubicBezTo>
                    <a:pt x="0" y="3908"/>
                    <a:pt x="322" y="6799"/>
                    <a:pt x="2329" y="8351"/>
                  </a:cubicBezTo>
                  <a:cubicBezTo>
                    <a:pt x="2704" y="8672"/>
                    <a:pt x="3132" y="8886"/>
                    <a:pt x="3587" y="9074"/>
                  </a:cubicBezTo>
                  <a:cubicBezTo>
                    <a:pt x="2463" y="10305"/>
                    <a:pt x="1874" y="11938"/>
                    <a:pt x="1874" y="13784"/>
                  </a:cubicBezTo>
                  <a:cubicBezTo>
                    <a:pt x="1874" y="16354"/>
                    <a:pt x="3052" y="19031"/>
                    <a:pt x="4925" y="20744"/>
                  </a:cubicBezTo>
                  <a:cubicBezTo>
                    <a:pt x="6424" y="22109"/>
                    <a:pt x="6424" y="25320"/>
                    <a:pt x="6424" y="27033"/>
                  </a:cubicBezTo>
                  <a:cubicBezTo>
                    <a:pt x="6424" y="28211"/>
                    <a:pt x="6611" y="30513"/>
                    <a:pt x="7869" y="32654"/>
                  </a:cubicBezTo>
                  <a:cubicBezTo>
                    <a:pt x="9234" y="34983"/>
                    <a:pt x="11483" y="36375"/>
                    <a:pt x="14159" y="36482"/>
                  </a:cubicBezTo>
                  <a:cubicBezTo>
                    <a:pt x="14481" y="36482"/>
                    <a:pt x="14775" y="36535"/>
                    <a:pt x="15123" y="36535"/>
                  </a:cubicBezTo>
                  <a:cubicBezTo>
                    <a:pt x="17773" y="36535"/>
                    <a:pt x="19593" y="35946"/>
                    <a:pt x="20797" y="35598"/>
                  </a:cubicBezTo>
                  <a:cubicBezTo>
                    <a:pt x="21172" y="35491"/>
                    <a:pt x="21573" y="35358"/>
                    <a:pt x="21814" y="35331"/>
                  </a:cubicBezTo>
                  <a:cubicBezTo>
                    <a:pt x="22002" y="35384"/>
                    <a:pt x="22457" y="35625"/>
                    <a:pt x="22724" y="35786"/>
                  </a:cubicBezTo>
                  <a:cubicBezTo>
                    <a:pt x="23688" y="36321"/>
                    <a:pt x="25026" y="37097"/>
                    <a:pt x="26686" y="37097"/>
                  </a:cubicBezTo>
                  <a:cubicBezTo>
                    <a:pt x="28399" y="37097"/>
                    <a:pt x="29683" y="36455"/>
                    <a:pt x="30567" y="36027"/>
                  </a:cubicBezTo>
                  <a:cubicBezTo>
                    <a:pt x="31022" y="35813"/>
                    <a:pt x="31370" y="35625"/>
                    <a:pt x="31637" y="35598"/>
                  </a:cubicBezTo>
                  <a:cubicBezTo>
                    <a:pt x="31691" y="35598"/>
                    <a:pt x="31771" y="35572"/>
                    <a:pt x="31905" y="35572"/>
                  </a:cubicBezTo>
                  <a:cubicBezTo>
                    <a:pt x="32306" y="35572"/>
                    <a:pt x="32815" y="35625"/>
                    <a:pt x="33350" y="35732"/>
                  </a:cubicBezTo>
                  <a:cubicBezTo>
                    <a:pt x="34019" y="35813"/>
                    <a:pt x="34715" y="35973"/>
                    <a:pt x="35465" y="35973"/>
                  </a:cubicBezTo>
                  <a:cubicBezTo>
                    <a:pt x="35759" y="35973"/>
                    <a:pt x="36054" y="35920"/>
                    <a:pt x="36321" y="35893"/>
                  </a:cubicBezTo>
                  <a:cubicBezTo>
                    <a:pt x="38409" y="35598"/>
                    <a:pt x="39399" y="33885"/>
                    <a:pt x="39935" y="32975"/>
                  </a:cubicBezTo>
                  <a:cubicBezTo>
                    <a:pt x="40015" y="32842"/>
                    <a:pt x="40122" y="32681"/>
                    <a:pt x="40202" y="32547"/>
                  </a:cubicBezTo>
                  <a:cubicBezTo>
                    <a:pt x="41755" y="31584"/>
                    <a:pt x="44565" y="29416"/>
                    <a:pt x="43816" y="26659"/>
                  </a:cubicBezTo>
                  <a:cubicBezTo>
                    <a:pt x="43521" y="25535"/>
                    <a:pt x="42772" y="24865"/>
                    <a:pt x="41889" y="24410"/>
                  </a:cubicBezTo>
                  <a:cubicBezTo>
                    <a:pt x="42397" y="22885"/>
                    <a:pt x="42558" y="21279"/>
                    <a:pt x="42397" y="19646"/>
                  </a:cubicBezTo>
                  <a:cubicBezTo>
                    <a:pt x="41674" y="12205"/>
                    <a:pt x="35518" y="6611"/>
                    <a:pt x="28104" y="6611"/>
                  </a:cubicBezTo>
                  <a:cubicBezTo>
                    <a:pt x="27622" y="6611"/>
                    <a:pt x="27167" y="6665"/>
                    <a:pt x="26686" y="6692"/>
                  </a:cubicBezTo>
                  <a:cubicBezTo>
                    <a:pt x="23313" y="7013"/>
                    <a:pt x="20182" y="8324"/>
                    <a:pt x="17585" y="10439"/>
                  </a:cubicBezTo>
                  <a:cubicBezTo>
                    <a:pt x="17452" y="10171"/>
                    <a:pt x="17291" y="9930"/>
                    <a:pt x="17130" y="9689"/>
                  </a:cubicBezTo>
                  <a:cubicBezTo>
                    <a:pt x="16756" y="9208"/>
                    <a:pt x="16354" y="8753"/>
                    <a:pt x="15926" y="8351"/>
                  </a:cubicBezTo>
                  <a:cubicBezTo>
                    <a:pt x="16301" y="8083"/>
                    <a:pt x="16649" y="7762"/>
                    <a:pt x="16916" y="7387"/>
                  </a:cubicBezTo>
                  <a:cubicBezTo>
                    <a:pt x="17692" y="6424"/>
                    <a:pt x="17987" y="5219"/>
                    <a:pt x="17853" y="4015"/>
                  </a:cubicBezTo>
                  <a:cubicBezTo>
                    <a:pt x="17692" y="2811"/>
                    <a:pt x="17104" y="1713"/>
                    <a:pt x="16113" y="964"/>
                  </a:cubicBezTo>
                  <a:cubicBezTo>
                    <a:pt x="15310" y="321"/>
                    <a:pt x="14320" y="0"/>
                    <a:pt x="13303" y="0"/>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endParaRPr sz="2400"/>
            </a:p>
          </p:txBody>
        </p:sp>
        <p:sp>
          <p:nvSpPr>
            <p:cNvPr id="8921" name="Google Shape;8921;p66"/>
            <p:cNvSpPr/>
            <p:nvPr/>
          </p:nvSpPr>
          <p:spPr>
            <a:xfrm>
              <a:off x="432825" y="8832250"/>
              <a:ext cx="79000" cy="78300"/>
            </a:xfrm>
            <a:custGeom>
              <a:avLst/>
              <a:gdLst/>
              <a:ahLst/>
              <a:cxnLst/>
              <a:rect l="l" t="t" r="r" b="b"/>
              <a:pathLst>
                <a:path w="3160" h="3132" extrusionOk="0">
                  <a:moveTo>
                    <a:pt x="1580" y="0"/>
                  </a:moveTo>
                  <a:cubicBezTo>
                    <a:pt x="723" y="0"/>
                    <a:pt x="1" y="696"/>
                    <a:pt x="1" y="1553"/>
                  </a:cubicBezTo>
                  <a:cubicBezTo>
                    <a:pt x="1" y="2436"/>
                    <a:pt x="723" y="3132"/>
                    <a:pt x="1580" y="3132"/>
                  </a:cubicBezTo>
                  <a:cubicBezTo>
                    <a:pt x="2436" y="3132"/>
                    <a:pt x="3159" y="2436"/>
                    <a:pt x="3159" y="1553"/>
                  </a:cubicBezTo>
                  <a:cubicBezTo>
                    <a:pt x="3159" y="696"/>
                    <a:pt x="2436" y="0"/>
                    <a:pt x="1580" y="0"/>
                  </a:cubicBezTo>
                  <a:close/>
                </a:path>
              </a:pathLst>
            </a:custGeom>
            <a:solidFill>
              <a:srgbClr val="FFBB1A"/>
            </a:solidFill>
            <a:ln>
              <a:noFill/>
            </a:ln>
          </p:spPr>
          <p:txBody>
            <a:bodyPr spcFirstLastPara="1" wrap="square" lIns="121900" tIns="121900" rIns="121900" bIns="121900" anchor="ctr" anchorCtr="0">
              <a:noAutofit/>
            </a:bodyPr>
            <a:lstStyle/>
            <a:p>
              <a:endParaRPr sz="2400"/>
            </a:p>
          </p:txBody>
        </p:sp>
        <p:sp>
          <p:nvSpPr>
            <p:cNvPr id="8922" name="Google Shape;8922;p66"/>
            <p:cNvSpPr/>
            <p:nvPr/>
          </p:nvSpPr>
          <p:spPr>
            <a:xfrm>
              <a:off x="636250" y="8832250"/>
              <a:ext cx="78325" cy="78300"/>
            </a:xfrm>
            <a:custGeom>
              <a:avLst/>
              <a:gdLst/>
              <a:ahLst/>
              <a:cxnLst/>
              <a:rect l="l" t="t" r="r" b="b"/>
              <a:pathLst>
                <a:path w="3133" h="3132" extrusionOk="0">
                  <a:moveTo>
                    <a:pt x="1580" y="0"/>
                  </a:moveTo>
                  <a:cubicBezTo>
                    <a:pt x="696" y="0"/>
                    <a:pt x="1" y="696"/>
                    <a:pt x="1" y="1553"/>
                  </a:cubicBezTo>
                  <a:cubicBezTo>
                    <a:pt x="1" y="2436"/>
                    <a:pt x="696" y="3132"/>
                    <a:pt x="1580" y="3132"/>
                  </a:cubicBezTo>
                  <a:cubicBezTo>
                    <a:pt x="2436" y="3132"/>
                    <a:pt x="3132" y="2436"/>
                    <a:pt x="3132" y="1553"/>
                  </a:cubicBezTo>
                  <a:cubicBezTo>
                    <a:pt x="3132" y="696"/>
                    <a:pt x="2436" y="0"/>
                    <a:pt x="1580" y="0"/>
                  </a:cubicBezTo>
                  <a:close/>
                </a:path>
              </a:pathLst>
            </a:custGeom>
            <a:solidFill>
              <a:srgbClr val="FFBB1A"/>
            </a:solidFill>
            <a:ln>
              <a:noFill/>
            </a:ln>
          </p:spPr>
          <p:txBody>
            <a:bodyPr spcFirstLastPara="1" wrap="square" lIns="121900" tIns="121900" rIns="121900" bIns="121900" anchor="ctr" anchorCtr="0">
              <a:noAutofit/>
            </a:bodyPr>
            <a:lstStyle/>
            <a:p>
              <a:endParaRPr sz="2400"/>
            </a:p>
          </p:txBody>
        </p:sp>
        <p:sp>
          <p:nvSpPr>
            <p:cNvPr id="8923" name="Google Shape;8923;p66"/>
            <p:cNvSpPr/>
            <p:nvPr/>
          </p:nvSpPr>
          <p:spPr>
            <a:xfrm>
              <a:off x="422125" y="8818650"/>
              <a:ext cx="1026675" cy="793825"/>
            </a:xfrm>
            <a:custGeom>
              <a:avLst/>
              <a:gdLst/>
              <a:ahLst/>
              <a:cxnLst/>
              <a:rect l="l" t="t" r="r" b="b"/>
              <a:pathLst>
                <a:path w="41067" h="31753" extrusionOk="0">
                  <a:moveTo>
                    <a:pt x="10169" y="896"/>
                  </a:moveTo>
                  <a:cubicBezTo>
                    <a:pt x="10432" y="896"/>
                    <a:pt x="10697" y="981"/>
                    <a:pt x="10921" y="1160"/>
                  </a:cubicBezTo>
                  <a:cubicBezTo>
                    <a:pt x="11456" y="1561"/>
                    <a:pt x="11537" y="2338"/>
                    <a:pt x="11108" y="2873"/>
                  </a:cubicBezTo>
                  <a:cubicBezTo>
                    <a:pt x="10872" y="3172"/>
                    <a:pt x="10507" y="3332"/>
                    <a:pt x="10138" y="3332"/>
                  </a:cubicBezTo>
                  <a:cubicBezTo>
                    <a:pt x="9878" y="3332"/>
                    <a:pt x="9616" y="3253"/>
                    <a:pt x="9395" y="3087"/>
                  </a:cubicBezTo>
                  <a:cubicBezTo>
                    <a:pt x="8860" y="2686"/>
                    <a:pt x="8780" y="1909"/>
                    <a:pt x="9208" y="1374"/>
                  </a:cubicBezTo>
                  <a:cubicBezTo>
                    <a:pt x="9442" y="1062"/>
                    <a:pt x="9803" y="896"/>
                    <a:pt x="10169" y="896"/>
                  </a:cubicBezTo>
                  <a:close/>
                  <a:moveTo>
                    <a:pt x="2033" y="1029"/>
                  </a:moveTo>
                  <a:cubicBezTo>
                    <a:pt x="2295" y="1029"/>
                    <a:pt x="2561" y="1115"/>
                    <a:pt x="2784" y="1294"/>
                  </a:cubicBezTo>
                  <a:cubicBezTo>
                    <a:pt x="3319" y="1695"/>
                    <a:pt x="3400" y="2471"/>
                    <a:pt x="2972" y="3007"/>
                  </a:cubicBezTo>
                  <a:cubicBezTo>
                    <a:pt x="2738" y="3319"/>
                    <a:pt x="2386" y="3485"/>
                    <a:pt x="2027" y="3485"/>
                  </a:cubicBezTo>
                  <a:cubicBezTo>
                    <a:pt x="1770" y="3485"/>
                    <a:pt x="1509" y="3400"/>
                    <a:pt x="1285" y="3221"/>
                  </a:cubicBezTo>
                  <a:cubicBezTo>
                    <a:pt x="750" y="2819"/>
                    <a:pt x="643" y="2043"/>
                    <a:pt x="1071" y="1508"/>
                  </a:cubicBezTo>
                  <a:cubicBezTo>
                    <a:pt x="1305" y="1196"/>
                    <a:pt x="1666" y="1029"/>
                    <a:pt x="2033" y="1029"/>
                  </a:cubicBezTo>
                  <a:close/>
                  <a:moveTo>
                    <a:pt x="10343" y="1"/>
                  </a:moveTo>
                  <a:cubicBezTo>
                    <a:pt x="9769" y="1"/>
                    <a:pt x="9197" y="248"/>
                    <a:pt x="8806" y="732"/>
                  </a:cubicBezTo>
                  <a:cubicBezTo>
                    <a:pt x="8164" y="1561"/>
                    <a:pt x="8298" y="2766"/>
                    <a:pt x="9128" y="3435"/>
                  </a:cubicBezTo>
                  <a:cubicBezTo>
                    <a:pt x="8673" y="4184"/>
                    <a:pt x="8191" y="5175"/>
                    <a:pt x="7977" y="6379"/>
                  </a:cubicBezTo>
                  <a:cubicBezTo>
                    <a:pt x="7762" y="6362"/>
                    <a:pt x="7546" y="6354"/>
                    <a:pt x="7330" y="6354"/>
                  </a:cubicBezTo>
                  <a:cubicBezTo>
                    <a:pt x="6524" y="6354"/>
                    <a:pt x="5718" y="6474"/>
                    <a:pt x="4979" y="6727"/>
                  </a:cubicBezTo>
                  <a:cubicBezTo>
                    <a:pt x="4765" y="5282"/>
                    <a:pt x="4176" y="4104"/>
                    <a:pt x="3641" y="3274"/>
                  </a:cubicBezTo>
                  <a:lnTo>
                    <a:pt x="3694" y="3248"/>
                  </a:lnTo>
                  <a:cubicBezTo>
                    <a:pt x="4310" y="2391"/>
                    <a:pt x="4176" y="1187"/>
                    <a:pt x="3346" y="518"/>
                  </a:cubicBezTo>
                  <a:cubicBezTo>
                    <a:pt x="3000" y="261"/>
                    <a:pt x="2589" y="134"/>
                    <a:pt x="2179" y="134"/>
                  </a:cubicBezTo>
                  <a:cubicBezTo>
                    <a:pt x="1605" y="134"/>
                    <a:pt x="1033" y="382"/>
                    <a:pt x="643" y="865"/>
                  </a:cubicBezTo>
                  <a:cubicBezTo>
                    <a:pt x="1" y="1695"/>
                    <a:pt x="134" y="2900"/>
                    <a:pt x="964" y="3569"/>
                  </a:cubicBezTo>
                  <a:cubicBezTo>
                    <a:pt x="1320" y="3850"/>
                    <a:pt x="1732" y="3984"/>
                    <a:pt x="2144" y="3984"/>
                  </a:cubicBezTo>
                  <a:cubicBezTo>
                    <a:pt x="2475" y="3984"/>
                    <a:pt x="2806" y="3897"/>
                    <a:pt x="3105" y="3729"/>
                  </a:cubicBezTo>
                  <a:cubicBezTo>
                    <a:pt x="3748" y="4827"/>
                    <a:pt x="4122" y="6058"/>
                    <a:pt x="4310" y="6995"/>
                  </a:cubicBezTo>
                  <a:cubicBezTo>
                    <a:pt x="3748" y="7236"/>
                    <a:pt x="3239" y="7557"/>
                    <a:pt x="2838" y="7932"/>
                  </a:cubicBezTo>
                  <a:cubicBezTo>
                    <a:pt x="670" y="9885"/>
                    <a:pt x="1473" y="14034"/>
                    <a:pt x="3748" y="16095"/>
                  </a:cubicBezTo>
                  <a:cubicBezTo>
                    <a:pt x="6023" y="18156"/>
                    <a:pt x="6130" y="21796"/>
                    <a:pt x="6130" y="24366"/>
                  </a:cubicBezTo>
                  <a:cubicBezTo>
                    <a:pt x="6130" y="26935"/>
                    <a:pt x="7227" y="30950"/>
                    <a:pt x="11322" y="31137"/>
                  </a:cubicBezTo>
                  <a:cubicBezTo>
                    <a:pt x="11634" y="31154"/>
                    <a:pt x="11933" y="31161"/>
                    <a:pt x="12220" y="31161"/>
                  </a:cubicBezTo>
                  <a:cubicBezTo>
                    <a:pt x="15676" y="31161"/>
                    <a:pt x="17383" y="30059"/>
                    <a:pt x="18817" y="29960"/>
                  </a:cubicBezTo>
                  <a:cubicBezTo>
                    <a:pt x="18848" y="29958"/>
                    <a:pt x="18880" y="29957"/>
                    <a:pt x="18911" y="29957"/>
                  </a:cubicBezTo>
                  <a:cubicBezTo>
                    <a:pt x="20382" y="29957"/>
                    <a:pt x="21934" y="31753"/>
                    <a:pt x="23768" y="31753"/>
                  </a:cubicBezTo>
                  <a:cubicBezTo>
                    <a:pt x="25642" y="31753"/>
                    <a:pt x="26632" y="30575"/>
                    <a:pt x="28212" y="30281"/>
                  </a:cubicBezTo>
                  <a:cubicBezTo>
                    <a:pt x="28480" y="30226"/>
                    <a:pt x="28758" y="30204"/>
                    <a:pt x="29041" y="30204"/>
                  </a:cubicBezTo>
                  <a:cubicBezTo>
                    <a:pt x="30243" y="30204"/>
                    <a:pt x="31535" y="30604"/>
                    <a:pt x="32583" y="30604"/>
                  </a:cubicBezTo>
                  <a:cubicBezTo>
                    <a:pt x="32737" y="30604"/>
                    <a:pt x="32886" y="30595"/>
                    <a:pt x="33029" y="30575"/>
                  </a:cubicBezTo>
                  <a:cubicBezTo>
                    <a:pt x="34394" y="30361"/>
                    <a:pt x="34742" y="28300"/>
                    <a:pt x="35679" y="27738"/>
                  </a:cubicBezTo>
                  <a:cubicBezTo>
                    <a:pt x="37186" y="26840"/>
                    <a:pt x="41066" y="23775"/>
                    <a:pt x="35161" y="23775"/>
                  </a:cubicBezTo>
                  <a:cubicBezTo>
                    <a:pt x="35086" y="23775"/>
                    <a:pt x="35009" y="23776"/>
                    <a:pt x="34930" y="23777"/>
                  </a:cubicBezTo>
                  <a:cubicBezTo>
                    <a:pt x="32263" y="23816"/>
                    <a:pt x="29003" y="24163"/>
                    <a:pt x="25808" y="24163"/>
                  </a:cubicBezTo>
                  <a:cubicBezTo>
                    <a:pt x="20313" y="24163"/>
                    <a:pt x="15010" y="23137"/>
                    <a:pt x="13250" y="17755"/>
                  </a:cubicBezTo>
                  <a:cubicBezTo>
                    <a:pt x="13250" y="17755"/>
                    <a:pt x="14213" y="11652"/>
                    <a:pt x="12018" y="8601"/>
                  </a:cubicBezTo>
                  <a:cubicBezTo>
                    <a:pt x="11189" y="7450"/>
                    <a:pt x="10011" y="6781"/>
                    <a:pt x="8726" y="6513"/>
                  </a:cubicBezTo>
                  <a:cubicBezTo>
                    <a:pt x="8940" y="5657"/>
                    <a:pt x="9261" y="4639"/>
                    <a:pt x="9797" y="3783"/>
                  </a:cubicBezTo>
                  <a:cubicBezTo>
                    <a:pt x="9963" y="3824"/>
                    <a:pt x="10133" y="3845"/>
                    <a:pt x="10303" y="3845"/>
                  </a:cubicBezTo>
                  <a:cubicBezTo>
                    <a:pt x="10897" y="3845"/>
                    <a:pt x="11483" y="3593"/>
                    <a:pt x="11858" y="3114"/>
                  </a:cubicBezTo>
                  <a:cubicBezTo>
                    <a:pt x="12473" y="2284"/>
                    <a:pt x="12340" y="1053"/>
                    <a:pt x="11510" y="384"/>
                  </a:cubicBezTo>
                  <a:cubicBezTo>
                    <a:pt x="11164" y="127"/>
                    <a:pt x="10753" y="1"/>
                    <a:pt x="10343"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8924" name="Google Shape;8924;p66"/>
            <p:cNvSpPr/>
            <p:nvPr/>
          </p:nvSpPr>
          <p:spPr>
            <a:xfrm>
              <a:off x="683750" y="8983575"/>
              <a:ext cx="670525" cy="520750"/>
            </a:xfrm>
            <a:custGeom>
              <a:avLst/>
              <a:gdLst/>
              <a:ahLst/>
              <a:cxnLst/>
              <a:rect l="l" t="t" r="r" b="b"/>
              <a:pathLst>
                <a:path w="26821" h="20830" extrusionOk="0">
                  <a:moveTo>
                    <a:pt x="14659" y="0"/>
                  </a:moveTo>
                  <a:cubicBezTo>
                    <a:pt x="14299" y="0"/>
                    <a:pt x="13936" y="16"/>
                    <a:pt x="13571" y="50"/>
                  </a:cubicBezTo>
                  <a:cubicBezTo>
                    <a:pt x="5541" y="826"/>
                    <a:pt x="1" y="7946"/>
                    <a:pt x="402" y="16029"/>
                  </a:cubicBezTo>
                  <a:cubicBezTo>
                    <a:pt x="590" y="19535"/>
                    <a:pt x="7038" y="20044"/>
                    <a:pt x="13835" y="20044"/>
                  </a:cubicBezTo>
                  <a:lnTo>
                    <a:pt x="13835" y="20044"/>
                  </a:lnTo>
                  <a:cubicBezTo>
                    <a:pt x="14844" y="20548"/>
                    <a:pt x="15978" y="20829"/>
                    <a:pt x="17168" y="20829"/>
                  </a:cubicBezTo>
                  <a:cubicBezTo>
                    <a:pt x="17412" y="20829"/>
                    <a:pt x="17659" y="20817"/>
                    <a:pt x="17907" y="20793"/>
                  </a:cubicBezTo>
                  <a:cubicBezTo>
                    <a:pt x="23073" y="20311"/>
                    <a:pt x="26820" y="15708"/>
                    <a:pt x="26338" y="10596"/>
                  </a:cubicBezTo>
                  <a:cubicBezTo>
                    <a:pt x="25732" y="4536"/>
                    <a:pt x="20648" y="0"/>
                    <a:pt x="14659" y="0"/>
                  </a:cubicBezTo>
                  <a:close/>
                </a:path>
              </a:pathLst>
            </a:custGeom>
            <a:solidFill>
              <a:schemeClr val="dk2"/>
            </a:solidFill>
            <a:ln>
              <a:noFill/>
            </a:ln>
          </p:spPr>
          <p:txBody>
            <a:bodyPr spcFirstLastPara="1" wrap="square" lIns="121900" tIns="121900" rIns="121900" bIns="121900" anchor="ctr" anchorCtr="0">
              <a:noAutofit/>
            </a:bodyPr>
            <a:lstStyle/>
            <a:p>
              <a:endParaRPr sz="2400" dirty="0"/>
            </a:p>
          </p:txBody>
        </p:sp>
        <p:sp>
          <p:nvSpPr>
            <p:cNvPr id="8925" name="Google Shape;8925;p66"/>
            <p:cNvSpPr/>
            <p:nvPr/>
          </p:nvSpPr>
          <p:spPr>
            <a:xfrm>
              <a:off x="692450" y="9384950"/>
              <a:ext cx="335950" cy="115375"/>
            </a:xfrm>
            <a:custGeom>
              <a:avLst/>
              <a:gdLst/>
              <a:ahLst/>
              <a:cxnLst/>
              <a:rect l="l" t="t" r="r" b="b"/>
              <a:pathLst>
                <a:path w="13438" h="4615" extrusionOk="0">
                  <a:moveTo>
                    <a:pt x="54" y="1"/>
                  </a:moveTo>
                  <a:cubicBezTo>
                    <a:pt x="1" y="322"/>
                    <a:pt x="1" y="670"/>
                    <a:pt x="28" y="991"/>
                  </a:cubicBezTo>
                  <a:cubicBezTo>
                    <a:pt x="108" y="1339"/>
                    <a:pt x="269" y="1660"/>
                    <a:pt x="456" y="1981"/>
                  </a:cubicBezTo>
                  <a:cubicBezTo>
                    <a:pt x="911" y="2543"/>
                    <a:pt x="1473" y="2972"/>
                    <a:pt x="2062" y="3320"/>
                  </a:cubicBezTo>
                  <a:cubicBezTo>
                    <a:pt x="3266" y="3935"/>
                    <a:pt x="4578" y="4256"/>
                    <a:pt x="5863" y="4444"/>
                  </a:cubicBezTo>
                  <a:cubicBezTo>
                    <a:pt x="6731" y="4555"/>
                    <a:pt x="7612" y="4615"/>
                    <a:pt x="8489" y="4615"/>
                  </a:cubicBezTo>
                  <a:cubicBezTo>
                    <a:pt x="8882" y="4615"/>
                    <a:pt x="9274" y="4602"/>
                    <a:pt x="9663" y="4578"/>
                  </a:cubicBezTo>
                  <a:cubicBezTo>
                    <a:pt x="10948" y="4524"/>
                    <a:pt x="12206" y="4337"/>
                    <a:pt x="13437" y="3989"/>
                  </a:cubicBezTo>
                  <a:cubicBezTo>
                    <a:pt x="12206" y="3614"/>
                    <a:pt x="10975" y="3400"/>
                    <a:pt x="9744" y="3239"/>
                  </a:cubicBezTo>
                  <a:cubicBezTo>
                    <a:pt x="8486" y="3052"/>
                    <a:pt x="7281" y="2918"/>
                    <a:pt x="6077" y="2731"/>
                  </a:cubicBezTo>
                  <a:cubicBezTo>
                    <a:pt x="4872" y="2570"/>
                    <a:pt x="3695" y="2410"/>
                    <a:pt x="2597" y="2062"/>
                  </a:cubicBezTo>
                  <a:cubicBezTo>
                    <a:pt x="2062" y="1901"/>
                    <a:pt x="1553" y="1660"/>
                    <a:pt x="1098" y="1366"/>
                  </a:cubicBezTo>
                  <a:cubicBezTo>
                    <a:pt x="911" y="1232"/>
                    <a:pt x="670" y="1045"/>
                    <a:pt x="509" y="804"/>
                  </a:cubicBezTo>
                  <a:cubicBezTo>
                    <a:pt x="322" y="563"/>
                    <a:pt x="161" y="295"/>
                    <a:pt x="54"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8926" name="Google Shape;8926;p66"/>
            <p:cNvSpPr/>
            <p:nvPr/>
          </p:nvSpPr>
          <p:spPr>
            <a:xfrm>
              <a:off x="1000275" y="9235600"/>
              <a:ext cx="198075" cy="169625"/>
            </a:xfrm>
            <a:custGeom>
              <a:avLst/>
              <a:gdLst/>
              <a:ahLst/>
              <a:cxnLst/>
              <a:rect l="l" t="t" r="r" b="b"/>
              <a:pathLst>
                <a:path w="7923" h="6785" extrusionOk="0">
                  <a:moveTo>
                    <a:pt x="2867" y="1"/>
                  </a:moveTo>
                  <a:cubicBezTo>
                    <a:pt x="2812" y="1"/>
                    <a:pt x="2757" y="3"/>
                    <a:pt x="2703" y="6"/>
                  </a:cubicBezTo>
                  <a:cubicBezTo>
                    <a:pt x="2222" y="59"/>
                    <a:pt x="1793" y="220"/>
                    <a:pt x="1392" y="488"/>
                  </a:cubicBezTo>
                  <a:cubicBezTo>
                    <a:pt x="589" y="1023"/>
                    <a:pt x="54" y="1960"/>
                    <a:pt x="27" y="2923"/>
                  </a:cubicBezTo>
                  <a:cubicBezTo>
                    <a:pt x="0" y="3887"/>
                    <a:pt x="348" y="4824"/>
                    <a:pt x="990" y="5546"/>
                  </a:cubicBezTo>
                  <a:cubicBezTo>
                    <a:pt x="1633" y="6242"/>
                    <a:pt x="2543" y="6697"/>
                    <a:pt x="3480" y="6778"/>
                  </a:cubicBezTo>
                  <a:cubicBezTo>
                    <a:pt x="3567" y="6782"/>
                    <a:pt x="3652" y="6784"/>
                    <a:pt x="3735" y="6784"/>
                  </a:cubicBezTo>
                  <a:cubicBezTo>
                    <a:pt x="4135" y="6784"/>
                    <a:pt x="4490" y="6733"/>
                    <a:pt x="4845" y="6644"/>
                  </a:cubicBezTo>
                  <a:cubicBezTo>
                    <a:pt x="5273" y="6537"/>
                    <a:pt x="5674" y="6349"/>
                    <a:pt x="6049" y="6109"/>
                  </a:cubicBezTo>
                  <a:cubicBezTo>
                    <a:pt x="6799" y="5627"/>
                    <a:pt x="7307" y="4931"/>
                    <a:pt x="7628" y="4155"/>
                  </a:cubicBezTo>
                  <a:cubicBezTo>
                    <a:pt x="7923" y="3405"/>
                    <a:pt x="7923" y="2549"/>
                    <a:pt x="7682" y="1826"/>
                  </a:cubicBezTo>
                  <a:lnTo>
                    <a:pt x="7682" y="1826"/>
                  </a:lnTo>
                  <a:cubicBezTo>
                    <a:pt x="7494" y="3352"/>
                    <a:pt x="6558" y="4503"/>
                    <a:pt x="5407" y="4958"/>
                  </a:cubicBezTo>
                  <a:cubicBezTo>
                    <a:pt x="5139" y="5065"/>
                    <a:pt x="4845" y="5172"/>
                    <a:pt x="4550" y="5198"/>
                  </a:cubicBezTo>
                  <a:cubicBezTo>
                    <a:pt x="4403" y="5212"/>
                    <a:pt x="4262" y="5219"/>
                    <a:pt x="4125" y="5219"/>
                  </a:cubicBezTo>
                  <a:cubicBezTo>
                    <a:pt x="3988" y="5219"/>
                    <a:pt x="3854" y="5212"/>
                    <a:pt x="3720" y="5198"/>
                  </a:cubicBezTo>
                  <a:cubicBezTo>
                    <a:pt x="3132" y="5091"/>
                    <a:pt x="2677" y="4824"/>
                    <a:pt x="2302" y="4422"/>
                  </a:cubicBezTo>
                  <a:cubicBezTo>
                    <a:pt x="1981" y="4074"/>
                    <a:pt x="1740" y="3485"/>
                    <a:pt x="1713" y="3004"/>
                  </a:cubicBezTo>
                  <a:cubicBezTo>
                    <a:pt x="1660" y="2495"/>
                    <a:pt x="1874" y="1960"/>
                    <a:pt x="2275" y="1585"/>
                  </a:cubicBezTo>
                  <a:cubicBezTo>
                    <a:pt x="2590" y="1248"/>
                    <a:pt x="3055" y="1024"/>
                    <a:pt x="3529" y="1024"/>
                  </a:cubicBezTo>
                  <a:cubicBezTo>
                    <a:pt x="3619" y="1024"/>
                    <a:pt x="3710" y="1033"/>
                    <a:pt x="3801" y="1050"/>
                  </a:cubicBezTo>
                  <a:cubicBezTo>
                    <a:pt x="4416" y="1157"/>
                    <a:pt x="4978" y="1585"/>
                    <a:pt x="5246" y="2335"/>
                  </a:cubicBezTo>
                  <a:cubicBezTo>
                    <a:pt x="5380" y="1558"/>
                    <a:pt x="4925" y="648"/>
                    <a:pt x="4042" y="247"/>
                  </a:cubicBezTo>
                  <a:cubicBezTo>
                    <a:pt x="3690" y="83"/>
                    <a:pt x="3257" y="1"/>
                    <a:pt x="2867"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8927" name="Google Shape;8927;p66"/>
            <p:cNvSpPr/>
            <p:nvPr/>
          </p:nvSpPr>
          <p:spPr>
            <a:xfrm>
              <a:off x="901225" y="9171700"/>
              <a:ext cx="226200" cy="339475"/>
            </a:xfrm>
            <a:custGeom>
              <a:avLst/>
              <a:gdLst/>
              <a:ahLst/>
              <a:cxnLst/>
              <a:rect l="l" t="t" r="r" b="b"/>
              <a:pathLst>
                <a:path w="9048" h="13579" extrusionOk="0">
                  <a:moveTo>
                    <a:pt x="5847" y="1"/>
                  </a:moveTo>
                  <a:cubicBezTo>
                    <a:pt x="5070" y="1"/>
                    <a:pt x="4287" y="187"/>
                    <a:pt x="3561" y="528"/>
                  </a:cubicBezTo>
                  <a:cubicBezTo>
                    <a:pt x="2677" y="902"/>
                    <a:pt x="1928" y="1545"/>
                    <a:pt x="1312" y="2294"/>
                  </a:cubicBezTo>
                  <a:cubicBezTo>
                    <a:pt x="750" y="3097"/>
                    <a:pt x="322" y="4034"/>
                    <a:pt x="135" y="5024"/>
                  </a:cubicBezTo>
                  <a:cubicBezTo>
                    <a:pt x="81" y="5239"/>
                    <a:pt x="81" y="5506"/>
                    <a:pt x="54" y="5747"/>
                  </a:cubicBezTo>
                  <a:cubicBezTo>
                    <a:pt x="1" y="5988"/>
                    <a:pt x="54" y="6229"/>
                    <a:pt x="54" y="6497"/>
                  </a:cubicBezTo>
                  <a:cubicBezTo>
                    <a:pt x="54" y="6764"/>
                    <a:pt x="108" y="6978"/>
                    <a:pt x="135" y="7219"/>
                  </a:cubicBezTo>
                  <a:cubicBezTo>
                    <a:pt x="135" y="7487"/>
                    <a:pt x="215" y="7728"/>
                    <a:pt x="268" y="7969"/>
                  </a:cubicBezTo>
                  <a:cubicBezTo>
                    <a:pt x="750" y="9869"/>
                    <a:pt x="1981" y="11582"/>
                    <a:pt x="3668" y="12546"/>
                  </a:cubicBezTo>
                  <a:cubicBezTo>
                    <a:pt x="4771" y="13215"/>
                    <a:pt x="6046" y="13579"/>
                    <a:pt x="7294" y="13579"/>
                  </a:cubicBezTo>
                  <a:cubicBezTo>
                    <a:pt x="7892" y="13579"/>
                    <a:pt x="8484" y="13495"/>
                    <a:pt x="9048" y="13322"/>
                  </a:cubicBezTo>
                  <a:cubicBezTo>
                    <a:pt x="7281" y="13108"/>
                    <a:pt x="5675" y="12465"/>
                    <a:pt x="4417" y="11448"/>
                  </a:cubicBezTo>
                  <a:cubicBezTo>
                    <a:pt x="3186" y="10431"/>
                    <a:pt x="2329" y="9039"/>
                    <a:pt x="1928" y="7514"/>
                  </a:cubicBezTo>
                  <a:cubicBezTo>
                    <a:pt x="1848" y="7326"/>
                    <a:pt x="1821" y="7166"/>
                    <a:pt x="1794" y="6952"/>
                  </a:cubicBezTo>
                  <a:cubicBezTo>
                    <a:pt x="1794" y="6791"/>
                    <a:pt x="1714" y="6577"/>
                    <a:pt x="1714" y="6389"/>
                  </a:cubicBezTo>
                  <a:cubicBezTo>
                    <a:pt x="1687" y="6015"/>
                    <a:pt x="1687" y="5613"/>
                    <a:pt x="1714" y="5239"/>
                  </a:cubicBezTo>
                  <a:cubicBezTo>
                    <a:pt x="1794" y="4489"/>
                    <a:pt x="2062" y="3740"/>
                    <a:pt x="2410" y="3044"/>
                  </a:cubicBezTo>
                  <a:cubicBezTo>
                    <a:pt x="3186" y="1679"/>
                    <a:pt x="4551" y="555"/>
                    <a:pt x="6264" y="19"/>
                  </a:cubicBezTo>
                  <a:cubicBezTo>
                    <a:pt x="6125" y="7"/>
                    <a:pt x="5986" y="1"/>
                    <a:pt x="5847"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8928" name="Google Shape;8928;p66"/>
            <p:cNvSpPr/>
            <p:nvPr/>
          </p:nvSpPr>
          <p:spPr>
            <a:xfrm>
              <a:off x="545250" y="9141800"/>
              <a:ext cx="49550" cy="30100"/>
            </a:xfrm>
            <a:custGeom>
              <a:avLst/>
              <a:gdLst/>
              <a:ahLst/>
              <a:cxnLst/>
              <a:rect l="l" t="t" r="r" b="b"/>
              <a:pathLst>
                <a:path w="1982" h="1204" extrusionOk="0">
                  <a:moveTo>
                    <a:pt x="927" y="1"/>
                  </a:moveTo>
                  <a:cubicBezTo>
                    <a:pt x="765" y="1"/>
                    <a:pt x="629" y="31"/>
                    <a:pt x="509" y="91"/>
                  </a:cubicBezTo>
                  <a:cubicBezTo>
                    <a:pt x="375" y="118"/>
                    <a:pt x="241" y="225"/>
                    <a:pt x="134" y="332"/>
                  </a:cubicBezTo>
                  <a:cubicBezTo>
                    <a:pt x="107" y="359"/>
                    <a:pt x="107" y="385"/>
                    <a:pt x="54" y="412"/>
                  </a:cubicBezTo>
                  <a:cubicBezTo>
                    <a:pt x="54" y="466"/>
                    <a:pt x="27" y="493"/>
                    <a:pt x="27" y="519"/>
                  </a:cubicBezTo>
                  <a:cubicBezTo>
                    <a:pt x="0" y="600"/>
                    <a:pt x="0" y="653"/>
                    <a:pt x="0" y="733"/>
                  </a:cubicBezTo>
                  <a:cubicBezTo>
                    <a:pt x="27" y="787"/>
                    <a:pt x="54" y="867"/>
                    <a:pt x="107" y="894"/>
                  </a:cubicBezTo>
                  <a:cubicBezTo>
                    <a:pt x="134" y="948"/>
                    <a:pt x="161" y="1001"/>
                    <a:pt x="241" y="1028"/>
                  </a:cubicBezTo>
                  <a:cubicBezTo>
                    <a:pt x="268" y="1028"/>
                    <a:pt x="268" y="1055"/>
                    <a:pt x="295" y="1055"/>
                  </a:cubicBezTo>
                  <a:cubicBezTo>
                    <a:pt x="402" y="1135"/>
                    <a:pt x="536" y="1162"/>
                    <a:pt x="643" y="1188"/>
                  </a:cubicBezTo>
                  <a:cubicBezTo>
                    <a:pt x="699" y="1199"/>
                    <a:pt x="755" y="1204"/>
                    <a:pt x="809" y="1204"/>
                  </a:cubicBezTo>
                  <a:cubicBezTo>
                    <a:pt x="1326" y="1204"/>
                    <a:pt x="1758" y="768"/>
                    <a:pt x="1928" y="332"/>
                  </a:cubicBezTo>
                  <a:cubicBezTo>
                    <a:pt x="1981" y="252"/>
                    <a:pt x="1928" y="225"/>
                    <a:pt x="1901" y="198"/>
                  </a:cubicBezTo>
                  <a:lnTo>
                    <a:pt x="1740" y="198"/>
                  </a:lnTo>
                  <a:cubicBezTo>
                    <a:pt x="1633" y="118"/>
                    <a:pt x="1499" y="91"/>
                    <a:pt x="1365" y="64"/>
                  </a:cubicBezTo>
                  <a:cubicBezTo>
                    <a:pt x="1258" y="64"/>
                    <a:pt x="1205" y="11"/>
                    <a:pt x="1098" y="11"/>
                  </a:cubicBezTo>
                  <a:cubicBezTo>
                    <a:pt x="1038" y="4"/>
                    <a:pt x="981" y="1"/>
                    <a:pt x="927" y="1"/>
                  </a:cubicBezTo>
                  <a:close/>
                </a:path>
              </a:pathLst>
            </a:custGeom>
            <a:solidFill>
              <a:srgbClr val="FF6767"/>
            </a:solidFill>
            <a:ln>
              <a:noFill/>
            </a:ln>
          </p:spPr>
          <p:txBody>
            <a:bodyPr spcFirstLastPara="1" wrap="square" lIns="121900" tIns="121900" rIns="121900" bIns="121900" anchor="ctr" anchorCtr="0">
              <a:noAutofit/>
            </a:bodyPr>
            <a:lstStyle/>
            <a:p>
              <a:endParaRPr sz="2400"/>
            </a:p>
          </p:txBody>
        </p:sp>
        <p:sp>
          <p:nvSpPr>
            <p:cNvPr id="8929" name="Google Shape;8929;p66"/>
            <p:cNvSpPr/>
            <p:nvPr/>
          </p:nvSpPr>
          <p:spPr>
            <a:xfrm>
              <a:off x="539225" y="9113275"/>
              <a:ext cx="64925" cy="58925"/>
            </a:xfrm>
            <a:custGeom>
              <a:avLst/>
              <a:gdLst/>
              <a:ahLst/>
              <a:cxnLst/>
              <a:rect l="l" t="t" r="r" b="b"/>
              <a:pathLst>
                <a:path w="2597" h="2357" extrusionOk="0">
                  <a:moveTo>
                    <a:pt x="1446" y="1205"/>
                  </a:moveTo>
                  <a:cubicBezTo>
                    <a:pt x="1580" y="1232"/>
                    <a:pt x="1687" y="1259"/>
                    <a:pt x="1821" y="1286"/>
                  </a:cubicBezTo>
                  <a:cubicBezTo>
                    <a:pt x="1874" y="1339"/>
                    <a:pt x="1981" y="1366"/>
                    <a:pt x="2088" y="1419"/>
                  </a:cubicBezTo>
                  <a:cubicBezTo>
                    <a:pt x="2035" y="1553"/>
                    <a:pt x="1981" y="1634"/>
                    <a:pt x="1901" y="1741"/>
                  </a:cubicBezTo>
                  <a:cubicBezTo>
                    <a:pt x="1847" y="1874"/>
                    <a:pt x="1740" y="1955"/>
                    <a:pt x="1633" y="2035"/>
                  </a:cubicBezTo>
                  <a:cubicBezTo>
                    <a:pt x="1580" y="2089"/>
                    <a:pt x="1473" y="2142"/>
                    <a:pt x="1419" y="2169"/>
                  </a:cubicBezTo>
                  <a:cubicBezTo>
                    <a:pt x="1312" y="2196"/>
                    <a:pt x="1232" y="2222"/>
                    <a:pt x="1178" y="2222"/>
                  </a:cubicBezTo>
                  <a:lnTo>
                    <a:pt x="937" y="2222"/>
                  </a:lnTo>
                  <a:cubicBezTo>
                    <a:pt x="830" y="2196"/>
                    <a:pt x="777" y="2196"/>
                    <a:pt x="696" y="2169"/>
                  </a:cubicBezTo>
                  <a:cubicBezTo>
                    <a:pt x="670" y="2169"/>
                    <a:pt x="670" y="2142"/>
                    <a:pt x="643" y="2142"/>
                  </a:cubicBezTo>
                  <a:cubicBezTo>
                    <a:pt x="616" y="2089"/>
                    <a:pt x="563" y="2089"/>
                    <a:pt x="536" y="2062"/>
                  </a:cubicBezTo>
                  <a:cubicBezTo>
                    <a:pt x="482" y="2008"/>
                    <a:pt x="402" y="1955"/>
                    <a:pt x="375" y="1901"/>
                  </a:cubicBezTo>
                  <a:cubicBezTo>
                    <a:pt x="375" y="1874"/>
                    <a:pt x="348" y="1874"/>
                    <a:pt x="348" y="1821"/>
                  </a:cubicBezTo>
                  <a:lnTo>
                    <a:pt x="348" y="1794"/>
                  </a:lnTo>
                  <a:lnTo>
                    <a:pt x="375" y="1741"/>
                  </a:lnTo>
                  <a:lnTo>
                    <a:pt x="402" y="1660"/>
                  </a:lnTo>
                  <a:lnTo>
                    <a:pt x="402" y="1687"/>
                  </a:lnTo>
                  <a:cubicBezTo>
                    <a:pt x="482" y="1607"/>
                    <a:pt x="536" y="1500"/>
                    <a:pt x="643" y="1419"/>
                  </a:cubicBezTo>
                  <a:cubicBezTo>
                    <a:pt x="696" y="1366"/>
                    <a:pt x="777" y="1286"/>
                    <a:pt x="884" y="1259"/>
                  </a:cubicBezTo>
                  <a:cubicBezTo>
                    <a:pt x="964" y="1232"/>
                    <a:pt x="1044" y="1232"/>
                    <a:pt x="1151" y="1205"/>
                  </a:cubicBezTo>
                  <a:close/>
                  <a:moveTo>
                    <a:pt x="108" y="1"/>
                  </a:moveTo>
                  <a:lnTo>
                    <a:pt x="54" y="54"/>
                  </a:lnTo>
                  <a:cubicBezTo>
                    <a:pt x="54" y="161"/>
                    <a:pt x="27" y="269"/>
                    <a:pt x="27" y="349"/>
                  </a:cubicBezTo>
                  <a:cubicBezTo>
                    <a:pt x="1" y="483"/>
                    <a:pt x="1" y="590"/>
                    <a:pt x="1" y="697"/>
                  </a:cubicBezTo>
                  <a:cubicBezTo>
                    <a:pt x="1" y="884"/>
                    <a:pt x="1" y="1098"/>
                    <a:pt x="27" y="1259"/>
                  </a:cubicBezTo>
                  <a:cubicBezTo>
                    <a:pt x="54" y="1393"/>
                    <a:pt x="54" y="1473"/>
                    <a:pt x="108" y="1553"/>
                  </a:cubicBezTo>
                  <a:cubicBezTo>
                    <a:pt x="134" y="1660"/>
                    <a:pt x="161" y="1767"/>
                    <a:pt x="188" y="1821"/>
                  </a:cubicBezTo>
                  <a:cubicBezTo>
                    <a:pt x="295" y="2035"/>
                    <a:pt x="429" y="2169"/>
                    <a:pt x="563" y="2222"/>
                  </a:cubicBezTo>
                  <a:cubicBezTo>
                    <a:pt x="670" y="2303"/>
                    <a:pt x="830" y="2356"/>
                    <a:pt x="964" y="2356"/>
                  </a:cubicBezTo>
                  <a:cubicBezTo>
                    <a:pt x="1098" y="2356"/>
                    <a:pt x="1232" y="2356"/>
                    <a:pt x="1339" y="2329"/>
                  </a:cubicBezTo>
                  <a:cubicBezTo>
                    <a:pt x="1473" y="2303"/>
                    <a:pt x="1580" y="2222"/>
                    <a:pt x="1687" y="2169"/>
                  </a:cubicBezTo>
                  <a:cubicBezTo>
                    <a:pt x="1767" y="2089"/>
                    <a:pt x="1874" y="2035"/>
                    <a:pt x="1954" y="1928"/>
                  </a:cubicBezTo>
                  <a:cubicBezTo>
                    <a:pt x="2115" y="1741"/>
                    <a:pt x="2249" y="1526"/>
                    <a:pt x="2356" y="1259"/>
                  </a:cubicBezTo>
                  <a:cubicBezTo>
                    <a:pt x="2436" y="1018"/>
                    <a:pt x="2517" y="804"/>
                    <a:pt x="2597" y="590"/>
                  </a:cubicBezTo>
                  <a:lnTo>
                    <a:pt x="2035" y="590"/>
                  </a:lnTo>
                  <a:cubicBezTo>
                    <a:pt x="1767" y="590"/>
                    <a:pt x="1526" y="563"/>
                    <a:pt x="1259" y="483"/>
                  </a:cubicBezTo>
                  <a:cubicBezTo>
                    <a:pt x="1044" y="429"/>
                    <a:pt x="777" y="349"/>
                    <a:pt x="563" y="269"/>
                  </a:cubicBezTo>
                  <a:cubicBezTo>
                    <a:pt x="456" y="215"/>
                    <a:pt x="375" y="161"/>
                    <a:pt x="295" y="135"/>
                  </a:cubicBezTo>
                  <a:cubicBezTo>
                    <a:pt x="268" y="81"/>
                    <a:pt x="241" y="81"/>
                    <a:pt x="188" y="54"/>
                  </a:cubicBezTo>
                  <a:cubicBezTo>
                    <a:pt x="161" y="28"/>
                    <a:pt x="134" y="28"/>
                    <a:pt x="108" y="1"/>
                  </a:cubicBezTo>
                  <a:close/>
                </a:path>
              </a:pathLst>
            </a:custGeom>
            <a:solidFill>
              <a:srgbClr val="020101"/>
            </a:solidFill>
            <a:ln>
              <a:noFill/>
            </a:ln>
          </p:spPr>
          <p:txBody>
            <a:bodyPr spcFirstLastPara="1" wrap="square" lIns="121900" tIns="121900" rIns="121900" bIns="121900" anchor="ctr" anchorCtr="0">
              <a:noAutofit/>
            </a:bodyPr>
            <a:lstStyle/>
            <a:p>
              <a:endParaRPr sz="2400"/>
            </a:p>
          </p:txBody>
        </p:sp>
        <p:sp>
          <p:nvSpPr>
            <p:cNvPr id="8930" name="Google Shape;8930;p66"/>
            <p:cNvSpPr/>
            <p:nvPr/>
          </p:nvSpPr>
          <p:spPr>
            <a:xfrm>
              <a:off x="454250" y="8854200"/>
              <a:ext cx="27450" cy="42475"/>
            </a:xfrm>
            <a:custGeom>
              <a:avLst/>
              <a:gdLst/>
              <a:ahLst/>
              <a:cxnLst/>
              <a:rect l="l" t="t" r="r" b="b"/>
              <a:pathLst>
                <a:path w="1098" h="1699" extrusionOk="0">
                  <a:moveTo>
                    <a:pt x="698" y="0"/>
                  </a:moveTo>
                  <a:cubicBezTo>
                    <a:pt x="581" y="0"/>
                    <a:pt x="465" y="76"/>
                    <a:pt x="348" y="193"/>
                  </a:cubicBezTo>
                  <a:cubicBezTo>
                    <a:pt x="214" y="327"/>
                    <a:pt x="134" y="514"/>
                    <a:pt x="81" y="755"/>
                  </a:cubicBezTo>
                  <a:cubicBezTo>
                    <a:pt x="0" y="1156"/>
                    <a:pt x="81" y="1531"/>
                    <a:pt x="295" y="1665"/>
                  </a:cubicBezTo>
                  <a:cubicBezTo>
                    <a:pt x="295" y="1665"/>
                    <a:pt x="321" y="1692"/>
                    <a:pt x="348" y="1692"/>
                  </a:cubicBezTo>
                  <a:cubicBezTo>
                    <a:pt x="371" y="1696"/>
                    <a:pt x="393" y="1698"/>
                    <a:pt x="415" y="1698"/>
                  </a:cubicBezTo>
                  <a:cubicBezTo>
                    <a:pt x="527" y="1698"/>
                    <a:pt x="638" y="1643"/>
                    <a:pt x="750" y="1531"/>
                  </a:cubicBezTo>
                  <a:cubicBezTo>
                    <a:pt x="884" y="1397"/>
                    <a:pt x="991" y="1183"/>
                    <a:pt x="1017" y="942"/>
                  </a:cubicBezTo>
                  <a:cubicBezTo>
                    <a:pt x="1098" y="514"/>
                    <a:pt x="1017" y="139"/>
                    <a:pt x="830" y="59"/>
                  </a:cubicBezTo>
                  <a:cubicBezTo>
                    <a:pt x="830" y="59"/>
                    <a:pt x="803" y="6"/>
                    <a:pt x="750" y="6"/>
                  </a:cubicBezTo>
                  <a:cubicBezTo>
                    <a:pt x="732" y="2"/>
                    <a:pt x="715" y="0"/>
                    <a:pt x="698" y="0"/>
                  </a:cubicBezTo>
                  <a:close/>
                </a:path>
              </a:pathLst>
            </a:custGeom>
            <a:solidFill>
              <a:srgbClr val="020101"/>
            </a:solidFill>
            <a:ln>
              <a:noFill/>
            </a:ln>
          </p:spPr>
          <p:txBody>
            <a:bodyPr spcFirstLastPara="1" wrap="square" lIns="121900" tIns="121900" rIns="121900" bIns="121900" anchor="ctr" anchorCtr="0">
              <a:noAutofit/>
            </a:bodyPr>
            <a:lstStyle/>
            <a:p>
              <a:endParaRPr sz="2400"/>
            </a:p>
          </p:txBody>
        </p:sp>
        <p:sp>
          <p:nvSpPr>
            <p:cNvPr id="8931" name="Google Shape;8931;p66"/>
            <p:cNvSpPr/>
            <p:nvPr/>
          </p:nvSpPr>
          <p:spPr>
            <a:xfrm>
              <a:off x="662350" y="8853500"/>
              <a:ext cx="27450" cy="42475"/>
            </a:xfrm>
            <a:custGeom>
              <a:avLst/>
              <a:gdLst/>
              <a:ahLst/>
              <a:cxnLst/>
              <a:rect l="l" t="t" r="r" b="b"/>
              <a:pathLst>
                <a:path w="1098" h="1699" extrusionOk="0">
                  <a:moveTo>
                    <a:pt x="683" y="0"/>
                  </a:moveTo>
                  <a:cubicBezTo>
                    <a:pt x="571" y="0"/>
                    <a:pt x="460" y="56"/>
                    <a:pt x="348" y="167"/>
                  </a:cubicBezTo>
                  <a:cubicBezTo>
                    <a:pt x="215" y="301"/>
                    <a:pt x="134" y="515"/>
                    <a:pt x="81" y="756"/>
                  </a:cubicBezTo>
                  <a:cubicBezTo>
                    <a:pt x="0" y="1158"/>
                    <a:pt x="81" y="1506"/>
                    <a:pt x="295" y="1639"/>
                  </a:cubicBezTo>
                  <a:cubicBezTo>
                    <a:pt x="295" y="1639"/>
                    <a:pt x="322" y="1693"/>
                    <a:pt x="375" y="1693"/>
                  </a:cubicBezTo>
                  <a:cubicBezTo>
                    <a:pt x="392" y="1696"/>
                    <a:pt x="410" y="1698"/>
                    <a:pt x="427" y="1698"/>
                  </a:cubicBezTo>
                  <a:cubicBezTo>
                    <a:pt x="544" y="1698"/>
                    <a:pt x="660" y="1622"/>
                    <a:pt x="777" y="1506"/>
                  </a:cubicBezTo>
                  <a:cubicBezTo>
                    <a:pt x="910" y="1372"/>
                    <a:pt x="991" y="1184"/>
                    <a:pt x="1044" y="944"/>
                  </a:cubicBezTo>
                  <a:cubicBezTo>
                    <a:pt x="1098" y="542"/>
                    <a:pt x="991" y="141"/>
                    <a:pt x="830" y="34"/>
                  </a:cubicBezTo>
                  <a:cubicBezTo>
                    <a:pt x="830" y="34"/>
                    <a:pt x="803" y="7"/>
                    <a:pt x="750" y="7"/>
                  </a:cubicBezTo>
                  <a:cubicBezTo>
                    <a:pt x="728" y="2"/>
                    <a:pt x="705" y="0"/>
                    <a:pt x="683" y="0"/>
                  </a:cubicBezTo>
                  <a:close/>
                </a:path>
              </a:pathLst>
            </a:custGeom>
            <a:solidFill>
              <a:srgbClr val="020101"/>
            </a:solidFill>
            <a:ln>
              <a:noFill/>
            </a:ln>
          </p:spPr>
          <p:txBody>
            <a:bodyPr spcFirstLastPara="1" wrap="square" lIns="121900" tIns="121900" rIns="121900" bIns="121900" anchor="ctr" anchorCtr="0">
              <a:noAutofit/>
            </a:bodyPr>
            <a:lstStyle/>
            <a:p>
              <a:endParaRPr sz="2400"/>
            </a:p>
          </p:txBody>
        </p:sp>
      </p:grpSp>
      <p:grpSp>
        <p:nvGrpSpPr>
          <p:cNvPr id="8932" name="Google Shape;8932;p66"/>
          <p:cNvGrpSpPr/>
          <p:nvPr/>
        </p:nvGrpSpPr>
        <p:grpSpPr>
          <a:xfrm>
            <a:off x="10922912" y="817495"/>
            <a:ext cx="737203" cy="784612"/>
            <a:chOff x="2115362" y="3328908"/>
            <a:chExt cx="552902" cy="588459"/>
          </a:xfrm>
        </p:grpSpPr>
        <p:sp>
          <p:nvSpPr>
            <p:cNvPr id="8933" name="Google Shape;8933;p66"/>
            <p:cNvSpPr/>
            <p:nvPr/>
          </p:nvSpPr>
          <p:spPr>
            <a:xfrm>
              <a:off x="2115362" y="3328908"/>
              <a:ext cx="552902" cy="588459"/>
            </a:xfrm>
            <a:custGeom>
              <a:avLst/>
              <a:gdLst/>
              <a:ahLst/>
              <a:cxnLst/>
              <a:rect l="l" t="t" r="r" b="b"/>
              <a:pathLst>
                <a:path w="24973" h="26579" extrusionOk="0">
                  <a:moveTo>
                    <a:pt x="19272" y="0"/>
                  </a:moveTo>
                  <a:cubicBezTo>
                    <a:pt x="18335" y="0"/>
                    <a:pt x="17398" y="348"/>
                    <a:pt x="16702" y="991"/>
                  </a:cubicBezTo>
                  <a:cubicBezTo>
                    <a:pt x="15418" y="2088"/>
                    <a:pt x="13651" y="4069"/>
                    <a:pt x="12554" y="7147"/>
                  </a:cubicBezTo>
                  <a:cubicBezTo>
                    <a:pt x="12447" y="7414"/>
                    <a:pt x="12339" y="7682"/>
                    <a:pt x="12286" y="7977"/>
                  </a:cubicBezTo>
                  <a:lnTo>
                    <a:pt x="11992" y="7869"/>
                  </a:lnTo>
                  <a:cubicBezTo>
                    <a:pt x="11911" y="7843"/>
                    <a:pt x="11858" y="7843"/>
                    <a:pt x="11777" y="7816"/>
                  </a:cubicBezTo>
                  <a:cubicBezTo>
                    <a:pt x="11269" y="6371"/>
                    <a:pt x="10305" y="4684"/>
                    <a:pt x="8458" y="3560"/>
                  </a:cubicBezTo>
                  <a:cubicBezTo>
                    <a:pt x="8325" y="3400"/>
                    <a:pt x="8164" y="3185"/>
                    <a:pt x="7896" y="2945"/>
                  </a:cubicBezTo>
                  <a:cubicBezTo>
                    <a:pt x="7227" y="2409"/>
                    <a:pt x="6505" y="2115"/>
                    <a:pt x="5728" y="2115"/>
                  </a:cubicBezTo>
                  <a:cubicBezTo>
                    <a:pt x="4577" y="2115"/>
                    <a:pt x="3560" y="2757"/>
                    <a:pt x="3052" y="3801"/>
                  </a:cubicBezTo>
                  <a:cubicBezTo>
                    <a:pt x="2891" y="4122"/>
                    <a:pt x="2784" y="4524"/>
                    <a:pt x="2757" y="4898"/>
                  </a:cubicBezTo>
                  <a:cubicBezTo>
                    <a:pt x="2008" y="5006"/>
                    <a:pt x="1366" y="5300"/>
                    <a:pt x="884" y="5835"/>
                  </a:cubicBezTo>
                  <a:cubicBezTo>
                    <a:pt x="295" y="6424"/>
                    <a:pt x="1" y="7200"/>
                    <a:pt x="81" y="8030"/>
                  </a:cubicBezTo>
                  <a:cubicBezTo>
                    <a:pt x="134" y="9690"/>
                    <a:pt x="1473" y="10921"/>
                    <a:pt x="3186" y="10921"/>
                  </a:cubicBezTo>
                  <a:cubicBezTo>
                    <a:pt x="3427" y="10921"/>
                    <a:pt x="3694" y="10894"/>
                    <a:pt x="3908" y="10840"/>
                  </a:cubicBezTo>
                  <a:lnTo>
                    <a:pt x="4952" y="11483"/>
                  </a:lnTo>
                  <a:cubicBezTo>
                    <a:pt x="4551" y="12553"/>
                    <a:pt x="4310" y="13918"/>
                    <a:pt x="4417" y="15658"/>
                  </a:cubicBezTo>
                  <a:cubicBezTo>
                    <a:pt x="3962" y="16327"/>
                    <a:pt x="3721" y="17130"/>
                    <a:pt x="3774" y="17987"/>
                  </a:cubicBezTo>
                  <a:cubicBezTo>
                    <a:pt x="3882" y="19111"/>
                    <a:pt x="4497" y="20128"/>
                    <a:pt x="5380" y="20690"/>
                  </a:cubicBezTo>
                  <a:cubicBezTo>
                    <a:pt x="5514" y="21065"/>
                    <a:pt x="5702" y="21386"/>
                    <a:pt x="5862" y="21681"/>
                  </a:cubicBezTo>
                  <a:cubicBezTo>
                    <a:pt x="5862" y="21681"/>
                    <a:pt x="5889" y="21734"/>
                    <a:pt x="5889" y="21761"/>
                  </a:cubicBezTo>
                  <a:cubicBezTo>
                    <a:pt x="5996" y="21921"/>
                    <a:pt x="6103" y="22055"/>
                    <a:pt x="6183" y="22216"/>
                  </a:cubicBezTo>
                  <a:cubicBezTo>
                    <a:pt x="6906" y="23286"/>
                    <a:pt x="7843" y="24063"/>
                    <a:pt x="8994" y="24598"/>
                  </a:cubicBezTo>
                  <a:lnTo>
                    <a:pt x="9047" y="24598"/>
                  </a:lnTo>
                  <a:cubicBezTo>
                    <a:pt x="9743" y="24892"/>
                    <a:pt x="10412" y="25080"/>
                    <a:pt x="10921" y="25214"/>
                  </a:cubicBezTo>
                  <a:cubicBezTo>
                    <a:pt x="11135" y="25267"/>
                    <a:pt x="11269" y="25294"/>
                    <a:pt x="11349" y="25347"/>
                  </a:cubicBezTo>
                  <a:lnTo>
                    <a:pt x="11376" y="25374"/>
                  </a:lnTo>
                  <a:lnTo>
                    <a:pt x="11403" y="25401"/>
                  </a:lnTo>
                  <a:cubicBezTo>
                    <a:pt x="11911" y="26150"/>
                    <a:pt x="12741" y="26579"/>
                    <a:pt x="13624" y="26579"/>
                  </a:cubicBezTo>
                  <a:cubicBezTo>
                    <a:pt x="13892" y="26579"/>
                    <a:pt x="14160" y="26552"/>
                    <a:pt x="14427" y="26445"/>
                  </a:cubicBezTo>
                  <a:cubicBezTo>
                    <a:pt x="15551" y="26070"/>
                    <a:pt x="16328" y="25026"/>
                    <a:pt x="16301" y="23875"/>
                  </a:cubicBezTo>
                  <a:lnTo>
                    <a:pt x="16301" y="23795"/>
                  </a:lnTo>
                  <a:cubicBezTo>
                    <a:pt x="16301" y="23768"/>
                    <a:pt x="16328" y="23688"/>
                    <a:pt x="16435" y="23608"/>
                  </a:cubicBezTo>
                  <a:cubicBezTo>
                    <a:pt x="16461" y="23527"/>
                    <a:pt x="16542" y="23474"/>
                    <a:pt x="16595" y="23394"/>
                  </a:cubicBezTo>
                  <a:cubicBezTo>
                    <a:pt x="16702" y="23286"/>
                    <a:pt x="16809" y="23153"/>
                    <a:pt x="16890" y="23072"/>
                  </a:cubicBezTo>
                  <a:cubicBezTo>
                    <a:pt x="16943" y="23019"/>
                    <a:pt x="17077" y="22858"/>
                    <a:pt x="17077" y="22858"/>
                  </a:cubicBezTo>
                  <a:cubicBezTo>
                    <a:pt x="17104" y="22805"/>
                    <a:pt x="17157" y="22751"/>
                    <a:pt x="17184" y="22698"/>
                  </a:cubicBezTo>
                  <a:cubicBezTo>
                    <a:pt x="17264" y="22617"/>
                    <a:pt x="17291" y="22564"/>
                    <a:pt x="17371" y="22483"/>
                  </a:cubicBezTo>
                  <a:lnTo>
                    <a:pt x="17398" y="22457"/>
                  </a:lnTo>
                  <a:cubicBezTo>
                    <a:pt x="17425" y="22403"/>
                    <a:pt x="17478" y="22350"/>
                    <a:pt x="17505" y="22296"/>
                  </a:cubicBezTo>
                  <a:cubicBezTo>
                    <a:pt x="17559" y="22216"/>
                    <a:pt x="17612" y="22162"/>
                    <a:pt x="17639" y="22055"/>
                  </a:cubicBezTo>
                  <a:lnTo>
                    <a:pt x="17666" y="22028"/>
                  </a:lnTo>
                  <a:cubicBezTo>
                    <a:pt x="17693" y="21948"/>
                    <a:pt x="17773" y="21895"/>
                    <a:pt x="17800" y="21814"/>
                  </a:cubicBezTo>
                  <a:cubicBezTo>
                    <a:pt x="18228" y="21092"/>
                    <a:pt x="18522" y="20315"/>
                    <a:pt x="18683" y="19486"/>
                  </a:cubicBezTo>
                  <a:cubicBezTo>
                    <a:pt x="18683" y="19432"/>
                    <a:pt x="18683" y="19379"/>
                    <a:pt x="18710" y="19352"/>
                  </a:cubicBezTo>
                  <a:cubicBezTo>
                    <a:pt x="18710" y="19245"/>
                    <a:pt x="18736" y="19138"/>
                    <a:pt x="18736" y="19057"/>
                  </a:cubicBezTo>
                  <a:lnTo>
                    <a:pt x="18736" y="19004"/>
                  </a:lnTo>
                  <a:cubicBezTo>
                    <a:pt x="18736" y="18924"/>
                    <a:pt x="18763" y="18790"/>
                    <a:pt x="18763" y="18683"/>
                  </a:cubicBezTo>
                  <a:lnTo>
                    <a:pt x="18763" y="18174"/>
                  </a:lnTo>
                  <a:lnTo>
                    <a:pt x="18763" y="17933"/>
                  </a:lnTo>
                  <a:cubicBezTo>
                    <a:pt x="18763" y="17800"/>
                    <a:pt x="18736" y="17666"/>
                    <a:pt x="18736" y="17532"/>
                  </a:cubicBezTo>
                  <a:cubicBezTo>
                    <a:pt x="18736" y="17478"/>
                    <a:pt x="18710" y="17371"/>
                    <a:pt x="18710" y="17318"/>
                  </a:cubicBezTo>
                  <a:cubicBezTo>
                    <a:pt x="18710" y="17237"/>
                    <a:pt x="18710" y="17184"/>
                    <a:pt x="18683" y="17104"/>
                  </a:cubicBezTo>
                  <a:cubicBezTo>
                    <a:pt x="18683" y="17050"/>
                    <a:pt x="18629" y="16970"/>
                    <a:pt x="18629" y="16916"/>
                  </a:cubicBezTo>
                  <a:cubicBezTo>
                    <a:pt x="18603" y="16782"/>
                    <a:pt x="18603" y="16675"/>
                    <a:pt x="18576" y="16542"/>
                  </a:cubicBezTo>
                  <a:cubicBezTo>
                    <a:pt x="18603" y="16461"/>
                    <a:pt x="18603" y="16434"/>
                    <a:pt x="18629" y="16354"/>
                  </a:cubicBezTo>
                  <a:cubicBezTo>
                    <a:pt x="20931" y="15631"/>
                    <a:pt x="22537" y="14534"/>
                    <a:pt x="23447" y="13089"/>
                  </a:cubicBezTo>
                  <a:cubicBezTo>
                    <a:pt x="24973" y="10653"/>
                    <a:pt x="24438" y="8351"/>
                    <a:pt x="23367" y="6799"/>
                  </a:cubicBezTo>
                  <a:cubicBezTo>
                    <a:pt x="23554" y="5353"/>
                    <a:pt x="23420" y="3962"/>
                    <a:pt x="23019" y="2730"/>
                  </a:cubicBezTo>
                  <a:cubicBezTo>
                    <a:pt x="22484" y="1125"/>
                    <a:pt x="20985" y="0"/>
                    <a:pt x="19272" y="0"/>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endParaRPr sz="2400"/>
            </a:p>
          </p:txBody>
        </p:sp>
        <p:sp>
          <p:nvSpPr>
            <p:cNvPr id="8934" name="Google Shape;8934;p66"/>
            <p:cNvSpPr/>
            <p:nvPr/>
          </p:nvSpPr>
          <p:spPr>
            <a:xfrm>
              <a:off x="2426200" y="3357225"/>
              <a:ext cx="219500" cy="296575"/>
            </a:xfrm>
            <a:custGeom>
              <a:avLst/>
              <a:gdLst/>
              <a:ahLst/>
              <a:cxnLst/>
              <a:rect l="l" t="t" r="r" b="b"/>
              <a:pathLst>
                <a:path w="8780" h="11863" extrusionOk="0">
                  <a:moveTo>
                    <a:pt x="5403" y="0"/>
                  </a:moveTo>
                  <a:cubicBezTo>
                    <a:pt x="5113" y="0"/>
                    <a:pt x="4819" y="104"/>
                    <a:pt x="4578" y="326"/>
                  </a:cubicBezTo>
                  <a:cubicBezTo>
                    <a:pt x="3560" y="1183"/>
                    <a:pt x="2115" y="2789"/>
                    <a:pt x="1205" y="5331"/>
                  </a:cubicBezTo>
                  <a:cubicBezTo>
                    <a:pt x="1" y="8623"/>
                    <a:pt x="295" y="11862"/>
                    <a:pt x="295" y="11862"/>
                  </a:cubicBezTo>
                  <a:cubicBezTo>
                    <a:pt x="295" y="11862"/>
                    <a:pt x="5755" y="11354"/>
                    <a:pt x="7308" y="8971"/>
                  </a:cubicBezTo>
                  <a:cubicBezTo>
                    <a:pt x="8780" y="6563"/>
                    <a:pt x="6585" y="4903"/>
                    <a:pt x="6585" y="4903"/>
                  </a:cubicBezTo>
                  <a:cubicBezTo>
                    <a:pt x="7067" y="3163"/>
                    <a:pt x="6906" y="1825"/>
                    <a:pt x="6585" y="888"/>
                  </a:cubicBezTo>
                  <a:cubicBezTo>
                    <a:pt x="6414" y="324"/>
                    <a:pt x="5915" y="0"/>
                    <a:pt x="5403" y="0"/>
                  </a:cubicBezTo>
                  <a:close/>
                </a:path>
              </a:pathLst>
            </a:custGeom>
            <a:solidFill>
              <a:srgbClr val="3D85C6">
                <a:alpha val="28950"/>
              </a:srgbClr>
            </a:solidFill>
            <a:ln>
              <a:noFill/>
            </a:ln>
          </p:spPr>
          <p:txBody>
            <a:bodyPr spcFirstLastPara="1" wrap="square" lIns="121900" tIns="121900" rIns="121900" bIns="121900" anchor="ctr" anchorCtr="0">
              <a:noAutofit/>
            </a:bodyPr>
            <a:lstStyle/>
            <a:p>
              <a:endParaRPr sz="2400"/>
            </a:p>
          </p:txBody>
        </p:sp>
        <p:sp>
          <p:nvSpPr>
            <p:cNvPr id="8935" name="Google Shape;8935;p66"/>
            <p:cNvSpPr/>
            <p:nvPr/>
          </p:nvSpPr>
          <p:spPr>
            <a:xfrm>
              <a:off x="2244875" y="3429600"/>
              <a:ext cx="76300" cy="127175"/>
            </a:xfrm>
            <a:custGeom>
              <a:avLst/>
              <a:gdLst/>
              <a:ahLst/>
              <a:cxnLst/>
              <a:rect l="l" t="t" r="r" b="b"/>
              <a:pathLst>
                <a:path w="3052" h="5087" extrusionOk="0">
                  <a:moveTo>
                    <a:pt x="0" y="1"/>
                  </a:moveTo>
                  <a:lnTo>
                    <a:pt x="0" y="1"/>
                  </a:lnTo>
                  <a:cubicBezTo>
                    <a:pt x="188" y="134"/>
                    <a:pt x="428" y="268"/>
                    <a:pt x="643" y="429"/>
                  </a:cubicBezTo>
                  <a:lnTo>
                    <a:pt x="937" y="670"/>
                  </a:lnTo>
                  <a:lnTo>
                    <a:pt x="1205" y="937"/>
                  </a:lnTo>
                  <a:cubicBezTo>
                    <a:pt x="1526" y="1312"/>
                    <a:pt x="1847" y="1714"/>
                    <a:pt x="2061" y="2169"/>
                  </a:cubicBezTo>
                  <a:cubicBezTo>
                    <a:pt x="2329" y="2597"/>
                    <a:pt x="2516" y="3079"/>
                    <a:pt x="2677" y="3587"/>
                  </a:cubicBezTo>
                  <a:cubicBezTo>
                    <a:pt x="2811" y="4069"/>
                    <a:pt x="2944" y="4578"/>
                    <a:pt x="2998" y="5086"/>
                  </a:cubicBezTo>
                  <a:cubicBezTo>
                    <a:pt x="3051" y="4578"/>
                    <a:pt x="2971" y="4042"/>
                    <a:pt x="2837" y="3534"/>
                  </a:cubicBezTo>
                  <a:cubicBezTo>
                    <a:pt x="2703" y="3052"/>
                    <a:pt x="2489" y="2543"/>
                    <a:pt x="2275" y="2062"/>
                  </a:cubicBezTo>
                  <a:cubicBezTo>
                    <a:pt x="2008" y="1607"/>
                    <a:pt x="1660" y="1205"/>
                    <a:pt x="1312" y="830"/>
                  </a:cubicBezTo>
                  <a:cubicBezTo>
                    <a:pt x="937" y="456"/>
                    <a:pt x="455" y="188"/>
                    <a:pt x="0"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8936" name="Google Shape;8936;p66"/>
            <p:cNvSpPr/>
            <p:nvPr/>
          </p:nvSpPr>
          <p:spPr>
            <a:xfrm>
              <a:off x="2211400" y="3409425"/>
              <a:ext cx="37500" cy="21550"/>
            </a:xfrm>
            <a:custGeom>
              <a:avLst/>
              <a:gdLst/>
              <a:ahLst/>
              <a:cxnLst/>
              <a:rect l="l" t="t" r="r" b="b"/>
              <a:pathLst>
                <a:path w="1500" h="862" extrusionOk="0">
                  <a:moveTo>
                    <a:pt x="394" y="0"/>
                  </a:moveTo>
                  <a:cubicBezTo>
                    <a:pt x="283" y="0"/>
                    <a:pt x="192" y="51"/>
                    <a:pt x="135" y="165"/>
                  </a:cubicBezTo>
                  <a:cubicBezTo>
                    <a:pt x="1" y="433"/>
                    <a:pt x="269" y="674"/>
                    <a:pt x="643" y="781"/>
                  </a:cubicBezTo>
                  <a:cubicBezTo>
                    <a:pt x="707" y="794"/>
                    <a:pt x="767" y="797"/>
                    <a:pt x="827" y="797"/>
                  </a:cubicBezTo>
                  <a:cubicBezTo>
                    <a:pt x="910" y="797"/>
                    <a:pt x="993" y="790"/>
                    <a:pt x="1083" y="790"/>
                  </a:cubicBezTo>
                  <a:cubicBezTo>
                    <a:pt x="1203" y="790"/>
                    <a:pt x="1336" y="803"/>
                    <a:pt x="1500" y="861"/>
                  </a:cubicBezTo>
                  <a:cubicBezTo>
                    <a:pt x="1205" y="647"/>
                    <a:pt x="1125" y="406"/>
                    <a:pt x="911" y="246"/>
                  </a:cubicBezTo>
                  <a:cubicBezTo>
                    <a:pt x="727" y="92"/>
                    <a:pt x="543" y="0"/>
                    <a:pt x="394"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8937" name="Google Shape;8937;p66"/>
            <p:cNvSpPr/>
            <p:nvPr/>
          </p:nvSpPr>
          <p:spPr>
            <a:xfrm>
              <a:off x="2180625" y="3486125"/>
              <a:ext cx="127825" cy="74650"/>
            </a:xfrm>
            <a:custGeom>
              <a:avLst/>
              <a:gdLst/>
              <a:ahLst/>
              <a:cxnLst/>
              <a:rect l="l" t="t" r="r" b="b"/>
              <a:pathLst>
                <a:path w="5113" h="2986" extrusionOk="0">
                  <a:moveTo>
                    <a:pt x="461" y="1"/>
                  </a:moveTo>
                  <a:cubicBezTo>
                    <a:pt x="304" y="1"/>
                    <a:pt x="150" y="6"/>
                    <a:pt x="1" y="15"/>
                  </a:cubicBezTo>
                  <a:cubicBezTo>
                    <a:pt x="268" y="68"/>
                    <a:pt x="536" y="41"/>
                    <a:pt x="750" y="122"/>
                  </a:cubicBezTo>
                  <a:lnTo>
                    <a:pt x="1125" y="175"/>
                  </a:lnTo>
                  <a:lnTo>
                    <a:pt x="1500" y="282"/>
                  </a:lnTo>
                  <a:cubicBezTo>
                    <a:pt x="1955" y="416"/>
                    <a:pt x="2436" y="604"/>
                    <a:pt x="2865" y="925"/>
                  </a:cubicBezTo>
                  <a:cubicBezTo>
                    <a:pt x="3293" y="1192"/>
                    <a:pt x="3694" y="1487"/>
                    <a:pt x="4069" y="1862"/>
                  </a:cubicBezTo>
                  <a:cubicBezTo>
                    <a:pt x="4444" y="2183"/>
                    <a:pt x="4818" y="2584"/>
                    <a:pt x="5113" y="2986"/>
                  </a:cubicBezTo>
                  <a:cubicBezTo>
                    <a:pt x="4872" y="2531"/>
                    <a:pt x="4578" y="2076"/>
                    <a:pt x="4203" y="1754"/>
                  </a:cubicBezTo>
                  <a:cubicBezTo>
                    <a:pt x="3828" y="1380"/>
                    <a:pt x="3427" y="1059"/>
                    <a:pt x="2998" y="737"/>
                  </a:cubicBezTo>
                  <a:cubicBezTo>
                    <a:pt x="2570" y="443"/>
                    <a:pt x="2062" y="256"/>
                    <a:pt x="1553" y="122"/>
                  </a:cubicBezTo>
                  <a:cubicBezTo>
                    <a:pt x="1183" y="29"/>
                    <a:pt x="813" y="1"/>
                    <a:pt x="461"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8938" name="Google Shape;8938;p66"/>
            <p:cNvSpPr/>
            <p:nvPr/>
          </p:nvSpPr>
          <p:spPr>
            <a:xfrm>
              <a:off x="2146050" y="3477450"/>
              <a:ext cx="39300" cy="16875"/>
            </a:xfrm>
            <a:custGeom>
              <a:avLst/>
              <a:gdLst/>
              <a:ahLst/>
              <a:cxnLst/>
              <a:rect l="l" t="t" r="r" b="b"/>
              <a:pathLst>
                <a:path w="1572" h="675" extrusionOk="0">
                  <a:moveTo>
                    <a:pt x="549" y="0"/>
                  </a:moveTo>
                  <a:cubicBezTo>
                    <a:pt x="236" y="0"/>
                    <a:pt x="1" y="116"/>
                    <a:pt x="45" y="362"/>
                  </a:cubicBezTo>
                  <a:cubicBezTo>
                    <a:pt x="45" y="574"/>
                    <a:pt x="226" y="675"/>
                    <a:pt x="467" y="675"/>
                  </a:cubicBezTo>
                  <a:cubicBezTo>
                    <a:pt x="560" y="675"/>
                    <a:pt x="663" y="659"/>
                    <a:pt x="768" y="629"/>
                  </a:cubicBezTo>
                  <a:cubicBezTo>
                    <a:pt x="1036" y="549"/>
                    <a:pt x="1196" y="362"/>
                    <a:pt x="1571" y="281"/>
                  </a:cubicBezTo>
                  <a:cubicBezTo>
                    <a:pt x="1196" y="255"/>
                    <a:pt x="1009" y="67"/>
                    <a:pt x="741" y="14"/>
                  </a:cubicBezTo>
                  <a:cubicBezTo>
                    <a:pt x="675" y="5"/>
                    <a:pt x="611" y="0"/>
                    <a:pt x="549"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8939" name="Google Shape;8939;p66"/>
            <p:cNvSpPr/>
            <p:nvPr/>
          </p:nvSpPr>
          <p:spPr>
            <a:xfrm>
              <a:off x="2247550" y="3544825"/>
              <a:ext cx="254300" cy="342500"/>
            </a:xfrm>
            <a:custGeom>
              <a:avLst/>
              <a:gdLst/>
              <a:ahLst/>
              <a:cxnLst/>
              <a:rect l="l" t="t" r="r" b="b"/>
              <a:pathLst>
                <a:path w="10172" h="13700" extrusionOk="0">
                  <a:moveTo>
                    <a:pt x="3518" y="1"/>
                  </a:moveTo>
                  <a:cubicBezTo>
                    <a:pt x="3242" y="1"/>
                    <a:pt x="2961" y="42"/>
                    <a:pt x="2677" y="129"/>
                  </a:cubicBezTo>
                  <a:cubicBezTo>
                    <a:pt x="402" y="879"/>
                    <a:pt x="0" y="3850"/>
                    <a:pt x="482" y="7088"/>
                  </a:cubicBezTo>
                  <a:cubicBezTo>
                    <a:pt x="1124" y="11157"/>
                    <a:pt x="2730" y="11879"/>
                    <a:pt x="4738" y="12361"/>
                  </a:cubicBezTo>
                  <a:cubicBezTo>
                    <a:pt x="5915" y="12629"/>
                    <a:pt x="6451" y="13057"/>
                    <a:pt x="6879" y="13699"/>
                  </a:cubicBezTo>
                  <a:cubicBezTo>
                    <a:pt x="6852" y="12923"/>
                    <a:pt x="7066" y="12281"/>
                    <a:pt x="7896" y="11371"/>
                  </a:cubicBezTo>
                  <a:cubicBezTo>
                    <a:pt x="9288" y="9845"/>
                    <a:pt x="10171" y="8293"/>
                    <a:pt x="8378" y="4626"/>
                  </a:cubicBezTo>
                  <a:cubicBezTo>
                    <a:pt x="7160" y="2026"/>
                    <a:pt x="5451" y="1"/>
                    <a:pt x="3518"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8940" name="Google Shape;8940;p66"/>
            <p:cNvSpPr/>
            <p:nvPr/>
          </p:nvSpPr>
          <p:spPr>
            <a:xfrm>
              <a:off x="2352600" y="3548050"/>
              <a:ext cx="149250" cy="339950"/>
            </a:xfrm>
            <a:custGeom>
              <a:avLst/>
              <a:gdLst/>
              <a:ahLst/>
              <a:cxnLst/>
              <a:rect l="l" t="t" r="r" b="b"/>
              <a:pathLst>
                <a:path w="5970" h="13598" extrusionOk="0">
                  <a:moveTo>
                    <a:pt x="0" y="0"/>
                  </a:moveTo>
                  <a:lnTo>
                    <a:pt x="0" y="0"/>
                  </a:lnTo>
                  <a:cubicBezTo>
                    <a:pt x="616" y="883"/>
                    <a:pt x="1071" y="1847"/>
                    <a:pt x="1499" y="2811"/>
                  </a:cubicBezTo>
                  <a:cubicBezTo>
                    <a:pt x="2115" y="4149"/>
                    <a:pt x="2811" y="5487"/>
                    <a:pt x="2971" y="7013"/>
                  </a:cubicBezTo>
                  <a:cubicBezTo>
                    <a:pt x="3132" y="8538"/>
                    <a:pt x="2570" y="9957"/>
                    <a:pt x="2008" y="11349"/>
                  </a:cubicBezTo>
                  <a:cubicBezTo>
                    <a:pt x="1847" y="11750"/>
                    <a:pt x="1660" y="12178"/>
                    <a:pt x="1499" y="12580"/>
                  </a:cubicBezTo>
                  <a:cubicBezTo>
                    <a:pt x="2008" y="12821"/>
                    <a:pt x="2329" y="13169"/>
                    <a:pt x="2650" y="13597"/>
                  </a:cubicBezTo>
                  <a:cubicBezTo>
                    <a:pt x="2650" y="12821"/>
                    <a:pt x="2838" y="12152"/>
                    <a:pt x="3641" y="11295"/>
                  </a:cubicBezTo>
                  <a:cubicBezTo>
                    <a:pt x="5059" y="9743"/>
                    <a:pt x="5969" y="8217"/>
                    <a:pt x="4149" y="4524"/>
                  </a:cubicBezTo>
                  <a:cubicBezTo>
                    <a:pt x="3078" y="2275"/>
                    <a:pt x="1633" y="455"/>
                    <a:pt x="0" y="0"/>
                  </a:cubicBezTo>
                  <a:close/>
                </a:path>
              </a:pathLst>
            </a:custGeom>
            <a:solidFill>
              <a:srgbClr val="434343">
                <a:alpha val="10270"/>
              </a:srgbClr>
            </a:solidFill>
            <a:ln>
              <a:noFill/>
            </a:ln>
          </p:spPr>
          <p:txBody>
            <a:bodyPr spcFirstLastPara="1" wrap="square" lIns="121900" tIns="121900" rIns="121900" bIns="121900" anchor="ctr" anchorCtr="0">
              <a:noAutofit/>
            </a:bodyPr>
            <a:lstStyle/>
            <a:p>
              <a:endParaRPr sz="2400"/>
            </a:p>
          </p:txBody>
        </p:sp>
        <p:sp>
          <p:nvSpPr>
            <p:cNvPr id="8941" name="Google Shape;8941;p66"/>
            <p:cNvSpPr/>
            <p:nvPr/>
          </p:nvSpPr>
          <p:spPr>
            <a:xfrm>
              <a:off x="2279000" y="3728050"/>
              <a:ext cx="204100" cy="93025"/>
            </a:xfrm>
            <a:custGeom>
              <a:avLst/>
              <a:gdLst/>
              <a:ahLst/>
              <a:cxnLst/>
              <a:rect l="l" t="t" r="r" b="b"/>
              <a:pathLst>
                <a:path w="8164" h="3721" extrusionOk="0">
                  <a:moveTo>
                    <a:pt x="8057" y="0"/>
                  </a:moveTo>
                  <a:cubicBezTo>
                    <a:pt x="7227" y="535"/>
                    <a:pt x="5782" y="1338"/>
                    <a:pt x="4202" y="1847"/>
                  </a:cubicBezTo>
                  <a:cubicBezTo>
                    <a:pt x="2623" y="2302"/>
                    <a:pt x="1017" y="2489"/>
                    <a:pt x="0" y="2516"/>
                  </a:cubicBezTo>
                  <a:cubicBezTo>
                    <a:pt x="241" y="3025"/>
                    <a:pt x="509" y="3373"/>
                    <a:pt x="803" y="3721"/>
                  </a:cubicBezTo>
                  <a:cubicBezTo>
                    <a:pt x="1874" y="3587"/>
                    <a:pt x="3426" y="3373"/>
                    <a:pt x="4577" y="3025"/>
                  </a:cubicBezTo>
                  <a:cubicBezTo>
                    <a:pt x="5755" y="2650"/>
                    <a:pt x="7120" y="1981"/>
                    <a:pt x="8110" y="1445"/>
                  </a:cubicBezTo>
                  <a:cubicBezTo>
                    <a:pt x="8164" y="1017"/>
                    <a:pt x="8164" y="535"/>
                    <a:pt x="8057"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8942" name="Google Shape;8942;p66"/>
            <p:cNvSpPr/>
            <p:nvPr/>
          </p:nvSpPr>
          <p:spPr>
            <a:xfrm>
              <a:off x="2262275" y="3671825"/>
              <a:ext cx="211475" cy="94375"/>
            </a:xfrm>
            <a:custGeom>
              <a:avLst/>
              <a:gdLst/>
              <a:ahLst/>
              <a:cxnLst/>
              <a:rect l="l" t="t" r="r" b="b"/>
              <a:pathLst>
                <a:path w="8459" h="3775" extrusionOk="0">
                  <a:moveTo>
                    <a:pt x="8003" y="1"/>
                  </a:moveTo>
                  <a:cubicBezTo>
                    <a:pt x="7173" y="536"/>
                    <a:pt x="5755" y="1339"/>
                    <a:pt x="4176" y="1821"/>
                  </a:cubicBezTo>
                  <a:cubicBezTo>
                    <a:pt x="2623" y="2356"/>
                    <a:pt x="964" y="2517"/>
                    <a:pt x="0" y="2544"/>
                  </a:cubicBezTo>
                  <a:cubicBezTo>
                    <a:pt x="107" y="3025"/>
                    <a:pt x="214" y="3427"/>
                    <a:pt x="294" y="3775"/>
                  </a:cubicBezTo>
                  <a:cubicBezTo>
                    <a:pt x="1365" y="3694"/>
                    <a:pt x="3212" y="3454"/>
                    <a:pt x="4550" y="3025"/>
                  </a:cubicBezTo>
                  <a:cubicBezTo>
                    <a:pt x="5889" y="2570"/>
                    <a:pt x="7521" y="1741"/>
                    <a:pt x="8458" y="1205"/>
                  </a:cubicBezTo>
                  <a:cubicBezTo>
                    <a:pt x="8378" y="831"/>
                    <a:pt x="8190" y="429"/>
                    <a:pt x="8003"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8943" name="Google Shape;8943;p66"/>
            <p:cNvSpPr/>
            <p:nvPr/>
          </p:nvSpPr>
          <p:spPr>
            <a:xfrm>
              <a:off x="2329850" y="3800300"/>
              <a:ext cx="137200" cy="87025"/>
            </a:xfrm>
            <a:custGeom>
              <a:avLst/>
              <a:gdLst/>
              <a:ahLst/>
              <a:cxnLst/>
              <a:rect l="l" t="t" r="r" b="b"/>
              <a:pathLst>
                <a:path w="5488" h="3481" extrusionOk="0">
                  <a:moveTo>
                    <a:pt x="5487" y="1"/>
                  </a:moveTo>
                  <a:lnTo>
                    <a:pt x="5487" y="1"/>
                  </a:lnTo>
                  <a:cubicBezTo>
                    <a:pt x="4738" y="402"/>
                    <a:pt x="3828" y="831"/>
                    <a:pt x="2864" y="1125"/>
                  </a:cubicBezTo>
                  <a:cubicBezTo>
                    <a:pt x="1847" y="1419"/>
                    <a:pt x="884" y="1633"/>
                    <a:pt x="0" y="1687"/>
                  </a:cubicBezTo>
                  <a:cubicBezTo>
                    <a:pt x="455" y="1901"/>
                    <a:pt x="910" y="2035"/>
                    <a:pt x="1446" y="2142"/>
                  </a:cubicBezTo>
                  <a:cubicBezTo>
                    <a:pt x="2597" y="2410"/>
                    <a:pt x="3159" y="2811"/>
                    <a:pt x="3587" y="3480"/>
                  </a:cubicBezTo>
                  <a:cubicBezTo>
                    <a:pt x="3587" y="2704"/>
                    <a:pt x="3801" y="2035"/>
                    <a:pt x="4604" y="1152"/>
                  </a:cubicBezTo>
                  <a:cubicBezTo>
                    <a:pt x="4925" y="804"/>
                    <a:pt x="5273" y="402"/>
                    <a:pt x="5487"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8944" name="Google Shape;8944;p66"/>
            <p:cNvSpPr/>
            <p:nvPr/>
          </p:nvSpPr>
          <p:spPr>
            <a:xfrm>
              <a:off x="2416825" y="3728050"/>
              <a:ext cx="65600" cy="66250"/>
            </a:xfrm>
            <a:custGeom>
              <a:avLst/>
              <a:gdLst/>
              <a:ahLst/>
              <a:cxnLst/>
              <a:rect l="l" t="t" r="r" b="b"/>
              <a:pathLst>
                <a:path w="2624" h="2650" extrusionOk="0">
                  <a:moveTo>
                    <a:pt x="2517" y="0"/>
                  </a:moveTo>
                  <a:cubicBezTo>
                    <a:pt x="1982" y="348"/>
                    <a:pt x="1259" y="776"/>
                    <a:pt x="376" y="1178"/>
                  </a:cubicBezTo>
                  <a:cubicBezTo>
                    <a:pt x="322" y="1686"/>
                    <a:pt x="188" y="2168"/>
                    <a:pt x="1" y="2650"/>
                  </a:cubicBezTo>
                  <a:cubicBezTo>
                    <a:pt x="911" y="2275"/>
                    <a:pt x="1848" y="1820"/>
                    <a:pt x="2544" y="1445"/>
                  </a:cubicBezTo>
                  <a:cubicBezTo>
                    <a:pt x="2624" y="990"/>
                    <a:pt x="2624" y="535"/>
                    <a:pt x="2517" y="0"/>
                  </a:cubicBezTo>
                  <a:close/>
                </a:path>
              </a:pathLst>
            </a:custGeom>
            <a:solidFill>
              <a:srgbClr val="2D2D2D"/>
            </a:solidFill>
            <a:ln>
              <a:noFill/>
            </a:ln>
          </p:spPr>
          <p:txBody>
            <a:bodyPr spcFirstLastPara="1" wrap="square" lIns="121900" tIns="121900" rIns="121900" bIns="121900" anchor="ctr" anchorCtr="0">
              <a:noAutofit/>
            </a:bodyPr>
            <a:lstStyle/>
            <a:p>
              <a:endParaRPr sz="2400"/>
            </a:p>
          </p:txBody>
        </p:sp>
        <p:sp>
          <p:nvSpPr>
            <p:cNvPr id="8945" name="Google Shape;8945;p66"/>
            <p:cNvSpPr/>
            <p:nvPr/>
          </p:nvSpPr>
          <p:spPr>
            <a:xfrm>
              <a:off x="2421525" y="3673175"/>
              <a:ext cx="51550" cy="53550"/>
            </a:xfrm>
            <a:custGeom>
              <a:avLst/>
              <a:gdLst/>
              <a:ahLst/>
              <a:cxnLst/>
              <a:rect l="l" t="t" r="r" b="b"/>
              <a:pathLst>
                <a:path w="2062" h="2142" extrusionOk="0">
                  <a:moveTo>
                    <a:pt x="1606" y="0"/>
                  </a:moveTo>
                  <a:cubicBezTo>
                    <a:pt x="1205" y="268"/>
                    <a:pt x="616" y="589"/>
                    <a:pt x="0" y="884"/>
                  </a:cubicBezTo>
                  <a:cubicBezTo>
                    <a:pt x="107" y="1258"/>
                    <a:pt x="188" y="1606"/>
                    <a:pt x="214" y="1954"/>
                  </a:cubicBezTo>
                  <a:lnTo>
                    <a:pt x="214" y="2142"/>
                  </a:lnTo>
                  <a:cubicBezTo>
                    <a:pt x="937" y="1794"/>
                    <a:pt x="1606" y="1472"/>
                    <a:pt x="2061" y="1205"/>
                  </a:cubicBezTo>
                  <a:cubicBezTo>
                    <a:pt x="1954" y="830"/>
                    <a:pt x="1794" y="429"/>
                    <a:pt x="1606" y="0"/>
                  </a:cubicBezTo>
                  <a:close/>
                </a:path>
              </a:pathLst>
            </a:custGeom>
            <a:solidFill>
              <a:srgbClr val="2D2D2D"/>
            </a:solidFill>
            <a:ln>
              <a:noFill/>
            </a:ln>
          </p:spPr>
          <p:txBody>
            <a:bodyPr spcFirstLastPara="1" wrap="square" lIns="121900" tIns="121900" rIns="121900" bIns="121900" anchor="ctr" anchorCtr="0">
              <a:noAutofit/>
            </a:bodyPr>
            <a:lstStyle/>
            <a:p>
              <a:endParaRPr sz="2400"/>
            </a:p>
          </p:txBody>
        </p:sp>
        <p:sp>
          <p:nvSpPr>
            <p:cNvPr id="8946" name="Google Shape;8946;p66"/>
            <p:cNvSpPr/>
            <p:nvPr/>
          </p:nvSpPr>
          <p:spPr>
            <a:xfrm>
              <a:off x="2390075" y="3800975"/>
              <a:ext cx="76300" cy="87025"/>
            </a:xfrm>
            <a:custGeom>
              <a:avLst/>
              <a:gdLst/>
              <a:ahLst/>
              <a:cxnLst/>
              <a:rect l="l" t="t" r="r" b="b"/>
              <a:pathLst>
                <a:path w="3052" h="3481" extrusionOk="0">
                  <a:moveTo>
                    <a:pt x="3052" y="1"/>
                  </a:moveTo>
                  <a:lnTo>
                    <a:pt x="3052" y="1"/>
                  </a:lnTo>
                  <a:cubicBezTo>
                    <a:pt x="2356" y="375"/>
                    <a:pt x="1526" y="777"/>
                    <a:pt x="589" y="1071"/>
                  </a:cubicBezTo>
                  <a:cubicBezTo>
                    <a:pt x="536" y="1125"/>
                    <a:pt x="536" y="1178"/>
                    <a:pt x="509" y="1232"/>
                  </a:cubicBezTo>
                  <a:cubicBezTo>
                    <a:pt x="348" y="1633"/>
                    <a:pt x="188" y="2061"/>
                    <a:pt x="0" y="2463"/>
                  </a:cubicBezTo>
                  <a:cubicBezTo>
                    <a:pt x="509" y="2704"/>
                    <a:pt x="857" y="3025"/>
                    <a:pt x="1151" y="3480"/>
                  </a:cubicBezTo>
                  <a:cubicBezTo>
                    <a:pt x="1151" y="2704"/>
                    <a:pt x="1339" y="2035"/>
                    <a:pt x="2142" y="1178"/>
                  </a:cubicBezTo>
                  <a:cubicBezTo>
                    <a:pt x="2490" y="804"/>
                    <a:pt x="2811" y="402"/>
                    <a:pt x="3052"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8947" name="Google Shape;8947;p66"/>
            <p:cNvSpPr/>
            <p:nvPr/>
          </p:nvSpPr>
          <p:spPr>
            <a:xfrm>
              <a:off x="2238175" y="3645750"/>
              <a:ext cx="248275" cy="107200"/>
            </a:xfrm>
            <a:custGeom>
              <a:avLst/>
              <a:gdLst/>
              <a:ahLst/>
              <a:cxnLst/>
              <a:rect l="l" t="t" r="r" b="b"/>
              <a:pathLst>
                <a:path w="9931" h="4288" extrusionOk="0">
                  <a:moveTo>
                    <a:pt x="8902" y="1"/>
                  </a:moveTo>
                  <a:cubicBezTo>
                    <a:pt x="8752" y="1"/>
                    <a:pt x="8599" y="37"/>
                    <a:pt x="8458" y="107"/>
                  </a:cubicBezTo>
                  <a:cubicBezTo>
                    <a:pt x="8458" y="134"/>
                    <a:pt x="6692" y="1178"/>
                    <a:pt x="4818" y="1766"/>
                  </a:cubicBezTo>
                  <a:cubicBezTo>
                    <a:pt x="2945" y="2329"/>
                    <a:pt x="911" y="2489"/>
                    <a:pt x="857" y="2489"/>
                  </a:cubicBezTo>
                  <a:cubicBezTo>
                    <a:pt x="375" y="2516"/>
                    <a:pt x="1" y="2944"/>
                    <a:pt x="27" y="3453"/>
                  </a:cubicBezTo>
                  <a:cubicBezTo>
                    <a:pt x="102" y="3929"/>
                    <a:pt x="459" y="4288"/>
                    <a:pt x="900" y="4288"/>
                  </a:cubicBezTo>
                  <a:cubicBezTo>
                    <a:pt x="930" y="4288"/>
                    <a:pt x="960" y="4286"/>
                    <a:pt x="991" y="4282"/>
                  </a:cubicBezTo>
                  <a:cubicBezTo>
                    <a:pt x="1071" y="4282"/>
                    <a:pt x="3239" y="4122"/>
                    <a:pt x="5327" y="3479"/>
                  </a:cubicBezTo>
                  <a:cubicBezTo>
                    <a:pt x="7388" y="2810"/>
                    <a:pt x="9261" y="1766"/>
                    <a:pt x="9368" y="1686"/>
                  </a:cubicBezTo>
                  <a:cubicBezTo>
                    <a:pt x="9797" y="1418"/>
                    <a:pt x="9931" y="883"/>
                    <a:pt x="9690" y="455"/>
                  </a:cubicBezTo>
                  <a:cubicBezTo>
                    <a:pt x="9510" y="150"/>
                    <a:pt x="9210" y="1"/>
                    <a:pt x="8902"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8948" name="Google Shape;8948;p66"/>
            <p:cNvSpPr/>
            <p:nvPr/>
          </p:nvSpPr>
          <p:spPr>
            <a:xfrm>
              <a:off x="2359300" y="3646775"/>
              <a:ext cx="126475" cy="88650"/>
            </a:xfrm>
            <a:custGeom>
              <a:avLst/>
              <a:gdLst/>
              <a:ahLst/>
              <a:cxnLst/>
              <a:rect l="l" t="t" r="r" b="b"/>
              <a:pathLst>
                <a:path w="5059" h="3546" extrusionOk="0">
                  <a:moveTo>
                    <a:pt x="4043" y="1"/>
                  </a:moveTo>
                  <a:cubicBezTo>
                    <a:pt x="3887" y="1"/>
                    <a:pt x="3729" y="39"/>
                    <a:pt x="3587" y="120"/>
                  </a:cubicBezTo>
                  <a:cubicBezTo>
                    <a:pt x="3587" y="120"/>
                    <a:pt x="2810" y="548"/>
                    <a:pt x="1767" y="1003"/>
                  </a:cubicBezTo>
                  <a:cubicBezTo>
                    <a:pt x="1686" y="2154"/>
                    <a:pt x="937" y="2957"/>
                    <a:pt x="0" y="3546"/>
                  </a:cubicBezTo>
                  <a:cubicBezTo>
                    <a:pt x="161" y="3519"/>
                    <a:pt x="295" y="3465"/>
                    <a:pt x="482" y="3412"/>
                  </a:cubicBezTo>
                  <a:cubicBezTo>
                    <a:pt x="2543" y="2796"/>
                    <a:pt x="4416" y="1672"/>
                    <a:pt x="4497" y="1645"/>
                  </a:cubicBezTo>
                  <a:cubicBezTo>
                    <a:pt x="4925" y="1404"/>
                    <a:pt x="5059" y="842"/>
                    <a:pt x="4818" y="441"/>
                  </a:cubicBezTo>
                  <a:cubicBezTo>
                    <a:pt x="4657" y="155"/>
                    <a:pt x="4354" y="1"/>
                    <a:pt x="4043"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8949" name="Google Shape;8949;p66"/>
            <p:cNvSpPr/>
            <p:nvPr/>
          </p:nvSpPr>
          <p:spPr>
            <a:xfrm>
              <a:off x="2279650" y="3602550"/>
              <a:ext cx="25475" cy="38025"/>
            </a:xfrm>
            <a:custGeom>
              <a:avLst/>
              <a:gdLst/>
              <a:ahLst/>
              <a:cxnLst/>
              <a:rect l="l" t="t" r="r" b="b"/>
              <a:pathLst>
                <a:path w="1019" h="1521" extrusionOk="0">
                  <a:moveTo>
                    <a:pt x="347" y="1"/>
                  </a:moveTo>
                  <a:cubicBezTo>
                    <a:pt x="320" y="1"/>
                    <a:pt x="294" y="5"/>
                    <a:pt x="269" y="15"/>
                  </a:cubicBezTo>
                  <a:cubicBezTo>
                    <a:pt x="81" y="68"/>
                    <a:pt x="1" y="470"/>
                    <a:pt x="135" y="871"/>
                  </a:cubicBezTo>
                  <a:cubicBezTo>
                    <a:pt x="258" y="1241"/>
                    <a:pt x="495" y="1520"/>
                    <a:pt x="699" y="1520"/>
                  </a:cubicBezTo>
                  <a:cubicBezTo>
                    <a:pt x="716" y="1520"/>
                    <a:pt x="733" y="1518"/>
                    <a:pt x="750" y="1514"/>
                  </a:cubicBezTo>
                  <a:cubicBezTo>
                    <a:pt x="938" y="1433"/>
                    <a:pt x="1018" y="1032"/>
                    <a:pt x="884" y="631"/>
                  </a:cubicBezTo>
                  <a:cubicBezTo>
                    <a:pt x="766" y="253"/>
                    <a:pt x="545" y="1"/>
                    <a:pt x="347" y="1"/>
                  </a:cubicBezTo>
                  <a:close/>
                </a:path>
              </a:pathLst>
            </a:custGeom>
            <a:solidFill>
              <a:srgbClr val="2D2D2D"/>
            </a:solidFill>
            <a:ln>
              <a:noFill/>
            </a:ln>
          </p:spPr>
          <p:txBody>
            <a:bodyPr spcFirstLastPara="1" wrap="square" lIns="121900" tIns="121900" rIns="121900" bIns="121900" anchor="ctr" anchorCtr="0">
              <a:noAutofit/>
            </a:bodyPr>
            <a:lstStyle/>
            <a:p>
              <a:endParaRPr sz="2400"/>
            </a:p>
          </p:txBody>
        </p:sp>
      </p:grpSp>
      <p:grpSp>
        <p:nvGrpSpPr>
          <p:cNvPr id="8950" name="Google Shape;8950;p66"/>
          <p:cNvGrpSpPr/>
          <p:nvPr/>
        </p:nvGrpSpPr>
        <p:grpSpPr>
          <a:xfrm>
            <a:off x="382950" y="381776"/>
            <a:ext cx="1251652" cy="1139949"/>
            <a:chOff x="5656900" y="618075"/>
            <a:chExt cx="1396725" cy="1272075"/>
          </a:xfrm>
        </p:grpSpPr>
        <p:sp>
          <p:nvSpPr>
            <p:cNvPr id="8951" name="Google Shape;8951;p66"/>
            <p:cNvSpPr/>
            <p:nvPr/>
          </p:nvSpPr>
          <p:spPr>
            <a:xfrm>
              <a:off x="5656900" y="618075"/>
              <a:ext cx="1396725" cy="1272075"/>
            </a:xfrm>
            <a:custGeom>
              <a:avLst/>
              <a:gdLst/>
              <a:ahLst/>
              <a:cxnLst/>
              <a:rect l="l" t="t" r="r" b="b"/>
              <a:pathLst>
                <a:path w="55869" h="50883" extrusionOk="0">
                  <a:moveTo>
                    <a:pt x="18968" y="13436"/>
                  </a:moveTo>
                  <a:lnTo>
                    <a:pt x="18968" y="13436"/>
                  </a:lnTo>
                  <a:cubicBezTo>
                    <a:pt x="20032" y="13861"/>
                    <a:pt x="21430" y="15381"/>
                    <a:pt x="22737" y="17417"/>
                  </a:cubicBezTo>
                  <a:lnTo>
                    <a:pt x="22494" y="17387"/>
                  </a:lnTo>
                  <a:lnTo>
                    <a:pt x="21916" y="17265"/>
                  </a:lnTo>
                  <a:lnTo>
                    <a:pt x="21673" y="17235"/>
                  </a:lnTo>
                  <a:cubicBezTo>
                    <a:pt x="21430" y="17205"/>
                    <a:pt x="21247" y="17174"/>
                    <a:pt x="21004" y="17113"/>
                  </a:cubicBezTo>
                  <a:lnTo>
                    <a:pt x="20791" y="17083"/>
                  </a:lnTo>
                  <a:cubicBezTo>
                    <a:pt x="20184" y="16992"/>
                    <a:pt x="19576" y="16901"/>
                    <a:pt x="18998" y="16840"/>
                  </a:cubicBezTo>
                  <a:cubicBezTo>
                    <a:pt x="18998" y="16840"/>
                    <a:pt x="18542" y="16779"/>
                    <a:pt x="18390" y="16749"/>
                  </a:cubicBezTo>
                  <a:cubicBezTo>
                    <a:pt x="19211" y="15806"/>
                    <a:pt x="19393" y="14560"/>
                    <a:pt x="18968" y="13436"/>
                  </a:cubicBezTo>
                  <a:close/>
                  <a:moveTo>
                    <a:pt x="28451" y="1"/>
                  </a:moveTo>
                  <a:cubicBezTo>
                    <a:pt x="27083" y="1"/>
                    <a:pt x="25685" y="578"/>
                    <a:pt x="24348" y="1672"/>
                  </a:cubicBezTo>
                  <a:cubicBezTo>
                    <a:pt x="22524" y="3162"/>
                    <a:pt x="21855" y="5290"/>
                    <a:pt x="21855" y="7600"/>
                  </a:cubicBezTo>
                  <a:cubicBezTo>
                    <a:pt x="20791" y="7113"/>
                    <a:pt x="19606" y="6809"/>
                    <a:pt x="18390" y="6809"/>
                  </a:cubicBezTo>
                  <a:cubicBezTo>
                    <a:pt x="17904" y="6809"/>
                    <a:pt x="17448" y="6840"/>
                    <a:pt x="16962" y="6961"/>
                  </a:cubicBezTo>
                  <a:cubicBezTo>
                    <a:pt x="13253" y="7660"/>
                    <a:pt x="12007" y="9545"/>
                    <a:pt x="11551" y="10974"/>
                  </a:cubicBezTo>
                  <a:cubicBezTo>
                    <a:pt x="10791" y="13557"/>
                    <a:pt x="12341" y="15776"/>
                    <a:pt x="13192" y="16688"/>
                  </a:cubicBezTo>
                  <a:lnTo>
                    <a:pt x="13010" y="16688"/>
                  </a:lnTo>
                  <a:cubicBezTo>
                    <a:pt x="12797" y="16688"/>
                    <a:pt x="12645" y="16718"/>
                    <a:pt x="12463" y="16718"/>
                  </a:cubicBezTo>
                  <a:cubicBezTo>
                    <a:pt x="12311" y="16718"/>
                    <a:pt x="12189" y="16749"/>
                    <a:pt x="12037" y="16749"/>
                  </a:cubicBezTo>
                  <a:cubicBezTo>
                    <a:pt x="11855" y="16779"/>
                    <a:pt x="11703" y="16779"/>
                    <a:pt x="11521" y="16840"/>
                  </a:cubicBezTo>
                  <a:cubicBezTo>
                    <a:pt x="11369" y="16870"/>
                    <a:pt x="11247" y="16870"/>
                    <a:pt x="11095" y="16901"/>
                  </a:cubicBezTo>
                  <a:cubicBezTo>
                    <a:pt x="10913" y="16931"/>
                    <a:pt x="10761" y="16992"/>
                    <a:pt x="10578" y="17022"/>
                  </a:cubicBezTo>
                  <a:lnTo>
                    <a:pt x="10518" y="17022"/>
                  </a:lnTo>
                  <a:cubicBezTo>
                    <a:pt x="10426" y="17053"/>
                    <a:pt x="10305" y="17053"/>
                    <a:pt x="10183" y="17083"/>
                  </a:cubicBezTo>
                  <a:cubicBezTo>
                    <a:pt x="10001" y="17144"/>
                    <a:pt x="9849" y="17174"/>
                    <a:pt x="9667" y="17205"/>
                  </a:cubicBezTo>
                  <a:lnTo>
                    <a:pt x="9575" y="17205"/>
                  </a:lnTo>
                  <a:cubicBezTo>
                    <a:pt x="9454" y="17235"/>
                    <a:pt x="9363" y="17235"/>
                    <a:pt x="9271" y="17296"/>
                  </a:cubicBezTo>
                  <a:cubicBezTo>
                    <a:pt x="9089" y="17326"/>
                    <a:pt x="8937" y="17387"/>
                    <a:pt x="8755" y="17478"/>
                  </a:cubicBezTo>
                  <a:lnTo>
                    <a:pt x="8664" y="17509"/>
                  </a:lnTo>
                  <a:cubicBezTo>
                    <a:pt x="8542" y="17539"/>
                    <a:pt x="8481" y="17600"/>
                    <a:pt x="8360" y="17630"/>
                  </a:cubicBezTo>
                  <a:lnTo>
                    <a:pt x="7782" y="17843"/>
                  </a:lnTo>
                  <a:lnTo>
                    <a:pt x="7752" y="17843"/>
                  </a:lnTo>
                  <a:cubicBezTo>
                    <a:pt x="7691" y="17904"/>
                    <a:pt x="7569" y="17934"/>
                    <a:pt x="7478" y="17965"/>
                  </a:cubicBezTo>
                  <a:cubicBezTo>
                    <a:pt x="7174" y="18117"/>
                    <a:pt x="6931" y="18238"/>
                    <a:pt x="6657" y="18390"/>
                  </a:cubicBezTo>
                  <a:lnTo>
                    <a:pt x="6627" y="18390"/>
                  </a:lnTo>
                  <a:cubicBezTo>
                    <a:pt x="4834" y="19363"/>
                    <a:pt x="3496" y="20366"/>
                    <a:pt x="2524" y="21399"/>
                  </a:cubicBezTo>
                  <a:cubicBezTo>
                    <a:pt x="2372" y="21551"/>
                    <a:pt x="2250" y="21703"/>
                    <a:pt x="2128" y="21855"/>
                  </a:cubicBezTo>
                  <a:cubicBezTo>
                    <a:pt x="1247" y="22919"/>
                    <a:pt x="730" y="24013"/>
                    <a:pt x="578" y="25199"/>
                  </a:cubicBezTo>
                  <a:cubicBezTo>
                    <a:pt x="1" y="29241"/>
                    <a:pt x="3770" y="31977"/>
                    <a:pt x="6627" y="33709"/>
                  </a:cubicBezTo>
                  <a:cubicBezTo>
                    <a:pt x="7448" y="34196"/>
                    <a:pt x="8238" y="34682"/>
                    <a:pt x="8998" y="35168"/>
                  </a:cubicBezTo>
                  <a:cubicBezTo>
                    <a:pt x="10305" y="35989"/>
                    <a:pt x="11521" y="36749"/>
                    <a:pt x="12706" y="37387"/>
                  </a:cubicBezTo>
                  <a:cubicBezTo>
                    <a:pt x="13952" y="38117"/>
                    <a:pt x="15047" y="38634"/>
                    <a:pt x="16050" y="39029"/>
                  </a:cubicBezTo>
                  <a:cubicBezTo>
                    <a:pt x="15776" y="43132"/>
                    <a:pt x="17114" y="45746"/>
                    <a:pt x="18390" y="47327"/>
                  </a:cubicBezTo>
                  <a:cubicBezTo>
                    <a:pt x="20244" y="49606"/>
                    <a:pt x="22980" y="50883"/>
                    <a:pt x="26111" y="50883"/>
                  </a:cubicBezTo>
                  <a:cubicBezTo>
                    <a:pt x="27752" y="50883"/>
                    <a:pt x="29333" y="50518"/>
                    <a:pt x="30944" y="49880"/>
                  </a:cubicBezTo>
                  <a:cubicBezTo>
                    <a:pt x="33010" y="48998"/>
                    <a:pt x="36050" y="46719"/>
                    <a:pt x="36324" y="40792"/>
                  </a:cubicBezTo>
                  <a:lnTo>
                    <a:pt x="36476" y="40792"/>
                  </a:lnTo>
                  <a:cubicBezTo>
                    <a:pt x="37509" y="40761"/>
                    <a:pt x="38421" y="40396"/>
                    <a:pt x="39150" y="39789"/>
                  </a:cubicBezTo>
                  <a:cubicBezTo>
                    <a:pt x="41065" y="41248"/>
                    <a:pt x="43345" y="42372"/>
                    <a:pt x="45777" y="42372"/>
                  </a:cubicBezTo>
                  <a:cubicBezTo>
                    <a:pt x="47053" y="42372"/>
                    <a:pt x="48269" y="42068"/>
                    <a:pt x="49394" y="41491"/>
                  </a:cubicBezTo>
                  <a:cubicBezTo>
                    <a:pt x="53163" y="39576"/>
                    <a:pt x="55564" y="36202"/>
                    <a:pt x="55777" y="32524"/>
                  </a:cubicBezTo>
                  <a:cubicBezTo>
                    <a:pt x="55868" y="30670"/>
                    <a:pt x="55443" y="27235"/>
                    <a:pt x="51947" y="24074"/>
                  </a:cubicBezTo>
                  <a:cubicBezTo>
                    <a:pt x="52585" y="22098"/>
                    <a:pt x="53011" y="19788"/>
                    <a:pt x="53436" y="16992"/>
                  </a:cubicBezTo>
                  <a:lnTo>
                    <a:pt x="53558" y="16323"/>
                  </a:lnTo>
                  <a:cubicBezTo>
                    <a:pt x="53649" y="15685"/>
                    <a:pt x="53740" y="15047"/>
                    <a:pt x="53862" y="14347"/>
                  </a:cubicBezTo>
                  <a:lnTo>
                    <a:pt x="53953" y="13709"/>
                  </a:lnTo>
                  <a:cubicBezTo>
                    <a:pt x="54409" y="11004"/>
                    <a:pt x="54804" y="7174"/>
                    <a:pt x="52677" y="4651"/>
                  </a:cubicBezTo>
                  <a:cubicBezTo>
                    <a:pt x="51856" y="3709"/>
                    <a:pt x="50336" y="2584"/>
                    <a:pt x="47722" y="2584"/>
                  </a:cubicBezTo>
                  <a:cubicBezTo>
                    <a:pt x="46202" y="2584"/>
                    <a:pt x="44470" y="2949"/>
                    <a:pt x="42312" y="3739"/>
                  </a:cubicBezTo>
                  <a:cubicBezTo>
                    <a:pt x="42008" y="3861"/>
                    <a:pt x="41734" y="3983"/>
                    <a:pt x="41430" y="4135"/>
                  </a:cubicBezTo>
                  <a:cubicBezTo>
                    <a:pt x="41339" y="4165"/>
                    <a:pt x="41278" y="4195"/>
                    <a:pt x="41157" y="4256"/>
                  </a:cubicBezTo>
                  <a:lnTo>
                    <a:pt x="41126" y="4256"/>
                  </a:lnTo>
                  <a:cubicBezTo>
                    <a:pt x="40944" y="4317"/>
                    <a:pt x="40731" y="4438"/>
                    <a:pt x="40549" y="4560"/>
                  </a:cubicBezTo>
                  <a:cubicBezTo>
                    <a:pt x="40457" y="4590"/>
                    <a:pt x="40366" y="4651"/>
                    <a:pt x="40275" y="4712"/>
                  </a:cubicBezTo>
                  <a:lnTo>
                    <a:pt x="40214" y="4742"/>
                  </a:lnTo>
                  <a:cubicBezTo>
                    <a:pt x="40062" y="4864"/>
                    <a:pt x="39850" y="4925"/>
                    <a:pt x="39698" y="5046"/>
                  </a:cubicBezTo>
                  <a:cubicBezTo>
                    <a:pt x="39606" y="5107"/>
                    <a:pt x="39515" y="5168"/>
                    <a:pt x="39424" y="5290"/>
                  </a:cubicBezTo>
                  <a:cubicBezTo>
                    <a:pt x="39272" y="5381"/>
                    <a:pt x="39120" y="5502"/>
                    <a:pt x="38938" y="5594"/>
                  </a:cubicBezTo>
                  <a:cubicBezTo>
                    <a:pt x="38846" y="5654"/>
                    <a:pt x="38725" y="5746"/>
                    <a:pt x="38664" y="5806"/>
                  </a:cubicBezTo>
                  <a:cubicBezTo>
                    <a:pt x="38512" y="5928"/>
                    <a:pt x="38360" y="6049"/>
                    <a:pt x="38239" y="6141"/>
                  </a:cubicBezTo>
                  <a:cubicBezTo>
                    <a:pt x="38117" y="6232"/>
                    <a:pt x="38026" y="6293"/>
                    <a:pt x="37935" y="6414"/>
                  </a:cubicBezTo>
                  <a:cubicBezTo>
                    <a:pt x="37783" y="6536"/>
                    <a:pt x="37661" y="6657"/>
                    <a:pt x="37509" y="6809"/>
                  </a:cubicBezTo>
                  <a:cubicBezTo>
                    <a:pt x="37418" y="6870"/>
                    <a:pt x="37357" y="6931"/>
                    <a:pt x="37236" y="7022"/>
                  </a:cubicBezTo>
                  <a:cubicBezTo>
                    <a:pt x="37084" y="7144"/>
                    <a:pt x="36962" y="7296"/>
                    <a:pt x="36810" y="7448"/>
                  </a:cubicBezTo>
                  <a:lnTo>
                    <a:pt x="36567" y="7721"/>
                  </a:lnTo>
                  <a:cubicBezTo>
                    <a:pt x="36415" y="7873"/>
                    <a:pt x="36263" y="8025"/>
                    <a:pt x="36141" y="8177"/>
                  </a:cubicBezTo>
                  <a:cubicBezTo>
                    <a:pt x="36141" y="8177"/>
                    <a:pt x="35989" y="8329"/>
                    <a:pt x="35959" y="8390"/>
                  </a:cubicBezTo>
                  <a:cubicBezTo>
                    <a:pt x="35746" y="8572"/>
                    <a:pt x="35594" y="8815"/>
                    <a:pt x="35412" y="8998"/>
                  </a:cubicBezTo>
                  <a:lnTo>
                    <a:pt x="35351" y="9089"/>
                  </a:lnTo>
                  <a:cubicBezTo>
                    <a:pt x="35138" y="9302"/>
                    <a:pt x="34956" y="9575"/>
                    <a:pt x="34743" y="9788"/>
                  </a:cubicBezTo>
                  <a:lnTo>
                    <a:pt x="34591" y="10001"/>
                  </a:lnTo>
                  <a:cubicBezTo>
                    <a:pt x="34439" y="10183"/>
                    <a:pt x="34318" y="10335"/>
                    <a:pt x="34166" y="10518"/>
                  </a:cubicBezTo>
                  <a:lnTo>
                    <a:pt x="33983" y="10791"/>
                  </a:lnTo>
                  <a:cubicBezTo>
                    <a:pt x="33862" y="10943"/>
                    <a:pt x="33740" y="11095"/>
                    <a:pt x="33618" y="11278"/>
                  </a:cubicBezTo>
                  <a:lnTo>
                    <a:pt x="33436" y="11581"/>
                  </a:lnTo>
                  <a:cubicBezTo>
                    <a:pt x="33314" y="11733"/>
                    <a:pt x="33223" y="11885"/>
                    <a:pt x="33132" y="12037"/>
                  </a:cubicBezTo>
                  <a:lnTo>
                    <a:pt x="32950" y="12341"/>
                  </a:lnTo>
                  <a:cubicBezTo>
                    <a:pt x="32828" y="12493"/>
                    <a:pt x="32767" y="12645"/>
                    <a:pt x="32646" y="12797"/>
                  </a:cubicBezTo>
                  <a:lnTo>
                    <a:pt x="32463" y="13101"/>
                  </a:lnTo>
                  <a:cubicBezTo>
                    <a:pt x="32372" y="13253"/>
                    <a:pt x="32251" y="13405"/>
                    <a:pt x="32159" y="13588"/>
                  </a:cubicBezTo>
                  <a:lnTo>
                    <a:pt x="32007" y="13861"/>
                  </a:lnTo>
                  <a:cubicBezTo>
                    <a:pt x="31916" y="13983"/>
                    <a:pt x="31855" y="14104"/>
                    <a:pt x="31795" y="14195"/>
                  </a:cubicBezTo>
                  <a:cubicBezTo>
                    <a:pt x="31308" y="13983"/>
                    <a:pt x="30792" y="13861"/>
                    <a:pt x="30214" y="13861"/>
                  </a:cubicBezTo>
                  <a:lnTo>
                    <a:pt x="30184" y="13861"/>
                  </a:lnTo>
                  <a:cubicBezTo>
                    <a:pt x="29333" y="12007"/>
                    <a:pt x="28877" y="10487"/>
                    <a:pt x="28603" y="9302"/>
                  </a:cubicBezTo>
                  <a:lnTo>
                    <a:pt x="28603" y="9302"/>
                  </a:lnTo>
                  <a:cubicBezTo>
                    <a:pt x="29211" y="9879"/>
                    <a:pt x="29971" y="10183"/>
                    <a:pt x="30852" y="10183"/>
                  </a:cubicBezTo>
                  <a:lnTo>
                    <a:pt x="31187" y="10183"/>
                  </a:lnTo>
                  <a:cubicBezTo>
                    <a:pt x="32068" y="10092"/>
                    <a:pt x="32859" y="9636"/>
                    <a:pt x="33406" y="8998"/>
                  </a:cubicBezTo>
                  <a:cubicBezTo>
                    <a:pt x="33983" y="8329"/>
                    <a:pt x="34196" y="7448"/>
                    <a:pt x="34135" y="6566"/>
                  </a:cubicBezTo>
                  <a:cubicBezTo>
                    <a:pt x="34014" y="5442"/>
                    <a:pt x="33406" y="1672"/>
                    <a:pt x="30336" y="365"/>
                  </a:cubicBezTo>
                  <a:cubicBezTo>
                    <a:pt x="29728" y="153"/>
                    <a:pt x="29120" y="1"/>
                    <a:pt x="28451" y="1"/>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8952" name="Google Shape;8952;p66"/>
            <p:cNvSpPr/>
            <p:nvPr/>
          </p:nvSpPr>
          <p:spPr>
            <a:xfrm>
              <a:off x="6007975" y="863700"/>
              <a:ext cx="332850" cy="227225"/>
            </a:xfrm>
            <a:custGeom>
              <a:avLst/>
              <a:gdLst/>
              <a:ahLst/>
              <a:cxnLst/>
              <a:rect l="l" t="t" r="r" b="b"/>
              <a:pathLst>
                <a:path w="13314" h="9089" extrusionOk="0">
                  <a:moveTo>
                    <a:pt x="4310" y="0"/>
                  </a:moveTo>
                  <a:cubicBezTo>
                    <a:pt x="4023" y="0"/>
                    <a:pt x="3731" y="27"/>
                    <a:pt x="3435" y="85"/>
                  </a:cubicBezTo>
                  <a:cubicBezTo>
                    <a:pt x="1703" y="419"/>
                    <a:pt x="669" y="1088"/>
                    <a:pt x="396" y="2000"/>
                  </a:cubicBezTo>
                  <a:cubicBezTo>
                    <a:pt x="1" y="3428"/>
                    <a:pt x="1551" y="4948"/>
                    <a:pt x="1612" y="5039"/>
                  </a:cubicBezTo>
                  <a:cubicBezTo>
                    <a:pt x="1657" y="5085"/>
                    <a:pt x="1718" y="5108"/>
                    <a:pt x="1783" y="5108"/>
                  </a:cubicBezTo>
                  <a:cubicBezTo>
                    <a:pt x="1847" y="5108"/>
                    <a:pt x="1916" y="5085"/>
                    <a:pt x="1976" y="5039"/>
                  </a:cubicBezTo>
                  <a:cubicBezTo>
                    <a:pt x="2067" y="4948"/>
                    <a:pt x="2067" y="4796"/>
                    <a:pt x="1976" y="4674"/>
                  </a:cubicBezTo>
                  <a:cubicBezTo>
                    <a:pt x="1976" y="4644"/>
                    <a:pt x="548" y="3276"/>
                    <a:pt x="912" y="2152"/>
                  </a:cubicBezTo>
                  <a:cubicBezTo>
                    <a:pt x="1125" y="1422"/>
                    <a:pt x="2007" y="875"/>
                    <a:pt x="3557" y="571"/>
                  </a:cubicBezTo>
                  <a:cubicBezTo>
                    <a:pt x="3811" y="523"/>
                    <a:pt x="4063" y="500"/>
                    <a:pt x="4312" y="500"/>
                  </a:cubicBezTo>
                  <a:cubicBezTo>
                    <a:pt x="9062" y="500"/>
                    <a:pt x="12768" y="8872"/>
                    <a:pt x="12797" y="8930"/>
                  </a:cubicBezTo>
                  <a:cubicBezTo>
                    <a:pt x="12841" y="9017"/>
                    <a:pt x="12931" y="9088"/>
                    <a:pt x="13024" y="9088"/>
                  </a:cubicBezTo>
                  <a:cubicBezTo>
                    <a:pt x="13060" y="9088"/>
                    <a:pt x="13097" y="9077"/>
                    <a:pt x="13132" y="9051"/>
                  </a:cubicBezTo>
                  <a:cubicBezTo>
                    <a:pt x="13253" y="8991"/>
                    <a:pt x="13314" y="8808"/>
                    <a:pt x="13253" y="8747"/>
                  </a:cubicBezTo>
                  <a:cubicBezTo>
                    <a:pt x="13052" y="8345"/>
                    <a:pt x="9342" y="0"/>
                    <a:pt x="4310"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8953" name="Google Shape;8953;p66"/>
            <p:cNvSpPr/>
            <p:nvPr/>
          </p:nvSpPr>
          <p:spPr>
            <a:xfrm>
              <a:off x="6213900" y="693200"/>
              <a:ext cx="221150" cy="378075"/>
            </a:xfrm>
            <a:custGeom>
              <a:avLst/>
              <a:gdLst/>
              <a:ahLst/>
              <a:cxnLst/>
              <a:rect l="l" t="t" r="r" b="b"/>
              <a:pathLst>
                <a:path w="8846" h="15123" extrusionOk="0">
                  <a:moveTo>
                    <a:pt x="6124" y="1"/>
                  </a:moveTo>
                  <a:cubicBezTo>
                    <a:pt x="5469" y="1"/>
                    <a:pt x="4734" y="326"/>
                    <a:pt x="3952" y="978"/>
                  </a:cubicBezTo>
                  <a:cubicBezTo>
                    <a:pt x="1" y="4199"/>
                    <a:pt x="5715" y="14534"/>
                    <a:pt x="5989" y="14990"/>
                  </a:cubicBezTo>
                  <a:cubicBezTo>
                    <a:pt x="6058" y="15083"/>
                    <a:pt x="6164" y="15122"/>
                    <a:pt x="6250" y="15122"/>
                  </a:cubicBezTo>
                  <a:cubicBezTo>
                    <a:pt x="6277" y="15122"/>
                    <a:pt x="6302" y="15119"/>
                    <a:pt x="6323" y="15112"/>
                  </a:cubicBezTo>
                  <a:cubicBezTo>
                    <a:pt x="6505" y="15051"/>
                    <a:pt x="6536" y="14899"/>
                    <a:pt x="6505" y="14777"/>
                  </a:cubicBezTo>
                  <a:cubicBezTo>
                    <a:pt x="6414" y="14656"/>
                    <a:pt x="670" y="4321"/>
                    <a:pt x="4317" y="1373"/>
                  </a:cubicBezTo>
                  <a:cubicBezTo>
                    <a:pt x="5043" y="806"/>
                    <a:pt x="5667" y="509"/>
                    <a:pt x="6203" y="509"/>
                  </a:cubicBezTo>
                  <a:cubicBezTo>
                    <a:pt x="6385" y="509"/>
                    <a:pt x="6556" y="543"/>
                    <a:pt x="6718" y="613"/>
                  </a:cubicBezTo>
                  <a:cubicBezTo>
                    <a:pt x="8056" y="1130"/>
                    <a:pt x="8360" y="3835"/>
                    <a:pt x="8360" y="3865"/>
                  </a:cubicBezTo>
                  <a:cubicBezTo>
                    <a:pt x="8360" y="4017"/>
                    <a:pt x="8481" y="4108"/>
                    <a:pt x="8633" y="4108"/>
                  </a:cubicBezTo>
                  <a:cubicBezTo>
                    <a:pt x="8785" y="4108"/>
                    <a:pt x="8846" y="3987"/>
                    <a:pt x="8846" y="3835"/>
                  </a:cubicBezTo>
                  <a:cubicBezTo>
                    <a:pt x="8816" y="3713"/>
                    <a:pt x="8512" y="826"/>
                    <a:pt x="6870" y="157"/>
                  </a:cubicBezTo>
                  <a:cubicBezTo>
                    <a:pt x="6636" y="53"/>
                    <a:pt x="6386" y="1"/>
                    <a:pt x="6124"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8954" name="Google Shape;8954;p66"/>
            <p:cNvSpPr/>
            <p:nvPr/>
          </p:nvSpPr>
          <p:spPr>
            <a:xfrm>
              <a:off x="6478350" y="1189125"/>
              <a:ext cx="556275" cy="411975"/>
            </a:xfrm>
            <a:custGeom>
              <a:avLst/>
              <a:gdLst/>
              <a:ahLst/>
              <a:cxnLst/>
              <a:rect l="l" t="t" r="r" b="b"/>
              <a:pathLst>
                <a:path w="22251" h="16479" extrusionOk="0">
                  <a:moveTo>
                    <a:pt x="8715" y="0"/>
                  </a:moveTo>
                  <a:cubicBezTo>
                    <a:pt x="3486" y="0"/>
                    <a:pt x="1" y="4028"/>
                    <a:pt x="1" y="4028"/>
                  </a:cubicBezTo>
                  <a:lnTo>
                    <a:pt x="2979" y="8892"/>
                  </a:lnTo>
                  <a:cubicBezTo>
                    <a:pt x="2979" y="8892"/>
                    <a:pt x="7814" y="16478"/>
                    <a:pt x="12882" y="16478"/>
                  </a:cubicBezTo>
                  <a:cubicBezTo>
                    <a:pt x="13623" y="16478"/>
                    <a:pt x="14370" y="16316"/>
                    <a:pt x="15107" y="15943"/>
                  </a:cubicBezTo>
                  <a:cubicBezTo>
                    <a:pt x="20882" y="13026"/>
                    <a:pt x="22250" y="5883"/>
                    <a:pt x="14165" y="1475"/>
                  </a:cubicBezTo>
                  <a:cubicBezTo>
                    <a:pt x="12210" y="406"/>
                    <a:pt x="10374" y="0"/>
                    <a:pt x="8715" y="0"/>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8955" name="Google Shape;8955;p66"/>
            <p:cNvSpPr/>
            <p:nvPr/>
          </p:nvSpPr>
          <p:spPr>
            <a:xfrm>
              <a:off x="6424400" y="758750"/>
              <a:ext cx="529250" cy="570225"/>
            </a:xfrm>
            <a:custGeom>
              <a:avLst/>
              <a:gdLst/>
              <a:ahLst/>
              <a:cxnLst/>
              <a:rect l="l" t="t" r="r" b="b"/>
              <a:pathLst>
                <a:path w="21170" h="22809" extrusionOk="0">
                  <a:moveTo>
                    <a:pt x="17028" y="1"/>
                  </a:moveTo>
                  <a:cubicBezTo>
                    <a:pt x="15859" y="1"/>
                    <a:pt x="14399" y="335"/>
                    <a:pt x="12645" y="970"/>
                  </a:cubicBezTo>
                  <a:cubicBezTo>
                    <a:pt x="5289" y="3644"/>
                    <a:pt x="0" y="17778"/>
                    <a:pt x="0" y="17778"/>
                  </a:cubicBezTo>
                  <a:cubicBezTo>
                    <a:pt x="0" y="17778"/>
                    <a:pt x="1672" y="21031"/>
                    <a:pt x="2432" y="21943"/>
                  </a:cubicBezTo>
                  <a:cubicBezTo>
                    <a:pt x="2871" y="22452"/>
                    <a:pt x="5236" y="22809"/>
                    <a:pt x="8023" y="22809"/>
                  </a:cubicBezTo>
                  <a:cubicBezTo>
                    <a:pt x="10061" y="22809"/>
                    <a:pt x="12325" y="22618"/>
                    <a:pt x="14226" y="22155"/>
                  </a:cubicBezTo>
                  <a:cubicBezTo>
                    <a:pt x="18724" y="21031"/>
                    <a:pt x="19028" y="14830"/>
                    <a:pt x="20244" y="7596"/>
                  </a:cubicBezTo>
                  <a:cubicBezTo>
                    <a:pt x="21170" y="2328"/>
                    <a:pt x="20113" y="1"/>
                    <a:pt x="17028" y="1"/>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8956" name="Google Shape;8956;p66"/>
            <p:cNvSpPr/>
            <p:nvPr/>
          </p:nvSpPr>
          <p:spPr>
            <a:xfrm>
              <a:off x="6426675" y="758000"/>
              <a:ext cx="526425" cy="560725"/>
            </a:xfrm>
            <a:custGeom>
              <a:avLst/>
              <a:gdLst/>
              <a:ahLst/>
              <a:cxnLst/>
              <a:rect l="l" t="t" r="r" b="b"/>
              <a:pathLst>
                <a:path w="21057" h="22429" extrusionOk="0">
                  <a:moveTo>
                    <a:pt x="16908" y="0"/>
                  </a:moveTo>
                  <a:cubicBezTo>
                    <a:pt x="15738" y="0"/>
                    <a:pt x="14278" y="334"/>
                    <a:pt x="12524" y="969"/>
                  </a:cubicBezTo>
                  <a:cubicBezTo>
                    <a:pt x="5897" y="3401"/>
                    <a:pt x="943" y="15134"/>
                    <a:pt x="61" y="17413"/>
                  </a:cubicBezTo>
                  <a:cubicBezTo>
                    <a:pt x="31" y="17656"/>
                    <a:pt x="31" y="17839"/>
                    <a:pt x="1" y="17960"/>
                  </a:cubicBezTo>
                  <a:cubicBezTo>
                    <a:pt x="1" y="17991"/>
                    <a:pt x="31" y="17991"/>
                    <a:pt x="31" y="18021"/>
                  </a:cubicBezTo>
                  <a:cubicBezTo>
                    <a:pt x="791" y="16258"/>
                    <a:pt x="7356" y="3735"/>
                    <a:pt x="12007" y="2580"/>
                  </a:cubicBezTo>
                  <a:cubicBezTo>
                    <a:pt x="12412" y="2475"/>
                    <a:pt x="12771" y="2427"/>
                    <a:pt x="13090" y="2427"/>
                  </a:cubicBezTo>
                  <a:cubicBezTo>
                    <a:pt x="16642" y="2427"/>
                    <a:pt x="15114" y="8431"/>
                    <a:pt x="15533" y="8598"/>
                  </a:cubicBezTo>
                  <a:cubicBezTo>
                    <a:pt x="15989" y="8750"/>
                    <a:pt x="17478" y="9632"/>
                    <a:pt x="17296" y="11395"/>
                  </a:cubicBezTo>
                  <a:cubicBezTo>
                    <a:pt x="17083" y="13127"/>
                    <a:pt x="15229" y="14921"/>
                    <a:pt x="15229" y="14921"/>
                  </a:cubicBezTo>
                  <a:cubicBezTo>
                    <a:pt x="15229" y="14921"/>
                    <a:pt x="16323" y="15711"/>
                    <a:pt x="15928" y="17991"/>
                  </a:cubicBezTo>
                  <a:cubicBezTo>
                    <a:pt x="15624" y="19693"/>
                    <a:pt x="13648" y="21577"/>
                    <a:pt x="12615" y="22428"/>
                  </a:cubicBezTo>
                  <a:cubicBezTo>
                    <a:pt x="13132" y="22368"/>
                    <a:pt x="13648" y="22246"/>
                    <a:pt x="14135" y="22125"/>
                  </a:cubicBezTo>
                  <a:cubicBezTo>
                    <a:pt x="18603" y="21030"/>
                    <a:pt x="18907" y="14830"/>
                    <a:pt x="20153" y="7595"/>
                  </a:cubicBezTo>
                  <a:cubicBezTo>
                    <a:pt x="21057" y="2327"/>
                    <a:pt x="19994" y="0"/>
                    <a:pt x="16908"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8957" name="Google Shape;8957;p66"/>
            <p:cNvSpPr/>
            <p:nvPr/>
          </p:nvSpPr>
          <p:spPr>
            <a:xfrm>
              <a:off x="6103725" y="1314900"/>
              <a:ext cx="446075" cy="500025"/>
            </a:xfrm>
            <a:custGeom>
              <a:avLst/>
              <a:gdLst/>
              <a:ahLst/>
              <a:cxnLst/>
              <a:rect l="l" t="t" r="r" b="b"/>
              <a:pathLst>
                <a:path w="17843" h="20001" extrusionOk="0">
                  <a:moveTo>
                    <a:pt x="12615" y="0"/>
                  </a:moveTo>
                  <a:cubicBezTo>
                    <a:pt x="12615" y="0"/>
                    <a:pt x="3405" y="61"/>
                    <a:pt x="1520" y="9089"/>
                  </a:cubicBezTo>
                  <a:cubicBezTo>
                    <a:pt x="0" y="16277"/>
                    <a:pt x="3669" y="20001"/>
                    <a:pt x="8226" y="20001"/>
                  </a:cubicBezTo>
                  <a:cubicBezTo>
                    <a:pt x="9411" y="20001"/>
                    <a:pt x="10656" y="19749"/>
                    <a:pt x="11885" y="19241"/>
                  </a:cubicBezTo>
                  <a:cubicBezTo>
                    <a:pt x="17843" y="16718"/>
                    <a:pt x="14408" y="5411"/>
                    <a:pt x="14408" y="5411"/>
                  </a:cubicBezTo>
                  <a:lnTo>
                    <a:pt x="12615" y="0"/>
                  </a:ln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8958" name="Google Shape;8958;p66"/>
            <p:cNvSpPr/>
            <p:nvPr/>
          </p:nvSpPr>
          <p:spPr>
            <a:xfrm>
              <a:off x="5702500" y="1107825"/>
              <a:ext cx="724200" cy="431325"/>
            </a:xfrm>
            <a:custGeom>
              <a:avLst/>
              <a:gdLst/>
              <a:ahLst/>
              <a:cxnLst/>
              <a:rect l="l" t="t" r="r" b="b"/>
              <a:pathLst>
                <a:path w="28968" h="17253" extrusionOk="0">
                  <a:moveTo>
                    <a:pt x="12966" y="1"/>
                  </a:moveTo>
                  <a:cubicBezTo>
                    <a:pt x="10468" y="1"/>
                    <a:pt x="8081" y="379"/>
                    <a:pt x="6232" y="1414"/>
                  </a:cubicBezTo>
                  <a:cubicBezTo>
                    <a:pt x="304" y="4758"/>
                    <a:pt x="1" y="7736"/>
                    <a:pt x="6323" y="11475"/>
                  </a:cubicBezTo>
                  <a:cubicBezTo>
                    <a:pt x="11130" y="14355"/>
                    <a:pt x="15140" y="17253"/>
                    <a:pt x="18431" y="17253"/>
                  </a:cubicBezTo>
                  <a:cubicBezTo>
                    <a:pt x="19448" y="17253"/>
                    <a:pt x="20396" y="16976"/>
                    <a:pt x="21277" y="16338"/>
                  </a:cubicBezTo>
                  <a:cubicBezTo>
                    <a:pt x="25047" y="13664"/>
                    <a:pt x="28968" y="8405"/>
                    <a:pt x="28816" y="7250"/>
                  </a:cubicBezTo>
                  <a:cubicBezTo>
                    <a:pt x="28633" y="6156"/>
                    <a:pt x="27265" y="2751"/>
                    <a:pt x="27265" y="2751"/>
                  </a:cubicBezTo>
                  <a:cubicBezTo>
                    <a:pt x="27265" y="2751"/>
                    <a:pt x="19709" y="1"/>
                    <a:pt x="12966" y="1"/>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8959" name="Google Shape;8959;p66"/>
            <p:cNvSpPr/>
            <p:nvPr/>
          </p:nvSpPr>
          <p:spPr>
            <a:xfrm>
              <a:off x="5702500" y="1107450"/>
              <a:ext cx="676325" cy="431700"/>
            </a:xfrm>
            <a:custGeom>
              <a:avLst/>
              <a:gdLst/>
              <a:ahLst/>
              <a:cxnLst/>
              <a:rect l="l" t="t" r="r" b="b"/>
              <a:pathLst>
                <a:path w="27053" h="17268" extrusionOk="0">
                  <a:moveTo>
                    <a:pt x="13013" y="1"/>
                  </a:moveTo>
                  <a:cubicBezTo>
                    <a:pt x="10499" y="1"/>
                    <a:pt x="8095" y="382"/>
                    <a:pt x="6232" y="1429"/>
                  </a:cubicBezTo>
                  <a:cubicBezTo>
                    <a:pt x="304" y="4773"/>
                    <a:pt x="1" y="7751"/>
                    <a:pt x="6323" y="11490"/>
                  </a:cubicBezTo>
                  <a:cubicBezTo>
                    <a:pt x="11130" y="14370"/>
                    <a:pt x="15140" y="17268"/>
                    <a:pt x="18431" y="17268"/>
                  </a:cubicBezTo>
                  <a:cubicBezTo>
                    <a:pt x="19448" y="17268"/>
                    <a:pt x="20396" y="16991"/>
                    <a:pt x="21277" y="16353"/>
                  </a:cubicBezTo>
                  <a:cubicBezTo>
                    <a:pt x="21521" y="16201"/>
                    <a:pt x="21733" y="16019"/>
                    <a:pt x="21977" y="15867"/>
                  </a:cubicBezTo>
                  <a:lnTo>
                    <a:pt x="21977" y="15867"/>
                  </a:lnTo>
                  <a:cubicBezTo>
                    <a:pt x="21480" y="15951"/>
                    <a:pt x="20950" y="15990"/>
                    <a:pt x="20405" y="15990"/>
                  </a:cubicBezTo>
                  <a:cubicBezTo>
                    <a:pt x="18185" y="15990"/>
                    <a:pt x="15721" y="15342"/>
                    <a:pt x="14256" y="14438"/>
                  </a:cubicBezTo>
                  <a:cubicBezTo>
                    <a:pt x="11794" y="12858"/>
                    <a:pt x="13040" y="11186"/>
                    <a:pt x="13040" y="11186"/>
                  </a:cubicBezTo>
                  <a:cubicBezTo>
                    <a:pt x="13040" y="11186"/>
                    <a:pt x="10487" y="11095"/>
                    <a:pt x="9119" y="9666"/>
                  </a:cubicBezTo>
                  <a:cubicBezTo>
                    <a:pt x="7751" y="8268"/>
                    <a:pt x="8937" y="6627"/>
                    <a:pt x="8937" y="6627"/>
                  </a:cubicBezTo>
                  <a:lnTo>
                    <a:pt x="8937" y="6627"/>
                  </a:lnTo>
                  <a:cubicBezTo>
                    <a:pt x="8937" y="6627"/>
                    <a:pt x="8848" y="6635"/>
                    <a:pt x="8701" y="6635"/>
                  </a:cubicBezTo>
                  <a:cubicBezTo>
                    <a:pt x="8078" y="6635"/>
                    <a:pt x="6402" y="6496"/>
                    <a:pt x="5836" y="5046"/>
                  </a:cubicBezTo>
                  <a:cubicBezTo>
                    <a:pt x="5107" y="3253"/>
                    <a:pt x="6840" y="1915"/>
                    <a:pt x="11520" y="852"/>
                  </a:cubicBezTo>
                  <a:cubicBezTo>
                    <a:pt x="12148" y="709"/>
                    <a:pt x="12886" y="647"/>
                    <a:pt x="13692" y="647"/>
                  </a:cubicBezTo>
                  <a:cubicBezTo>
                    <a:pt x="18901" y="647"/>
                    <a:pt x="26992" y="3222"/>
                    <a:pt x="26992" y="3222"/>
                  </a:cubicBezTo>
                  <a:cubicBezTo>
                    <a:pt x="27022" y="3040"/>
                    <a:pt x="27053" y="2827"/>
                    <a:pt x="27053" y="2675"/>
                  </a:cubicBezTo>
                  <a:cubicBezTo>
                    <a:pt x="25847" y="2245"/>
                    <a:pt x="19110" y="1"/>
                    <a:pt x="13013"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8960" name="Google Shape;8960;p66"/>
            <p:cNvSpPr/>
            <p:nvPr/>
          </p:nvSpPr>
          <p:spPr>
            <a:xfrm>
              <a:off x="6365875" y="1134050"/>
              <a:ext cx="243600" cy="428625"/>
            </a:xfrm>
            <a:custGeom>
              <a:avLst/>
              <a:gdLst/>
              <a:ahLst/>
              <a:cxnLst/>
              <a:rect l="l" t="t" r="r" b="b"/>
              <a:pathLst>
                <a:path w="9744" h="17145" extrusionOk="0">
                  <a:moveTo>
                    <a:pt x="1764" y="0"/>
                  </a:moveTo>
                  <a:lnTo>
                    <a:pt x="1" y="821"/>
                  </a:lnTo>
                  <a:cubicBezTo>
                    <a:pt x="1" y="821"/>
                    <a:pt x="609" y="9757"/>
                    <a:pt x="4287" y="14651"/>
                  </a:cubicBezTo>
                  <a:cubicBezTo>
                    <a:pt x="5598" y="16378"/>
                    <a:pt x="6915" y="17145"/>
                    <a:pt x="7863" y="17145"/>
                  </a:cubicBezTo>
                  <a:cubicBezTo>
                    <a:pt x="9135" y="17145"/>
                    <a:pt x="9743" y="15764"/>
                    <a:pt x="8785" y="13466"/>
                  </a:cubicBezTo>
                  <a:cubicBezTo>
                    <a:pt x="7174" y="9727"/>
                    <a:pt x="4864" y="6718"/>
                    <a:pt x="1764"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8961" name="Google Shape;8961;p66"/>
            <p:cNvSpPr/>
            <p:nvPr/>
          </p:nvSpPr>
          <p:spPr>
            <a:xfrm>
              <a:off x="6365875" y="1151525"/>
              <a:ext cx="242825" cy="411150"/>
            </a:xfrm>
            <a:custGeom>
              <a:avLst/>
              <a:gdLst/>
              <a:ahLst/>
              <a:cxnLst/>
              <a:rect l="l" t="t" r="r" b="b"/>
              <a:pathLst>
                <a:path w="9713" h="16446" extrusionOk="0">
                  <a:moveTo>
                    <a:pt x="244" y="0"/>
                  </a:moveTo>
                  <a:lnTo>
                    <a:pt x="1" y="122"/>
                  </a:lnTo>
                  <a:cubicBezTo>
                    <a:pt x="1" y="122"/>
                    <a:pt x="609" y="9058"/>
                    <a:pt x="4287" y="13952"/>
                  </a:cubicBezTo>
                  <a:cubicBezTo>
                    <a:pt x="5598" y="15679"/>
                    <a:pt x="6909" y="16446"/>
                    <a:pt x="7851" y="16446"/>
                  </a:cubicBezTo>
                  <a:cubicBezTo>
                    <a:pt x="9114" y="16446"/>
                    <a:pt x="9713" y="15065"/>
                    <a:pt x="8755" y="12767"/>
                  </a:cubicBezTo>
                  <a:cubicBezTo>
                    <a:pt x="8542" y="12280"/>
                    <a:pt x="8360" y="11794"/>
                    <a:pt x="8086" y="11338"/>
                  </a:cubicBezTo>
                  <a:cubicBezTo>
                    <a:pt x="7747" y="11404"/>
                    <a:pt x="7389" y="11446"/>
                    <a:pt x="7026" y="11446"/>
                  </a:cubicBezTo>
                  <a:cubicBezTo>
                    <a:pt x="6380" y="11446"/>
                    <a:pt x="5722" y="11313"/>
                    <a:pt x="5138" y="10943"/>
                  </a:cubicBezTo>
                  <a:cubicBezTo>
                    <a:pt x="3071" y="9636"/>
                    <a:pt x="335" y="61"/>
                    <a:pt x="335" y="61"/>
                  </a:cubicBezTo>
                  <a:cubicBezTo>
                    <a:pt x="335" y="61"/>
                    <a:pt x="305" y="0"/>
                    <a:pt x="244"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8962" name="Google Shape;8962;p66"/>
            <p:cNvSpPr/>
            <p:nvPr/>
          </p:nvSpPr>
          <p:spPr>
            <a:xfrm>
              <a:off x="6299025" y="1044275"/>
              <a:ext cx="147425" cy="128550"/>
            </a:xfrm>
            <a:custGeom>
              <a:avLst/>
              <a:gdLst/>
              <a:ahLst/>
              <a:cxnLst/>
              <a:rect l="l" t="t" r="r" b="b"/>
              <a:pathLst>
                <a:path w="5897" h="5142" extrusionOk="0">
                  <a:moveTo>
                    <a:pt x="2974" y="0"/>
                  </a:moveTo>
                  <a:cubicBezTo>
                    <a:pt x="2608" y="0"/>
                    <a:pt x="2237" y="80"/>
                    <a:pt x="1885" y="248"/>
                  </a:cubicBezTo>
                  <a:cubicBezTo>
                    <a:pt x="578" y="856"/>
                    <a:pt x="0" y="2376"/>
                    <a:pt x="608" y="3652"/>
                  </a:cubicBezTo>
                  <a:cubicBezTo>
                    <a:pt x="1051" y="4582"/>
                    <a:pt x="1978" y="5141"/>
                    <a:pt x="2954" y="5141"/>
                  </a:cubicBezTo>
                  <a:cubicBezTo>
                    <a:pt x="3317" y="5141"/>
                    <a:pt x="3688" y="5063"/>
                    <a:pt x="4043" y="4898"/>
                  </a:cubicBezTo>
                  <a:cubicBezTo>
                    <a:pt x="5319" y="4290"/>
                    <a:pt x="5897" y="2771"/>
                    <a:pt x="5289" y="1494"/>
                  </a:cubicBezTo>
                  <a:cubicBezTo>
                    <a:pt x="4849" y="548"/>
                    <a:pt x="3931" y="0"/>
                    <a:pt x="2974"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8963" name="Google Shape;8963;p66"/>
            <p:cNvSpPr/>
            <p:nvPr/>
          </p:nvSpPr>
          <p:spPr>
            <a:xfrm>
              <a:off x="6473050" y="853550"/>
              <a:ext cx="351825" cy="332200"/>
            </a:xfrm>
            <a:custGeom>
              <a:avLst/>
              <a:gdLst/>
              <a:ahLst/>
              <a:cxnLst/>
              <a:rect l="l" t="t" r="r" b="b"/>
              <a:pathLst>
                <a:path w="14073" h="13288" extrusionOk="0">
                  <a:moveTo>
                    <a:pt x="10344" y="0"/>
                  </a:moveTo>
                  <a:cubicBezTo>
                    <a:pt x="6671" y="0"/>
                    <a:pt x="0" y="13107"/>
                    <a:pt x="30" y="13287"/>
                  </a:cubicBezTo>
                  <a:cubicBezTo>
                    <a:pt x="30" y="13287"/>
                    <a:pt x="14073" y="217"/>
                    <a:pt x="10456" y="4"/>
                  </a:cubicBezTo>
                  <a:cubicBezTo>
                    <a:pt x="10419" y="2"/>
                    <a:pt x="10382" y="0"/>
                    <a:pt x="10344" y="0"/>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8964" name="Google Shape;8964;p66"/>
            <p:cNvSpPr/>
            <p:nvPr/>
          </p:nvSpPr>
          <p:spPr>
            <a:xfrm>
              <a:off x="6489000" y="992450"/>
              <a:ext cx="344250" cy="215325"/>
            </a:xfrm>
            <a:custGeom>
              <a:avLst/>
              <a:gdLst/>
              <a:ahLst/>
              <a:cxnLst/>
              <a:rect l="l" t="t" r="r" b="b"/>
              <a:pathLst>
                <a:path w="13770" h="8613" extrusionOk="0">
                  <a:moveTo>
                    <a:pt x="10936" y="0"/>
                  </a:moveTo>
                  <a:cubicBezTo>
                    <a:pt x="7874" y="0"/>
                    <a:pt x="0" y="8613"/>
                    <a:pt x="0" y="8613"/>
                  </a:cubicBezTo>
                  <a:cubicBezTo>
                    <a:pt x="0" y="8613"/>
                    <a:pt x="13769" y="2686"/>
                    <a:pt x="11763" y="345"/>
                  </a:cubicBezTo>
                  <a:cubicBezTo>
                    <a:pt x="11559" y="107"/>
                    <a:pt x="11278" y="0"/>
                    <a:pt x="10936" y="0"/>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8965" name="Google Shape;8965;p66"/>
            <p:cNvSpPr/>
            <p:nvPr/>
          </p:nvSpPr>
          <p:spPr>
            <a:xfrm>
              <a:off x="6502675" y="1144750"/>
              <a:ext cx="289200" cy="135850"/>
            </a:xfrm>
            <a:custGeom>
              <a:avLst/>
              <a:gdLst/>
              <a:ahLst/>
              <a:cxnLst/>
              <a:rect l="l" t="t" r="r" b="b"/>
              <a:pathLst>
                <a:path w="11568" h="5434" extrusionOk="0">
                  <a:moveTo>
                    <a:pt x="9348" y="1"/>
                  </a:moveTo>
                  <a:cubicBezTo>
                    <a:pt x="6315" y="1"/>
                    <a:pt x="166" y="3308"/>
                    <a:pt x="0" y="3402"/>
                  </a:cubicBezTo>
                  <a:cubicBezTo>
                    <a:pt x="0" y="3402"/>
                    <a:pt x="1094" y="5196"/>
                    <a:pt x="4286" y="5408"/>
                  </a:cubicBezTo>
                  <a:cubicBezTo>
                    <a:pt x="4507" y="5425"/>
                    <a:pt x="4732" y="5433"/>
                    <a:pt x="4960" y="5433"/>
                  </a:cubicBezTo>
                  <a:cubicBezTo>
                    <a:pt x="8026" y="5433"/>
                    <a:pt x="11567" y="3913"/>
                    <a:pt x="10973" y="971"/>
                  </a:cubicBezTo>
                  <a:cubicBezTo>
                    <a:pt x="10831" y="273"/>
                    <a:pt x="10217" y="1"/>
                    <a:pt x="9348"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8966" name="Google Shape;8966;p66"/>
            <p:cNvSpPr/>
            <p:nvPr/>
          </p:nvSpPr>
          <p:spPr>
            <a:xfrm>
              <a:off x="5891550" y="1143375"/>
              <a:ext cx="444725" cy="101750"/>
            </a:xfrm>
            <a:custGeom>
              <a:avLst/>
              <a:gdLst/>
              <a:ahLst/>
              <a:cxnLst/>
              <a:rect l="l" t="t" r="r" b="b"/>
              <a:pathLst>
                <a:path w="17789" h="4070" extrusionOk="0">
                  <a:moveTo>
                    <a:pt x="5312" y="1"/>
                  </a:moveTo>
                  <a:cubicBezTo>
                    <a:pt x="3021" y="1"/>
                    <a:pt x="1199" y="388"/>
                    <a:pt x="737" y="1512"/>
                  </a:cubicBezTo>
                  <a:cubicBezTo>
                    <a:pt x="1" y="3299"/>
                    <a:pt x="2922" y="4069"/>
                    <a:pt x="6674" y="4069"/>
                  </a:cubicBezTo>
                  <a:cubicBezTo>
                    <a:pt x="10518" y="4069"/>
                    <a:pt x="15235" y="3261"/>
                    <a:pt x="17789" y="1907"/>
                  </a:cubicBezTo>
                  <a:cubicBezTo>
                    <a:pt x="17789" y="1907"/>
                    <a:pt x="10394" y="1"/>
                    <a:pt x="5312"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8967" name="Google Shape;8967;p66"/>
            <p:cNvSpPr/>
            <p:nvPr/>
          </p:nvSpPr>
          <p:spPr>
            <a:xfrm>
              <a:off x="5979850" y="1225225"/>
              <a:ext cx="364025" cy="126275"/>
            </a:xfrm>
            <a:custGeom>
              <a:avLst/>
              <a:gdLst/>
              <a:ahLst/>
              <a:cxnLst/>
              <a:rect l="l" t="t" r="r" b="b"/>
              <a:pathLst>
                <a:path w="14561" h="5051" extrusionOk="0">
                  <a:moveTo>
                    <a:pt x="14560" y="1"/>
                  </a:moveTo>
                  <a:cubicBezTo>
                    <a:pt x="14560" y="1"/>
                    <a:pt x="1" y="1399"/>
                    <a:pt x="548" y="4256"/>
                  </a:cubicBezTo>
                  <a:cubicBezTo>
                    <a:pt x="652" y="4818"/>
                    <a:pt x="1210" y="5051"/>
                    <a:pt x="2051" y="5051"/>
                  </a:cubicBezTo>
                  <a:cubicBezTo>
                    <a:pt x="5395" y="5051"/>
                    <a:pt x="13200" y="1361"/>
                    <a:pt x="14560"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8968" name="Google Shape;8968;p66"/>
            <p:cNvSpPr/>
            <p:nvPr/>
          </p:nvSpPr>
          <p:spPr>
            <a:xfrm>
              <a:off x="6071800" y="1263225"/>
              <a:ext cx="286500" cy="203850"/>
            </a:xfrm>
            <a:custGeom>
              <a:avLst/>
              <a:gdLst/>
              <a:ahLst/>
              <a:cxnLst/>
              <a:rect l="l" t="t" r="r" b="b"/>
              <a:pathLst>
                <a:path w="11460" h="8154" extrusionOk="0">
                  <a:moveTo>
                    <a:pt x="11460" y="1"/>
                  </a:moveTo>
                  <a:cubicBezTo>
                    <a:pt x="11459" y="1"/>
                    <a:pt x="1" y="4043"/>
                    <a:pt x="2037" y="6900"/>
                  </a:cubicBezTo>
                  <a:cubicBezTo>
                    <a:pt x="2675" y="7795"/>
                    <a:pt x="3569" y="8153"/>
                    <a:pt x="4533" y="8153"/>
                  </a:cubicBezTo>
                  <a:cubicBezTo>
                    <a:pt x="6647" y="8153"/>
                    <a:pt x="9096" y="6430"/>
                    <a:pt x="9910" y="4864"/>
                  </a:cubicBezTo>
                  <a:cubicBezTo>
                    <a:pt x="11065" y="2615"/>
                    <a:pt x="11460" y="1"/>
                    <a:pt x="11460"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8969" name="Google Shape;8969;p66"/>
            <p:cNvSpPr/>
            <p:nvPr/>
          </p:nvSpPr>
          <p:spPr>
            <a:xfrm>
              <a:off x="6221500" y="1441800"/>
              <a:ext cx="239400" cy="273850"/>
            </a:xfrm>
            <a:custGeom>
              <a:avLst/>
              <a:gdLst/>
              <a:ahLst/>
              <a:cxnLst/>
              <a:rect l="l" t="t" r="r" b="b"/>
              <a:pathLst>
                <a:path w="9576" h="10954" extrusionOk="0">
                  <a:moveTo>
                    <a:pt x="6110" y="1"/>
                  </a:moveTo>
                  <a:cubicBezTo>
                    <a:pt x="6110" y="1"/>
                    <a:pt x="1" y="5229"/>
                    <a:pt x="943" y="8147"/>
                  </a:cubicBezTo>
                  <a:cubicBezTo>
                    <a:pt x="1518" y="9946"/>
                    <a:pt x="3339" y="10953"/>
                    <a:pt x="5064" y="10953"/>
                  </a:cubicBezTo>
                  <a:cubicBezTo>
                    <a:pt x="6166" y="10953"/>
                    <a:pt x="7229" y="10543"/>
                    <a:pt x="7904" y="9666"/>
                  </a:cubicBezTo>
                  <a:cubicBezTo>
                    <a:pt x="9575" y="7478"/>
                    <a:pt x="6110" y="1"/>
                    <a:pt x="6110"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8970" name="Google Shape;8970;p66"/>
            <p:cNvSpPr/>
            <p:nvPr/>
          </p:nvSpPr>
          <p:spPr>
            <a:xfrm>
              <a:off x="6605250" y="1352825"/>
              <a:ext cx="314625" cy="186725"/>
            </a:xfrm>
            <a:custGeom>
              <a:avLst/>
              <a:gdLst/>
              <a:ahLst/>
              <a:cxnLst/>
              <a:rect l="l" t="t" r="r" b="b"/>
              <a:pathLst>
                <a:path w="12585" h="7469" extrusionOk="0">
                  <a:moveTo>
                    <a:pt x="5261" y="0"/>
                  </a:moveTo>
                  <a:cubicBezTo>
                    <a:pt x="2594" y="0"/>
                    <a:pt x="1" y="581"/>
                    <a:pt x="1" y="581"/>
                  </a:cubicBezTo>
                  <a:cubicBezTo>
                    <a:pt x="1" y="581"/>
                    <a:pt x="3539" y="7469"/>
                    <a:pt x="6975" y="7469"/>
                  </a:cubicBezTo>
                  <a:cubicBezTo>
                    <a:pt x="7184" y="7469"/>
                    <a:pt x="7392" y="7443"/>
                    <a:pt x="7600" y="7389"/>
                  </a:cubicBezTo>
                  <a:cubicBezTo>
                    <a:pt x="11156" y="6447"/>
                    <a:pt x="12584" y="2678"/>
                    <a:pt x="9606" y="885"/>
                  </a:cubicBezTo>
                  <a:cubicBezTo>
                    <a:pt x="8498" y="211"/>
                    <a:pt x="6866" y="0"/>
                    <a:pt x="5261"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8971" name="Google Shape;8971;p66"/>
            <p:cNvSpPr/>
            <p:nvPr/>
          </p:nvSpPr>
          <p:spPr>
            <a:xfrm>
              <a:off x="6287625" y="1086675"/>
              <a:ext cx="44100" cy="37350"/>
            </a:xfrm>
            <a:custGeom>
              <a:avLst/>
              <a:gdLst/>
              <a:ahLst/>
              <a:cxnLst/>
              <a:rect l="l" t="t" r="r" b="b"/>
              <a:pathLst>
                <a:path w="1764" h="1494" extrusionOk="0">
                  <a:moveTo>
                    <a:pt x="901" y="0"/>
                  </a:moveTo>
                  <a:cubicBezTo>
                    <a:pt x="794" y="0"/>
                    <a:pt x="684" y="23"/>
                    <a:pt x="578" y="72"/>
                  </a:cubicBezTo>
                  <a:cubicBezTo>
                    <a:pt x="213" y="193"/>
                    <a:pt x="0" y="649"/>
                    <a:pt x="213" y="1044"/>
                  </a:cubicBezTo>
                  <a:cubicBezTo>
                    <a:pt x="301" y="1309"/>
                    <a:pt x="582" y="1494"/>
                    <a:pt x="868" y="1494"/>
                  </a:cubicBezTo>
                  <a:cubicBezTo>
                    <a:pt x="976" y="1494"/>
                    <a:pt x="1086" y="1467"/>
                    <a:pt x="1186" y="1409"/>
                  </a:cubicBezTo>
                  <a:cubicBezTo>
                    <a:pt x="1581" y="1287"/>
                    <a:pt x="1763" y="831"/>
                    <a:pt x="1581" y="436"/>
                  </a:cubicBezTo>
                  <a:cubicBezTo>
                    <a:pt x="1470" y="169"/>
                    <a:pt x="1195" y="0"/>
                    <a:pt x="901"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8972" name="Google Shape;8972;p66"/>
            <p:cNvSpPr/>
            <p:nvPr/>
          </p:nvSpPr>
          <p:spPr>
            <a:xfrm>
              <a:off x="6390200" y="1039225"/>
              <a:ext cx="44100" cy="37375"/>
            </a:xfrm>
            <a:custGeom>
              <a:avLst/>
              <a:gdLst/>
              <a:ahLst/>
              <a:cxnLst/>
              <a:rect l="l" t="t" r="r" b="b"/>
              <a:pathLst>
                <a:path w="1764" h="1495" extrusionOk="0">
                  <a:moveTo>
                    <a:pt x="860" y="1"/>
                  </a:moveTo>
                  <a:cubicBezTo>
                    <a:pt x="768" y="1"/>
                    <a:pt x="673" y="18"/>
                    <a:pt x="578" y="55"/>
                  </a:cubicBezTo>
                  <a:cubicBezTo>
                    <a:pt x="183" y="207"/>
                    <a:pt x="1" y="663"/>
                    <a:pt x="183" y="1058"/>
                  </a:cubicBezTo>
                  <a:cubicBezTo>
                    <a:pt x="294" y="1325"/>
                    <a:pt x="568" y="1494"/>
                    <a:pt x="862" y="1494"/>
                  </a:cubicBezTo>
                  <a:cubicBezTo>
                    <a:pt x="970" y="1494"/>
                    <a:pt x="1080" y="1471"/>
                    <a:pt x="1186" y="1422"/>
                  </a:cubicBezTo>
                  <a:cubicBezTo>
                    <a:pt x="1551" y="1271"/>
                    <a:pt x="1764" y="815"/>
                    <a:pt x="1551" y="450"/>
                  </a:cubicBezTo>
                  <a:cubicBezTo>
                    <a:pt x="1412" y="173"/>
                    <a:pt x="1151" y="1"/>
                    <a:pt x="860"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grpSp>
      <p:pic>
        <p:nvPicPr>
          <p:cNvPr id="7" name="Picture 6" descr="A picture containing toy, doll, clipart&#10;&#10;Description automatically generated">
            <a:extLst>
              <a:ext uri="{FF2B5EF4-FFF2-40B4-BE49-F238E27FC236}">
                <a16:creationId xmlns:a16="http://schemas.microsoft.com/office/drawing/2014/main" id="{C11BAAD3-6CC7-7615-6A0C-AB4D8855DFD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133">
                        <a14:foregroundMark x1="16833" y1="33750" x2="19033" y2="49000"/>
                        <a14:foregroundMark x1="61667" y1="36600" x2="61967" y2="59300"/>
                        <a14:foregroundMark x1="82367" y1="37650" x2="82367" y2="63950"/>
                        <a14:foregroundMark x1="61867" y1="66200" x2="67833" y2="67250"/>
                        <a14:foregroundMark x1="14433" y1="71400" x2="14633" y2="77700"/>
                        <a14:foregroundMark x1="21233" y1="71700" x2="22300" y2="76800"/>
                        <a14:foregroundMark x1="25000" y1="33450" x2="25000" y2="33450"/>
                        <a14:foregroundMark x1="87233" y1="44350" x2="89933" y2="54750"/>
                        <a14:foregroundMark x1="89933" y1="54750" x2="90133" y2="60050"/>
                        <a14:foregroundMark x1="10267" y1="60950" x2="10467" y2="65450"/>
                        <a14:foregroundMark x1="25100" y1="32100" x2="25100" y2="32100"/>
                        <a14:foregroundMark x1="25100" y1="32850" x2="25600" y2="34800"/>
                        <a14:foregroundMark x1="24300" y1="31800" x2="24300" y2="31800"/>
                        <a14:foregroundMark x1="25800" y1="31350" x2="25800" y2="31350"/>
                        <a14:foregroundMark x1="82467" y1="31650" x2="83867" y2="40350"/>
                        <a14:foregroundMark x1="23800" y1="32700" x2="23800" y2="32700"/>
                        <a14:foregroundMark x1="25300" y1="30900" x2="25300" y2="30900"/>
                        <a14:foregroundMark x1="24700" y1="30900" x2="24700" y2="30900"/>
                        <a14:backgroundMark x1="11567" y1="56450" x2="11567" y2="56450"/>
                      </a14:backgroundRemoval>
                    </a14:imgEffect>
                  </a14:imgLayer>
                </a14:imgProps>
              </a:ext>
            </a:extLst>
          </a:blip>
          <a:srcRect t="17711" b="17218"/>
          <a:stretch/>
        </p:blipFill>
        <p:spPr>
          <a:xfrm>
            <a:off x="1801811" y="2407463"/>
            <a:ext cx="8723607" cy="3784327"/>
          </a:xfrm>
          <a:prstGeom prst="rect">
            <a:avLst/>
          </a:prstGeom>
        </p:spPr>
      </p:pic>
      <p:pic>
        <p:nvPicPr>
          <p:cNvPr id="8912" name="Picture 8911">
            <a:extLst>
              <a:ext uri="{FF2B5EF4-FFF2-40B4-BE49-F238E27FC236}">
                <a16:creationId xmlns:a16="http://schemas.microsoft.com/office/drawing/2014/main" id="{A1F24437-E730-EDC7-2AA0-A15F8FEF290E}"/>
              </a:ext>
            </a:extLst>
          </p:cNvPr>
          <p:cNvPicPr>
            <a:picLocks noChangeAspect="1"/>
          </p:cNvPicPr>
          <p:nvPr/>
        </p:nvPicPr>
        <p:blipFill>
          <a:blip r:embed="rId5"/>
          <a:stretch>
            <a:fillRect/>
          </a:stretch>
        </p:blipFill>
        <p:spPr>
          <a:xfrm>
            <a:off x="3154348" y="401265"/>
            <a:ext cx="5950212" cy="4115157"/>
          </a:xfrm>
          <a:prstGeom prst="rect">
            <a:avLst/>
          </a:prstGeom>
        </p:spPr>
      </p:pic>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8912"/>
                                        </p:tgtEl>
                                        <p:attrNameLst>
                                          <p:attrName>style.visibility</p:attrName>
                                        </p:attrNameLst>
                                      </p:cBhvr>
                                      <p:to>
                                        <p:strVal val="visible"/>
                                      </p:to>
                                    </p:set>
                                    <p:animEffect transition="in" filter="randombar(horizontal)">
                                      <p:cBhvr>
                                        <p:cTn id="14" dur="500"/>
                                        <p:tgtEl>
                                          <p:spTgt spid="89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1CB58F8-25EE-1FCD-13D7-013BA4200F6B}"/>
              </a:ext>
            </a:extLst>
          </p:cNvPr>
          <p:cNvSpPr/>
          <p:nvPr/>
        </p:nvSpPr>
        <p:spPr>
          <a:xfrm>
            <a:off x="0" y="1"/>
            <a:ext cx="12192000" cy="6858000"/>
          </a:xfrm>
          <a:prstGeom prst="rect">
            <a:avLst/>
          </a:prstGeom>
          <a:solidFill>
            <a:srgbClr val="CAF2FB"/>
          </a:solidFill>
          <a:ln>
            <a:solidFill>
              <a:srgbClr val="CAF2F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7A91B4CB-8666-2BF8-1483-B8A9C70759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114" y="3429001"/>
            <a:ext cx="12656668" cy="3429000"/>
          </a:xfrm>
          <a:prstGeom prst="rect">
            <a:avLst/>
          </a:prstGeom>
        </p:spPr>
      </p:pic>
      <p:pic>
        <p:nvPicPr>
          <p:cNvPr id="10" name="Picture 9">
            <a:extLst>
              <a:ext uri="{FF2B5EF4-FFF2-40B4-BE49-F238E27FC236}">
                <a16:creationId xmlns:a16="http://schemas.microsoft.com/office/drawing/2014/main" id="{2822A10B-9EC7-C808-B9D7-61FF5729C81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286276" y="4144091"/>
            <a:ext cx="1969421" cy="1224605"/>
          </a:xfrm>
          <a:prstGeom prst="rect">
            <a:avLst/>
          </a:prstGeom>
        </p:spPr>
      </p:pic>
      <p:grpSp>
        <p:nvGrpSpPr>
          <p:cNvPr id="15" name="Group 14">
            <a:extLst>
              <a:ext uri="{FF2B5EF4-FFF2-40B4-BE49-F238E27FC236}">
                <a16:creationId xmlns:a16="http://schemas.microsoft.com/office/drawing/2014/main" id="{506975B3-4C30-E65A-55D0-EFF80B7BF27E}"/>
              </a:ext>
            </a:extLst>
          </p:cNvPr>
          <p:cNvGrpSpPr/>
          <p:nvPr/>
        </p:nvGrpSpPr>
        <p:grpSpPr>
          <a:xfrm>
            <a:off x="1812642" y="1219200"/>
            <a:ext cx="8842630" cy="2443704"/>
            <a:chOff x="622407" y="461504"/>
            <a:chExt cx="6022756" cy="2308324"/>
          </a:xfrm>
        </p:grpSpPr>
        <p:sp>
          <p:nvSpPr>
            <p:cNvPr id="16" name="Speech Bubble: Rectangle with Corners Rounded 15">
              <a:extLst>
                <a:ext uri="{FF2B5EF4-FFF2-40B4-BE49-F238E27FC236}">
                  <a16:creationId xmlns:a16="http://schemas.microsoft.com/office/drawing/2014/main" id="{62ACA5A4-4FAA-5A63-D475-6E6AA0AD208B}"/>
                </a:ext>
              </a:extLst>
            </p:cNvPr>
            <p:cNvSpPr/>
            <p:nvPr/>
          </p:nvSpPr>
          <p:spPr>
            <a:xfrm>
              <a:off x="622407" y="461504"/>
              <a:ext cx="6022756" cy="2308324"/>
            </a:xfrm>
            <a:prstGeom prst="wedgeRoundRectCallout">
              <a:avLst>
                <a:gd name="adj1" fmla="val -38447"/>
                <a:gd name="adj2" fmla="val 84309"/>
                <a:gd name="adj3" fmla="val 16667"/>
              </a:avLst>
            </a:prstGeom>
            <a:solidFill>
              <a:srgbClr val="FFFFFF">
                <a:alpha val="89804"/>
              </a:srgbClr>
            </a:solidFill>
            <a:ln w="38100">
              <a:solidFill>
                <a:schemeClr val="accent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7" name="TextBox 16">
              <a:extLst>
                <a:ext uri="{FF2B5EF4-FFF2-40B4-BE49-F238E27FC236}">
                  <a16:creationId xmlns:a16="http://schemas.microsoft.com/office/drawing/2014/main" id="{F30D758D-F00E-60F9-46E5-435C2C3F6FCB}"/>
                </a:ext>
              </a:extLst>
            </p:cNvPr>
            <p:cNvSpPr txBox="1"/>
            <p:nvPr/>
          </p:nvSpPr>
          <p:spPr>
            <a:xfrm>
              <a:off x="695404" y="601304"/>
              <a:ext cx="5876760" cy="1947864"/>
            </a:xfrm>
            <a:prstGeom prst="rect">
              <a:avLst/>
            </a:prstGeom>
            <a:noFill/>
          </p:spPr>
          <p:txBody>
            <a:bodyPr wrap="square" rtlCol="0">
              <a:spAutoFit/>
            </a:bodyPr>
            <a:lstStyle/>
            <a:p>
              <a:pPr algn="just"/>
              <a:r>
                <a:rPr lang="en-US" sz="3200" dirty="0">
                  <a:solidFill>
                    <a:srgbClr val="002060"/>
                  </a:solidFill>
                </a:rPr>
                <a:t>GV </a:t>
              </a:r>
              <a:r>
                <a:rPr lang="en-US" sz="3200" dirty="0" err="1">
                  <a:solidFill>
                    <a:srgbClr val="002060"/>
                  </a:solidFill>
                </a:rPr>
                <a:t>nói</a:t>
              </a:r>
              <a:r>
                <a:rPr lang="en-US" sz="3200" dirty="0">
                  <a:solidFill>
                    <a:srgbClr val="002060"/>
                  </a:solidFill>
                </a:rPr>
                <a:t> </a:t>
              </a:r>
              <a:r>
                <a:rPr lang="en-US" sz="3200" dirty="0" err="1">
                  <a:solidFill>
                    <a:srgbClr val="002060"/>
                  </a:solidFill>
                </a:rPr>
                <a:t>lời</a:t>
              </a:r>
              <a:r>
                <a:rPr lang="en-US" sz="3200" dirty="0">
                  <a:solidFill>
                    <a:srgbClr val="002060"/>
                  </a:solidFill>
                </a:rPr>
                <a:t> </a:t>
              </a:r>
              <a:r>
                <a:rPr lang="en-US" sz="3200" dirty="0" err="1">
                  <a:solidFill>
                    <a:srgbClr val="002060"/>
                  </a:solidFill>
                </a:rPr>
                <a:t>chào</a:t>
              </a:r>
              <a:r>
                <a:rPr lang="en-US" sz="3200" dirty="0">
                  <a:solidFill>
                    <a:srgbClr val="002060"/>
                  </a:solidFill>
                </a:rPr>
                <a:t> </a:t>
              </a:r>
              <a:r>
                <a:rPr lang="en-US" sz="3200" dirty="0" err="1">
                  <a:solidFill>
                    <a:srgbClr val="002060"/>
                  </a:solidFill>
                </a:rPr>
                <a:t>kèm</a:t>
              </a:r>
              <a:r>
                <a:rPr lang="en-US" sz="3200" dirty="0">
                  <a:solidFill>
                    <a:srgbClr val="002060"/>
                  </a:solidFill>
                </a:rPr>
                <a:t> </a:t>
              </a:r>
              <a:r>
                <a:rPr lang="en-US" sz="3200" dirty="0" err="1">
                  <a:solidFill>
                    <a:srgbClr val="002060"/>
                  </a:solidFill>
                </a:rPr>
                <a:t>theo</a:t>
              </a:r>
              <a:r>
                <a:rPr lang="en-US" sz="3200" dirty="0">
                  <a:solidFill>
                    <a:srgbClr val="002060"/>
                  </a:solidFill>
                </a:rPr>
                <a:t> </a:t>
              </a:r>
              <a:r>
                <a:rPr lang="en-US" sz="3200" dirty="0" err="1">
                  <a:solidFill>
                    <a:srgbClr val="002060"/>
                  </a:solidFill>
                </a:rPr>
                <a:t>những</a:t>
              </a:r>
              <a:r>
                <a:rPr lang="en-US" sz="3200" dirty="0">
                  <a:solidFill>
                    <a:srgbClr val="002060"/>
                  </a:solidFill>
                </a:rPr>
                <a:t> </a:t>
              </a:r>
              <a:r>
                <a:rPr lang="en-US" sz="3200" dirty="0" err="1">
                  <a:solidFill>
                    <a:srgbClr val="002060"/>
                  </a:solidFill>
                </a:rPr>
                <a:t>dấu</a:t>
              </a:r>
              <a:r>
                <a:rPr lang="en-US" sz="3200" dirty="0">
                  <a:solidFill>
                    <a:srgbClr val="002060"/>
                  </a:solidFill>
                </a:rPr>
                <a:t> </a:t>
              </a:r>
              <a:r>
                <a:rPr lang="en-US" sz="3200" dirty="0" err="1">
                  <a:solidFill>
                    <a:srgbClr val="002060"/>
                  </a:solidFill>
                </a:rPr>
                <a:t>hiệu</a:t>
              </a:r>
              <a:r>
                <a:rPr lang="en-US" sz="3200" dirty="0">
                  <a:solidFill>
                    <a:srgbClr val="002060"/>
                  </a:solidFill>
                </a:rPr>
                <a:t> </a:t>
              </a:r>
              <a:r>
                <a:rPr lang="en-US" sz="3200" dirty="0" err="1">
                  <a:solidFill>
                    <a:srgbClr val="002060"/>
                  </a:solidFill>
                </a:rPr>
                <a:t>của</a:t>
              </a:r>
              <a:r>
                <a:rPr lang="en-US" sz="3200" dirty="0">
                  <a:solidFill>
                    <a:srgbClr val="002060"/>
                  </a:solidFill>
                </a:rPr>
                <a:t> </a:t>
              </a:r>
              <a:r>
                <a:rPr lang="en-US" sz="3200" dirty="0" err="1">
                  <a:solidFill>
                    <a:srgbClr val="002060"/>
                  </a:solidFill>
                </a:rPr>
                <a:t>sự</a:t>
              </a:r>
              <a:r>
                <a:rPr lang="en-US" sz="3200" dirty="0">
                  <a:solidFill>
                    <a:srgbClr val="002060"/>
                  </a:solidFill>
                </a:rPr>
                <a:t> </a:t>
              </a:r>
              <a:r>
                <a:rPr lang="en-US" sz="3200" dirty="0" err="1">
                  <a:solidFill>
                    <a:srgbClr val="002060"/>
                  </a:solidFill>
                </a:rPr>
                <a:t>thay</a:t>
              </a:r>
              <a:r>
                <a:rPr lang="en-US" sz="3200" dirty="0">
                  <a:solidFill>
                    <a:srgbClr val="002060"/>
                  </a:solidFill>
                </a:rPr>
                <a:t> </a:t>
              </a:r>
              <a:r>
                <a:rPr lang="en-US" sz="3200" dirty="0" err="1">
                  <a:solidFill>
                    <a:srgbClr val="002060"/>
                  </a:solidFill>
                </a:rPr>
                <a:t>đổi</a:t>
              </a:r>
              <a:r>
                <a:rPr lang="en-US" sz="3200" dirty="0">
                  <a:solidFill>
                    <a:srgbClr val="002060"/>
                  </a:solidFill>
                </a:rPr>
                <a:t> </a:t>
              </a:r>
              <a:r>
                <a:rPr lang="en-US" sz="3200" dirty="0" err="1">
                  <a:solidFill>
                    <a:srgbClr val="002060"/>
                  </a:solidFill>
                </a:rPr>
                <a:t>và</a:t>
              </a:r>
              <a:r>
                <a:rPr lang="en-US" sz="3200" dirty="0">
                  <a:solidFill>
                    <a:srgbClr val="002060"/>
                  </a:solidFill>
                </a:rPr>
                <a:t> </a:t>
              </a:r>
              <a:r>
                <a:rPr lang="en-US" sz="3200" dirty="0" err="1">
                  <a:solidFill>
                    <a:srgbClr val="002060"/>
                  </a:solidFill>
                </a:rPr>
                <a:t>tiến</a:t>
              </a:r>
              <a:r>
                <a:rPr lang="en-US" sz="3200" dirty="0">
                  <a:solidFill>
                    <a:srgbClr val="002060"/>
                  </a:solidFill>
                </a:rPr>
                <a:t> </a:t>
              </a:r>
              <a:r>
                <a:rPr lang="en-US" sz="3200" dirty="0" err="1">
                  <a:solidFill>
                    <a:srgbClr val="002060"/>
                  </a:solidFill>
                </a:rPr>
                <a:t>bộ</a:t>
              </a:r>
              <a:r>
                <a:rPr lang="en-US" sz="3200" dirty="0">
                  <a:solidFill>
                    <a:srgbClr val="002060"/>
                  </a:solidFill>
                </a:rPr>
                <a:t> </a:t>
              </a:r>
              <a:r>
                <a:rPr lang="en-US" sz="3200" dirty="0" err="1">
                  <a:solidFill>
                    <a:srgbClr val="002060"/>
                  </a:solidFill>
                </a:rPr>
                <a:t>mà</a:t>
              </a:r>
              <a:r>
                <a:rPr lang="en-US" sz="3200" dirty="0">
                  <a:solidFill>
                    <a:srgbClr val="002060"/>
                  </a:solidFill>
                </a:rPr>
                <a:t> 1 </a:t>
              </a:r>
              <a:r>
                <a:rPr lang="en-US" sz="3200" dirty="0" err="1">
                  <a:solidFill>
                    <a:srgbClr val="002060"/>
                  </a:solidFill>
                </a:rPr>
                <a:t>hs</a:t>
              </a:r>
              <a:r>
                <a:rPr lang="en-US" sz="3200" dirty="0">
                  <a:solidFill>
                    <a:srgbClr val="002060"/>
                  </a:solidFill>
                </a:rPr>
                <a:t> </a:t>
              </a:r>
              <a:r>
                <a:rPr lang="en-US" sz="3200" dirty="0" err="1">
                  <a:solidFill>
                    <a:srgbClr val="002060"/>
                  </a:solidFill>
                </a:rPr>
                <a:t>có</a:t>
              </a:r>
              <a:r>
                <a:rPr lang="en-US" sz="3200" dirty="0">
                  <a:solidFill>
                    <a:srgbClr val="002060"/>
                  </a:solidFill>
                </a:rPr>
                <a:t> </a:t>
              </a:r>
              <a:r>
                <a:rPr lang="en-US" sz="3200" dirty="0" err="1">
                  <a:solidFill>
                    <a:srgbClr val="002060"/>
                  </a:solidFill>
                </a:rPr>
                <a:t>thể</a:t>
              </a:r>
              <a:r>
                <a:rPr lang="en-US" sz="3200" dirty="0">
                  <a:solidFill>
                    <a:srgbClr val="002060"/>
                  </a:solidFill>
                </a:rPr>
                <a:t> </a:t>
              </a:r>
              <a:r>
                <a:rPr lang="en-US" sz="3200" dirty="0" err="1">
                  <a:solidFill>
                    <a:srgbClr val="002060"/>
                  </a:solidFill>
                </a:rPr>
                <a:t>cảm</a:t>
              </a:r>
              <a:r>
                <a:rPr lang="en-US" sz="3200" dirty="0">
                  <a:solidFill>
                    <a:srgbClr val="002060"/>
                  </a:solidFill>
                </a:rPr>
                <a:t> </a:t>
              </a:r>
              <a:r>
                <a:rPr lang="en-US" sz="3200" dirty="0" err="1">
                  <a:solidFill>
                    <a:srgbClr val="002060"/>
                  </a:solidFill>
                </a:rPr>
                <a:t>nhận</a:t>
              </a:r>
              <a:r>
                <a:rPr lang="en-US" sz="3200" dirty="0">
                  <a:solidFill>
                    <a:srgbClr val="002060"/>
                  </a:solidFill>
                </a:rPr>
                <a:t> </a:t>
              </a:r>
              <a:r>
                <a:rPr lang="en-US" sz="3200" dirty="0" err="1">
                  <a:solidFill>
                    <a:srgbClr val="002060"/>
                  </a:solidFill>
                </a:rPr>
                <a:t>về</a:t>
              </a:r>
              <a:r>
                <a:rPr lang="en-US" sz="3200" dirty="0">
                  <a:solidFill>
                    <a:srgbClr val="002060"/>
                  </a:solidFill>
                </a:rPr>
                <a:t> </a:t>
              </a:r>
              <a:r>
                <a:rPr lang="en-US" sz="3200" dirty="0" err="1">
                  <a:solidFill>
                    <a:srgbClr val="002060"/>
                  </a:solidFill>
                </a:rPr>
                <a:t>mình</a:t>
              </a:r>
              <a:r>
                <a:rPr lang="en-US" sz="3200" dirty="0">
                  <a:solidFill>
                    <a:srgbClr val="002060"/>
                  </a:solidFill>
                </a:rPr>
                <a:t>. Ai </a:t>
              </a:r>
              <a:r>
                <a:rPr lang="en-US" sz="3200" dirty="0" err="1">
                  <a:solidFill>
                    <a:srgbClr val="002060"/>
                  </a:solidFill>
                </a:rPr>
                <a:t>nhận</a:t>
              </a:r>
              <a:r>
                <a:rPr lang="en-US" sz="3200" dirty="0">
                  <a:solidFill>
                    <a:srgbClr val="002060"/>
                  </a:solidFill>
                </a:rPr>
                <a:t> </a:t>
              </a:r>
              <a:r>
                <a:rPr lang="en-US" sz="3200" dirty="0" err="1">
                  <a:solidFill>
                    <a:srgbClr val="002060"/>
                  </a:solidFill>
                </a:rPr>
                <a:t>thấy</a:t>
              </a:r>
              <a:r>
                <a:rPr lang="en-US" sz="3200" dirty="0">
                  <a:solidFill>
                    <a:srgbClr val="002060"/>
                  </a:solidFill>
                </a:rPr>
                <a:t> </a:t>
              </a:r>
              <a:r>
                <a:rPr lang="en-US" sz="3200" dirty="0" err="1">
                  <a:solidFill>
                    <a:srgbClr val="002060"/>
                  </a:solidFill>
                </a:rPr>
                <a:t>mình</a:t>
              </a:r>
              <a:r>
                <a:rPr lang="en-US" sz="3200" dirty="0">
                  <a:solidFill>
                    <a:srgbClr val="002060"/>
                  </a:solidFill>
                </a:rPr>
                <a:t> </a:t>
              </a:r>
              <a:r>
                <a:rPr lang="en-US" sz="3200" dirty="0" err="1">
                  <a:solidFill>
                    <a:srgbClr val="002060"/>
                  </a:solidFill>
                </a:rPr>
                <a:t>có</a:t>
              </a:r>
              <a:r>
                <a:rPr lang="en-US" sz="3200" dirty="0">
                  <a:solidFill>
                    <a:srgbClr val="002060"/>
                  </a:solidFill>
                </a:rPr>
                <a:t> </a:t>
              </a:r>
              <a:r>
                <a:rPr lang="en-US" sz="3200" dirty="0" err="1">
                  <a:solidFill>
                    <a:srgbClr val="002060"/>
                  </a:solidFill>
                </a:rPr>
                <a:t>những</a:t>
              </a:r>
              <a:r>
                <a:rPr lang="en-US" sz="3200" dirty="0">
                  <a:solidFill>
                    <a:srgbClr val="002060"/>
                  </a:solidFill>
                </a:rPr>
                <a:t> </a:t>
              </a:r>
              <a:r>
                <a:rPr lang="en-US" sz="3200" dirty="0" err="1">
                  <a:solidFill>
                    <a:srgbClr val="002060"/>
                  </a:solidFill>
                </a:rPr>
                <a:t>biểu</a:t>
              </a:r>
              <a:r>
                <a:rPr lang="en-US" sz="3200" dirty="0">
                  <a:solidFill>
                    <a:srgbClr val="002060"/>
                  </a:solidFill>
                </a:rPr>
                <a:t> </a:t>
              </a:r>
              <a:r>
                <a:rPr lang="en-US" sz="3200" dirty="0" err="1">
                  <a:solidFill>
                    <a:srgbClr val="002060"/>
                  </a:solidFill>
                </a:rPr>
                <a:t>hiện</a:t>
              </a:r>
              <a:r>
                <a:rPr lang="en-US" sz="3200" dirty="0">
                  <a:solidFill>
                    <a:srgbClr val="002060"/>
                  </a:solidFill>
                </a:rPr>
                <a:t> </a:t>
              </a:r>
              <a:r>
                <a:rPr lang="en-US" sz="3200" dirty="0" err="1">
                  <a:solidFill>
                    <a:srgbClr val="002060"/>
                  </a:solidFill>
                </a:rPr>
                <a:t>như</a:t>
              </a:r>
              <a:r>
                <a:rPr lang="en-US" sz="3200" dirty="0">
                  <a:solidFill>
                    <a:srgbClr val="002060"/>
                  </a:solidFill>
                </a:rPr>
                <a:t> </a:t>
              </a:r>
              <a:r>
                <a:rPr lang="en-US" sz="3200" dirty="0" err="1">
                  <a:solidFill>
                    <a:srgbClr val="002060"/>
                  </a:solidFill>
                </a:rPr>
                <a:t>vậy</a:t>
              </a:r>
              <a:r>
                <a:rPr lang="en-US" sz="3200" dirty="0">
                  <a:solidFill>
                    <a:srgbClr val="002060"/>
                  </a:solidFill>
                </a:rPr>
                <a:t> </a:t>
              </a:r>
              <a:r>
                <a:rPr lang="en-US" sz="3200" dirty="0" err="1">
                  <a:solidFill>
                    <a:srgbClr val="002060"/>
                  </a:solidFill>
                </a:rPr>
                <a:t>thì</a:t>
              </a:r>
              <a:r>
                <a:rPr lang="en-US" sz="3200" dirty="0">
                  <a:solidFill>
                    <a:srgbClr val="002060"/>
                  </a:solidFill>
                </a:rPr>
                <a:t> </a:t>
              </a:r>
              <a:r>
                <a:rPr lang="en-US" sz="3200" dirty="0" err="1">
                  <a:solidFill>
                    <a:srgbClr val="002060"/>
                  </a:solidFill>
                </a:rPr>
                <a:t>vẫy</a:t>
              </a:r>
              <a:r>
                <a:rPr lang="en-US" sz="3200" dirty="0">
                  <a:solidFill>
                    <a:srgbClr val="002060"/>
                  </a:solidFill>
                </a:rPr>
                <a:t> </a:t>
              </a:r>
              <a:r>
                <a:rPr lang="en-US" sz="3200" dirty="0" err="1">
                  <a:solidFill>
                    <a:srgbClr val="002060"/>
                  </a:solidFill>
                </a:rPr>
                <a:t>tay</a:t>
              </a:r>
              <a:r>
                <a:rPr lang="en-US" sz="3200" dirty="0">
                  <a:solidFill>
                    <a:srgbClr val="002060"/>
                  </a:solidFill>
                </a:rPr>
                <a:t> </a:t>
              </a:r>
              <a:r>
                <a:rPr lang="en-US" sz="3200" dirty="0" err="1">
                  <a:solidFill>
                    <a:srgbClr val="002060"/>
                  </a:solidFill>
                </a:rPr>
                <a:t>chào</a:t>
              </a:r>
              <a:r>
                <a:rPr lang="en-US" sz="3200" dirty="0">
                  <a:solidFill>
                    <a:srgbClr val="002060"/>
                  </a:solidFill>
                </a:rPr>
                <a:t> </a:t>
              </a:r>
              <a:r>
                <a:rPr lang="en-US" sz="3200" dirty="0" err="1">
                  <a:solidFill>
                    <a:srgbClr val="002060"/>
                  </a:solidFill>
                </a:rPr>
                <a:t>thầy</a:t>
              </a:r>
              <a:r>
                <a:rPr lang="en-US" sz="3200" dirty="0">
                  <a:solidFill>
                    <a:srgbClr val="002060"/>
                  </a:solidFill>
                </a:rPr>
                <a:t>/</a:t>
              </a:r>
              <a:r>
                <a:rPr lang="en-US" sz="3200" dirty="0" err="1">
                  <a:solidFill>
                    <a:srgbClr val="002060"/>
                  </a:solidFill>
                </a:rPr>
                <a:t>cô</a:t>
              </a:r>
              <a:r>
                <a:rPr lang="en-US" sz="3200" dirty="0">
                  <a:solidFill>
                    <a:srgbClr val="002060"/>
                  </a:solidFill>
                </a:rPr>
                <a:t>.</a:t>
              </a:r>
              <a:endParaRPr lang="vi-VN" sz="3200" dirty="0">
                <a:solidFill>
                  <a:srgbClr val="002060"/>
                </a:solidFill>
              </a:endParaRPr>
            </a:p>
          </p:txBody>
        </p:sp>
      </p:grpSp>
      <p:pic>
        <p:nvPicPr>
          <p:cNvPr id="14" name="Picture 13">
            <a:extLst>
              <a:ext uri="{FF2B5EF4-FFF2-40B4-BE49-F238E27FC236}">
                <a16:creationId xmlns:a16="http://schemas.microsoft.com/office/drawing/2014/main" id="{CA6AA061-ED95-CBB0-932E-11755187864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221629" y="253476"/>
            <a:ext cx="1823578" cy="1768933"/>
          </a:xfrm>
          <a:prstGeom prst="rect">
            <a:avLst/>
          </a:prstGeom>
        </p:spPr>
      </p:pic>
      <p:pic>
        <p:nvPicPr>
          <p:cNvPr id="4" name="Picture 3">
            <a:extLst>
              <a:ext uri="{FF2B5EF4-FFF2-40B4-BE49-F238E27FC236}">
                <a16:creationId xmlns:a16="http://schemas.microsoft.com/office/drawing/2014/main" id="{062F25FE-8FAA-3F1A-1711-0228459E8F0D}"/>
              </a:ext>
            </a:extLst>
          </p:cNvPr>
          <p:cNvPicPr>
            <a:picLocks noChangeAspect="1"/>
          </p:cNvPicPr>
          <p:nvPr/>
        </p:nvPicPr>
        <p:blipFill>
          <a:blip r:embed="rId5"/>
          <a:stretch>
            <a:fillRect/>
          </a:stretch>
        </p:blipFill>
        <p:spPr>
          <a:xfrm>
            <a:off x="1861974" y="90615"/>
            <a:ext cx="8163252" cy="1457070"/>
          </a:xfrm>
          <a:prstGeom prst="rect">
            <a:avLst/>
          </a:prstGeom>
        </p:spPr>
      </p:pic>
      <p:pic>
        <p:nvPicPr>
          <p:cNvPr id="6" name="Picture 5" descr="A picture containing toy, doll, clipart&#10;&#10;Description automatically generated">
            <a:extLst>
              <a:ext uri="{FF2B5EF4-FFF2-40B4-BE49-F238E27FC236}">
                <a16:creationId xmlns:a16="http://schemas.microsoft.com/office/drawing/2014/main" id="{5BE40FED-1117-C0B4-312A-104148BD6A85}"/>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133">
                        <a14:foregroundMark x1="16833" y1="33750" x2="19033" y2="49000"/>
                        <a14:foregroundMark x1="61667" y1="36600" x2="61967" y2="59300"/>
                        <a14:foregroundMark x1="82367" y1="37650" x2="82367" y2="63950"/>
                        <a14:foregroundMark x1="61867" y1="66200" x2="67833" y2="67250"/>
                        <a14:foregroundMark x1="14433" y1="71400" x2="14633" y2="77700"/>
                        <a14:foregroundMark x1="21233" y1="71700" x2="22300" y2="76800"/>
                        <a14:foregroundMark x1="25000" y1="33450" x2="25000" y2="33450"/>
                        <a14:foregroundMark x1="87233" y1="44350" x2="89933" y2="54750"/>
                        <a14:foregroundMark x1="89933" y1="54750" x2="90133" y2="60050"/>
                        <a14:foregroundMark x1="10267" y1="60950" x2="10467" y2="65450"/>
                        <a14:foregroundMark x1="25100" y1="32100" x2="25100" y2="32100"/>
                        <a14:foregroundMark x1="25100" y1="32850" x2="25600" y2="34800"/>
                        <a14:foregroundMark x1="24300" y1="31800" x2="24300" y2="31800"/>
                        <a14:foregroundMark x1="25800" y1="31350" x2="25800" y2="31350"/>
                        <a14:foregroundMark x1="82467" y1="31650" x2="83867" y2="40350"/>
                        <a14:foregroundMark x1="23800" y1="32700" x2="23800" y2="32700"/>
                        <a14:foregroundMark x1="25300" y1="30900" x2="25300" y2="30900"/>
                        <a14:foregroundMark x1="24700" y1="30900" x2="24700" y2="30900"/>
                        <a14:backgroundMark x1="11567" y1="56450" x2="11567" y2="56450"/>
                      </a14:backgroundRemoval>
                    </a14:imgEffect>
                  </a14:imgLayer>
                </a14:imgProps>
              </a:ext>
            </a:extLst>
          </a:blip>
          <a:srcRect t="17711" b="17218"/>
          <a:stretch/>
        </p:blipFill>
        <p:spPr>
          <a:xfrm>
            <a:off x="491583" y="3422384"/>
            <a:ext cx="8352474" cy="3623328"/>
          </a:xfrm>
          <a:prstGeom prst="rect">
            <a:avLst/>
          </a:prstGeom>
        </p:spPr>
      </p:pic>
    </p:spTree>
    <p:extLst>
      <p:ext uri="{BB962C8B-B14F-4D97-AF65-F5344CB8AC3E}">
        <p14:creationId xmlns:p14="http://schemas.microsoft.com/office/powerpoint/2010/main" val="38958601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750" fill="hold"/>
                                        <p:tgtEl>
                                          <p:spTgt spid="15"/>
                                        </p:tgtEl>
                                        <p:attrNameLst>
                                          <p:attrName>ppt_w</p:attrName>
                                        </p:attrNameLst>
                                      </p:cBhvr>
                                      <p:tavLst>
                                        <p:tav tm="0">
                                          <p:val>
                                            <p:fltVal val="0"/>
                                          </p:val>
                                        </p:tav>
                                        <p:tav tm="100000">
                                          <p:val>
                                            <p:strVal val="#ppt_w"/>
                                          </p:val>
                                        </p:tav>
                                      </p:tavLst>
                                    </p:anim>
                                    <p:anim calcmode="lin" valueType="num">
                                      <p:cBhvr>
                                        <p:cTn id="8" dur="750" fill="hold"/>
                                        <p:tgtEl>
                                          <p:spTgt spid="15"/>
                                        </p:tgtEl>
                                        <p:attrNameLst>
                                          <p:attrName>ppt_h</p:attrName>
                                        </p:attrNameLst>
                                      </p:cBhvr>
                                      <p:tavLst>
                                        <p:tav tm="0">
                                          <p:val>
                                            <p:fltVal val="0"/>
                                          </p:val>
                                        </p:tav>
                                        <p:tav tm="100000">
                                          <p:val>
                                            <p:strVal val="#ppt_h"/>
                                          </p:val>
                                        </p:tav>
                                      </p:tavLst>
                                    </p:anim>
                                    <p:animEffect transition="in" filter="fade">
                                      <p:cBhvr>
                                        <p:cTn id="9" dur="750"/>
                                        <p:tgtEl>
                                          <p:spTgt spid="15"/>
                                        </p:tgtEl>
                                      </p:cBhvr>
                                    </p:animEffect>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9FA3F5-923A-0B07-65B4-52704316F3AF}"/>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257" y="0"/>
            <a:ext cx="12187486" cy="6858000"/>
          </a:xfrm>
          <a:prstGeom prst="rect">
            <a:avLst/>
          </a:prstGeom>
        </p:spPr>
      </p:pic>
      <p:sp>
        <p:nvSpPr>
          <p:cNvPr id="16" name="TextBox 12">
            <a:extLst>
              <a:ext uri="{FF2B5EF4-FFF2-40B4-BE49-F238E27FC236}">
                <a16:creationId xmlns:a16="http://schemas.microsoft.com/office/drawing/2014/main" id="{5BEA0152-3599-138B-7C76-EF9BF629FDF9}"/>
              </a:ext>
            </a:extLst>
          </p:cNvPr>
          <p:cNvSpPr txBox="1"/>
          <p:nvPr/>
        </p:nvSpPr>
        <p:spPr>
          <a:xfrm>
            <a:off x="4286250" y="0"/>
            <a:ext cx="7099300" cy="3592175"/>
          </a:xfrm>
          <a:prstGeom prst="wedgeEllipseCallout">
            <a:avLst>
              <a:gd name="adj1" fmla="val -47704"/>
              <a:gd name="adj2" fmla="val 48681"/>
            </a:avLst>
          </a:prstGeom>
          <a:solidFill>
            <a:schemeClr val="bg1"/>
          </a:solidFill>
          <a:ln w="57150">
            <a:prstDash val="dash"/>
          </a:ln>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0"/>
                <a:solidFill>
                  <a:srgbClr val="C00000"/>
                </a:solidFill>
                <a:effectLst/>
                <a:uLnTx/>
                <a:uFillTx/>
                <a:latin typeface="Calibri" panose="020F0502020204030204"/>
                <a:ea typeface="LNTH-LuoLuoNotangYuanTi 1" pitchFamily="2" charset="-128"/>
                <a:cs typeface="LNTH-LuoLuoNotangYuanTi 1" pitchFamily="2" charset="-128"/>
              </a:rPr>
              <a:t>Thầy</a:t>
            </a:r>
            <a:r>
              <a:rPr kumimoji="0" lang="en-US" sz="4000" b="1" i="0" u="none" strike="noStrike" kern="1200" cap="none" spc="0" normalizeH="0" baseline="0" noProof="0" dirty="0">
                <a:ln w="0"/>
                <a:solidFill>
                  <a:srgbClr val="C00000"/>
                </a:solidFill>
                <a:effectLst/>
                <a:uLnTx/>
                <a:uFillTx/>
                <a:latin typeface="Calibri" panose="020F0502020204030204"/>
                <a:ea typeface="LNTH-LuoLuoNotangYuanTi 1" pitchFamily="2" charset="-128"/>
                <a:cs typeface="LNTH-LuoLuoNotangYuanTi 1" pitchFamily="2" charset="-128"/>
              </a:rPr>
              <a:t>/ </a:t>
            </a:r>
            <a:r>
              <a:rPr kumimoji="0" lang="en-US" sz="4000" b="1" i="0" u="none" strike="noStrike" kern="1200" cap="none" spc="0" normalizeH="0" baseline="0" noProof="0" dirty="0" err="1">
                <a:ln w="0"/>
                <a:solidFill>
                  <a:srgbClr val="C00000"/>
                </a:solidFill>
                <a:effectLst/>
                <a:uLnTx/>
                <a:uFillTx/>
                <a:latin typeface="Calibri" panose="020F0502020204030204"/>
                <a:ea typeface="LNTH-LuoLuoNotangYuanTi 1" pitchFamily="2" charset="-128"/>
                <a:cs typeface="LNTH-LuoLuoNotangYuanTi 1" pitchFamily="2" charset="-128"/>
              </a:rPr>
              <a:t>cô</a:t>
            </a:r>
            <a:r>
              <a:rPr kumimoji="0" lang="en-US" sz="4000" b="1" i="0" u="none" strike="noStrike" kern="1200" cap="none" spc="0" normalizeH="0" baseline="0" noProof="0" dirty="0">
                <a:ln w="0"/>
                <a:solidFill>
                  <a:srgbClr val="C00000"/>
                </a:solidFill>
                <a:effectLst/>
                <a:uLnTx/>
                <a:uFillTx/>
                <a:latin typeface="Calibri" panose="020F0502020204030204"/>
                <a:ea typeface="LNTH-LuoLuoNotangYuanTi 1" pitchFamily="2" charset="-128"/>
                <a:cs typeface="LNTH-LuoLuoNotangYuanTi 1" pitchFamily="2" charset="-128"/>
              </a:rPr>
              <a:t> </a:t>
            </a:r>
            <a:r>
              <a:rPr kumimoji="0" lang="en-US" sz="4000" b="1" i="0" u="none" strike="noStrike" kern="1200" cap="none" spc="0" normalizeH="0" baseline="0" noProof="0" dirty="0" err="1">
                <a:ln w="0"/>
                <a:solidFill>
                  <a:srgbClr val="C00000"/>
                </a:solidFill>
                <a:effectLst/>
                <a:uLnTx/>
                <a:uFillTx/>
                <a:latin typeface="Calibri" panose="020F0502020204030204"/>
                <a:ea typeface="LNTH-LuoLuoNotangYuanTi 1" pitchFamily="2" charset="-128"/>
                <a:cs typeface="LNTH-LuoLuoNotangYuanTi 1" pitchFamily="2" charset="-128"/>
              </a:rPr>
              <a:t>chào</a:t>
            </a:r>
            <a:r>
              <a:rPr kumimoji="0" lang="en-US" sz="4000" b="1" i="0" u="none" strike="noStrike" kern="1200" cap="none" spc="0" normalizeH="0" baseline="0" noProof="0" dirty="0">
                <a:ln w="0"/>
                <a:solidFill>
                  <a:srgbClr val="C00000"/>
                </a:solidFill>
                <a:effectLst/>
                <a:uLnTx/>
                <a:uFillTx/>
                <a:latin typeface="Calibri" panose="020F0502020204030204"/>
                <a:ea typeface="LNTH-LuoLuoNotangYuanTi 1" pitchFamily="2" charset="-128"/>
                <a:cs typeface="LNTH-LuoLuoNotangYuanTi 1" pitchFamily="2" charset="-128"/>
              </a:rPr>
              <a:t> </a:t>
            </a:r>
            <a:r>
              <a:rPr kumimoji="0" lang="en-US" sz="4000" b="1" i="0" u="none" strike="noStrike" kern="1200" cap="none" spc="0" normalizeH="0" baseline="0" noProof="0" dirty="0" err="1">
                <a:ln w="0"/>
                <a:solidFill>
                  <a:srgbClr val="C00000"/>
                </a:solidFill>
                <a:effectLst/>
                <a:uLnTx/>
                <a:uFillTx/>
                <a:latin typeface="Calibri" panose="020F0502020204030204"/>
                <a:ea typeface="LNTH-LuoLuoNotangYuanTi 1" pitchFamily="2" charset="-128"/>
                <a:cs typeface="LNTH-LuoLuoNotangYuanTi 1" pitchFamily="2" charset="-128"/>
              </a:rPr>
              <a:t>những</a:t>
            </a:r>
            <a:r>
              <a:rPr kumimoji="0" lang="en-US" sz="4000" b="1" i="0" u="none" strike="noStrike" kern="1200" cap="none" spc="0" normalizeH="0" baseline="0" noProof="0" dirty="0">
                <a:ln w="0"/>
                <a:solidFill>
                  <a:srgbClr val="C00000"/>
                </a:solidFill>
                <a:effectLst/>
                <a:uLnTx/>
                <a:uFillTx/>
                <a:latin typeface="Calibri" panose="020F0502020204030204"/>
                <a:ea typeface="LNTH-LuoLuoNotangYuanTi 1" pitchFamily="2" charset="-128"/>
                <a:cs typeface="LNTH-LuoLuoNotangYuanTi 1" pitchFamily="2" charset="-128"/>
              </a:rPr>
              <a:t> </a:t>
            </a:r>
            <a:r>
              <a:rPr kumimoji="0" lang="en-US" sz="4000" b="1" i="0" u="none" strike="noStrike" kern="1200" cap="none" spc="0" normalizeH="0" baseline="0" noProof="0" dirty="0" err="1">
                <a:ln w="0"/>
                <a:solidFill>
                  <a:srgbClr val="C00000"/>
                </a:solidFill>
                <a:effectLst/>
                <a:uLnTx/>
                <a:uFillTx/>
                <a:latin typeface="Calibri" panose="020F0502020204030204"/>
                <a:ea typeface="LNTH-LuoLuoNotangYuanTi 1" pitchFamily="2" charset="-128"/>
                <a:cs typeface="LNTH-LuoLuoNotangYuanTi 1" pitchFamily="2" charset="-128"/>
              </a:rPr>
              <a:t>bạn</a:t>
            </a:r>
            <a:r>
              <a:rPr kumimoji="0" lang="en-US" sz="4000" b="1" i="0" u="none" strike="noStrike" kern="1200" cap="none" spc="0" normalizeH="0" baseline="0" noProof="0" dirty="0">
                <a:ln w="0"/>
                <a:solidFill>
                  <a:srgbClr val="C00000"/>
                </a:solidFill>
                <a:effectLst/>
                <a:uLnTx/>
                <a:uFillTx/>
                <a:latin typeface="Calibri" panose="020F0502020204030204"/>
                <a:ea typeface="LNTH-LuoLuoNotangYuanTi 1" pitchFamily="2" charset="-128"/>
                <a:cs typeface="LNTH-LuoLuoNotangYuanTi 1" pitchFamily="2" charset="-128"/>
              </a:rPr>
              <a:t> </a:t>
            </a:r>
            <a:r>
              <a:rPr kumimoji="0" lang="en-US" sz="4000" b="1" i="0" u="none" strike="noStrike" kern="1200" cap="none" spc="0" normalizeH="0" baseline="0" noProof="0" dirty="0" err="1">
                <a:ln w="0"/>
                <a:solidFill>
                  <a:srgbClr val="C00000"/>
                </a:solidFill>
                <a:effectLst/>
                <a:uLnTx/>
                <a:uFillTx/>
                <a:latin typeface="Calibri" panose="020F0502020204030204"/>
                <a:ea typeface="LNTH-LuoLuoNotangYuanTi 1" pitchFamily="2" charset="-128"/>
                <a:cs typeface="LNTH-LuoLuoNotangYuanTi 1" pitchFamily="2" charset="-128"/>
              </a:rPr>
              <a:t>thấy</a:t>
            </a:r>
            <a:r>
              <a:rPr kumimoji="0" lang="en-US" sz="4000" b="1" i="0" u="none" strike="noStrike" kern="1200" cap="none" spc="0" normalizeH="0" baseline="0" noProof="0" dirty="0">
                <a:ln w="0"/>
                <a:solidFill>
                  <a:srgbClr val="C00000"/>
                </a:solidFill>
                <a:effectLst/>
                <a:uLnTx/>
                <a:uFillTx/>
                <a:latin typeface="Calibri" panose="020F0502020204030204"/>
                <a:ea typeface="LNTH-LuoLuoNotangYuanTi 1" pitchFamily="2" charset="-128"/>
                <a:cs typeface="LNTH-LuoLuoNotangYuanTi 1" pitchFamily="2" charset="-128"/>
              </a:rPr>
              <a:t> </a:t>
            </a:r>
            <a:r>
              <a:rPr kumimoji="0" lang="en-US" sz="4000" b="1" i="0" u="none" strike="noStrike" kern="1200" cap="none" spc="0" normalizeH="0" baseline="0" noProof="0" dirty="0" err="1">
                <a:ln w="0"/>
                <a:solidFill>
                  <a:srgbClr val="C00000"/>
                </a:solidFill>
                <a:effectLst/>
                <a:uLnTx/>
                <a:uFillTx/>
                <a:latin typeface="Calibri" panose="020F0502020204030204"/>
                <a:ea typeface="LNTH-LuoLuoNotangYuanTi 1" pitchFamily="2" charset="-128"/>
                <a:cs typeface="LNTH-LuoLuoNotangYuanTi 1" pitchFamily="2" charset="-128"/>
              </a:rPr>
              <a:t>mình</a:t>
            </a:r>
            <a:r>
              <a:rPr kumimoji="0" lang="en-US" sz="4000" b="1" i="0" u="none" strike="noStrike" kern="1200" cap="none" spc="0" normalizeH="0" baseline="0" noProof="0" dirty="0">
                <a:ln w="0"/>
                <a:solidFill>
                  <a:srgbClr val="C00000"/>
                </a:solidFill>
                <a:effectLst/>
                <a:uLnTx/>
                <a:uFillTx/>
                <a:latin typeface="Calibri" panose="020F0502020204030204"/>
                <a:ea typeface="LNTH-LuoLuoNotangYuanTi 1" pitchFamily="2" charset="-128"/>
                <a:cs typeface="LNTH-LuoLuoNotangYuanTi 1" pitchFamily="2" charset="-128"/>
              </a:rPr>
              <a:t> </a:t>
            </a:r>
            <a:r>
              <a:rPr kumimoji="0" lang="en-US" sz="4000" b="1" i="0" u="none" strike="noStrike" kern="1200" cap="none" spc="0" normalizeH="0" baseline="0" noProof="0" dirty="0" err="1">
                <a:ln w="0"/>
                <a:solidFill>
                  <a:srgbClr val="C00000"/>
                </a:solidFill>
                <a:effectLst/>
                <a:uLnTx/>
                <a:uFillTx/>
                <a:latin typeface="Calibri" panose="020F0502020204030204"/>
                <a:ea typeface="LNTH-LuoLuoNotangYuanTi 1" pitchFamily="2" charset="-128"/>
                <a:cs typeface="LNTH-LuoLuoNotangYuanTi 1" pitchFamily="2" charset="-128"/>
              </a:rPr>
              <a:t>đã</a:t>
            </a:r>
            <a:r>
              <a:rPr kumimoji="0" lang="en-US" sz="4000" b="1" i="0" u="none" strike="noStrike" kern="1200" cap="none" spc="0" normalizeH="0" baseline="0" noProof="0" dirty="0">
                <a:ln w="0"/>
                <a:solidFill>
                  <a:srgbClr val="C00000"/>
                </a:solidFill>
                <a:effectLst/>
                <a:uLnTx/>
                <a:uFillTx/>
                <a:latin typeface="Calibri" panose="020F0502020204030204"/>
                <a:ea typeface="LNTH-LuoLuoNotangYuanTi 1" pitchFamily="2" charset="-128"/>
                <a:cs typeface="LNTH-LuoLuoNotangYuanTi 1" pitchFamily="2" charset="-128"/>
              </a:rPr>
              <a:t> </a:t>
            </a:r>
            <a:r>
              <a:rPr kumimoji="0" lang="en-US" sz="4000" b="1" i="0" u="none" strike="noStrike" kern="1200" cap="none" spc="0" normalizeH="0" baseline="0" noProof="0" dirty="0" err="1">
                <a:ln w="0"/>
                <a:solidFill>
                  <a:srgbClr val="C00000"/>
                </a:solidFill>
                <a:effectLst/>
                <a:uLnTx/>
                <a:uFillTx/>
                <a:latin typeface="Calibri" panose="020F0502020204030204"/>
                <a:ea typeface="LNTH-LuoLuoNotangYuanTi 1" pitchFamily="2" charset="-128"/>
                <a:cs typeface="LNTH-LuoLuoNotangYuanTi 1" pitchFamily="2" charset="-128"/>
              </a:rPr>
              <a:t>cao</a:t>
            </a:r>
            <a:r>
              <a:rPr kumimoji="0" lang="en-US" sz="4000" b="1" i="0" u="none" strike="noStrike" kern="1200" cap="none" spc="0" normalizeH="0" baseline="0" noProof="0" dirty="0">
                <a:ln w="0"/>
                <a:solidFill>
                  <a:srgbClr val="C00000"/>
                </a:solidFill>
                <a:effectLst/>
                <a:uLnTx/>
                <a:uFillTx/>
                <a:latin typeface="Calibri" panose="020F0502020204030204"/>
                <a:ea typeface="LNTH-LuoLuoNotangYuanTi 1" pitchFamily="2" charset="-128"/>
                <a:cs typeface="LNTH-LuoLuoNotangYuanTi 1" pitchFamily="2" charset="-128"/>
              </a:rPr>
              <a:t> </a:t>
            </a:r>
            <a:r>
              <a:rPr kumimoji="0" lang="en-US" sz="4000" b="1" i="0" u="none" strike="noStrike" kern="1200" cap="none" spc="0" normalizeH="0" baseline="0" noProof="0" dirty="0" err="1">
                <a:ln w="0"/>
                <a:solidFill>
                  <a:srgbClr val="C00000"/>
                </a:solidFill>
                <a:effectLst/>
                <a:uLnTx/>
                <a:uFillTx/>
                <a:latin typeface="Calibri" panose="020F0502020204030204"/>
                <a:ea typeface="LNTH-LuoLuoNotangYuanTi 1" pitchFamily="2" charset="-128"/>
                <a:cs typeface="LNTH-LuoLuoNotangYuanTi 1" pitchFamily="2" charset="-128"/>
              </a:rPr>
              <a:t>lên</a:t>
            </a:r>
            <a:r>
              <a:rPr kumimoji="0" lang="en-US" sz="4000" b="1" i="0" u="none" strike="noStrike" kern="1200" cap="none" spc="0" normalizeH="0" baseline="0" noProof="0" dirty="0">
                <a:ln w="0"/>
                <a:solidFill>
                  <a:srgbClr val="C00000"/>
                </a:solidFill>
                <a:effectLst/>
                <a:uLnTx/>
                <a:uFillTx/>
                <a:latin typeface="Calibri" panose="020F0502020204030204"/>
                <a:ea typeface="LNTH-LuoLuoNotangYuanTi 1" pitchFamily="2" charset="-128"/>
                <a:cs typeface="LNTH-LuoLuoNotangYuanTi 1" pitchFamily="2" charset="-128"/>
              </a:rPr>
              <a:t> </a:t>
            </a:r>
            <a:r>
              <a:rPr kumimoji="0" lang="en-US" sz="4000" b="1" i="0" u="none" strike="noStrike" kern="1200" cap="none" spc="0" normalizeH="0" baseline="0" noProof="0" dirty="0" err="1">
                <a:ln w="0"/>
                <a:solidFill>
                  <a:srgbClr val="C00000"/>
                </a:solidFill>
                <a:effectLst/>
                <a:uLnTx/>
                <a:uFillTx/>
                <a:latin typeface="Calibri" panose="020F0502020204030204"/>
                <a:ea typeface="LNTH-LuoLuoNotangYuanTi 1" pitchFamily="2" charset="-128"/>
                <a:cs typeface="LNTH-LuoLuoNotangYuanTi 1" pitchFamily="2" charset="-128"/>
              </a:rPr>
              <a:t>nhiều</a:t>
            </a:r>
            <a:r>
              <a:rPr kumimoji="0" lang="en-US" sz="4000" b="1" i="0" u="none" strike="noStrike" kern="1200" cap="none" spc="0" normalizeH="0" baseline="0" noProof="0" dirty="0">
                <a:ln w="0"/>
                <a:solidFill>
                  <a:srgbClr val="C00000"/>
                </a:solidFill>
                <a:effectLst/>
                <a:uLnTx/>
                <a:uFillTx/>
                <a:latin typeface="Calibri" panose="020F0502020204030204"/>
                <a:ea typeface="LNTH-LuoLuoNotangYuanTi 1" pitchFamily="2" charset="-128"/>
                <a:cs typeface="LNTH-LuoLuoNotangYuanTi 1" pitchFamily="2" charset="-128"/>
              </a:rPr>
              <a:t> so </a:t>
            </a:r>
            <a:r>
              <a:rPr kumimoji="0" lang="en-US" sz="4000" b="1" i="0" u="none" strike="noStrike" kern="1200" cap="none" spc="0" normalizeH="0" baseline="0" noProof="0" dirty="0" err="1">
                <a:ln w="0"/>
                <a:solidFill>
                  <a:srgbClr val="C00000"/>
                </a:solidFill>
                <a:effectLst/>
                <a:uLnTx/>
                <a:uFillTx/>
                <a:latin typeface="Calibri" panose="020F0502020204030204"/>
                <a:ea typeface="LNTH-LuoLuoNotangYuanTi 1" pitchFamily="2" charset="-128"/>
                <a:cs typeface="LNTH-LuoLuoNotangYuanTi 1" pitchFamily="2" charset="-128"/>
              </a:rPr>
              <a:t>với</a:t>
            </a:r>
            <a:r>
              <a:rPr kumimoji="0" lang="en-US" sz="4000" b="1" i="0" u="none" strike="noStrike" kern="1200" cap="none" spc="0" normalizeH="0" baseline="0" noProof="0" dirty="0">
                <a:ln w="0"/>
                <a:solidFill>
                  <a:srgbClr val="C00000"/>
                </a:solidFill>
                <a:effectLst/>
                <a:uLnTx/>
                <a:uFillTx/>
                <a:latin typeface="Calibri" panose="020F0502020204030204"/>
                <a:ea typeface="LNTH-LuoLuoNotangYuanTi 1" pitchFamily="2" charset="-128"/>
                <a:cs typeface="LNTH-LuoLuoNotangYuanTi 1" pitchFamily="2" charset="-128"/>
              </a:rPr>
              <a:t> </a:t>
            </a:r>
            <a:r>
              <a:rPr kumimoji="0" lang="en-US" sz="4000" b="1" i="0" u="none" strike="noStrike" kern="1200" cap="none" spc="0" normalizeH="0" baseline="0" noProof="0" dirty="0" err="1">
                <a:ln w="0"/>
                <a:solidFill>
                  <a:srgbClr val="C00000"/>
                </a:solidFill>
                <a:effectLst/>
                <a:uLnTx/>
                <a:uFillTx/>
                <a:latin typeface="Calibri" panose="020F0502020204030204"/>
                <a:ea typeface="LNTH-LuoLuoNotangYuanTi 1" pitchFamily="2" charset="-128"/>
                <a:cs typeface="LNTH-LuoLuoNotangYuanTi 1" pitchFamily="2" charset="-128"/>
              </a:rPr>
              <a:t>năm</a:t>
            </a:r>
            <a:r>
              <a:rPr kumimoji="0" lang="en-US" sz="4000" b="1" i="0" u="none" strike="noStrike" kern="1200" cap="none" spc="0" normalizeH="0" baseline="0" noProof="0" dirty="0">
                <a:ln w="0"/>
                <a:solidFill>
                  <a:srgbClr val="C00000"/>
                </a:solidFill>
                <a:effectLst/>
                <a:uLnTx/>
                <a:uFillTx/>
                <a:latin typeface="Calibri" panose="020F0502020204030204"/>
                <a:ea typeface="LNTH-LuoLuoNotangYuanTi 1" pitchFamily="2" charset="-128"/>
                <a:cs typeface="LNTH-LuoLuoNotangYuanTi 1" pitchFamily="2" charset="-128"/>
              </a:rPr>
              <a:t> </a:t>
            </a:r>
            <a:r>
              <a:rPr kumimoji="0" lang="en-US" sz="4000" b="1" i="0" u="none" strike="noStrike" kern="1200" cap="none" spc="0" normalizeH="0" baseline="0" noProof="0" dirty="0" err="1">
                <a:ln w="0"/>
                <a:solidFill>
                  <a:srgbClr val="C00000"/>
                </a:solidFill>
                <a:effectLst/>
                <a:uLnTx/>
                <a:uFillTx/>
                <a:latin typeface="Calibri" panose="020F0502020204030204"/>
                <a:ea typeface="LNTH-LuoLuoNotangYuanTi 1" pitchFamily="2" charset="-128"/>
                <a:cs typeface="LNTH-LuoLuoNotangYuanTi 1" pitchFamily="2" charset="-128"/>
              </a:rPr>
              <a:t>học</a:t>
            </a:r>
            <a:r>
              <a:rPr kumimoji="0" lang="en-US" sz="4000" b="1" i="0" u="none" strike="noStrike" kern="1200" cap="none" spc="0" normalizeH="0" baseline="0" noProof="0" dirty="0">
                <a:ln w="0"/>
                <a:solidFill>
                  <a:srgbClr val="C00000"/>
                </a:solidFill>
                <a:effectLst/>
                <a:uLnTx/>
                <a:uFillTx/>
                <a:latin typeface="Calibri" panose="020F0502020204030204"/>
                <a:ea typeface="LNTH-LuoLuoNotangYuanTi 1" pitchFamily="2" charset="-128"/>
                <a:cs typeface="LNTH-LuoLuoNotangYuanTi 1" pitchFamily="2" charset="-128"/>
              </a:rPr>
              <a:t> </a:t>
            </a:r>
            <a:r>
              <a:rPr kumimoji="0" lang="en-US" sz="4000" b="1" i="0" u="none" strike="noStrike" kern="1200" cap="none" spc="0" normalizeH="0" baseline="0" noProof="0" dirty="0" err="1">
                <a:ln w="0"/>
                <a:solidFill>
                  <a:srgbClr val="C00000"/>
                </a:solidFill>
                <a:effectLst/>
                <a:uLnTx/>
                <a:uFillTx/>
                <a:latin typeface="Calibri" panose="020F0502020204030204"/>
                <a:ea typeface="LNTH-LuoLuoNotangYuanTi 1" pitchFamily="2" charset="-128"/>
                <a:cs typeface="LNTH-LuoLuoNotangYuanTi 1" pitchFamily="2" charset="-128"/>
              </a:rPr>
              <a:t>lớp</a:t>
            </a:r>
            <a:r>
              <a:rPr kumimoji="0" lang="en-US" sz="4000" b="1" i="0" u="none" strike="noStrike" kern="1200" cap="none" spc="0" normalizeH="0" baseline="0" noProof="0" dirty="0">
                <a:ln w="0"/>
                <a:solidFill>
                  <a:srgbClr val="C00000"/>
                </a:solidFill>
                <a:effectLst/>
                <a:uLnTx/>
                <a:uFillTx/>
                <a:latin typeface="Calibri" panose="020F0502020204030204"/>
                <a:ea typeface="LNTH-LuoLuoNotangYuanTi 1" pitchFamily="2" charset="-128"/>
                <a:cs typeface="LNTH-LuoLuoNotangYuanTi 1" pitchFamily="2" charset="-128"/>
              </a:rPr>
              <a:t> 4!</a:t>
            </a:r>
          </a:p>
        </p:txBody>
      </p:sp>
      <p:sp>
        <p:nvSpPr>
          <p:cNvPr id="2" name="Freeform 3">
            <a:extLst>
              <a:ext uri="{FF2B5EF4-FFF2-40B4-BE49-F238E27FC236}">
                <a16:creationId xmlns:a16="http://schemas.microsoft.com/office/drawing/2014/main" id="{BED4F61C-9EA7-AE8C-723A-511B1F34C189}"/>
              </a:ext>
            </a:extLst>
          </p:cNvPr>
          <p:cNvSpPr/>
          <p:nvPr/>
        </p:nvSpPr>
        <p:spPr>
          <a:xfrm>
            <a:off x="1399252" y="1815840"/>
            <a:ext cx="3496133" cy="5042160"/>
          </a:xfrm>
          <a:custGeom>
            <a:avLst/>
            <a:gdLst/>
            <a:ahLst/>
            <a:cxnLst/>
            <a:rect l="l" t="t" r="r" b="b"/>
            <a:pathLst>
              <a:path w="6048000" h="9026866">
                <a:moveTo>
                  <a:pt x="0" y="0"/>
                </a:moveTo>
                <a:lnTo>
                  <a:pt x="6048000" y="0"/>
                </a:lnTo>
                <a:lnTo>
                  <a:pt x="6048000" y="9026866"/>
                </a:lnTo>
                <a:lnTo>
                  <a:pt x="0" y="9026866"/>
                </a:lnTo>
                <a:lnTo>
                  <a:pt x="0" y="0"/>
                </a:lnTo>
                <a:close/>
              </a:path>
            </a:pathLst>
          </a:custGeom>
          <a:blipFill>
            <a:blip r:embed="rId3"/>
            <a:stretch>
              <a:fillRect/>
            </a:stretch>
          </a:blipFill>
        </p:spPr>
      </p:sp>
    </p:spTree>
    <p:extLst>
      <p:ext uri="{BB962C8B-B14F-4D97-AF65-F5344CB8AC3E}">
        <p14:creationId xmlns:p14="http://schemas.microsoft.com/office/powerpoint/2010/main" val="19797098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9FA3F5-923A-0B07-65B4-52704316F3AF}"/>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257" y="0"/>
            <a:ext cx="12187486" cy="6858000"/>
          </a:xfrm>
          <a:prstGeom prst="rect">
            <a:avLst/>
          </a:prstGeom>
        </p:spPr>
      </p:pic>
      <p:sp>
        <p:nvSpPr>
          <p:cNvPr id="16" name="TextBox 12">
            <a:extLst>
              <a:ext uri="{FF2B5EF4-FFF2-40B4-BE49-F238E27FC236}">
                <a16:creationId xmlns:a16="http://schemas.microsoft.com/office/drawing/2014/main" id="{5BEA0152-3599-138B-7C76-EF9BF629FDF9}"/>
              </a:ext>
            </a:extLst>
          </p:cNvPr>
          <p:cNvSpPr txBox="1"/>
          <p:nvPr/>
        </p:nvSpPr>
        <p:spPr>
          <a:xfrm>
            <a:off x="4286250" y="0"/>
            <a:ext cx="7099300" cy="3592175"/>
          </a:xfrm>
          <a:prstGeom prst="wedgeEllipseCallout">
            <a:avLst>
              <a:gd name="adj1" fmla="val -47704"/>
              <a:gd name="adj2" fmla="val 48681"/>
            </a:avLst>
          </a:prstGeom>
          <a:solidFill>
            <a:schemeClr val="bg1"/>
          </a:solidFill>
          <a:ln w="57150">
            <a:prstDash val="dash"/>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vi-VN" sz="4000" b="1" dirty="0">
                <a:ln w="0"/>
                <a:solidFill>
                  <a:srgbClr val="C00000"/>
                </a:solidFill>
                <a:latin typeface="Calibri" panose="020F0502020204030204" pitchFamily="34" charset="0"/>
                <a:ea typeface="LNTH-LuoLuoNotangYuanTi 1" pitchFamily="2" charset="-128"/>
                <a:cs typeface="Calibri" panose="020F0502020204030204" pitchFamily="34" charset="0"/>
              </a:rPr>
              <a:t>Thầy/ cô chào những bạn thấy mình đã nặng cân hơn so với năm học lớp 4! </a:t>
            </a:r>
            <a:endParaRPr lang="en-US" sz="4000" b="1" dirty="0">
              <a:ln w="0"/>
              <a:solidFill>
                <a:srgbClr val="C00000"/>
              </a:solidFill>
              <a:latin typeface="Calibri" panose="020F0502020204030204" pitchFamily="34" charset="0"/>
              <a:ea typeface="LNTH-LuoLuoNotangYuanTi 1" pitchFamily="2" charset="-128"/>
              <a:cs typeface="Calibri" panose="020F0502020204030204" pitchFamily="34" charset="0"/>
            </a:endParaRPr>
          </a:p>
        </p:txBody>
      </p:sp>
      <p:sp>
        <p:nvSpPr>
          <p:cNvPr id="2" name="Freeform 3">
            <a:extLst>
              <a:ext uri="{FF2B5EF4-FFF2-40B4-BE49-F238E27FC236}">
                <a16:creationId xmlns:a16="http://schemas.microsoft.com/office/drawing/2014/main" id="{F670B747-7658-CF2C-8FE7-139A4AFBA3B0}"/>
              </a:ext>
            </a:extLst>
          </p:cNvPr>
          <p:cNvSpPr/>
          <p:nvPr/>
        </p:nvSpPr>
        <p:spPr>
          <a:xfrm>
            <a:off x="1399252" y="1815840"/>
            <a:ext cx="3496133" cy="5042160"/>
          </a:xfrm>
          <a:custGeom>
            <a:avLst/>
            <a:gdLst/>
            <a:ahLst/>
            <a:cxnLst/>
            <a:rect l="l" t="t" r="r" b="b"/>
            <a:pathLst>
              <a:path w="6048000" h="9026866">
                <a:moveTo>
                  <a:pt x="0" y="0"/>
                </a:moveTo>
                <a:lnTo>
                  <a:pt x="6048000" y="0"/>
                </a:lnTo>
                <a:lnTo>
                  <a:pt x="6048000" y="9026866"/>
                </a:lnTo>
                <a:lnTo>
                  <a:pt x="0" y="9026866"/>
                </a:lnTo>
                <a:lnTo>
                  <a:pt x="0" y="0"/>
                </a:lnTo>
                <a:close/>
              </a:path>
            </a:pathLst>
          </a:custGeom>
          <a:blipFill>
            <a:blip r:embed="rId3"/>
            <a:stretch>
              <a:fillRect/>
            </a:stretch>
          </a:blipFill>
        </p:spPr>
      </p:sp>
    </p:spTree>
    <p:extLst>
      <p:ext uri="{BB962C8B-B14F-4D97-AF65-F5344CB8AC3E}">
        <p14:creationId xmlns:p14="http://schemas.microsoft.com/office/powerpoint/2010/main" val="14185046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9FA3F5-923A-0B07-65B4-52704316F3AF}"/>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257" y="0"/>
            <a:ext cx="12187486" cy="6858000"/>
          </a:xfrm>
          <a:prstGeom prst="rect">
            <a:avLst/>
          </a:prstGeom>
        </p:spPr>
      </p:pic>
      <p:sp>
        <p:nvSpPr>
          <p:cNvPr id="16" name="TextBox 12">
            <a:extLst>
              <a:ext uri="{FF2B5EF4-FFF2-40B4-BE49-F238E27FC236}">
                <a16:creationId xmlns:a16="http://schemas.microsoft.com/office/drawing/2014/main" id="{5BEA0152-3599-138B-7C76-EF9BF629FDF9}"/>
              </a:ext>
            </a:extLst>
          </p:cNvPr>
          <p:cNvSpPr txBox="1"/>
          <p:nvPr/>
        </p:nvSpPr>
        <p:spPr>
          <a:xfrm>
            <a:off x="4286250" y="0"/>
            <a:ext cx="7099300" cy="3592175"/>
          </a:xfrm>
          <a:prstGeom prst="wedgeEllipseCallout">
            <a:avLst>
              <a:gd name="adj1" fmla="val -47704"/>
              <a:gd name="adj2" fmla="val 48681"/>
            </a:avLst>
          </a:prstGeom>
          <a:solidFill>
            <a:schemeClr val="bg1"/>
          </a:solidFill>
          <a:ln w="57150">
            <a:prstDash val="dash"/>
          </a:ln>
        </p:spPr>
        <p:style>
          <a:lnRef idx="2">
            <a:schemeClr val="accent2"/>
          </a:lnRef>
          <a:fillRef idx="1">
            <a:schemeClr val="lt1"/>
          </a:fillRef>
          <a:effectRef idx="0">
            <a:schemeClr val="accent2"/>
          </a:effectRef>
          <a:fontRef idx="minor">
            <a:schemeClr val="dk1"/>
          </a:fontRef>
        </p:style>
        <p:txBody>
          <a:bodyPr wrap="square" rtlCol="0">
            <a:spAutoFit/>
          </a:bodyPr>
          <a:lstStyle/>
          <a:p>
            <a:pPr lvl="0" algn="ctr"/>
            <a:r>
              <a:rPr lang="vi-VN" sz="4000" b="1" dirty="0">
                <a:ln w="0"/>
                <a:solidFill>
                  <a:srgbClr val="C00000"/>
                </a:solidFill>
                <a:latin typeface="Calibri" panose="020F0502020204030204" pitchFamily="34" charset="0"/>
                <a:ea typeface="LNTH-LuoLuoNotangYuanTi 1" pitchFamily="2" charset="-128"/>
                <a:cs typeface="Calibri" panose="020F0502020204030204" pitchFamily="34" charset="0"/>
              </a:rPr>
              <a:t>Thầy/ cô chào những bạn thấy mình viết chữ đẹp hơn nhiều so với năm học lớp 4!</a:t>
            </a:r>
          </a:p>
        </p:txBody>
      </p:sp>
      <p:sp>
        <p:nvSpPr>
          <p:cNvPr id="2" name="Freeform 3">
            <a:extLst>
              <a:ext uri="{FF2B5EF4-FFF2-40B4-BE49-F238E27FC236}">
                <a16:creationId xmlns:a16="http://schemas.microsoft.com/office/drawing/2014/main" id="{E4339316-AD7E-2BCF-34F9-E1D6606BA525}"/>
              </a:ext>
            </a:extLst>
          </p:cNvPr>
          <p:cNvSpPr/>
          <p:nvPr/>
        </p:nvSpPr>
        <p:spPr>
          <a:xfrm>
            <a:off x="1399252" y="1815840"/>
            <a:ext cx="3496133" cy="5042160"/>
          </a:xfrm>
          <a:custGeom>
            <a:avLst/>
            <a:gdLst/>
            <a:ahLst/>
            <a:cxnLst/>
            <a:rect l="l" t="t" r="r" b="b"/>
            <a:pathLst>
              <a:path w="6048000" h="9026866">
                <a:moveTo>
                  <a:pt x="0" y="0"/>
                </a:moveTo>
                <a:lnTo>
                  <a:pt x="6048000" y="0"/>
                </a:lnTo>
                <a:lnTo>
                  <a:pt x="6048000" y="9026866"/>
                </a:lnTo>
                <a:lnTo>
                  <a:pt x="0" y="9026866"/>
                </a:lnTo>
                <a:lnTo>
                  <a:pt x="0" y="0"/>
                </a:lnTo>
                <a:close/>
              </a:path>
            </a:pathLst>
          </a:custGeom>
          <a:blipFill>
            <a:blip r:embed="rId3"/>
            <a:stretch>
              <a:fillRect/>
            </a:stretch>
          </a:blipFill>
        </p:spPr>
      </p:sp>
    </p:spTree>
    <p:extLst>
      <p:ext uri="{BB962C8B-B14F-4D97-AF65-F5344CB8AC3E}">
        <p14:creationId xmlns:p14="http://schemas.microsoft.com/office/powerpoint/2010/main" val="38832861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9FA3F5-923A-0B07-65B4-52704316F3AF}"/>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257" y="0"/>
            <a:ext cx="12187486" cy="6858000"/>
          </a:xfrm>
          <a:prstGeom prst="rect">
            <a:avLst/>
          </a:prstGeom>
        </p:spPr>
      </p:pic>
      <p:sp>
        <p:nvSpPr>
          <p:cNvPr id="16" name="TextBox 12">
            <a:extLst>
              <a:ext uri="{FF2B5EF4-FFF2-40B4-BE49-F238E27FC236}">
                <a16:creationId xmlns:a16="http://schemas.microsoft.com/office/drawing/2014/main" id="{5BEA0152-3599-138B-7C76-EF9BF629FDF9}"/>
              </a:ext>
            </a:extLst>
          </p:cNvPr>
          <p:cNvSpPr txBox="1"/>
          <p:nvPr/>
        </p:nvSpPr>
        <p:spPr>
          <a:xfrm>
            <a:off x="4286249" y="0"/>
            <a:ext cx="7419975" cy="3592175"/>
          </a:xfrm>
          <a:prstGeom prst="wedgeEllipseCallout">
            <a:avLst>
              <a:gd name="adj1" fmla="val -47704"/>
              <a:gd name="adj2" fmla="val 48681"/>
            </a:avLst>
          </a:prstGeom>
          <a:solidFill>
            <a:schemeClr val="bg1"/>
          </a:solidFill>
          <a:ln w="57150">
            <a:prstDash val="dash"/>
          </a:ln>
        </p:spPr>
        <p:style>
          <a:lnRef idx="2">
            <a:schemeClr val="accent2"/>
          </a:lnRef>
          <a:fillRef idx="1">
            <a:schemeClr val="lt1"/>
          </a:fillRef>
          <a:effectRef idx="0">
            <a:schemeClr val="accent2"/>
          </a:effectRef>
          <a:fontRef idx="minor">
            <a:schemeClr val="dk1"/>
          </a:fontRef>
        </p:style>
        <p:txBody>
          <a:bodyPr wrap="square" rtlCol="0">
            <a:spAutoFit/>
          </a:bodyPr>
          <a:lstStyle/>
          <a:p>
            <a:pPr lvl="0" algn="ctr"/>
            <a:r>
              <a:rPr lang="vi-VN" sz="4000" b="1" dirty="0">
                <a:ln w="0"/>
                <a:solidFill>
                  <a:srgbClr val="C00000"/>
                </a:solidFill>
                <a:latin typeface="Calibri" panose="020F0502020204030204" pitchFamily="34" charset="0"/>
                <a:ea typeface="LNTH-LuoLuoNotangYuanTi 1" pitchFamily="2" charset="-128"/>
                <a:cs typeface="Calibri" panose="020F0502020204030204" pitchFamily="34" charset="0"/>
              </a:rPr>
              <a:t>Thầy/ cô chào những bạn thấy mình biết làm nhiều việc nhà hơn so với năm học lớp 4!</a:t>
            </a:r>
          </a:p>
        </p:txBody>
      </p:sp>
      <p:sp>
        <p:nvSpPr>
          <p:cNvPr id="2" name="Freeform 3">
            <a:extLst>
              <a:ext uri="{FF2B5EF4-FFF2-40B4-BE49-F238E27FC236}">
                <a16:creationId xmlns:a16="http://schemas.microsoft.com/office/drawing/2014/main" id="{29B429E4-73C5-7102-AE59-08994EBF8A70}"/>
              </a:ext>
            </a:extLst>
          </p:cNvPr>
          <p:cNvSpPr/>
          <p:nvPr/>
        </p:nvSpPr>
        <p:spPr>
          <a:xfrm>
            <a:off x="1399252" y="1815840"/>
            <a:ext cx="3496133" cy="5042160"/>
          </a:xfrm>
          <a:custGeom>
            <a:avLst/>
            <a:gdLst/>
            <a:ahLst/>
            <a:cxnLst/>
            <a:rect l="l" t="t" r="r" b="b"/>
            <a:pathLst>
              <a:path w="6048000" h="9026866">
                <a:moveTo>
                  <a:pt x="0" y="0"/>
                </a:moveTo>
                <a:lnTo>
                  <a:pt x="6048000" y="0"/>
                </a:lnTo>
                <a:lnTo>
                  <a:pt x="6048000" y="9026866"/>
                </a:lnTo>
                <a:lnTo>
                  <a:pt x="0" y="9026866"/>
                </a:lnTo>
                <a:lnTo>
                  <a:pt x="0" y="0"/>
                </a:lnTo>
                <a:close/>
              </a:path>
            </a:pathLst>
          </a:custGeom>
          <a:blipFill>
            <a:blip r:embed="rId3"/>
            <a:stretch>
              <a:fillRect/>
            </a:stretch>
          </a:blipFill>
        </p:spPr>
      </p:sp>
    </p:spTree>
    <p:extLst>
      <p:ext uri="{BB962C8B-B14F-4D97-AF65-F5344CB8AC3E}">
        <p14:creationId xmlns:p14="http://schemas.microsoft.com/office/powerpoint/2010/main" val="28911306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9FA3F5-923A-0B07-65B4-52704316F3A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257" y="0"/>
            <a:ext cx="12187486" cy="6858000"/>
          </a:xfrm>
          <a:prstGeom prst="rect">
            <a:avLst/>
          </a:prstGeom>
        </p:spPr>
      </p:pic>
      <p:sp>
        <p:nvSpPr>
          <p:cNvPr id="2" name="Rectangle: Rounded Corners 4181">
            <a:extLst>
              <a:ext uri="{FF2B5EF4-FFF2-40B4-BE49-F238E27FC236}">
                <a16:creationId xmlns:a16="http://schemas.microsoft.com/office/drawing/2014/main" id="{CB3DAF4C-B8DC-57A9-E4D6-5A04211301AA}"/>
              </a:ext>
            </a:extLst>
          </p:cNvPr>
          <p:cNvSpPr/>
          <p:nvPr/>
        </p:nvSpPr>
        <p:spPr>
          <a:xfrm>
            <a:off x="1884709" y="495300"/>
            <a:ext cx="8572799" cy="4785605"/>
          </a:xfrm>
          <a:custGeom>
            <a:avLst/>
            <a:gdLst>
              <a:gd name="connsiteX0" fmla="*/ 0 w 8572799"/>
              <a:gd name="connsiteY0" fmla="*/ 797617 h 4785605"/>
              <a:gd name="connsiteX1" fmla="*/ 797617 w 8572799"/>
              <a:gd name="connsiteY1" fmla="*/ 0 h 4785605"/>
              <a:gd name="connsiteX2" fmla="*/ 7775182 w 8572799"/>
              <a:gd name="connsiteY2" fmla="*/ 0 h 4785605"/>
              <a:gd name="connsiteX3" fmla="*/ 8572799 w 8572799"/>
              <a:gd name="connsiteY3" fmla="*/ 797617 h 4785605"/>
              <a:gd name="connsiteX4" fmla="*/ 8572799 w 8572799"/>
              <a:gd name="connsiteY4" fmla="*/ 3987988 h 4785605"/>
              <a:gd name="connsiteX5" fmla="*/ 7775182 w 8572799"/>
              <a:gd name="connsiteY5" fmla="*/ 4785605 h 4785605"/>
              <a:gd name="connsiteX6" fmla="*/ 797617 w 8572799"/>
              <a:gd name="connsiteY6" fmla="*/ 4785605 h 4785605"/>
              <a:gd name="connsiteX7" fmla="*/ 0 w 8572799"/>
              <a:gd name="connsiteY7" fmla="*/ 3987988 h 4785605"/>
              <a:gd name="connsiteX8" fmla="*/ 0 w 8572799"/>
              <a:gd name="connsiteY8" fmla="*/ 797617 h 4785605"/>
              <a:gd name="connsiteX0" fmla="*/ 0 w 8572799"/>
              <a:gd name="connsiteY0" fmla="*/ 797617 h 4785605"/>
              <a:gd name="connsiteX1" fmla="*/ 797617 w 8572799"/>
              <a:gd name="connsiteY1" fmla="*/ 0 h 4785605"/>
              <a:gd name="connsiteX2" fmla="*/ 7775182 w 8572799"/>
              <a:gd name="connsiteY2" fmla="*/ 0 h 4785605"/>
              <a:gd name="connsiteX3" fmla="*/ 8572799 w 8572799"/>
              <a:gd name="connsiteY3" fmla="*/ 797617 h 4785605"/>
              <a:gd name="connsiteX4" fmla="*/ 8572799 w 8572799"/>
              <a:gd name="connsiteY4" fmla="*/ 3987988 h 4785605"/>
              <a:gd name="connsiteX5" fmla="*/ 7775182 w 8572799"/>
              <a:gd name="connsiteY5" fmla="*/ 4785605 h 4785605"/>
              <a:gd name="connsiteX6" fmla="*/ 797617 w 8572799"/>
              <a:gd name="connsiteY6" fmla="*/ 4785605 h 4785605"/>
              <a:gd name="connsiteX7" fmla="*/ 0 w 8572799"/>
              <a:gd name="connsiteY7" fmla="*/ 3987988 h 4785605"/>
              <a:gd name="connsiteX8" fmla="*/ 0 w 8572799"/>
              <a:gd name="connsiteY8" fmla="*/ 797617 h 4785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2799" h="4785605" fill="none" extrusionOk="0">
                <a:moveTo>
                  <a:pt x="0" y="797617"/>
                </a:moveTo>
                <a:cubicBezTo>
                  <a:pt x="15855" y="375018"/>
                  <a:pt x="343867" y="87971"/>
                  <a:pt x="797617" y="0"/>
                </a:cubicBezTo>
                <a:cubicBezTo>
                  <a:pt x="3902397" y="133490"/>
                  <a:pt x="4804621" y="-213041"/>
                  <a:pt x="7775182" y="0"/>
                </a:cubicBezTo>
                <a:cubicBezTo>
                  <a:pt x="8273591" y="-100737"/>
                  <a:pt x="8665514" y="369376"/>
                  <a:pt x="8572799" y="797617"/>
                </a:cubicBezTo>
                <a:cubicBezTo>
                  <a:pt x="8559473" y="1414469"/>
                  <a:pt x="8382005" y="2597199"/>
                  <a:pt x="8572799" y="3987988"/>
                </a:cubicBezTo>
                <a:cubicBezTo>
                  <a:pt x="8640671" y="4503226"/>
                  <a:pt x="8171771" y="4907489"/>
                  <a:pt x="7775182" y="4785605"/>
                </a:cubicBezTo>
                <a:cubicBezTo>
                  <a:pt x="5065460" y="4871528"/>
                  <a:pt x="4253437" y="4799457"/>
                  <a:pt x="797617" y="4785605"/>
                </a:cubicBezTo>
                <a:cubicBezTo>
                  <a:pt x="365640" y="4731995"/>
                  <a:pt x="-106923" y="4353728"/>
                  <a:pt x="0" y="3987988"/>
                </a:cubicBezTo>
                <a:cubicBezTo>
                  <a:pt x="126287" y="3646390"/>
                  <a:pt x="122742" y="1631066"/>
                  <a:pt x="0" y="797617"/>
                </a:cubicBezTo>
                <a:close/>
              </a:path>
              <a:path w="8572799" h="4785605" stroke="0" extrusionOk="0">
                <a:moveTo>
                  <a:pt x="0" y="797617"/>
                </a:moveTo>
                <a:cubicBezTo>
                  <a:pt x="3079" y="342956"/>
                  <a:pt x="366265" y="58511"/>
                  <a:pt x="797617" y="0"/>
                </a:cubicBezTo>
                <a:cubicBezTo>
                  <a:pt x="1852097" y="20592"/>
                  <a:pt x="4188892" y="-53126"/>
                  <a:pt x="7775182" y="0"/>
                </a:cubicBezTo>
                <a:cubicBezTo>
                  <a:pt x="8183128" y="18650"/>
                  <a:pt x="8637196" y="361463"/>
                  <a:pt x="8572799" y="797617"/>
                </a:cubicBezTo>
                <a:cubicBezTo>
                  <a:pt x="8448830" y="1516840"/>
                  <a:pt x="8532175" y="2875092"/>
                  <a:pt x="8572799" y="3987988"/>
                </a:cubicBezTo>
                <a:cubicBezTo>
                  <a:pt x="8666115" y="4377265"/>
                  <a:pt x="8090238" y="4707089"/>
                  <a:pt x="7775182" y="4785605"/>
                </a:cubicBezTo>
                <a:cubicBezTo>
                  <a:pt x="6205864" y="4265781"/>
                  <a:pt x="3856853" y="5115661"/>
                  <a:pt x="797617" y="4785605"/>
                </a:cubicBezTo>
                <a:cubicBezTo>
                  <a:pt x="407245" y="4815157"/>
                  <a:pt x="48186" y="4466108"/>
                  <a:pt x="0" y="3987988"/>
                </a:cubicBezTo>
                <a:cubicBezTo>
                  <a:pt x="39751" y="3420100"/>
                  <a:pt x="126913" y="1492926"/>
                  <a:pt x="0" y="797617"/>
                </a:cubicBezTo>
                <a:close/>
              </a:path>
              <a:path w="8572799" h="4785605" fill="none" stroke="0" extrusionOk="0">
                <a:moveTo>
                  <a:pt x="0" y="797617"/>
                </a:moveTo>
                <a:cubicBezTo>
                  <a:pt x="-20445" y="427814"/>
                  <a:pt x="352988" y="99082"/>
                  <a:pt x="797617" y="0"/>
                </a:cubicBezTo>
                <a:cubicBezTo>
                  <a:pt x="3702296" y="95864"/>
                  <a:pt x="4724350" y="-282343"/>
                  <a:pt x="7775182" y="0"/>
                </a:cubicBezTo>
                <a:cubicBezTo>
                  <a:pt x="8164023" y="-15940"/>
                  <a:pt x="8677002" y="355784"/>
                  <a:pt x="8572799" y="797617"/>
                </a:cubicBezTo>
                <a:cubicBezTo>
                  <a:pt x="8838191" y="1457527"/>
                  <a:pt x="8465254" y="2567607"/>
                  <a:pt x="8572799" y="3987988"/>
                </a:cubicBezTo>
                <a:cubicBezTo>
                  <a:pt x="8640630" y="4478946"/>
                  <a:pt x="8131707" y="4825507"/>
                  <a:pt x="7775182" y="4785605"/>
                </a:cubicBezTo>
                <a:cubicBezTo>
                  <a:pt x="5053271" y="4830953"/>
                  <a:pt x="4149528" y="4824413"/>
                  <a:pt x="797617" y="4785605"/>
                </a:cubicBezTo>
                <a:cubicBezTo>
                  <a:pt x="352278" y="4752105"/>
                  <a:pt x="-39910" y="4417370"/>
                  <a:pt x="0" y="3987988"/>
                </a:cubicBezTo>
                <a:cubicBezTo>
                  <a:pt x="200543" y="3579184"/>
                  <a:pt x="-21403" y="1690452"/>
                  <a:pt x="0" y="797617"/>
                </a:cubicBezTo>
                <a:close/>
              </a:path>
            </a:pathLst>
          </a:custGeom>
          <a:solidFill>
            <a:srgbClr val="FFFFFF">
              <a:alpha val="89804"/>
            </a:srgbClr>
          </a:solidFill>
          <a:ln w="38100">
            <a:solidFill>
              <a:srgbClr val="00B050"/>
            </a:solidFill>
            <a:extLst>
              <a:ext uri="{C807C97D-BFC1-408E-A445-0C87EB9F89A2}">
                <ask:lineSketchStyleProps xmlns:ask="http://schemas.microsoft.com/office/drawing/2018/sketchyshapes" xmlns="" sd="2588406866">
                  <a:custGeom>
                    <a:avLst/>
                    <a:gdLst>
                      <a:gd name="connsiteX0" fmla="*/ 0 w 8572799"/>
                      <a:gd name="connsiteY0" fmla="*/ 797617 h 4785605"/>
                      <a:gd name="connsiteX1" fmla="*/ 797617 w 8572799"/>
                      <a:gd name="connsiteY1" fmla="*/ 0 h 4785605"/>
                      <a:gd name="connsiteX2" fmla="*/ 7775182 w 8572799"/>
                      <a:gd name="connsiteY2" fmla="*/ 0 h 4785605"/>
                      <a:gd name="connsiteX3" fmla="*/ 8572799 w 8572799"/>
                      <a:gd name="connsiteY3" fmla="*/ 797617 h 4785605"/>
                      <a:gd name="connsiteX4" fmla="*/ 8572799 w 8572799"/>
                      <a:gd name="connsiteY4" fmla="*/ 3987988 h 4785605"/>
                      <a:gd name="connsiteX5" fmla="*/ 7775182 w 8572799"/>
                      <a:gd name="connsiteY5" fmla="*/ 4785605 h 4785605"/>
                      <a:gd name="connsiteX6" fmla="*/ 797617 w 8572799"/>
                      <a:gd name="connsiteY6" fmla="*/ 4785605 h 4785605"/>
                      <a:gd name="connsiteX7" fmla="*/ 0 w 8572799"/>
                      <a:gd name="connsiteY7" fmla="*/ 3987988 h 4785605"/>
                      <a:gd name="connsiteX8" fmla="*/ 0 w 8572799"/>
                      <a:gd name="connsiteY8" fmla="*/ 797617 h 4785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2799" h="4785605" fill="none" extrusionOk="0">
                        <a:moveTo>
                          <a:pt x="0" y="797617"/>
                        </a:moveTo>
                        <a:cubicBezTo>
                          <a:pt x="12128" y="370807"/>
                          <a:pt x="349730" y="49009"/>
                          <a:pt x="797617" y="0"/>
                        </a:cubicBezTo>
                        <a:cubicBezTo>
                          <a:pt x="3697406" y="111121"/>
                          <a:pt x="4870169" y="-151508"/>
                          <a:pt x="7775182" y="0"/>
                        </a:cubicBezTo>
                        <a:cubicBezTo>
                          <a:pt x="8239670" y="-41717"/>
                          <a:pt x="8606159" y="361520"/>
                          <a:pt x="8572799" y="797617"/>
                        </a:cubicBezTo>
                        <a:cubicBezTo>
                          <a:pt x="8731058" y="1426489"/>
                          <a:pt x="8446455" y="2499373"/>
                          <a:pt x="8572799" y="3987988"/>
                        </a:cubicBezTo>
                        <a:cubicBezTo>
                          <a:pt x="8628974" y="4490348"/>
                          <a:pt x="8187599" y="4863568"/>
                          <a:pt x="7775182" y="4785605"/>
                        </a:cubicBezTo>
                        <a:cubicBezTo>
                          <a:pt x="5079042" y="4871493"/>
                          <a:pt x="4145176" y="4761201"/>
                          <a:pt x="797617" y="4785605"/>
                        </a:cubicBezTo>
                        <a:cubicBezTo>
                          <a:pt x="362171" y="4753783"/>
                          <a:pt x="-57796" y="4388083"/>
                          <a:pt x="0" y="3987988"/>
                        </a:cubicBezTo>
                        <a:cubicBezTo>
                          <a:pt x="167617" y="3629122"/>
                          <a:pt x="69923" y="1679064"/>
                          <a:pt x="0" y="797617"/>
                        </a:cubicBezTo>
                        <a:close/>
                      </a:path>
                      <a:path w="8572799" h="4785605" stroke="0" extrusionOk="0">
                        <a:moveTo>
                          <a:pt x="0" y="797617"/>
                        </a:moveTo>
                        <a:cubicBezTo>
                          <a:pt x="-13913" y="381454"/>
                          <a:pt x="360498" y="52143"/>
                          <a:pt x="797617" y="0"/>
                        </a:cubicBezTo>
                        <a:cubicBezTo>
                          <a:pt x="2012133" y="5515"/>
                          <a:pt x="4299035" y="162484"/>
                          <a:pt x="7775182" y="0"/>
                        </a:cubicBezTo>
                        <a:cubicBezTo>
                          <a:pt x="8172061" y="14868"/>
                          <a:pt x="8603366" y="354630"/>
                          <a:pt x="8572799" y="797617"/>
                        </a:cubicBezTo>
                        <a:cubicBezTo>
                          <a:pt x="8513565" y="1530614"/>
                          <a:pt x="8678616" y="2796848"/>
                          <a:pt x="8572799" y="3987988"/>
                        </a:cubicBezTo>
                        <a:cubicBezTo>
                          <a:pt x="8632032" y="4370556"/>
                          <a:pt x="8153192" y="4743043"/>
                          <a:pt x="7775182" y="4785605"/>
                        </a:cubicBezTo>
                        <a:cubicBezTo>
                          <a:pt x="6513558" y="4690665"/>
                          <a:pt x="3734934" y="4911418"/>
                          <a:pt x="797617" y="4785605"/>
                        </a:cubicBezTo>
                        <a:cubicBezTo>
                          <a:pt x="349290" y="4784279"/>
                          <a:pt x="44640" y="4501594"/>
                          <a:pt x="0" y="3987988"/>
                        </a:cubicBezTo>
                        <a:cubicBezTo>
                          <a:pt x="106876" y="3322561"/>
                          <a:pt x="127121" y="1539524"/>
                          <a:pt x="0" y="797617"/>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39" name="Picture 138" descr="A picture containing toy, doll, clipart&#10;&#10;Description automatically generated">
            <a:extLst>
              <a:ext uri="{FF2B5EF4-FFF2-40B4-BE49-F238E27FC236}">
                <a16:creationId xmlns:a16="http://schemas.microsoft.com/office/drawing/2014/main" id="{5115BB4B-75B2-D9E1-CBB6-9B49F343546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133">
                        <a14:foregroundMark x1="16833" y1="33750" x2="19033" y2="49000"/>
                        <a14:foregroundMark x1="61667" y1="36600" x2="61967" y2="59300"/>
                        <a14:foregroundMark x1="82367" y1="37650" x2="82367" y2="63950"/>
                        <a14:foregroundMark x1="61867" y1="66200" x2="67833" y2="67250"/>
                        <a14:foregroundMark x1="14433" y1="71400" x2="14633" y2="77700"/>
                        <a14:foregroundMark x1="21233" y1="71700" x2="22300" y2="76800"/>
                        <a14:foregroundMark x1="25000" y1="33450" x2="25000" y2="33450"/>
                        <a14:foregroundMark x1="87233" y1="44350" x2="89933" y2="54750"/>
                        <a14:foregroundMark x1="89933" y1="54750" x2="90133" y2="60050"/>
                        <a14:foregroundMark x1="10267" y1="60950" x2="10467" y2="65450"/>
                        <a14:foregroundMark x1="25100" y1="32100" x2="25100" y2="32100"/>
                        <a14:foregroundMark x1="25100" y1="32850" x2="25600" y2="34800"/>
                        <a14:foregroundMark x1="24300" y1="31800" x2="24300" y2="31800"/>
                        <a14:foregroundMark x1="25800" y1="31350" x2="25800" y2="31350"/>
                        <a14:foregroundMark x1="82467" y1="31650" x2="83867" y2="40350"/>
                        <a14:foregroundMark x1="23800" y1="32700" x2="23800" y2="32700"/>
                        <a14:foregroundMark x1="25300" y1="30900" x2="25300" y2="30900"/>
                        <a14:foregroundMark x1="24700" y1="30900" x2="24700" y2="30900"/>
                        <a14:backgroundMark x1="11567" y1="56450" x2="11567" y2="56450"/>
                      </a14:backgroundRemoval>
                    </a14:imgEffect>
                  </a14:imgLayer>
                </a14:imgProps>
              </a:ext>
            </a:extLst>
          </a:blip>
          <a:srcRect t="17711" b="17218"/>
          <a:stretch/>
        </p:blipFill>
        <p:spPr>
          <a:xfrm>
            <a:off x="3181350" y="4061782"/>
            <a:ext cx="6445823" cy="2796218"/>
          </a:xfrm>
          <a:prstGeom prst="rect">
            <a:avLst/>
          </a:prstGeom>
        </p:spPr>
      </p:pic>
      <p:pic>
        <p:nvPicPr>
          <p:cNvPr id="180" name="Picture 179">
            <a:extLst>
              <a:ext uri="{FF2B5EF4-FFF2-40B4-BE49-F238E27FC236}">
                <a16:creationId xmlns:a16="http://schemas.microsoft.com/office/drawing/2014/main" id="{B313C964-DFED-34E1-2D2F-3B986D8E560C}"/>
              </a:ext>
            </a:extLst>
          </p:cNvPr>
          <p:cNvPicPr>
            <a:picLocks noChangeAspect="1"/>
          </p:cNvPicPr>
          <p:nvPr/>
        </p:nvPicPr>
        <p:blipFill>
          <a:blip r:embed="rId6"/>
          <a:stretch>
            <a:fillRect/>
          </a:stretch>
        </p:blipFill>
        <p:spPr>
          <a:xfrm rot="21000199">
            <a:off x="10438078" y="-652"/>
            <a:ext cx="1631774" cy="1550030"/>
          </a:xfrm>
          <a:prstGeom prst="rect">
            <a:avLst/>
          </a:prstGeom>
        </p:spPr>
      </p:pic>
      <p:sp>
        <p:nvSpPr>
          <p:cNvPr id="183" name="Freeform 2">
            <a:extLst>
              <a:ext uri="{FF2B5EF4-FFF2-40B4-BE49-F238E27FC236}">
                <a16:creationId xmlns:a16="http://schemas.microsoft.com/office/drawing/2014/main" id="{C131C7CC-68D5-C7ED-6012-472C8F368F21}"/>
              </a:ext>
            </a:extLst>
          </p:cNvPr>
          <p:cNvSpPr/>
          <p:nvPr/>
        </p:nvSpPr>
        <p:spPr>
          <a:xfrm>
            <a:off x="76200" y="3286125"/>
            <a:ext cx="3238500" cy="3486149"/>
          </a:xfrm>
          <a:custGeom>
            <a:avLst/>
            <a:gdLst/>
            <a:ahLst/>
            <a:cxnLst/>
            <a:rect l="l" t="t" r="r" b="b"/>
            <a:pathLst>
              <a:path w="5064369" h="4114800">
                <a:moveTo>
                  <a:pt x="0" y="0"/>
                </a:moveTo>
                <a:lnTo>
                  <a:pt x="5064370" y="0"/>
                </a:lnTo>
                <a:lnTo>
                  <a:pt x="5064370"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84" name="Freeform 13">
            <a:extLst>
              <a:ext uri="{FF2B5EF4-FFF2-40B4-BE49-F238E27FC236}">
                <a16:creationId xmlns:a16="http://schemas.microsoft.com/office/drawing/2014/main" id="{24743B92-6F32-CF5B-3118-4042226FDE2B}"/>
              </a:ext>
            </a:extLst>
          </p:cNvPr>
          <p:cNvSpPr/>
          <p:nvPr/>
        </p:nvSpPr>
        <p:spPr>
          <a:xfrm>
            <a:off x="10134601" y="3752850"/>
            <a:ext cx="1778114" cy="3036621"/>
          </a:xfrm>
          <a:custGeom>
            <a:avLst/>
            <a:gdLst/>
            <a:ahLst/>
            <a:cxnLst/>
            <a:rect l="l" t="t" r="r" b="b"/>
            <a:pathLst>
              <a:path w="1520521" h="2655932">
                <a:moveTo>
                  <a:pt x="0" y="0"/>
                </a:moveTo>
                <a:lnTo>
                  <a:pt x="1520520" y="0"/>
                </a:lnTo>
                <a:lnTo>
                  <a:pt x="1520520" y="2655932"/>
                </a:lnTo>
                <a:lnTo>
                  <a:pt x="0" y="2655932"/>
                </a:lnTo>
                <a:lnTo>
                  <a:pt x="0" y="0"/>
                </a:lnTo>
                <a:close/>
              </a:path>
            </a:pathLst>
          </a:custGeom>
          <a:blipFill>
            <a:blip r:embed="rId9"/>
            <a:stretch>
              <a:fillRect/>
            </a:stretch>
          </a:blipFill>
        </p:spPr>
      </p:sp>
      <p:pic>
        <p:nvPicPr>
          <p:cNvPr id="185" name="Picture 184">
            <a:extLst>
              <a:ext uri="{FF2B5EF4-FFF2-40B4-BE49-F238E27FC236}">
                <a16:creationId xmlns:a16="http://schemas.microsoft.com/office/drawing/2014/main" id="{89BE382D-C79D-EED1-0768-FCB96410ECD8}"/>
              </a:ext>
            </a:extLst>
          </p:cNvPr>
          <p:cNvPicPr>
            <a:picLocks noChangeAspect="1"/>
          </p:cNvPicPr>
          <p:nvPr/>
        </p:nvPicPr>
        <p:blipFill>
          <a:blip r:embed="rId10"/>
          <a:stretch>
            <a:fillRect/>
          </a:stretch>
        </p:blipFill>
        <p:spPr>
          <a:xfrm>
            <a:off x="3315222" y="453332"/>
            <a:ext cx="5523455" cy="1341236"/>
          </a:xfrm>
          <a:prstGeom prst="rect">
            <a:avLst/>
          </a:prstGeom>
        </p:spPr>
      </p:pic>
      <p:grpSp>
        <p:nvGrpSpPr>
          <p:cNvPr id="187" name="Group 186">
            <a:extLst>
              <a:ext uri="{FF2B5EF4-FFF2-40B4-BE49-F238E27FC236}">
                <a16:creationId xmlns:a16="http://schemas.microsoft.com/office/drawing/2014/main" id="{5E5E617E-25A9-4C51-AABC-633C14DBAE4A}"/>
              </a:ext>
            </a:extLst>
          </p:cNvPr>
          <p:cNvGrpSpPr/>
          <p:nvPr/>
        </p:nvGrpSpPr>
        <p:grpSpPr>
          <a:xfrm>
            <a:off x="2295335" y="1658864"/>
            <a:ext cx="7759829" cy="2561061"/>
            <a:chOff x="2196000" y="1224425"/>
            <a:chExt cx="5155302" cy="3958189"/>
          </a:xfrm>
        </p:grpSpPr>
        <p:sp>
          <p:nvSpPr>
            <p:cNvPr id="188" name="TextBox 187">
              <a:extLst>
                <a:ext uri="{FF2B5EF4-FFF2-40B4-BE49-F238E27FC236}">
                  <a16:creationId xmlns:a16="http://schemas.microsoft.com/office/drawing/2014/main" id="{4102F210-8F3C-C823-4CEB-768FFE012529}"/>
                </a:ext>
              </a:extLst>
            </p:cNvPr>
            <p:cNvSpPr txBox="1"/>
            <p:nvPr/>
          </p:nvSpPr>
          <p:spPr>
            <a:xfrm>
              <a:off x="2196000" y="1224425"/>
              <a:ext cx="5151675" cy="3948118"/>
            </a:xfrm>
            <a:prstGeom prst="rect">
              <a:avLst/>
            </a:prstGeom>
            <a:noFill/>
          </p:spPr>
          <p:txBody>
            <a:bodyPr wrap="square" rtlCol="0">
              <a:spAutoFit/>
            </a:bodyPr>
            <a:lstStyle/>
            <a:p>
              <a:pPr algn="ctr"/>
              <a:r>
                <a:rPr lang="en-US" sz="8000" dirty="0">
                  <a:ln w="206375">
                    <a:solidFill>
                      <a:schemeClr val="bg1"/>
                    </a:solidFill>
                  </a:ln>
                  <a:effectLst>
                    <a:glow rad="139700">
                      <a:schemeClr val="accent5">
                        <a:satMod val="175000"/>
                        <a:alpha val="40000"/>
                      </a:schemeClr>
                    </a:glow>
                  </a:effectLst>
                  <a:latin typeface="iCiel Pony" panose="02000000000000000000" pitchFamily="2" charset="0"/>
                </a:rPr>
                <a:t>CHÚNG MÌNH ĐÃ LỚN</a:t>
              </a:r>
              <a:endParaRPr lang="vi-VN" sz="8000" dirty="0">
                <a:ln w="206375">
                  <a:solidFill>
                    <a:schemeClr val="bg1"/>
                  </a:solidFill>
                </a:ln>
                <a:effectLst>
                  <a:glow rad="139700">
                    <a:schemeClr val="accent5">
                      <a:satMod val="175000"/>
                      <a:alpha val="40000"/>
                    </a:schemeClr>
                  </a:glow>
                </a:effectLst>
                <a:latin typeface="iCiel Pony" panose="02000000000000000000" pitchFamily="2" charset="0"/>
              </a:endParaRPr>
            </a:p>
          </p:txBody>
        </p:sp>
        <p:sp>
          <p:nvSpPr>
            <p:cNvPr id="189" name="TextBox 188">
              <a:extLst>
                <a:ext uri="{FF2B5EF4-FFF2-40B4-BE49-F238E27FC236}">
                  <a16:creationId xmlns:a16="http://schemas.microsoft.com/office/drawing/2014/main" id="{F5B8DCB7-E023-3C3C-9291-E0E46BF1B22D}"/>
                </a:ext>
              </a:extLst>
            </p:cNvPr>
            <p:cNvSpPr txBox="1"/>
            <p:nvPr/>
          </p:nvSpPr>
          <p:spPr>
            <a:xfrm>
              <a:off x="2199627" y="1234496"/>
              <a:ext cx="5151675" cy="3948118"/>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a:r>
                <a:rPr lang="en-US" sz="8000" b="1" dirty="0">
                  <a:ln/>
                  <a:solidFill>
                    <a:srgbClr val="FF0066"/>
                  </a:solidFill>
                  <a:effectLst>
                    <a:glow rad="139700">
                      <a:schemeClr val="accent5">
                        <a:satMod val="175000"/>
                        <a:alpha val="40000"/>
                      </a:schemeClr>
                    </a:glow>
                  </a:effectLst>
                  <a:latin typeface="Times New Roman" panose="02020603050405020304" pitchFamily="18" charset="0"/>
                  <a:cs typeface="Times New Roman" panose="02020603050405020304" pitchFamily="18" charset="0"/>
                </a:rPr>
                <a:t>CHÚNG MÌNH ĐÃ LỚN </a:t>
              </a:r>
              <a:endParaRPr lang="vi-VN" sz="8000" b="1" dirty="0">
                <a:ln/>
                <a:solidFill>
                  <a:srgbClr val="FF0066"/>
                </a:solidFill>
                <a:effectLst>
                  <a:glow rad="139700">
                    <a:schemeClr val="accent5">
                      <a:satMod val="175000"/>
                      <a:alpha val="40000"/>
                    </a:schemeClr>
                  </a:glow>
                </a:effectLst>
                <a:latin typeface="Times New Roman" panose="02020603050405020304" pitchFamily="18" charset="0"/>
                <a:cs typeface="Times New Roman" panose="02020603050405020304" pitchFamily="18" charset="0"/>
              </a:endParaRPr>
            </a:p>
          </p:txBody>
        </p:sp>
      </p:grpSp>
      <p:pic>
        <p:nvPicPr>
          <p:cNvPr id="196" name="Picture 195">
            <a:extLst>
              <a:ext uri="{FF2B5EF4-FFF2-40B4-BE49-F238E27FC236}">
                <a16:creationId xmlns:a16="http://schemas.microsoft.com/office/drawing/2014/main" id="{DAE21145-5100-0135-F0A3-11D090E2FC8B}"/>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285750" y="537527"/>
            <a:ext cx="2138932" cy="1948498"/>
          </a:xfrm>
          <a:prstGeom prst="rect">
            <a:avLst/>
          </a:prstGeom>
        </p:spPr>
      </p:pic>
      <p:grpSp>
        <p:nvGrpSpPr>
          <p:cNvPr id="197" name="Group 5">
            <a:extLst>
              <a:ext uri="{FF2B5EF4-FFF2-40B4-BE49-F238E27FC236}">
                <a16:creationId xmlns:a16="http://schemas.microsoft.com/office/drawing/2014/main" id="{0AF9CF94-B7DA-B319-1457-CDAD2AEA6BEB}"/>
              </a:ext>
            </a:extLst>
          </p:cNvPr>
          <p:cNvGrpSpPr/>
          <p:nvPr/>
        </p:nvGrpSpPr>
        <p:grpSpPr>
          <a:xfrm>
            <a:off x="345175" y="938461"/>
            <a:ext cx="1959875" cy="655152"/>
            <a:chOff x="1652209" y="2361605"/>
            <a:chExt cx="6611031" cy="655152"/>
          </a:xfrm>
        </p:grpSpPr>
        <p:sp>
          <p:nvSpPr>
            <p:cNvPr id="198" name="TextBox 3">
              <a:extLst>
                <a:ext uri="{FF2B5EF4-FFF2-40B4-BE49-F238E27FC236}">
                  <a16:creationId xmlns:a16="http://schemas.microsoft.com/office/drawing/2014/main" id="{FD835332-A280-2442-3F4B-1EF1DEBFF05B}"/>
                </a:ext>
              </a:extLst>
            </p:cNvPr>
            <p:cNvSpPr txBox="1"/>
            <p:nvPr/>
          </p:nvSpPr>
          <p:spPr>
            <a:xfrm>
              <a:off x="1652209" y="2361605"/>
              <a:ext cx="6591905" cy="646331"/>
            </a:xfrm>
            <a:prstGeom prst="rect">
              <a:avLst/>
            </a:prstGeom>
            <a:noFill/>
          </p:spPr>
          <p:txBody>
            <a:bodyPr wrap="square" rtlCol="0">
              <a:spAutoFit/>
            </a:bodyPr>
            <a:lstStyle/>
            <a:p>
              <a:pPr algn="ctr"/>
              <a:r>
                <a:rPr lang="en-US" sz="3600" dirty="0">
                  <a:ln w="254000">
                    <a:solidFill>
                      <a:schemeClr val="bg1"/>
                    </a:solidFill>
                  </a:ln>
                  <a:solidFill>
                    <a:srgbClr val="CC99FF"/>
                  </a:solidFill>
                  <a:latin typeface="iCiel Pony" panose="02000000000000000000" pitchFamily="2" charset="0"/>
                </a:rPr>
                <a:t>TUẦN 1</a:t>
              </a:r>
            </a:p>
          </p:txBody>
        </p:sp>
        <p:sp>
          <p:nvSpPr>
            <p:cNvPr id="199" name="TextBox 7">
              <a:extLst>
                <a:ext uri="{FF2B5EF4-FFF2-40B4-BE49-F238E27FC236}">
                  <a16:creationId xmlns:a16="http://schemas.microsoft.com/office/drawing/2014/main" id="{6ACDDF04-48EA-3C81-3877-0BE1B6499C0B}"/>
                </a:ext>
              </a:extLst>
            </p:cNvPr>
            <p:cNvSpPr txBox="1"/>
            <p:nvPr/>
          </p:nvSpPr>
          <p:spPr>
            <a:xfrm>
              <a:off x="1671337" y="2370426"/>
              <a:ext cx="6591903" cy="646331"/>
            </a:xfrm>
            <a:prstGeom prst="rect">
              <a:avLst/>
            </a:prstGeom>
            <a:noFill/>
          </p:spPr>
          <p:txBody>
            <a:bodyPr wrap="square" rtlCol="0">
              <a:spAutoFit/>
            </a:bodyPr>
            <a:lstStyle/>
            <a:p>
              <a:pPr algn="ctr"/>
              <a:r>
                <a:rPr lang="en-US" sz="3600" dirty="0">
                  <a:ln w="28575">
                    <a:noFill/>
                  </a:ln>
                  <a:solidFill>
                    <a:srgbClr val="FF3300"/>
                  </a:solidFill>
                  <a:latin typeface="iCiel Pony" panose="02000000000000000000" pitchFamily="2" charset="0"/>
                </a:rPr>
                <a:t>TUẦN 1</a:t>
              </a:r>
            </a:p>
          </p:txBody>
        </p:sp>
      </p:grpSp>
    </p:spTree>
    <p:extLst>
      <p:ext uri="{BB962C8B-B14F-4D97-AF65-F5344CB8AC3E}">
        <p14:creationId xmlns:p14="http://schemas.microsoft.com/office/powerpoint/2010/main" val="38578123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5"/>
                                        </p:tgtEl>
                                        <p:attrNameLst>
                                          <p:attrName>style.visibility</p:attrName>
                                        </p:attrNameLst>
                                      </p:cBhvr>
                                      <p:to>
                                        <p:strVal val="visible"/>
                                      </p:to>
                                    </p:set>
                                    <p:animEffect transition="in" filter="fade">
                                      <p:cBhvr>
                                        <p:cTn id="7" dur="500"/>
                                        <p:tgtEl>
                                          <p:spTgt spid="18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96"/>
                                        </p:tgtEl>
                                        <p:attrNameLst>
                                          <p:attrName>style.visibility</p:attrName>
                                        </p:attrNameLst>
                                      </p:cBhvr>
                                      <p:to>
                                        <p:strVal val="visible"/>
                                      </p:to>
                                    </p:set>
                                    <p:animEffect transition="in" filter="barn(inVertical)">
                                      <p:cBhvr>
                                        <p:cTn id="12" dur="500"/>
                                        <p:tgtEl>
                                          <p:spTgt spid="196"/>
                                        </p:tgtEl>
                                      </p:cBhvr>
                                    </p:animEffect>
                                  </p:childTnLst>
                                </p:cTn>
                              </p:par>
                              <p:par>
                                <p:cTn id="13" presetID="16" presetClass="entr" presetSubtype="21" fill="hold" nodeType="withEffect">
                                  <p:stCondLst>
                                    <p:cond delay="0"/>
                                  </p:stCondLst>
                                  <p:childTnLst>
                                    <p:set>
                                      <p:cBhvr>
                                        <p:cTn id="14" dur="1" fill="hold">
                                          <p:stCondLst>
                                            <p:cond delay="0"/>
                                          </p:stCondLst>
                                        </p:cTn>
                                        <p:tgtEl>
                                          <p:spTgt spid="197"/>
                                        </p:tgtEl>
                                        <p:attrNameLst>
                                          <p:attrName>style.visibility</p:attrName>
                                        </p:attrNameLst>
                                      </p:cBhvr>
                                      <p:to>
                                        <p:strVal val="visible"/>
                                      </p:to>
                                    </p:set>
                                    <p:animEffect transition="in" filter="barn(inVertical)">
                                      <p:cBhvr>
                                        <p:cTn id="15" dur="500"/>
                                        <p:tgtEl>
                                          <p:spTgt spid="197"/>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87"/>
                                        </p:tgtEl>
                                        <p:attrNameLst>
                                          <p:attrName>style.visibility</p:attrName>
                                        </p:attrNameLst>
                                      </p:cBhvr>
                                      <p:to>
                                        <p:strVal val="visible"/>
                                      </p:to>
                                    </p:set>
                                    <p:animEffect transition="in" filter="randombar(horizontal)">
                                      <p:cBhvr>
                                        <p:cTn id="20" dur="500"/>
                                        <p:tgtEl>
                                          <p:spTgt spid="187"/>
                                        </p:tgtEl>
                                      </p:cBhvr>
                                    </p:animEffect>
                                  </p:childTnLst>
                                </p:cTn>
                              </p:par>
                            </p:childTnLst>
                          </p:cTn>
                        </p:par>
                      </p:childTnLst>
                    </p:cTn>
                  </p:par>
                  <p:par>
                    <p:cTn id="21" fill="hold">
                      <p:stCondLst>
                        <p:cond delay="indefinite"/>
                      </p:stCondLst>
                      <p:childTnLst>
                        <p:par>
                          <p:cTn id="22" fill="hold">
                            <p:stCondLst>
                              <p:cond delay="0"/>
                            </p:stCondLst>
                            <p:childTnLst>
                              <p:par>
                                <p:cTn id="23" presetID="32" presetClass="emph" presetSubtype="0" repeatCount="indefinite" fill="hold" nodeType="clickEffect">
                                  <p:stCondLst>
                                    <p:cond delay="0"/>
                                  </p:stCondLst>
                                  <p:childTnLst>
                                    <p:animRot by="120000">
                                      <p:cBhvr>
                                        <p:cTn id="24" dur="100" fill="hold">
                                          <p:stCondLst>
                                            <p:cond delay="0"/>
                                          </p:stCondLst>
                                        </p:cTn>
                                        <p:tgtEl>
                                          <p:spTgt spid="139"/>
                                        </p:tgtEl>
                                        <p:attrNameLst>
                                          <p:attrName>r</p:attrName>
                                        </p:attrNameLst>
                                      </p:cBhvr>
                                    </p:animRot>
                                    <p:animRot by="-240000">
                                      <p:cBhvr>
                                        <p:cTn id="25" dur="200" fill="hold">
                                          <p:stCondLst>
                                            <p:cond delay="200"/>
                                          </p:stCondLst>
                                        </p:cTn>
                                        <p:tgtEl>
                                          <p:spTgt spid="139"/>
                                        </p:tgtEl>
                                        <p:attrNameLst>
                                          <p:attrName>r</p:attrName>
                                        </p:attrNameLst>
                                      </p:cBhvr>
                                    </p:animRot>
                                    <p:animRot by="240000">
                                      <p:cBhvr>
                                        <p:cTn id="26" dur="200" fill="hold">
                                          <p:stCondLst>
                                            <p:cond delay="400"/>
                                          </p:stCondLst>
                                        </p:cTn>
                                        <p:tgtEl>
                                          <p:spTgt spid="139"/>
                                        </p:tgtEl>
                                        <p:attrNameLst>
                                          <p:attrName>r</p:attrName>
                                        </p:attrNameLst>
                                      </p:cBhvr>
                                    </p:animRot>
                                    <p:animRot by="-240000">
                                      <p:cBhvr>
                                        <p:cTn id="27" dur="200" fill="hold">
                                          <p:stCondLst>
                                            <p:cond delay="600"/>
                                          </p:stCondLst>
                                        </p:cTn>
                                        <p:tgtEl>
                                          <p:spTgt spid="139"/>
                                        </p:tgtEl>
                                        <p:attrNameLst>
                                          <p:attrName>r</p:attrName>
                                        </p:attrNameLst>
                                      </p:cBhvr>
                                    </p:animRot>
                                    <p:animRot by="120000">
                                      <p:cBhvr>
                                        <p:cTn id="28" dur="200" fill="hold">
                                          <p:stCondLst>
                                            <p:cond delay="800"/>
                                          </p:stCondLst>
                                        </p:cTn>
                                        <p:tgtEl>
                                          <p:spTgt spid="13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1CB58F8-25EE-1FCD-13D7-013BA4200F6B}"/>
              </a:ext>
            </a:extLst>
          </p:cNvPr>
          <p:cNvSpPr/>
          <p:nvPr/>
        </p:nvSpPr>
        <p:spPr>
          <a:xfrm>
            <a:off x="0" y="1"/>
            <a:ext cx="12192000" cy="6858000"/>
          </a:xfrm>
          <a:prstGeom prst="rect">
            <a:avLst/>
          </a:prstGeom>
          <a:solidFill>
            <a:srgbClr val="CAF2FB"/>
          </a:solidFill>
          <a:ln>
            <a:solidFill>
              <a:srgbClr val="CAF2F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7A91B4CB-8666-2BF8-1483-B8A9C70759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330" y="3458331"/>
            <a:ext cx="12656668" cy="3429000"/>
          </a:xfrm>
          <a:prstGeom prst="rect">
            <a:avLst/>
          </a:prstGeom>
        </p:spPr>
      </p:pic>
      <p:sp>
        <p:nvSpPr>
          <p:cNvPr id="7" name="Rounded Rectangle 14">
            <a:extLst>
              <a:ext uri="{FF2B5EF4-FFF2-40B4-BE49-F238E27FC236}">
                <a16:creationId xmlns:a16="http://schemas.microsoft.com/office/drawing/2014/main" id="{D45EB5FB-006E-F038-3356-595905950B61}"/>
              </a:ext>
            </a:extLst>
          </p:cNvPr>
          <p:cNvSpPr/>
          <p:nvPr/>
        </p:nvSpPr>
        <p:spPr>
          <a:xfrm>
            <a:off x="1015915" y="1743621"/>
            <a:ext cx="10237637" cy="3565552"/>
          </a:xfrm>
          <a:prstGeom prst="roundRect">
            <a:avLst/>
          </a:prstGeom>
          <a:solidFill>
            <a:schemeClr val="bg1"/>
          </a:solidFill>
          <a:ln w="28575">
            <a:noFill/>
            <a:prstDash val="sysDot"/>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algn="just">
              <a:spcBef>
                <a:spcPts val="1200"/>
              </a:spcBef>
            </a:pPr>
            <a:r>
              <a:rPr lang="en-US" sz="4000" dirty="0">
                <a:solidFill>
                  <a:schemeClr val="tx1"/>
                </a:solidFill>
              </a:rPr>
              <a:t>- </a:t>
            </a:r>
            <a:r>
              <a:rPr lang="en-US" sz="4000" dirty="0" err="1">
                <a:solidFill>
                  <a:schemeClr val="tx1"/>
                </a:solidFill>
              </a:rPr>
              <a:t>Nhận</a:t>
            </a:r>
            <a:r>
              <a:rPr lang="en-US" sz="4000" dirty="0">
                <a:solidFill>
                  <a:schemeClr val="tx1"/>
                </a:solidFill>
              </a:rPr>
              <a:t> </a:t>
            </a:r>
            <a:r>
              <a:rPr lang="en-US" sz="4000" dirty="0" err="1">
                <a:solidFill>
                  <a:schemeClr val="tx1"/>
                </a:solidFill>
              </a:rPr>
              <a:t>biết</a:t>
            </a:r>
            <a:r>
              <a:rPr lang="en-US" sz="4000" dirty="0">
                <a:solidFill>
                  <a:schemeClr val="tx1"/>
                </a:solidFill>
              </a:rPr>
              <a:t> </a:t>
            </a:r>
            <a:r>
              <a:rPr lang="en-US" sz="4000" dirty="0" err="1">
                <a:solidFill>
                  <a:schemeClr val="tx1"/>
                </a:solidFill>
              </a:rPr>
              <a:t>được</a:t>
            </a:r>
            <a:r>
              <a:rPr lang="en-US" sz="4000" dirty="0">
                <a:solidFill>
                  <a:schemeClr val="tx1"/>
                </a:solidFill>
              </a:rPr>
              <a:t> </a:t>
            </a:r>
            <a:r>
              <a:rPr lang="en-US" sz="4000" dirty="0" err="1">
                <a:solidFill>
                  <a:schemeClr val="tx1"/>
                </a:solidFill>
              </a:rPr>
              <a:t>những</a:t>
            </a:r>
            <a:r>
              <a:rPr lang="en-US" sz="4000" dirty="0">
                <a:solidFill>
                  <a:schemeClr val="tx1"/>
                </a:solidFill>
              </a:rPr>
              <a:t> </a:t>
            </a:r>
            <a:r>
              <a:rPr lang="en-US" sz="4000" dirty="0" err="1">
                <a:solidFill>
                  <a:schemeClr val="tx1"/>
                </a:solidFill>
              </a:rPr>
              <a:t>thay</a:t>
            </a:r>
            <a:r>
              <a:rPr lang="en-US" sz="4000" dirty="0">
                <a:solidFill>
                  <a:schemeClr val="tx1"/>
                </a:solidFill>
              </a:rPr>
              <a:t> </a:t>
            </a:r>
            <a:r>
              <a:rPr lang="en-US" sz="4000" dirty="0" err="1">
                <a:solidFill>
                  <a:schemeClr val="tx1"/>
                </a:solidFill>
              </a:rPr>
              <a:t>đổi</a:t>
            </a:r>
            <a:r>
              <a:rPr lang="en-US" sz="4000" dirty="0">
                <a:solidFill>
                  <a:schemeClr val="tx1"/>
                </a:solidFill>
              </a:rPr>
              <a:t>, </a:t>
            </a:r>
            <a:r>
              <a:rPr lang="en-US" sz="4000" dirty="0" err="1">
                <a:solidFill>
                  <a:schemeClr val="tx1"/>
                </a:solidFill>
              </a:rPr>
              <a:t>tiến</a:t>
            </a:r>
            <a:r>
              <a:rPr lang="en-US" sz="4000" dirty="0">
                <a:solidFill>
                  <a:schemeClr val="tx1"/>
                </a:solidFill>
              </a:rPr>
              <a:t> </a:t>
            </a:r>
            <a:r>
              <a:rPr lang="en-US" sz="4000" dirty="0" err="1">
                <a:solidFill>
                  <a:schemeClr val="tx1"/>
                </a:solidFill>
              </a:rPr>
              <a:t>bộ</a:t>
            </a:r>
            <a:r>
              <a:rPr lang="en-US" sz="4000" dirty="0">
                <a:solidFill>
                  <a:schemeClr val="tx1"/>
                </a:solidFill>
              </a:rPr>
              <a:t> </a:t>
            </a:r>
            <a:r>
              <a:rPr lang="en-US" sz="4000" dirty="0" err="1">
                <a:solidFill>
                  <a:schemeClr val="tx1"/>
                </a:solidFill>
              </a:rPr>
              <a:t>của</a:t>
            </a:r>
            <a:r>
              <a:rPr lang="en-US" sz="4000" dirty="0">
                <a:solidFill>
                  <a:schemeClr val="tx1"/>
                </a:solidFill>
              </a:rPr>
              <a:t> </a:t>
            </a:r>
            <a:r>
              <a:rPr lang="en-US" sz="4000" dirty="0" err="1">
                <a:solidFill>
                  <a:schemeClr val="tx1"/>
                </a:solidFill>
              </a:rPr>
              <a:t>mình</a:t>
            </a:r>
            <a:r>
              <a:rPr lang="en-US" sz="4000" dirty="0">
                <a:solidFill>
                  <a:schemeClr val="tx1"/>
                </a:solidFill>
              </a:rPr>
              <a:t> </a:t>
            </a:r>
            <a:r>
              <a:rPr lang="en-US" sz="4000" dirty="0" err="1">
                <a:solidFill>
                  <a:schemeClr val="tx1"/>
                </a:solidFill>
              </a:rPr>
              <a:t>theo</a:t>
            </a:r>
            <a:r>
              <a:rPr lang="en-US" sz="4000" dirty="0">
                <a:solidFill>
                  <a:schemeClr val="tx1"/>
                </a:solidFill>
              </a:rPr>
              <a:t> </a:t>
            </a:r>
            <a:r>
              <a:rPr lang="en-US" sz="4000" dirty="0" err="1">
                <a:solidFill>
                  <a:schemeClr val="tx1"/>
                </a:solidFill>
              </a:rPr>
              <a:t>thời</a:t>
            </a:r>
            <a:r>
              <a:rPr lang="en-US" sz="4000" dirty="0">
                <a:solidFill>
                  <a:schemeClr val="tx1"/>
                </a:solidFill>
              </a:rPr>
              <a:t> </a:t>
            </a:r>
            <a:r>
              <a:rPr lang="en-US" sz="4000" dirty="0" err="1">
                <a:solidFill>
                  <a:schemeClr val="tx1"/>
                </a:solidFill>
              </a:rPr>
              <a:t>gian</a:t>
            </a:r>
            <a:r>
              <a:rPr lang="en-US" sz="4000" dirty="0">
                <a:solidFill>
                  <a:schemeClr val="tx1"/>
                </a:solidFill>
              </a:rPr>
              <a:t> </a:t>
            </a:r>
            <a:r>
              <a:rPr lang="en-US" sz="4000" dirty="0" err="1">
                <a:solidFill>
                  <a:schemeClr val="tx1"/>
                </a:solidFill>
              </a:rPr>
              <a:t>từ</a:t>
            </a:r>
            <a:r>
              <a:rPr lang="en-US" sz="4000" dirty="0">
                <a:solidFill>
                  <a:schemeClr val="tx1"/>
                </a:solidFill>
              </a:rPr>
              <a:t> </a:t>
            </a:r>
            <a:r>
              <a:rPr lang="en-US" sz="4000" dirty="0" err="1">
                <a:solidFill>
                  <a:schemeClr val="tx1"/>
                </a:solidFill>
              </a:rPr>
              <a:t>lớp</a:t>
            </a:r>
            <a:r>
              <a:rPr lang="en-US" sz="4000" dirty="0">
                <a:solidFill>
                  <a:schemeClr val="tx1"/>
                </a:solidFill>
              </a:rPr>
              <a:t> 1 </a:t>
            </a:r>
            <a:r>
              <a:rPr lang="en-US" sz="4000" dirty="0" err="1">
                <a:solidFill>
                  <a:schemeClr val="tx1"/>
                </a:solidFill>
              </a:rPr>
              <a:t>đến</a:t>
            </a:r>
            <a:r>
              <a:rPr lang="en-US" sz="4000" dirty="0">
                <a:solidFill>
                  <a:schemeClr val="tx1"/>
                </a:solidFill>
              </a:rPr>
              <a:t> </a:t>
            </a:r>
            <a:r>
              <a:rPr lang="en-US" sz="4000" dirty="0" err="1">
                <a:solidFill>
                  <a:schemeClr val="tx1"/>
                </a:solidFill>
              </a:rPr>
              <a:t>lớp</a:t>
            </a:r>
            <a:r>
              <a:rPr lang="en-US" sz="4000" dirty="0">
                <a:solidFill>
                  <a:schemeClr val="tx1"/>
                </a:solidFill>
              </a:rPr>
              <a:t> 4.</a:t>
            </a:r>
          </a:p>
          <a:p>
            <a:pPr marL="457200" algn="just">
              <a:spcBef>
                <a:spcPts val="1200"/>
              </a:spcBef>
            </a:pPr>
            <a:r>
              <a:rPr lang="en-US" sz="4000" dirty="0">
                <a:solidFill>
                  <a:schemeClr val="tx1"/>
                </a:solidFill>
              </a:rPr>
              <a:t>- </a:t>
            </a:r>
            <a:r>
              <a:rPr lang="en-US" sz="4000" dirty="0" err="1">
                <a:solidFill>
                  <a:schemeClr val="tx1"/>
                </a:solidFill>
              </a:rPr>
              <a:t>Tìm</a:t>
            </a:r>
            <a:r>
              <a:rPr lang="en-US" sz="4000" dirty="0">
                <a:solidFill>
                  <a:schemeClr val="tx1"/>
                </a:solidFill>
              </a:rPr>
              <a:t> </a:t>
            </a:r>
            <a:r>
              <a:rPr lang="en-US" sz="4000" dirty="0" err="1">
                <a:solidFill>
                  <a:schemeClr val="tx1"/>
                </a:solidFill>
              </a:rPr>
              <a:t>lại</a:t>
            </a:r>
            <a:r>
              <a:rPr lang="en-US" sz="4000" dirty="0">
                <a:solidFill>
                  <a:schemeClr val="tx1"/>
                </a:solidFill>
              </a:rPr>
              <a:t> </a:t>
            </a:r>
            <a:r>
              <a:rPr lang="en-US" sz="4000" dirty="0" err="1">
                <a:solidFill>
                  <a:schemeClr val="tx1"/>
                </a:solidFill>
              </a:rPr>
              <a:t>tư</a:t>
            </a:r>
            <a:r>
              <a:rPr lang="en-US" sz="4000" dirty="0">
                <a:solidFill>
                  <a:schemeClr val="tx1"/>
                </a:solidFill>
              </a:rPr>
              <a:t> </a:t>
            </a:r>
            <a:r>
              <a:rPr lang="en-US" sz="4000" dirty="0" err="1">
                <a:solidFill>
                  <a:schemeClr val="tx1"/>
                </a:solidFill>
              </a:rPr>
              <a:t>liệu</a:t>
            </a:r>
            <a:r>
              <a:rPr lang="en-US" sz="4000" dirty="0">
                <a:solidFill>
                  <a:schemeClr val="tx1"/>
                </a:solidFill>
              </a:rPr>
              <a:t>, </a:t>
            </a:r>
            <a:r>
              <a:rPr lang="en-US" sz="4000" dirty="0" err="1">
                <a:solidFill>
                  <a:schemeClr val="tx1"/>
                </a:solidFill>
              </a:rPr>
              <a:t>sản</a:t>
            </a:r>
            <a:r>
              <a:rPr lang="en-US" sz="4000" dirty="0">
                <a:solidFill>
                  <a:schemeClr val="tx1"/>
                </a:solidFill>
              </a:rPr>
              <a:t> </a:t>
            </a:r>
            <a:r>
              <a:rPr lang="en-US" sz="4000" dirty="0" err="1">
                <a:solidFill>
                  <a:schemeClr val="tx1"/>
                </a:solidFill>
              </a:rPr>
              <a:t>phẩm</a:t>
            </a:r>
            <a:r>
              <a:rPr lang="en-US" sz="4000" dirty="0">
                <a:solidFill>
                  <a:schemeClr val="tx1"/>
                </a:solidFill>
              </a:rPr>
              <a:t> </a:t>
            </a:r>
            <a:r>
              <a:rPr lang="en-US" sz="4000" dirty="0" err="1">
                <a:solidFill>
                  <a:schemeClr val="tx1"/>
                </a:solidFill>
              </a:rPr>
              <a:t>thể</a:t>
            </a:r>
            <a:r>
              <a:rPr lang="en-US" sz="4000" dirty="0">
                <a:solidFill>
                  <a:schemeClr val="tx1"/>
                </a:solidFill>
              </a:rPr>
              <a:t> </a:t>
            </a:r>
            <a:r>
              <a:rPr lang="en-US" sz="4000" dirty="0" err="1">
                <a:solidFill>
                  <a:schemeClr val="tx1"/>
                </a:solidFill>
              </a:rPr>
              <a:t>hiện</a:t>
            </a:r>
            <a:r>
              <a:rPr lang="en-US" sz="4000" dirty="0">
                <a:solidFill>
                  <a:schemeClr val="tx1"/>
                </a:solidFill>
              </a:rPr>
              <a:t> </a:t>
            </a:r>
            <a:r>
              <a:rPr lang="en-US" sz="4000" dirty="0" err="1">
                <a:solidFill>
                  <a:schemeClr val="tx1"/>
                </a:solidFill>
              </a:rPr>
              <a:t>được</a:t>
            </a:r>
            <a:r>
              <a:rPr lang="en-US" sz="4000" dirty="0">
                <a:solidFill>
                  <a:schemeClr val="tx1"/>
                </a:solidFill>
              </a:rPr>
              <a:t> </a:t>
            </a:r>
            <a:r>
              <a:rPr lang="en-US" sz="4000" dirty="0" err="1">
                <a:solidFill>
                  <a:schemeClr val="tx1"/>
                </a:solidFill>
              </a:rPr>
              <a:t>sự</a:t>
            </a:r>
            <a:r>
              <a:rPr lang="en-US" sz="4000" dirty="0">
                <a:solidFill>
                  <a:schemeClr val="tx1"/>
                </a:solidFill>
              </a:rPr>
              <a:t> </a:t>
            </a:r>
            <a:r>
              <a:rPr lang="en-US" sz="4000" dirty="0" err="1">
                <a:solidFill>
                  <a:schemeClr val="tx1"/>
                </a:solidFill>
              </a:rPr>
              <a:t>tiến</a:t>
            </a:r>
            <a:r>
              <a:rPr lang="en-US" sz="4000" dirty="0">
                <a:solidFill>
                  <a:schemeClr val="tx1"/>
                </a:solidFill>
              </a:rPr>
              <a:t> </a:t>
            </a:r>
            <a:r>
              <a:rPr lang="en-US" sz="4000" dirty="0" err="1">
                <a:solidFill>
                  <a:schemeClr val="tx1"/>
                </a:solidFill>
              </a:rPr>
              <a:t>bộ</a:t>
            </a:r>
            <a:r>
              <a:rPr lang="en-US" sz="4000" dirty="0">
                <a:solidFill>
                  <a:schemeClr val="tx1"/>
                </a:solidFill>
              </a:rPr>
              <a:t> </a:t>
            </a:r>
            <a:r>
              <a:rPr lang="en-US" sz="4000" dirty="0" err="1">
                <a:solidFill>
                  <a:schemeClr val="tx1"/>
                </a:solidFill>
              </a:rPr>
              <a:t>của</a:t>
            </a:r>
            <a:r>
              <a:rPr lang="en-US" sz="4000" dirty="0">
                <a:solidFill>
                  <a:schemeClr val="tx1"/>
                </a:solidFill>
              </a:rPr>
              <a:t> </a:t>
            </a:r>
            <a:r>
              <a:rPr lang="en-US" sz="4000" dirty="0" err="1">
                <a:solidFill>
                  <a:schemeClr val="tx1"/>
                </a:solidFill>
              </a:rPr>
              <a:t>cá</a:t>
            </a:r>
            <a:r>
              <a:rPr lang="en-US" sz="4000" dirty="0">
                <a:solidFill>
                  <a:schemeClr val="tx1"/>
                </a:solidFill>
              </a:rPr>
              <a:t> </a:t>
            </a:r>
            <a:r>
              <a:rPr lang="en-US" sz="4000" dirty="0" err="1">
                <a:solidFill>
                  <a:schemeClr val="tx1"/>
                </a:solidFill>
              </a:rPr>
              <a:t>nhân</a:t>
            </a:r>
            <a:r>
              <a:rPr lang="en-US" sz="4000" dirty="0">
                <a:solidFill>
                  <a:schemeClr val="tx1"/>
                </a:solidFill>
              </a:rPr>
              <a:t> </a:t>
            </a:r>
            <a:r>
              <a:rPr lang="en-US" sz="4000" dirty="0" err="1">
                <a:solidFill>
                  <a:schemeClr val="tx1"/>
                </a:solidFill>
              </a:rPr>
              <a:t>và</a:t>
            </a:r>
            <a:r>
              <a:rPr lang="en-US" sz="4000" dirty="0">
                <a:solidFill>
                  <a:schemeClr val="tx1"/>
                </a:solidFill>
              </a:rPr>
              <a:t> </a:t>
            </a:r>
            <a:r>
              <a:rPr lang="en-US" sz="4000" dirty="0" err="1">
                <a:solidFill>
                  <a:schemeClr val="tx1"/>
                </a:solidFill>
              </a:rPr>
              <a:t>tập</a:t>
            </a:r>
            <a:r>
              <a:rPr lang="en-US" sz="4000" dirty="0">
                <a:solidFill>
                  <a:schemeClr val="tx1"/>
                </a:solidFill>
              </a:rPr>
              <a:t> </a:t>
            </a:r>
            <a:r>
              <a:rPr lang="en-US" sz="4000" dirty="0" err="1">
                <a:solidFill>
                  <a:schemeClr val="tx1"/>
                </a:solidFill>
              </a:rPr>
              <a:t>thể</a:t>
            </a:r>
            <a:r>
              <a:rPr lang="en-US" sz="4000" dirty="0">
                <a:solidFill>
                  <a:schemeClr val="tx1"/>
                </a:solidFill>
              </a:rPr>
              <a:t>.</a:t>
            </a:r>
            <a:endParaRPr lang="vi-VN" sz="4000" dirty="0">
              <a:solidFill>
                <a:schemeClr val="tx1"/>
              </a:solidFill>
            </a:endParaRPr>
          </a:p>
        </p:txBody>
      </p:sp>
      <p:pic>
        <p:nvPicPr>
          <p:cNvPr id="10" name="Picture 9">
            <a:extLst>
              <a:ext uri="{FF2B5EF4-FFF2-40B4-BE49-F238E27FC236}">
                <a16:creationId xmlns:a16="http://schemas.microsoft.com/office/drawing/2014/main" id="{2822A10B-9EC7-C808-B9D7-61FF5729C81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390248" y="5630440"/>
            <a:ext cx="1969421" cy="1224605"/>
          </a:xfrm>
          <a:prstGeom prst="rect">
            <a:avLst/>
          </a:prstGeom>
        </p:spPr>
      </p:pic>
      <p:pic>
        <p:nvPicPr>
          <p:cNvPr id="8" name="Picture 7">
            <a:extLst>
              <a:ext uri="{FF2B5EF4-FFF2-40B4-BE49-F238E27FC236}">
                <a16:creationId xmlns:a16="http://schemas.microsoft.com/office/drawing/2014/main" id="{D7DB248F-8FF9-EB6D-44A6-CDF7C1B40B89}"/>
              </a:ext>
            </a:extLst>
          </p:cNvPr>
          <p:cNvPicPr>
            <a:picLocks noChangeAspect="1"/>
          </p:cNvPicPr>
          <p:nvPr/>
        </p:nvPicPr>
        <p:blipFill>
          <a:blip r:embed="rId4"/>
          <a:stretch>
            <a:fillRect/>
          </a:stretch>
        </p:blipFill>
        <p:spPr>
          <a:xfrm>
            <a:off x="2404558" y="104335"/>
            <a:ext cx="7230483" cy="1353429"/>
          </a:xfrm>
          <a:prstGeom prst="rect">
            <a:avLst/>
          </a:prstGeom>
        </p:spPr>
      </p:pic>
    </p:spTree>
    <p:extLst>
      <p:ext uri="{BB962C8B-B14F-4D97-AF65-F5344CB8AC3E}">
        <p14:creationId xmlns:p14="http://schemas.microsoft.com/office/powerpoint/2010/main" val="27510235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1357</TotalTime>
  <Words>679</Words>
  <Application>Microsoft Office PowerPoint</Application>
  <PresentationFormat>Widescreen</PresentationFormat>
  <Paragraphs>41</Paragraphs>
  <Slides>29</Slides>
  <Notes>4</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29</vt:i4>
      </vt:variant>
    </vt:vector>
  </HeadingPairs>
  <TitlesOfParts>
    <vt:vector size="42" baseType="lpstr">
      <vt:lpstr>Arial</vt:lpstr>
      <vt:lpstr>Calibri</vt:lpstr>
      <vt:lpstr>Calibri (Body)</vt:lpstr>
      <vt:lpstr>Calibri bold</vt:lpstr>
      <vt:lpstr>Calibri Light</vt:lpstr>
      <vt:lpstr>Cambria</vt:lpstr>
      <vt:lpstr>iCiel Pony</vt:lpstr>
      <vt:lpstr>LNTH-LuoLuoNotangYuanTi 1</vt:lpstr>
      <vt:lpstr>Segoe UI</vt:lpstr>
      <vt:lpstr>Times New Roman</vt:lpstr>
      <vt:lpstr>字魂59号-创粗黑</vt:lpstr>
      <vt:lpstr>1_Office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Admin</cp:lastModifiedBy>
  <cp:revision>63</cp:revision>
  <dcterms:created xsi:type="dcterms:W3CDTF">2022-05-25T09:53:07Z</dcterms:created>
  <dcterms:modified xsi:type="dcterms:W3CDTF">2024-09-10T02:35:26Z</dcterms:modified>
  <cp:category>9Slide.vn</cp:category>
</cp:coreProperties>
</file>