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 id="2147483807" r:id="rId13"/>
    <p:sldMasterId id="2147483819" r:id="rId14"/>
  </p:sldMasterIdLst>
  <p:notesMasterIdLst>
    <p:notesMasterId r:id="rId44"/>
  </p:notesMasterIdLst>
  <p:sldIdLst>
    <p:sldId id="258" r:id="rId15"/>
    <p:sldId id="259"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7" r:id="rId33"/>
    <p:sldId id="279" r:id="rId34"/>
    <p:sldId id="284" r:id="rId35"/>
    <p:sldId id="280" r:id="rId36"/>
    <p:sldId id="281" r:id="rId37"/>
    <p:sldId id="282" r:id="rId38"/>
    <p:sldId id="283" r:id="rId39"/>
    <p:sldId id="285" r:id="rId40"/>
    <p:sldId id="276" r:id="rId41"/>
    <p:sldId id="286" r:id="rId42"/>
    <p:sldId id="287" r:id="rId43"/>
  </p:sldIdLst>
  <p:sldSz cx="12192000" cy="6858000"/>
  <p:notesSz cx="6858000" cy="9144000"/>
  <p:embeddedFontLst>
    <p:embeddedFont>
      <p:font typeface="等线" panose="020B0604020202020204" charset="0"/>
      <p:regular r:id="rId45"/>
    </p:embeddedFont>
    <p:embeddedFont>
      <p:font typeface="UTM Guanine" panose="02040603050506020204" pitchFamily="18" charset="0"/>
      <p:regular r:id="rId46"/>
    </p:embeddedFont>
    <p:embeddedFont>
      <p:font typeface="Calibri Light" panose="020F0302020204030204" pitchFamily="34" charset="0"/>
      <p:regular r:id="rId47"/>
      <p:italic r:id="rId48"/>
    </p:embeddedFont>
    <p:embeddedFont>
      <p:font typeface="#9Slide03 Kaleko 105 Round" pitchFamily="2" charset="0"/>
      <p:regular r:id="rId49"/>
    </p:embeddedFont>
    <p:embeddedFont>
      <p:font typeface="#9Slide03 Bebas Neue Bold" panose="020B0606020202050201" pitchFamily="34" charset="0"/>
      <p:bold r:id="rId50"/>
    </p:embeddedFont>
    <p:embeddedFont>
      <p:font typeface="宋体" panose="02010600030101010101" pitchFamily="2" charset="-122"/>
      <p:regular r:id="rId51"/>
    </p:embeddedFont>
    <p:embeddedFont>
      <p:font typeface="#9Slide07 HoneyCream" pitchFamily="2" charset="0"/>
      <p:regular r:id="rId52"/>
    </p:embeddedFont>
    <p:embeddedFont>
      <p:font typeface="SVN-Newton" panose="02040603050506020204" pitchFamily="18" charset="0"/>
      <p:regular r:id="rId53"/>
    </p:embeddedFont>
    <p:embeddedFont>
      <p:font typeface="UTM Flamenco" panose="02040603050506020204" pitchFamily="18" charset="0"/>
      <p:regular r:id="rId54"/>
    </p:embeddedFont>
    <p:embeddedFont>
      <p:font typeface="Calibri" panose="020F0502020204030204" pitchFamily="34" charset="0"/>
      <p:regular r:id="rId55"/>
      <p:bold r:id="rId56"/>
      <p:italic r:id="rId57"/>
      <p:boldItalic r:id="rId58"/>
    </p:embeddedFont>
    <p:embeddedFont>
      <p:font typeface="UTM Beautiful Caps" panose="02040603050506020204" pitchFamily="18" charset="0"/>
      <p:regular r:id="rId59"/>
    </p:embeddedFont>
    <p:embeddedFont>
      <p:font typeface="UTM Rockwell" panose="02040603050506020204" pitchFamily="18" charset="0"/>
      <p:bold r:id="rId60"/>
    </p:embeddedFont>
    <p:embeddedFont>
      <p:font typeface="UTM Times" panose="02040603050506020204" pitchFamily="18" charset="0"/>
      <p:regular r:id="rId61"/>
      <p:bold r:id="rId62"/>
      <p:italic r:id="rId63"/>
      <p:boldItalic r:id="rId64"/>
    </p:embeddedFont>
    <p:embeddedFont>
      <p:font typeface="UTM Seagull" panose="02040603050506020204" pitchFamily="18"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39"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847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368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5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697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504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853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13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9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693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806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8A2A-C081-4C20-B160-0DBC41927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13D38-F313-4331-A1F2-2005EBC3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11C64-5E93-4851-9BF5-71ABA2EE17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91CEEF-D3FF-4320-B0EE-B7AADD776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D24C36-DF94-460A-9FF8-824684071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44106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E09-027C-4161-9C49-4703A3F22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48C7B-8C05-4805-841D-8F24FCB25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B165-60E2-452C-BAC1-15578A86D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B35C38-9C24-4153-8A83-4B29E85CE0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D98E0E-C2E3-445D-AF47-E156F827A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64643"/>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6B3A-C380-40D6-9BB9-89457AE3E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692AC-22D8-4288-9C66-EDB8A44EB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1268B-E15F-44F5-A970-493A0F6EA1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B678AC-B0F7-4F65-BF96-57E941D91B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809C2-DA95-4458-883F-6D5178544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735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52A5-1857-4177-813D-FCAAF74C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D2305-CB48-4833-B6E4-905A908E6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F8723-D796-44B4-8574-E8E530D14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E74A5-23B9-438A-805D-A72984A38C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C14B2C-48E3-4DC7-9B05-B17A1097D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9CA6E0-917B-4A87-A0FE-DA1B352A3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44060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C162-0FE4-4FEB-B9F2-BF6C218B0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202A4-8B87-4BA1-988C-F44591FE1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CABE5-CD25-41BE-89B0-366D66C58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9B9D6-F7A0-4B98-A25F-88DF954B5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A435-FF1C-445C-A269-E0239651D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606A4-7631-482A-A143-0A288D489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E4FD3FE-78D2-45AE-BAA8-CBDF4E13CB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958C102-742B-4A32-812D-0333329E8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4605"/>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8153-A4EA-44E0-9BB9-BEB219076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AE24E4-7A99-4512-BEC2-6D51549869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3C88156-8C52-4B1A-97C7-B40E207EB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4E32FA2-C245-4698-9506-15D8AEEC32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52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820A9-3C63-4F14-9912-DF483E296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24DE4A3-1DC6-403E-A411-1C5713B83C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4C6D512-9793-4FA8-8429-45B92C94D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2810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6B7-0CC4-42E6-8208-EE802B51F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75C4-3923-4B26-B113-B2708F269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36B68-72FB-428B-BBA0-E1F3EA390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78ED9-D41D-4E49-8A83-927A651EDE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06CC9A-92A1-4003-A06E-4FE7680DB6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32F9BEE-2A18-46C4-BBA1-F6672D838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9984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DA4-F0A4-47D4-A3E7-C2CA9AE74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425FD-904A-4496-93DE-2F4FC95C74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16118-AA2C-4C7F-8686-0D775BE7D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1501A-1199-4ABE-8DBB-DD598A63CA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1EF10-EE0A-40BE-AD30-A7B42DB145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1749AF-2474-4589-BBB7-9187386B4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3507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413F-110B-4505-97B5-E0308A809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763D-F9F5-4F8E-BCB9-2CC91ABC8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9D1A9-F7E3-4736-8696-286EABE020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D5DE06-E2F4-4046-80B7-537F8309C2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11EC2-028F-4E0B-B128-155C526205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5617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C77DA-6295-45C1-902E-7117C6F52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198C0-2652-4737-907D-21EDECB79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9AE8B-C0E4-44CB-A56C-90EC31EB97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4BC954-AE7A-4F6D-9214-E90DACCB1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0770C8-ABCA-4BEB-A64E-08B3D5962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288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02529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355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26.png"/><Relationship Id="rId2" Type="http://schemas.openxmlformats.org/officeDocument/2006/relationships/slideLayout" Target="../slideLayouts/slideLayout134.xml"/><Relationship Id="rId16" Type="http://schemas.openxmlformats.org/officeDocument/2006/relationships/image" Target="../media/image2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70147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88D2F-D8DA-4125-AFB0-A7E26D580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18608-2886-4C38-8ACC-19827D5F2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92CDB-B059-4C3A-80C7-CC91BFCBB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72C97-18AB-42D3-94E3-CE8DDABCD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923541-0EC4-4507-A649-7608019D5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887A76E-2408-4F09-8CCE-E55B6ECBE5F1}"/>
              </a:ext>
            </a:extLst>
          </p:cNvPr>
          <p:cNvSpPr/>
          <p:nvPr userDrawn="1"/>
        </p:nvSpPr>
        <p:spPr>
          <a:xfrm>
            <a:off x="11630628" y="6550223"/>
            <a:ext cx="5613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20000"/>
                    <a:lumOff val="80000"/>
                  </a:srgbClr>
                </a:solidFill>
                <a:effectLst/>
                <a:uLnTx/>
                <a:uFillTx/>
                <a:latin typeface="UTM Seagull" panose="02040603050506020204" pitchFamily="18" charset="0"/>
                <a:ea typeface="+mn-ea"/>
                <a:cs typeface="+mn-cs"/>
              </a:rPr>
              <a:t>MNT</a:t>
            </a:r>
          </a:p>
        </p:txBody>
      </p:sp>
      <p:pic>
        <p:nvPicPr>
          <p:cNvPr id="8" name="Picture 7">
            <a:extLst>
              <a:ext uri="{FF2B5EF4-FFF2-40B4-BE49-F238E27FC236}">
                <a16:creationId xmlns:a16="http://schemas.microsoft.com/office/drawing/2014/main" id="{8D061640-8EF8-473F-BFFA-94900F9C8C7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a:extLst>
              <a:ext uri="{FF2B5EF4-FFF2-40B4-BE49-F238E27FC236}">
                <a16:creationId xmlns:a16="http://schemas.microsoft.com/office/drawing/2014/main" id="{735C94D5-D409-4796-BBF0-3D13AC207C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a:extLst>
              <a:ext uri="{FF2B5EF4-FFF2-40B4-BE49-F238E27FC236}">
                <a16:creationId xmlns:a16="http://schemas.microsoft.com/office/drawing/2014/main" id="{FE8618DD-4347-48EE-BFCA-F615C545E189}"/>
              </a:ext>
            </a:extLst>
          </p:cNvPr>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6F9D0F00-1D24-446E-8E23-27FEA2B7253E}"/>
              </a:ext>
            </a:extLst>
          </p:cNvPr>
          <p:cNvSpPr txBox="1">
            <a:spLocks/>
          </p:cNvSpPr>
          <p:nvPr userDrawn="1"/>
        </p:nvSpPr>
        <p:spPr>
          <a:xfrm rot="16200000">
            <a:off x="-912719" y="5846891"/>
            <a:ext cx="2058990"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A5A5A5">
                    <a:lumMod val="40000"/>
                    <a:lumOff val="60000"/>
                  </a:srgbClr>
                </a:solidFill>
                <a:effectLst/>
                <a:uLnTx/>
                <a:uFillTx/>
                <a:latin typeface="#9Slide07 HoneyCream" pitchFamily="2" charset="0"/>
                <a:ea typeface="+mj-ea"/>
                <a:cs typeface="+mj-cs"/>
              </a:rPr>
              <a:t>Măng</a:t>
            </a:r>
            <a:r>
              <a:rPr kumimoji="0" lang="en-US" sz="2800" b="1" i="0" u="none" strike="noStrike" kern="1200" cap="none" spc="0" normalizeH="0" baseline="0" noProof="0" dirty="0">
                <a:ln>
                  <a:noFill/>
                </a:ln>
                <a:solidFill>
                  <a:srgbClr val="A5A5A5">
                    <a:lumMod val="40000"/>
                    <a:lumOff val="6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83828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1.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89.JPG"/><Relationship Id="rId5" Type="http://schemas.openxmlformats.org/officeDocument/2006/relationships/image" Target="../media/image9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5.xml"/><Relationship Id="rId6" Type="http://schemas.openxmlformats.org/officeDocument/2006/relationships/image" Target="../media/image52.png"/><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3.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2.png"/><Relationship Id="rId11" Type="http://schemas.openxmlformats.org/officeDocument/2006/relationships/image" Target="../media/image101.jpeg"/><Relationship Id="rId5" Type="http://schemas.openxmlformats.org/officeDocument/2006/relationships/image" Target="../media/image37.png"/><Relationship Id="rId1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32.png"/><Relationship Id="rId10" Type="http://schemas.openxmlformats.org/officeDocument/2006/relationships/image" Target="../media/image108.png"/><Relationship Id="rId4" Type="http://schemas.openxmlformats.org/officeDocument/2006/relationships/image" Target="../media/image47.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3.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2.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47.png"/><Relationship Id="rId9" Type="http://schemas.openxmlformats.org/officeDocument/2006/relationships/image" Target="../media/image107.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4.png"/><Relationship Id="rId1" Type="http://schemas.openxmlformats.org/officeDocument/2006/relationships/slideLayout" Target="../slideLayouts/slideLayout11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image" Target="../media/image106.png"/><Relationship Id="rId16"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12.wdp"/><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6.png"/><Relationship Id="rId7"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117.xml"/><Relationship Id="rId6" Type="http://schemas.microsoft.com/office/2007/relationships/hdphoto" Target="../media/hdphoto11.wdp"/><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4.wdp"/><Relationship Id="rId4" Type="http://schemas.openxmlformats.org/officeDocument/2006/relationships/image" Target="../media/image127.png"/><Relationship Id="rId9"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7" Type="http://schemas.microsoft.com/office/2007/relationships/hdphoto" Target="../media/hdphoto16.wdp"/><Relationship Id="rId2" Type="http://schemas.openxmlformats.org/officeDocument/2006/relationships/image" Target="../media/image128.png"/><Relationship Id="rId1" Type="http://schemas.openxmlformats.org/officeDocument/2006/relationships/slideLayout" Target="../slideLayouts/slideLayout11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8.xml"/><Relationship Id="rId5" Type="http://schemas.openxmlformats.org/officeDocument/2006/relationships/image" Target="../media/image135.GI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9.png"/><Relationship Id="rId3" Type="http://schemas.openxmlformats.org/officeDocument/2006/relationships/notesSlide" Target="../notesSlides/notesSlide5.xml"/><Relationship Id="rId7" Type="http://schemas.openxmlformats.org/officeDocument/2006/relationships/image" Target="../media/image38.png"/><Relationship Id="rId12"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microsoft.com/office/2007/relationships/hdphoto" Target="../media/hdphoto4.wdp"/><Relationship Id="rId12"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86.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993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564816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smtClean="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151</TotalTime>
  <Words>585</Words>
  <Application>Microsoft Office PowerPoint</Application>
  <PresentationFormat>Widescreen</PresentationFormat>
  <Paragraphs>88</Paragraphs>
  <Slides>29</Slides>
  <Notes>16</Notes>
  <HiddenSlides>0</HiddenSlides>
  <MMClips>0</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29</vt:i4>
      </vt:variant>
    </vt:vector>
  </HeadingPairs>
  <TitlesOfParts>
    <vt:vector size="66" baseType="lpstr">
      <vt:lpstr>方正字迹-邢体草书繁体</vt:lpstr>
      <vt:lpstr>等线</vt:lpstr>
      <vt:lpstr>方正卡通简体</vt:lpstr>
      <vt:lpstr>UVN Mang Cau Nang</vt:lpstr>
      <vt:lpstr>UTM Guanine</vt:lpstr>
      <vt:lpstr>Calibri Light</vt:lpstr>
      <vt:lpstr>黑体</vt:lpstr>
      <vt:lpstr>#9Slide03 Kaleko 105 Round</vt:lpstr>
      <vt:lpstr>#9Slide03 Bebas Neue Bold</vt:lpstr>
      <vt:lpstr>宋体</vt:lpstr>
      <vt:lpstr>Times New Roman</vt:lpstr>
      <vt:lpstr>Arial</vt:lpstr>
      <vt:lpstr>#9Slide07 HoneyCream</vt:lpstr>
      <vt:lpstr>SVN-Newton</vt:lpstr>
      <vt:lpstr>UTM Flamenco</vt:lpstr>
      <vt:lpstr>DFGothic-EB</vt:lpstr>
      <vt:lpstr>方正光辉特粗简体</vt:lpstr>
      <vt:lpstr>Calibri</vt:lpstr>
      <vt:lpstr>UTM Beautiful Caps</vt:lpstr>
      <vt:lpstr>华康少女文字W5</vt:lpstr>
      <vt:lpstr>UTM Rockwell</vt:lpstr>
      <vt:lpstr>UTM Times</vt:lpstr>
      <vt:lpstr>UTM Seagull</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keywords>MangnonTeam</cp:keywords>
  <cp:lastModifiedBy>Nguyễn Thị Hồng Linh</cp:lastModifiedBy>
  <cp:revision>21</cp:revision>
  <dcterms:created xsi:type="dcterms:W3CDTF">2023-06-19T08:32:55Z</dcterms:created>
  <dcterms:modified xsi:type="dcterms:W3CDTF">2023-07-26T05:07:29Z</dcterms:modified>
</cp:coreProperties>
</file>