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0" r:id="rId4"/>
  </p:sldMasterIdLst>
  <p:notesMasterIdLst>
    <p:notesMasterId r:id="rId6"/>
  </p:notesMasterIdLst>
  <p:handoutMasterIdLst>
    <p:handoutMasterId r:id="rId21"/>
  </p:handoutMasterIdLst>
  <p:sldIdLst>
    <p:sldId id="284" r:id="rId5"/>
    <p:sldId id="290" r:id="rId7"/>
    <p:sldId id="285" r:id="rId8"/>
    <p:sldId id="286" r:id="rId9"/>
    <p:sldId id="287" r:id="rId10"/>
    <p:sldId id="288" r:id="rId11"/>
    <p:sldId id="289" r:id="rId12"/>
    <p:sldId id="317" r:id="rId13"/>
    <p:sldId id="258" r:id="rId14"/>
    <p:sldId id="257" r:id="rId15"/>
    <p:sldId id="341" r:id="rId16"/>
    <p:sldId id="292" r:id="rId17"/>
    <p:sldId id="319" r:id="rId18"/>
    <p:sldId id="321" r:id="rId19"/>
    <p:sldId id="34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8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3F5C393-4A2D-4F78-8995-94FA4B9F2DD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3F5C393-4A2D-4F78-8995-94FA4B9F2DD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3F5C393-4A2D-4F78-8995-94FA4B9F2DD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endParaRPr lang="vi-VN"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endParaRPr lang="vi-VN" dirty="0"/>
          </a:p>
          <a:p>
            <a:pPr lvl="2"/>
            <a:r>
              <a:rPr lang="vi-VN" dirty="0"/>
              <a:t>Mức ba</a:t>
            </a:r>
            <a:endParaRPr lang="vi-VN" dirty="0"/>
          </a:p>
          <a:p>
            <a:pPr lvl="3"/>
            <a:r>
              <a:rPr lang="vi-VN" dirty="0"/>
              <a:t>Mức bốn</a:t>
            </a:r>
            <a:endParaRPr lang="vi-VN" dirty="0"/>
          </a:p>
          <a:p>
            <a:pPr lvl="4"/>
            <a:r>
              <a:rPr lang="vi-VN" dirty="0"/>
              <a:t>Mức năm</a:t>
            </a:r>
            <a:endParaRPr lang="vi-VN" dirty="0"/>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endParaRPr lang="vi-VN" dirty="0"/>
          </a:p>
          <a:p>
            <a:pPr lvl="2"/>
            <a:r>
              <a:rPr lang="vi-VN" dirty="0"/>
              <a:t>Mức ba</a:t>
            </a:r>
            <a:endParaRPr lang="vi-VN" dirty="0"/>
          </a:p>
          <a:p>
            <a:pPr lvl="3"/>
            <a:r>
              <a:rPr lang="vi-VN" dirty="0"/>
              <a:t>Mức bốn</a:t>
            </a:r>
            <a:endParaRPr lang="vi-VN" dirty="0"/>
          </a:p>
          <a:p>
            <a:pPr lvl="4"/>
            <a:r>
              <a:rPr lang="vi-VN" dirty="0"/>
              <a:t>Mức năm</a:t>
            </a:r>
            <a:endParaRPr lang="vi-VN" dirty="0"/>
          </a:p>
        </p:txBody>
      </p:sp>
      <p:sp>
        <p:nvSpPr>
          <p:cNvPr id="4" name="Chỗ dành cho sẵn Ngày 3"/>
          <p:cNvSpPr>
            <a:spLocks noGrp="1"/>
          </p:cNvSpPr>
          <p:nvPr>
            <p:ph type="dt" sz="half" idx="10"/>
          </p:nvPr>
        </p:nvSpPr>
        <p:spPr/>
        <p:txBody>
          <a:bodyPr/>
          <a:lstStyle/>
          <a:p>
            <a:fld id="{E6FFA8D6-61CB-47CF-BA93-9D77189827BB}" type="datetime1">
              <a:rPr lang="en-US"/>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endParaRPr lang="vi-V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endParaRPr lang="vi-VN" dirty="0"/>
          </a:p>
          <a:p>
            <a:pPr lvl="2"/>
            <a:r>
              <a:rPr lang="vi-VN" dirty="0"/>
              <a:t>Mức ba</a:t>
            </a:r>
            <a:endParaRPr lang="vi-VN" dirty="0"/>
          </a:p>
          <a:p>
            <a:pPr lvl="3"/>
            <a:r>
              <a:rPr lang="vi-VN" dirty="0"/>
              <a:t>Mức bốn</a:t>
            </a:r>
            <a:endParaRPr lang="vi-VN" dirty="0"/>
          </a:p>
          <a:p>
            <a:pPr lvl="4"/>
            <a:r>
              <a:rPr lang="vi-VN" dirty="0"/>
              <a:t>Mức năm</a:t>
            </a:r>
            <a:endParaRPr lang="vi-VN" dirty="0"/>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endParaRPr lang="vi-VN" dirty="0"/>
          </a:p>
          <a:p>
            <a:pPr lvl="2"/>
            <a:r>
              <a:rPr lang="vi-VN" dirty="0"/>
              <a:t>Mức ba</a:t>
            </a:r>
            <a:endParaRPr lang="vi-VN" dirty="0"/>
          </a:p>
          <a:p>
            <a:pPr lvl="3"/>
            <a:r>
              <a:rPr lang="vi-VN" dirty="0"/>
              <a:t>Mức bốn</a:t>
            </a:r>
            <a:endParaRPr lang="vi-VN" dirty="0"/>
          </a:p>
          <a:p>
            <a:pPr lvl="4"/>
            <a:r>
              <a:rPr lang="vi-VN" dirty="0"/>
              <a:t>Mức năm</a:t>
            </a:r>
            <a:endParaRPr lang="vi-VN" dirty="0"/>
          </a:p>
        </p:txBody>
      </p:sp>
      <p:sp>
        <p:nvSpPr>
          <p:cNvPr id="5" name="Chỗ dành sẵn cho Ngày 4"/>
          <p:cNvSpPr>
            <a:spLocks noGrp="1"/>
          </p:cNvSpPr>
          <p:nvPr>
            <p:ph type="dt" sz="half" idx="10"/>
          </p:nvPr>
        </p:nvSpPr>
        <p:spPr/>
        <p:txBody>
          <a:bodyPr/>
          <a:lstStyle/>
          <a:p>
            <a:fld id="{4C1B7E7D-B1C3-4D38-A3E7-DB661474DFA3}" type="datetime1">
              <a:rPr lang="en-US"/>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endParaRPr lang="vi-VN" dirty="0"/>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endParaRPr lang="vi-VN" dirty="0"/>
          </a:p>
          <a:p>
            <a:pPr lvl="2"/>
            <a:r>
              <a:rPr lang="vi-VN" dirty="0"/>
              <a:t>Mức ba</a:t>
            </a:r>
            <a:endParaRPr lang="vi-VN" dirty="0"/>
          </a:p>
          <a:p>
            <a:pPr lvl="3"/>
            <a:r>
              <a:rPr lang="vi-VN" dirty="0"/>
              <a:t>Mức bốn</a:t>
            </a:r>
            <a:endParaRPr lang="vi-VN" dirty="0"/>
          </a:p>
          <a:p>
            <a:pPr lvl="4"/>
            <a:r>
              <a:rPr lang="vi-VN" dirty="0"/>
              <a:t>Mức năm</a:t>
            </a:r>
            <a:endParaRPr lang="vi-VN" dirty="0"/>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endParaRPr lang="vi-VN" dirty="0"/>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endParaRPr lang="vi-VN" dirty="0"/>
          </a:p>
          <a:p>
            <a:pPr lvl="2"/>
            <a:r>
              <a:rPr lang="vi-VN" dirty="0"/>
              <a:t>Mức ba</a:t>
            </a:r>
            <a:endParaRPr lang="vi-VN" dirty="0"/>
          </a:p>
          <a:p>
            <a:pPr lvl="3"/>
            <a:r>
              <a:rPr lang="vi-VN" dirty="0"/>
              <a:t>Mức bốn</a:t>
            </a:r>
            <a:endParaRPr lang="vi-VN" dirty="0"/>
          </a:p>
          <a:p>
            <a:pPr lvl="4"/>
            <a:r>
              <a:rPr lang="vi-VN" dirty="0"/>
              <a:t>Mức năm</a:t>
            </a:r>
            <a:endParaRPr lang="vi-VN" dirty="0"/>
          </a:p>
        </p:txBody>
      </p:sp>
      <p:sp>
        <p:nvSpPr>
          <p:cNvPr id="7" name="Chỗ dành sẵn cho Ngày 6"/>
          <p:cNvSpPr>
            <a:spLocks noGrp="1"/>
          </p:cNvSpPr>
          <p:nvPr>
            <p:ph type="dt" sz="half" idx="10"/>
          </p:nvPr>
        </p:nvSpPr>
        <p:spPr/>
        <p:txBody>
          <a:bodyPr/>
          <a:lstStyle/>
          <a:p>
            <a:fld id="{01665A98-BAEE-4D67-82E9-CE341A8B1BD7}" type="datetime1">
              <a:rPr lang="en-US"/>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B3F5C393-4A2D-4F78-8995-94FA4B9F2DD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endParaRPr lang="vi-VN" dirty="0"/>
          </a:p>
        </p:txBody>
      </p:sp>
      <p:sp>
        <p:nvSpPr>
          <p:cNvPr id="5" name="Chỗ dành sẵn cho Ngày 4"/>
          <p:cNvSpPr>
            <a:spLocks noGrp="1"/>
          </p:cNvSpPr>
          <p:nvPr>
            <p:ph type="dt" sz="half" idx="10"/>
          </p:nvPr>
        </p:nvSpPr>
        <p:spPr/>
        <p:txBody>
          <a:bodyPr/>
          <a:lstStyle/>
          <a:p>
            <a:fld id="{F0800FDC-A43D-4B5A-B091-F5339D0144BE}" type="datetime1">
              <a:rPr lang="en-US"/>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3F5C393-4A2D-4F78-8995-94FA4B9F2DD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3F5C393-4A2D-4F78-8995-94FA4B9F2DD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3F5C393-4A2D-4F78-8995-94FA4B9F2DD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3F5C393-4A2D-4F78-8995-94FA4B9F2DD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3F5C393-4A2D-4F78-8995-94FA4B9F2DD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3F5C393-4A2D-4F78-8995-94FA4B9F2DD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image" Target="../media/image4.jpeg"/><Relationship Id="rId10" Type="http://schemas.openxmlformats.org/officeDocument/2006/relationships/image" Target="../media/image3.jpeg"/><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2" Type="http://schemas.openxmlformats.org/officeDocument/2006/relationships/theme" Target="../theme/theme3.xml"/><Relationship Id="rId11" Type="http://schemas.openxmlformats.org/officeDocument/2006/relationships/image" Target="../media/image4.jpeg"/><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fld>
            <a:endParaRPr lang="en-US"/>
          </a:p>
        </p:txBody>
      </p:sp>
      <p:sp>
        <p:nvSpPr>
          <p:cNvPr id="7" name="TextBox 6" hidden="1"/>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endPar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endPar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pic>
        <p:nvPicPr>
          <p:cNvPr id="8" name="Picture 7" hidden="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13" name="Picture 12" descr="Shape&#10;&#10;Description automatically generated with medium confidenc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46656" y="184353"/>
            <a:ext cx="1732024" cy="17320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0"/>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endParaRPr lang="vi-VN"/>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endParaRPr lang="vi-VN"/>
          </a:p>
          <a:p>
            <a:pPr lvl="1"/>
            <a:r>
              <a:rPr lang="vi-VN"/>
              <a:t>Mức hai</a:t>
            </a:r>
            <a:endParaRPr lang="vi-VN"/>
          </a:p>
          <a:p>
            <a:pPr lvl="2"/>
            <a:r>
              <a:rPr lang="vi-VN"/>
              <a:t>Mức ba</a:t>
            </a:r>
            <a:endParaRPr lang="vi-VN"/>
          </a:p>
          <a:p>
            <a:pPr lvl="3"/>
            <a:r>
              <a:rPr lang="vi-VN"/>
              <a:t>Mức bốn</a:t>
            </a:r>
            <a:endParaRPr lang="vi-VN"/>
          </a:p>
          <a:p>
            <a:pPr lvl="4"/>
            <a:r>
              <a:rPr lang="vi-VN"/>
              <a:t>Mức năm</a:t>
            </a:r>
            <a:endParaRPr lang="vi-VN"/>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fld>
            <a:endParaRPr lang="vi-VN"/>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fld>
            <a:endParaRPr lang="zh-CN" altLang="en-US" dirty="0"/>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1.xml"/><Relationship Id="rId2" Type="http://schemas.openxmlformats.org/officeDocument/2006/relationships/image" Target="../media/image24.pn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1.xml"/><Relationship Id="rId4" Type="http://schemas.openxmlformats.org/officeDocument/2006/relationships/hyperlink" Target="https://www.facebook.com/huongthaoGADT" TargetMode="Externa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1.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8.png"/><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9" Type="http://schemas.openxmlformats.org/officeDocument/2006/relationships/audio" Target="../media/media1.mp3"/><Relationship Id="rId8" Type="http://schemas.openxmlformats.org/officeDocument/2006/relationships/slide" Target="slide7.xml"/><Relationship Id="rId7" Type="http://schemas.openxmlformats.org/officeDocument/2006/relationships/slide" Target="slide5.xml"/><Relationship Id="rId6" Type="http://schemas.openxmlformats.org/officeDocument/2006/relationships/slide" Target="slide6.xml"/><Relationship Id="rId5" Type="http://schemas.openxmlformats.org/officeDocument/2006/relationships/image" Target="../media/image8.png"/><Relationship Id="rId4" Type="http://schemas.openxmlformats.org/officeDocument/2006/relationships/slide" Target="slide4.xml"/><Relationship Id="rId3" Type="http://schemas.openxmlformats.org/officeDocument/2006/relationships/image" Target="../media/image7.png"/><Relationship Id="rId2" Type="http://schemas.openxmlformats.org/officeDocument/2006/relationships/image" Target="../media/image6.png"/><Relationship Id="rId15" Type="http://schemas.openxmlformats.org/officeDocument/2006/relationships/notesSlide" Target="../notesSlides/notesSlide3.xml"/><Relationship Id="rId14" Type="http://schemas.openxmlformats.org/officeDocument/2006/relationships/slideLayout" Target="../slideLayouts/slideLayout2.xml"/><Relationship Id="rId13" Type="http://schemas.openxmlformats.org/officeDocument/2006/relationships/image" Target="../media/image12.png"/><Relationship Id="rId12" Type="http://schemas.openxmlformats.org/officeDocument/2006/relationships/slide" Target="slide10.xml"/><Relationship Id="rId11" Type="http://schemas.openxmlformats.org/officeDocument/2006/relationships/image" Target="../media/image11.png"/><Relationship Id="rId10" Type="http://schemas.microsoft.com/office/2007/relationships/media" Target="../media/media1.mp3"/><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slide" Target="slide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4.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slide" Target="slide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5.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slide" Target="slide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6.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slide" Target="slide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9.png"/><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1.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1">
            <a:extLst>
              <a:ext uri="{28A0092B-C50C-407E-A947-70E740481C1C}">
                <a14:useLocalDpi xmlns:a14="http://schemas.microsoft.com/office/drawing/2010/main" val="0"/>
              </a:ext>
            </a:extLst>
          </a:blip>
          <a:srcRect t="9609" b="19010"/>
          <a:stretch>
            <a:fillRect/>
          </a:stretch>
        </p:blipFill>
        <p:spPr>
          <a:xfrm>
            <a:off x="-100014" y="-42862"/>
            <a:ext cx="12292013" cy="6929438"/>
          </a:xfrm>
          <a:prstGeom prst="rect">
            <a:avLst/>
          </a:prstGeom>
        </p:spPr>
      </p:pic>
      <p:pic>
        <p:nvPicPr>
          <p:cNvPr id="23" name="Picture 22"/>
          <p:cNvPicPr>
            <a:picLocks noChangeAspect="1"/>
          </p:cNvPicPr>
          <p:nvPr/>
        </p:nvPicPr>
        <p:blipFill>
          <a:blip r:embed="rId2"/>
          <a:stretch>
            <a:fillRect/>
          </a:stretch>
        </p:blipFill>
        <p:spPr>
          <a:xfrm>
            <a:off x="-98601" y="-594"/>
            <a:ext cx="12290601" cy="6858594"/>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4"/>
          <a:srcRect l="7089" t="10627" r="6819" b="4260"/>
          <a:stretch>
            <a:fillRect/>
          </a:stretch>
        </p:blipFill>
        <p:spPr>
          <a:xfrm>
            <a:off x="974788" y="1092040"/>
            <a:ext cx="750333" cy="512042"/>
          </a:xfrm>
          <a:prstGeom prst="rect">
            <a:avLst/>
          </a:prstGeom>
        </p:spPr>
      </p:pic>
      <p:pic>
        <p:nvPicPr>
          <p:cNvPr id="26" name="Picture 25"/>
          <p:cNvPicPr>
            <a:picLocks noChangeAspect="1"/>
          </p:cNvPicPr>
          <p:nvPr/>
        </p:nvPicPr>
        <p:blipFill rotWithShape="1">
          <a:blip r:embed="rId4"/>
          <a:srcRect l="7089" t="10627" r="6819" b="4260"/>
          <a:stretch>
            <a:fillRect/>
          </a:stretch>
        </p:blipFill>
        <p:spPr>
          <a:xfrm>
            <a:off x="8412367" y="494360"/>
            <a:ext cx="875825" cy="597680"/>
          </a:xfrm>
          <a:prstGeom prst="rect">
            <a:avLst/>
          </a:prstGeom>
        </p:spPr>
      </p:pic>
      <p:pic>
        <p:nvPicPr>
          <p:cNvPr id="27" name="Picture 26"/>
          <p:cNvPicPr>
            <a:picLocks noChangeAspect="1"/>
          </p:cNvPicPr>
          <p:nvPr/>
        </p:nvPicPr>
        <p:blipFill rotWithShape="1">
          <a:blip r:embed="rId4"/>
          <a:srcRect l="7089" t="10627" r="6819" b="4260"/>
          <a:stretch>
            <a:fillRect/>
          </a:stretch>
        </p:blipFill>
        <p:spPr>
          <a:xfrm>
            <a:off x="974788" y="3686894"/>
            <a:ext cx="981186" cy="669580"/>
          </a:xfrm>
          <a:prstGeom prst="rect">
            <a:avLst/>
          </a:prstGeom>
        </p:spPr>
      </p:pic>
      <p:pic>
        <p:nvPicPr>
          <p:cNvPr id="29" name="Picture 28"/>
          <p:cNvPicPr>
            <a:picLocks noChangeAspect="1"/>
          </p:cNvPicPr>
          <p:nvPr/>
        </p:nvPicPr>
        <p:blipFill rotWithShape="1">
          <a:blip r:embed="rId4"/>
          <a:srcRect l="7089" t="10627" r="6819" b="4260"/>
          <a:stretch>
            <a:fillRect/>
          </a:stretch>
        </p:blipFill>
        <p:spPr>
          <a:xfrm>
            <a:off x="3338308" y="760241"/>
            <a:ext cx="1194287" cy="815004"/>
          </a:xfrm>
          <a:prstGeom prst="rect">
            <a:avLst/>
          </a:prstGeom>
        </p:spPr>
      </p:pic>
      <p:pic>
        <p:nvPicPr>
          <p:cNvPr id="30" name="Picture 29"/>
          <p:cNvPicPr>
            <a:picLocks noChangeAspect="1"/>
          </p:cNvPicPr>
          <p:nvPr/>
        </p:nvPicPr>
        <p:blipFill rotWithShape="1">
          <a:blip r:embed="rId4"/>
          <a:srcRect l="7089" t="10627" r="6819" b="4260"/>
          <a:stretch>
            <a:fillRect/>
          </a:stretch>
        </p:blipFill>
        <p:spPr>
          <a:xfrm>
            <a:off x="4603556" y="4683839"/>
            <a:ext cx="1188246" cy="810882"/>
          </a:xfrm>
          <a:prstGeom prst="rect">
            <a:avLst/>
          </a:prstGeom>
        </p:spPr>
      </p:pic>
      <p:pic>
        <p:nvPicPr>
          <p:cNvPr id="33" name="Picture 32"/>
          <p:cNvPicPr>
            <a:picLocks noChangeAspect="1"/>
          </p:cNvPicPr>
          <p:nvPr/>
        </p:nvPicPr>
        <p:blipFill rotWithShape="1">
          <a:blip r:embed="rId4"/>
          <a:srcRect l="7089" t="10627" r="6819" b="4260"/>
          <a:stretch>
            <a:fillRect/>
          </a:stretch>
        </p:blipFill>
        <p:spPr>
          <a:xfrm>
            <a:off x="10417807" y="1473803"/>
            <a:ext cx="1109127" cy="756890"/>
          </a:xfrm>
          <a:prstGeom prst="rect">
            <a:avLst/>
          </a:prstGeom>
        </p:spPr>
      </p:pic>
      <p:pic>
        <p:nvPicPr>
          <p:cNvPr id="35" name="Picture 34"/>
          <p:cNvPicPr>
            <a:picLocks noChangeAspect="1"/>
          </p:cNvPicPr>
          <p:nvPr/>
        </p:nvPicPr>
        <p:blipFill rotWithShape="1">
          <a:blip r:embed="rId4"/>
          <a:srcRect l="7089" t="10627" r="6819" b="4260"/>
          <a:stretch>
            <a:fillRect/>
          </a:stretch>
        </p:blipFill>
        <p:spPr>
          <a:xfrm>
            <a:off x="7662034" y="3971368"/>
            <a:ext cx="750333" cy="512042"/>
          </a:xfrm>
          <a:prstGeom prst="rect">
            <a:avLst/>
          </a:prstGeom>
        </p:spPr>
      </p:pic>
      <p:pic>
        <p:nvPicPr>
          <p:cNvPr id="38" name="Picture 37"/>
          <p:cNvPicPr>
            <a:picLocks noChangeAspect="1"/>
          </p:cNvPicPr>
          <p:nvPr/>
        </p:nvPicPr>
        <p:blipFill rotWithShape="1">
          <a:blip r:embed="rId4"/>
          <a:srcRect l="7089" t="10627" r="6819" b="4260"/>
          <a:stretch>
            <a:fillRect/>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5"/>
          <a:stretch>
            <a:fillRect/>
          </a:stretch>
        </p:blipFill>
        <p:spPr>
          <a:xfrm>
            <a:off x="1955974" y="2044668"/>
            <a:ext cx="8077900" cy="3359187"/>
          </a:xfrm>
          <a:prstGeom prst="rect">
            <a:avLst/>
          </a:prstGeom>
        </p:spPr>
      </p:pic>
      <p:pic>
        <p:nvPicPr>
          <p:cNvPr id="17" name="Picture 16"/>
          <p:cNvPicPr>
            <a:picLocks noChangeAspect="1"/>
          </p:cNvPicPr>
          <p:nvPr/>
        </p:nvPicPr>
        <p:blipFill>
          <a:blip r:embed="rId6"/>
          <a:stretch>
            <a:fillRect/>
          </a:stretch>
        </p:blipFill>
        <p:spPr>
          <a:xfrm>
            <a:off x="3461385" y="-88900"/>
            <a:ext cx="5269865" cy="28740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1"/>
          <a:stretch>
            <a:fillRect/>
          </a:stretch>
        </p:blipFill>
        <p:spPr>
          <a:xfrm rot="18360000">
            <a:off x="9293860" y="-2724785"/>
            <a:ext cx="5318760" cy="6892925"/>
          </a:xfrm>
          <a:prstGeom prst="rect">
            <a:avLst/>
          </a:prstGeom>
        </p:spPr>
      </p:pic>
      <p:sp>
        <p:nvSpPr>
          <p:cNvPr id="12" name="Rounded Rectangle 3"/>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endParaRPr lang="en-US" sz="3200" dirty="0"/>
          </a:p>
        </p:txBody>
      </p:sp>
      <p:grpSp>
        <p:nvGrpSpPr>
          <p:cNvPr id="36" name="Group 35"/>
          <p:cNvGrpSpPr/>
          <p:nvPr/>
        </p:nvGrpSpPr>
        <p:grpSpPr>
          <a:xfrm>
            <a:off x="1431563" y="1707548"/>
            <a:ext cx="3568147" cy="3263197"/>
            <a:chOff x="467138" y="2693504"/>
            <a:chExt cx="3568147" cy="3263197"/>
          </a:xfrm>
        </p:grpSpPr>
        <p:sp>
          <p:nvSpPr>
            <p:cNvPr id="6" name="Rectangle: Rounded Corners 5"/>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endParaRPr lang="en-US" sz="3600" dirty="0"/>
            </a:p>
          </p:txBody>
        </p:sp>
        <p:cxnSp>
          <p:nvCxnSpPr>
            <p:cNvPr id="10" name="Straight Connector 9"/>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endParaRPr lang="en-US" sz="3600" dirty="0"/>
            </a:p>
          </p:txBody>
        </p:sp>
        <p:sp>
          <p:nvSpPr>
            <p:cNvPr id="38" name="Rectangle: Rounded Corners 37"/>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grpSp>
      <p:sp>
        <p:nvSpPr>
          <p:cNvPr id="39" name="Rectangle: Rounded Corners 38"/>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p:cNvGrpSpPr/>
          <p:nvPr/>
        </p:nvGrpSpPr>
        <p:grpSpPr>
          <a:xfrm>
            <a:off x="1431563" y="5206780"/>
            <a:ext cx="4303315" cy="584775"/>
            <a:chOff x="1431563" y="5206780"/>
            <a:chExt cx="4303315" cy="584775"/>
          </a:xfrm>
        </p:grpSpPr>
        <p:sp>
          <p:nvSpPr>
            <p:cNvPr id="40" name="TextBox 39"/>
            <p:cNvSpPr txBox="1"/>
            <p:nvPr/>
          </p:nvSpPr>
          <p:spPr>
            <a:xfrm>
              <a:off x="1431563" y="5206780"/>
              <a:ext cx="4303315" cy="584775"/>
            </a:xfrm>
            <a:prstGeom prst="rect">
              <a:avLst/>
            </a:prstGeom>
            <a:noFill/>
          </p:spPr>
          <p:txBody>
            <a:bodyPr wrap="square" rtlCol="0">
              <a:spAutoFit/>
            </a:bodyPr>
            <a:lstStyle/>
            <a:p>
              <a:r>
                <a:rPr lang="en-US" sz="3200" dirty="0"/>
                <a:t>10   +              =    14 </a:t>
              </a:r>
              <a:endParaRPr lang="en-US" sz="3200" dirty="0"/>
            </a:p>
          </p:txBody>
        </p:sp>
        <p:sp>
          <p:nvSpPr>
            <p:cNvPr id="41" name="Rectangle 40"/>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endParaRPr lang="en-US" sz="3200" dirty="0"/>
            </a:p>
          </p:txBody>
        </p:sp>
      </p:grpSp>
      <p:cxnSp>
        <p:nvCxnSpPr>
          <p:cNvPr id="47" name="Straight Connector 46"/>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endParaRPr lang="en-US" sz="3200" dirty="0"/>
          </a:p>
        </p:txBody>
      </p:sp>
      <p:sp>
        <p:nvSpPr>
          <p:cNvPr id="62" name="TextBox 61"/>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endParaRPr lang="en-US" sz="3200" dirty="0"/>
          </a:p>
        </p:txBody>
      </p:sp>
      <p:sp>
        <p:nvSpPr>
          <p:cNvPr id="64" name="TextBox 63"/>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endParaRPr lang="en-US" sz="3200" dirty="0"/>
          </a:p>
          <a:p>
            <a:r>
              <a:rPr lang="en-US" sz="3200" dirty="0"/>
              <a:t>                      14 – 10 = 4 (</a:t>
            </a:r>
            <a:r>
              <a:rPr lang="en-US" sz="3200" dirty="0" err="1"/>
              <a:t>quả</a:t>
            </a:r>
            <a:r>
              <a:rPr lang="en-US" sz="3200" dirty="0"/>
              <a:t>)</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inVertical)">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p:cNvPicPr>
            <a:picLocks noChangeAspect="1"/>
          </p:cNvPicPr>
          <p:nvPr/>
        </p:nvPicPr>
        <p:blipFill rotWithShape="1">
          <a:blip r:embed="rId2" cstate="print">
            <a:extLst>
              <a:ext uri="{28A0092B-C50C-407E-A947-70E740481C1C}">
                <a14:useLocalDpi xmlns:a14="http://schemas.microsoft.com/office/drawing/2010/main" val="0"/>
              </a:ext>
            </a:extLst>
          </a:blip>
          <a:srcRect r="81071" b="73373"/>
          <a:stretch>
            <a:fillRect/>
          </a:stretch>
        </p:blipFill>
        <p:spPr>
          <a:xfrm flipH="1">
            <a:off x="9884229" y="12189"/>
            <a:ext cx="2307771" cy="1624554"/>
          </a:xfrm>
          <a:prstGeom prst="rect">
            <a:avLst/>
          </a:prstGeom>
        </p:spPr>
      </p:pic>
      <p:pic>
        <p:nvPicPr>
          <p:cNvPr id="13" name="图片 78"/>
          <p:cNvPicPr>
            <a:picLocks noChangeAspect="1"/>
          </p:cNvPicPr>
          <p:nvPr/>
        </p:nvPicPr>
        <p:blipFill rotWithShape="1">
          <a:blip r:embed="rId2" cstate="print">
            <a:extLst>
              <a:ext uri="{28A0092B-C50C-407E-A947-70E740481C1C}">
                <a14:useLocalDpi xmlns:a14="http://schemas.microsoft.com/office/drawing/2010/main" val="0"/>
              </a:ext>
            </a:extLst>
          </a:blip>
          <a:srcRect t="62737"/>
          <a:stretch>
            <a:fillRect/>
          </a:stretch>
        </p:blipFill>
        <p:spPr>
          <a:xfrm>
            <a:off x="0" y="4584507"/>
            <a:ext cx="12192000" cy="2273493"/>
          </a:xfrm>
          <a:prstGeom prst="rect">
            <a:avLst/>
          </a:prstGeom>
        </p:spPr>
      </p:pic>
      <p:pic>
        <p:nvPicPr>
          <p:cNvPr id="14" name="图片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5" b="0" i="0" u="none" strike="noStrike" kern="0" cap="none" spc="0" normalizeH="0" baseline="0" noProof="0">
              <a:ln>
                <a:noFill/>
              </a:ln>
              <a:solidFill>
                <a:srgbClr val="1D5253"/>
              </a:solidFill>
              <a:effectLst/>
              <a:uLnTx/>
              <a:uFillTx/>
              <a:latin typeface="Times New Roman" panose="02020603050405020304"/>
              <a:ea typeface="+mn-ea"/>
              <a:cs typeface="+mn-cs"/>
            </a:endParaRPr>
          </a:p>
        </p:txBody>
      </p:sp>
      <p:sp>
        <p:nvSpPr>
          <p:cNvPr id="16" name="Rectangle 2"/>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
        <p:nvSpPr>
          <p:cNvPr id="9" name="TextBox 8"/>
          <p:cNvSpPr txBox="1"/>
          <p:nvPr/>
        </p:nvSpPr>
        <p:spPr>
          <a:xfrm>
            <a:off x="2306588" y="6348145"/>
            <a:ext cx="15992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rPr>
              <a:t>FACEBOOK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rPr>
              <a:t>Hương</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rPr>
              <a:t>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rPr>
              <a:t>Thảo</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rPr>
              <a:t>:  </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panose="020B0604020202020204"/>
                <a:hlinkClick r:id="rId4"/>
              </a:rPr>
              <a:t>https://www.facebook.com/huongthaoGADT</a:t>
            </a:r>
            <a:endPar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1"/>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2"/>
          <a:stretch>
            <a:fillRect/>
          </a:stretch>
        </p:blipFill>
        <p:spPr>
          <a:xfrm rot="18360000">
            <a:off x="9293860" y="-2724785"/>
            <a:ext cx="5318760" cy="6892925"/>
          </a:xfrm>
          <a:prstGeom prst="rect">
            <a:avLst/>
          </a:prstGeom>
        </p:spPr>
      </p:pic>
      <p:sp>
        <p:nvSpPr>
          <p:cNvPr id="12" name="Rounded Rectangle 3"/>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0" cap="none" spc="0" normalizeH="0" baseline="0" noProof="0" dirty="0">
              <a:ln>
                <a:noFill/>
              </a:ln>
              <a:solidFill>
                <a:srgbClr val="FF0000"/>
              </a:solidFill>
              <a:effectLst/>
              <a:uLnTx/>
              <a:uFillTx/>
              <a:latin typeface="Times New Roman" panose="02020603050405020304"/>
              <a:ea typeface="+mn-ea"/>
              <a:cs typeface="+mn-cs"/>
            </a:endParaRPr>
          </a:p>
        </p:txBody>
      </p:sp>
      <p:sp>
        <p:nvSpPr>
          <p:cNvPr id="14" name="Rounded Rectangle 20"/>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p:cNvGrpSpPr/>
          <p:nvPr/>
        </p:nvGrpSpPr>
        <p:grpSpPr>
          <a:xfrm>
            <a:off x="365485" y="1712837"/>
            <a:ext cx="4999383" cy="1924824"/>
            <a:chOff x="625730" y="2080646"/>
            <a:chExt cx="4999383" cy="1924824"/>
          </a:xfrm>
        </p:grpSpPr>
        <p:sp>
          <p:nvSpPr>
            <p:cNvPr id="15" name="Rectangle 14"/>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endParaRPr lang="en-US" sz="3200" dirty="0"/>
            </a:p>
            <a:p>
              <a:pPr algn="ctr"/>
              <a:r>
                <a:rPr lang="en-US" sz="3200" dirty="0"/>
                <a:t>              26 – 10 = 16</a:t>
              </a:r>
              <a:endParaRPr lang="en-US" sz="3200" dirty="0"/>
            </a:p>
          </p:txBody>
        </p:sp>
        <p:sp>
          <p:nvSpPr>
            <p:cNvPr id="3" name="Rectangle 2"/>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endParaRPr lang="en-US" sz="4000" dirty="0"/>
            </a:p>
          </p:txBody>
        </p:sp>
      </p:grpSp>
      <p:grpSp>
        <p:nvGrpSpPr>
          <p:cNvPr id="9" name="Group 8"/>
          <p:cNvGrpSpPr/>
          <p:nvPr/>
        </p:nvGrpSpPr>
        <p:grpSpPr>
          <a:xfrm>
            <a:off x="6471024" y="2165945"/>
            <a:ext cx="5572539" cy="1569660"/>
            <a:chOff x="5914433" y="1788258"/>
            <a:chExt cx="5572539" cy="1569660"/>
          </a:xfrm>
        </p:grpSpPr>
        <p:sp>
          <p:nvSpPr>
            <p:cNvPr id="7" name="TextBox 6"/>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endParaRPr lang="en-US" sz="3200" dirty="0"/>
            </a:p>
            <a:p>
              <a:pPr marL="514350" indent="-514350">
                <a:buAutoNum type="alphaLcParenR"/>
              </a:pPr>
              <a:r>
                <a:rPr lang="en-US" sz="3200" dirty="0"/>
                <a:t>      + 15 = 25</a:t>
              </a:r>
              <a:endParaRPr lang="en-US" sz="3200" dirty="0"/>
            </a:p>
            <a:p>
              <a:pPr marL="514350" indent="-514350">
                <a:buAutoNum type="alphaLcParenR"/>
              </a:pPr>
              <a:r>
                <a:rPr lang="en-US" sz="3200" dirty="0"/>
                <a:t>14  +        = 28 </a:t>
              </a:r>
              <a:endParaRPr lang="en-US" sz="3200" dirty="0"/>
            </a:p>
          </p:txBody>
        </p:sp>
        <p:sp>
          <p:nvSpPr>
            <p:cNvPr id="8" name="Rectangle: Rounded Corners 7"/>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endParaRPr lang="en-US" sz="3600" dirty="0"/>
            </a:p>
          </p:txBody>
        </p:sp>
        <p:sp>
          <p:nvSpPr>
            <p:cNvPr id="21" name="Rectangle: Rounded Corners 20"/>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endParaRPr lang="en-US" sz="3600" dirty="0"/>
            </a:p>
          </p:txBody>
        </p:sp>
        <p:sp>
          <p:nvSpPr>
            <p:cNvPr id="23" name="Rectangle: Rounded Corners 22"/>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endParaRPr lang="en-US" sz="3600" dirty="0"/>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grpSp>
        <p:nvGrpSpPr>
          <p:cNvPr id="17" name="Group 16"/>
          <p:cNvGrpSpPr/>
          <p:nvPr/>
        </p:nvGrpSpPr>
        <p:grpSpPr>
          <a:xfrm>
            <a:off x="7551217" y="4179147"/>
            <a:ext cx="2618643" cy="1442375"/>
            <a:chOff x="7551217" y="4179147"/>
            <a:chExt cx="2618643" cy="1442375"/>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3" name="TextBox 12"/>
            <p:cNvSpPr txBox="1"/>
            <p:nvPr/>
          </p:nvSpPr>
          <p:spPr>
            <a:xfrm rot="1398626">
              <a:off x="7860711" y="4179147"/>
              <a:ext cx="1849819" cy="1077218"/>
            </a:xfrm>
            <a:prstGeom prst="rect">
              <a:avLst/>
            </a:prstGeom>
            <a:noFill/>
          </p:spPr>
          <p:txBody>
            <a:bodyPr wrap="square" rtlCol="0">
              <a:spAutoFit/>
            </a:bodyPr>
            <a:lstStyle/>
            <a:p>
              <a:pPr algn="ctr"/>
              <a:r>
                <a:rPr lang="en-US" sz="3200" b="1" dirty="0" err="1"/>
                <a:t>Làm</a:t>
              </a:r>
              <a:r>
                <a:rPr lang="en-US" sz="3200" b="1" dirty="0"/>
                <a:t> </a:t>
              </a:r>
              <a:r>
                <a:rPr lang="en-US" sz="3200" b="1" dirty="0" err="1"/>
                <a:t>vào</a:t>
              </a:r>
              <a:r>
                <a:rPr lang="en-US" sz="3200" b="1" dirty="0"/>
                <a:t> </a:t>
              </a:r>
              <a:r>
                <a:rPr lang="en-US" sz="3200" b="1" dirty="0" err="1"/>
                <a:t>bảng</a:t>
              </a:r>
              <a:r>
                <a:rPr lang="en-US" sz="3200" b="1" dirty="0"/>
                <a:t> con</a:t>
              </a:r>
              <a:endParaRPr lang="en-US" sz="3200" b="1" dirty="0"/>
            </a:p>
          </p:txBody>
        </p:sp>
      </p:grpSp>
      <p:sp>
        <p:nvSpPr>
          <p:cNvPr id="6" name="Rectangle 5"/>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endParaRPr lang="en-US" sz="2400" b="1" dirty="0">
              <a:solidFill>
                <a:srgbClr val="FF0000"/>
              </a:solidFill>
              <a:latin typeface="Arial" panose="020B0604020202020204" pitchFamily="34" charset="0"/>
              <a:cs typeface="Arial" panose="020B0604020202020204" pitchFamily="34" charset="0"/>
            </a:endParaRPr>
          </a:p>
        </p:txBody>
      </p:sp>
      <p:sp>
        <p:nvSpPr>
          <p:cNvPr id="19" name="Rectangle 18"/>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endParaRPr lang="en-US" sz="2400" b="1" dirty="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endParaRPr lang="en-U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a:ea typeface="+mn-ea"/>
              <a:cs typeface="+mn-cs"/>
            </a:endParaRPr>
          </a:p>
        </p:txBody>
      </p:sp>
      <p:sp>
        <p:nvSpPr>
          <p:cNvPr id="32" name="ชื่อเรื่อง 826"/>
          <p:cNvSpPr txBox="1"/>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endParaRPr kumimoji="0" lang="en-US" sz="5400" b="0" i="0" u="none" strike="noStrike" kern="1200" cap="none" spc="0" normalizeH="0" baseline="0" noProof="0" dirty="0">
              <a:ln>
                <a:noFill/>
              </a:ln>
              <a:solidFill>
                <a:srgbClr val="5E2700"/>
              </a:solidFill>
              <a:effectLst/>
              <a:uLnTx/>
              <a:uFillTx/>
              <a:latin typeface="Itim"/>
              <a:ea typeface="+mn-ea"/>
              <a:cs typeface="Itim"/>
            </a:endParaRPr>
          </a:p>
        </p:txBody>
      </p:sp>
      <p:graphicFrame>
        <p:nvGraphicFramePr>
          <p:cNvPr id="34" name="Table 2"/>
          <p:cNvGraphicFramePr>
            <a:graphicFrameLocks noGrp="1"/>
          </p:cNvGraphicFramePr>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gridCol w="1533525"/>
                <a:gridCol w="1562100"/>
                <a:gridCol w="1695450"/>
                <a:gridCol w="1590675"/>
                <a:gridCol w="1381128"/>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endParaRPr lang="en-US" sz="3600" b="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endParaRPr lang="en-US" sz="3600" b="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endParaRPr lang="en-US" sz="3600" b="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endParaRPr lang="en-US" sz="3600" b="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endParaRPr lang="en-US" sz="3600" b="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endParaRPr lang="en-US" sz="360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endParaRPr lang="en-US" sz="360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endParaRPr lang="en-US" sz="360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endParaRPr lang="en-US" sz="360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endParaRPr lang="en-US" sz="360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endParaRPr lang="en-US" sz="360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endParaRPr lang="en-US" sz="360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endParaRPr lang="en-US" sz="360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endParaRPr lang="en-US" sz="360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endParaRPr lang="en-US" sz="3600"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6" name="Rectangle 35"/>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endParaRPr lang="en-US" sz="3200" b="1" dirty="0">
              <a:solidFill>
                <a:schemeClr val="tx2"/>
              </a:solidFill>
              <a:latin typeface="Arial" panose="020B0604020202020204" pitchFamily="34" charset="0"/>
              <a:cs typeface="Arial" panose="020B0604020202020204" pitchFamily="34" charset="0"/>
            </a:endParaRPr>
          </a:p>
        </p:txBody>
      </p:sp>
      <p:sp>
        <p:nvSpPr>
          <p:cNvPr id="2" name="Rectangle: Rounded Corners 1"/>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endParaRPr lang="en-US" sz="3600" b="1" dirty="0">
              <a:solidFill>
                <a:srgbClr val="FF0000"/>
              </a:solidFill>
              <a:latin typeface="Arial" panose="020B0604020202020204" pitchFamily="34" charset="0"/>
              <a:cs typeface="Arial" panose="020B0604020202020204" pitchFamily="34" charset="0"/>
            </a:endParaRPr>
          </a:p>
        </p:txBody>
      </p:sp>
      <p:sp>
        <p:nvSpPr>
          <p:cNvPr id="37" name="Rectangle: Rounded Corners 36"/>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endParaRPr lang="en-US" sz="3600" b="1" dirty="0">
              <a:solidFill>
                <a:srgbClr val="FF0000"/>
              </a:solidFill>
              <a:latin typeface="Arial" panose="020B0604020202020204" pitchFamily="34" charset="0"/>
              <a:cs typeface="Arial" panose="020B0604020202020204" pitchFamily="34" charset="0"/>
            </a:endParaRPr>
          </a:p>
        </p:txBody>
      </p:sp>
      <p:sp>
        <p:nvSpPr>
          <p:cNvPr id="38" name="Rectangle: Rounded Corners 37"/>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endParaRPr lang="en-US" sz="3600" b="1" dirty="0">
              <a:solidFill>
                <a:srgbClr val="FF0000"/>
              </a:solidFill>
              <a:latin typeface="Arial" panose="020B0604020202020204" pitchFamily="34" charset="0"/>
              <a:cs typeface="Arial" panose="020B0604020202020204" pitchFamily="34" charset="0"/>
            </a:endParaRPr>
          </a:p>
        </p:txBody>
      </p:sp>
      <p:sp>
        <p:nvSpPr>
          <p:cNvPr id="39" name="Rectangle: Rounded Corners 38"/>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endParaRPr lang="en-US" sz="36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a:ea typeface="+mn-ea"/>
              <a:cs typeface="+mn-cs"/>
            </a:endParaRPr>
          </a:p>
        </p:txBody>
      </p:sp>
      <p:sp>
        <p:nvSpPr>
          <p:cNvPr id="16" name="Oval 15"/>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endParaRPr kumimoji="0" lang="en-US" sz="5400" b="0" i="0" u="none" strike="noStrike" kern="1200" cap="none" spc="0" normalizeH="0" baseline="0" noProof="0" dirty="0">
              <a:ln>
                <a:noFill/>
              </a:ln>
              <a:solidFill>
                <a:srgbClr val="5E2700"/>
              </a:solidFill>
              <a:effectLst/>
              <a:uLnTx/>
              <a:uFillTx/>
              <a:latin typeface="Itim"/>
              <a:ea typeface="+mn-ea"/>
              <a:cs typeface="Itim"/>
            </a:endParaRPr>
          </a:p>
        </p:txBody>
      </p:sp>
      <p:sp>
        <p:nvSpPr>
          <p:cNvPr id="3" name="TextBox 2"/>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p:cNvSpPr txBox="1"/>
          <p:nvPr/>
        </p:nvSpPr>
        <p:spPr>
          <a:xfrm>
            <a:off x="-350581" y="2828469"/>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Tổng</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p:cNvSpPr txBox="1"/>
          <p:nvPr/>
        </p:nvSpPr>
        <p:spPr>
          <a:xfrm>
            <a:off x="-350581" y="441768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2:.?..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2" name="TextBox 31"/>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endParaRPr lang="en-US" sz="3200" dirty="0">
              <a:solidFill>
                <a:srgbClr val="FF0000"/>
              </a:solidFill>
              <a:latin typeface="Arial" panose="020B0604020202020204" pitchFamily="34" charset="0"/>
              <a:cs typeface="Arial" panose="020B0604020202020204" pitchFamily="34" charset="0"/>
            </a:endParaRPr>
          </a:p>
        </p:txBody>
      </p:sp>
      <p:sp>
        <p:nvSpPr>
          <p:cNvPr id="34" name="TextBox 33"/>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endParaRPr lang="en-US" sz="3200" dirty="0">
              <a:solidFill>
                <a:srgbClr val="FF0000"/>
              </a:solidFill>
              <a:latin typeface="Arial" panose="020B0604020202020204" pitchFamily="34" charset="0"/>
              <a:cs typeface="Arial" panose="020B0604020202020204" pitchFamily="34" charset="0"/>
            </a:endParaRPr>
          </a:p>
        </p:txBody>
      </p:sp>
      <p:sp>
        <p:nvSpPr>
          <p:cNvPr id="35" name="TextBox 34"/>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rotWithShape="1">
          <a:blip r:embed="rId1">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1" fmla="*/ 462425 w 4256720"/>
              <a:gd name="connsiteY0-2" fmla="*/ 815558 h 1345919"/>
              <a:gd name="connsiteX1-3" fmla="*/ 212836 w 4256720"/>
              <a:gd name="connsiteY1-4" fmla="*/ 790727 h 1345919"/>
              <a:gd name="connsiteX2-5" fmla="*/ 682651 w 4256720"/>
              <a:gd name="connsiteY2-6" fmla="*/ 1087296 h 1345919"/>
              <a:gd name="connsiteX3-7" fmla="*/ 573474 w 4256720"/>
              <a:gd name="connsiteY3-8" fmla="*/ 1099167 h 1345919"/>
              <a:gd name="connsiteX4-9" fmla="*/ 1623662 w 4256720"/>
              <a:gd name="connsiteY4-10" fmla="*/ 1217869 h 1345919"/>
              <a:gd name="connsiteX5-11" fmla="*/ 1557841 w 4256720"/>
              <a:gd name="connsiteY5-12" fmla="*/ 1163659 h 1345919"/>
              <a:gd name="connsiteX6-13" fmla="*/ 2840473 w 4256720"/>
              <a:gd name="connsiteY6-14" fmla="*/ 1082685 h 1345919"/>
              <a:gd name="connsiteX7-15" fmla="*/ 2814164 w 4256720"/>
              <a:gd name="connsiteY7-16" fmla="*/ 1142161 h 1345919"/>
              <a:gd name="connsiteX8-17" fmla="*/ 3362907 w 4256720"/>
              <a:gd name="connsiteY8-18" fmla="*/ 715144 h 1345919"/>
              <a:gd name="connsiteX9-19" fmla="*/ 3683245 w 4256720"/>
              <a:gd name="connsiteY9-20" fmla="*/ 937469 h 1345919"/>
              <a:gd name="connsiteX10-21" fmla="*/ 4118573 w 4256720"/>
              <a:gd name="connsiteY10-22" fmla="*/ 478362 h 1345919"/>
              <a:gd name="connsiteX11-23" fmla="*/ 3975894 w 4256720"/>
              <a:gd name="connsiteY11-24" fmla="*/ 561734 h 1345919"/>
              <a:gd name="connsiteX12-25" fmla="*/ 3776262 w 4256720"/>
              <a:gd name="connsiteY12-26" fmla="*/ 169049 h 1345919"/>
              <a:gd name="connsiteX13-27" fmla="*/ 3783751 w 4256720"/>
              <a:gd name="connsiteY13-28" fmla="*/ 208430 h 1345919"/>
              <a:gd name="connsiteX14-29" fmla="*/ 2865206 w 4256720"/>
              <a:gd name="connsiteY14-30" fmla="*/ 123126 h 1345919"/>
              <a:gd name="connsiteX15-31" fmla="*/ 2938319 w 4256720"/>
              <a:gd name="connsiteY15-32" fmla="*/ 72903 h 1345919"/>
              <a:gd name="connsiteX16-33" fmla="*/ 2181667 w 4256720"/>
              <a:gd name="connsiteY16-34" fmla="*/ 147054 h 1345919"/>
              <a:gd name="connsiteX17-35" fmla="*/ 2217041 w 4256720"/>
              <a:gd name="connsiteY17-36" fmla="*/ 103747 h 1345919"/>
              <a:gd name="connsiteX18-37" fmla="*/ 1379492 w 4256720"/>
              <a:gd name="connsiteY18-38" fmla="*/ 161759 h 1345919"/>
              <a:gd name="connsiteX19-39" fmla="*/ 1507588 w 4256720"/>
              <a:gd name="connsiteY19-40" fmla="*/ 203757 h 1345919"/>
              <a:gd name="connsiteX20-41" fmla="*/ 406654 w 4256720"/>
              <a:gd name="connsiteY20-42" fmla="*/ 491914 h 1345919"/>
              <a:gd name="connsiteX21-43" fmla="*/ 384287 w 4256720"/>
              <a:gd name="connsiteY21-44" fmla="*/ 447705 h 13459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panose="02020603050405020304"/>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panose="02020603050405020304"/>
              <a:ea typeface="+mn-ea"/>
              <a:cs typeface="+mn-cs"/>
            </a:endParaRPr>
          </a:p>
        </p:txBody>
      </p:sp>
      <p:pic>
        <p:nvPicPr>
          <p:cNvPr id="10" name="Picture 9" descr="A picture containing vector graphics, businesscard&#10;&#10;Description automatically generated"/>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1">
            <a:extLst>
              <a:ext uri="{28A0092B-C50C-407E-A947-70E740481C1C}">
                <a14:useLocalDpi xmlns:a14="http://schemas.microsoft.com/office/drawing/2010/main" val="0"/>
              </a:ext>
            </a:extLst>
          </a:blip>
          <a:srcRect t="9609" b="19010"/>
          <a:stretch>
            <a:fillRect/>
          </a:stretch>
        </p:blipFill>
        <p:spPr>
          <a:xfrm>
            <a:off x="-100014" y="-42862"/>
            <a:ext cx="12292013" cy="6929438"/>
          </a:xfrm>
          <a:prstGeom prst="rect">
            <a:avLst/>
          </a:prstGeom>
        </p:spPr>
      </p:pic>
      <p:pic>
        <p:nvPicPr>
          <p:cNvPr id="23" name="Picture 22"/>
          <p:cNvPicPr>
            <a:picLocks noChangeAspect="1"/>
          </p:cNvPicPr>
          <p:nvPr/>
        </p:nvPicPr>
        <p:blipFill>
          <a:blip r:embed="rId2"/>
          <a:stretch>
            <a:fillRect/>
          </a:stretch>
        </p:blipFill>
        <p:spPr>
          <a:xfrm>
            <a:off x="-98601" y="-594"/>
            <a:ext cx="12290601" cy="6858594"/>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4"/>
          <a:srcRect l="7089" t="10627" r="6819" b="4260"/>
          <a:stretch>
            <a:fillRect/>
          </a:stretch>
        </p:blipFill>
        <p:spPr>
          <a:xfrm>
            <a:off x="974788" y="1092040"/>
            <a:ext cx="750333" cy="512042"/>
          </a:xfrm>
          <a:prstGeom prst="rect">
            <a:avLst/>
          </a:prstGeom>
        </p:spPr>
      </p:pic>
      <p:pic>
        <p:nvPicPr>
          <p:cNvPr id="26" name="Picture 25"/>
          <p:cNvPicPr>
            <a:picLocks noChangeAspect="1"/>
          </p:cNvPicPr>
          <p:nvPr/>
        </p:nvPicPr>
        <p:blipFill rotWithShape="1">
          <a:blip r:embed="rId4"/>
          <a:srcRect l="7089" t="10627" r="6819" b="4260"/>
          <a:stretch>
            <a:fillRect/>
          </a:stretch>
        </p:blipFill>
        <p:spPr>
          <a:xfrm>
            <a:off x="8412367" y="494360"/>
            <a:ext cx="875825" cy="597680"/>
          </a:xfrm>
          <a:prstGeom prst="rect">
            <a:avLst/>
          </a:prstGeom>
        </p:spPr>
      </p:pic>
      <p:pic>
        <p:nvPicPr>
          <p:cNvPr id="27" name="Picture 26"/>
          <p:cNvPicPr>
            <a:picLocks noChangeAspect="1"/>
          </p:cNvPicPr>
          <p:nvPr/>
        </p:nvPicPr>
        <p:blipFill rotWithShape="1">
          <a:blip r:embed="rId4"/>
          <a:srcRect l="7089" t="10627" r="6819" b="4260"/>
          <a:stretch>
            <a:fillRect/>
          </a:stretch>
        </p:blipFill>
        <p:spPr>
          <a:xfrm>
            <a:off x="974788" y="3686894"/>
            <a:ext cx="981186" cy="669580"/>
          </a:xfrm>
          <a:prstGeom prst="rect">
            <a:avLst/>
          </a:prstGeom>
        </p:spPr>
      </p:pic>
      <p:pic>
        <p:nvPicPr>
          <p:cNvPr id="29" name="Picture 28"/>
          <p:cNvPicPr>
            <a:picLocks noChangeAspect="1"/>
          </p:cNvPicPr>
          <p:nvPr/>
        </p:nvPicPr>
        <p:blipFill rotWithShape="1">
          <a:blip r:embed="rId4"/>
          <a:srcRect l="7089" t="10627" r="6819" b="4260"/>
          <a:stretch>
            <a:fillRect/>
          </a:stretch>
        </p:blipFill>
        <p:spPr>
          <a:xfrm>
            <a:off x="3338308" y="760241"/>
            <a:ext cx="1194287" cy="815004"/>
          </a:xfrm>
          <a:prstGeom prst="rect">
            <a:avLst/>
          </a:prstGeom>
        </p:spPr>
      </p:pic>
      <p:pic>
        <p:nvPicPr>
          <p:cNvPr id="30" name="Picture 29"/>
          <p:cNvPicPr>
            <a:picLocks noChangeAspect="1"/>
          </p:cNvPicPr>
          <p:nvPr/>
        </p:nvPicPr>
        <p:blipFill rotWithShape="1">
          <a:blip r:embed="rId4"/>
          <a:srcRect l="7089" t="10627" r="6819" b="4260"/>
          <a:stretch>
            <a:fillRect/>
          </a:stretch>
        </p:blipFill>
        <p:spPr>
          <a:xfrm>
            <a:off x="4603556" y="4683839"/>
            <a:ext cx="1188246" cy="810882"/>
          </a:xfrm>
          <a:prstGeom prst="rect">
            <a:avLst/>
          </a:prstGeom>
        </p:spPr>
      </p:pic>
      <p:pic>
        <p:nvPicPr>
          <p:cNvPr id="33" name="Picture 32"/>
          <p:cNvPicPr>
            <a:picLocks noChangeAspect="1"/>
          </p:cNvPicPr>
          <p:nvPr/>
        </p:nvPicPr>
        <p:blipFill rotWithShape="1">
          <a:blip r:embed="rId4"/>
          <a:srcRect l="7089" t="10627" r="6819" b="4260"/>
          <a:stretch>
            <a:fillRect/>
          </a:stretch>
        </p:blipFill>
        <p:spPr>
          <a:xfrm>
            <a:off x="10417807" y="1473803"/>
            <a:ext cx="1109127" cy="756890"/>
          </a:xfrm>
          <a:prstGeom prst="rect">
            <a:avLst/>
          </a:prstGeom>
        </p:spPr>
      </p:pic>
      <p:pic>
        <p:nvPicPr>
          <p:cNvPr id="35" name="Picture 34"/>
          <p:cNvPicPr>
            <a:picLocks noChangeAspect="1"/>
          </p:cNvPicPr>
          <p:nvPr/>
        </p:nvPicPr>
        <p:blipFill rotWithShape="1">
          <a:blip r:embed="rId4"/>
          <a:srcRect l="7089" t="10627" r="6819" b="4260"/>
          <a:stretch>
            <a:fillRect/>
          </a:stretch>
        </p:blipFill>
        <p:spPr>
          <a:xfrm>
            <a:off x="7662034" y="3971368"/>
            <a:ext cx="750333" cy="512042"/>
          </a:xfrm>
          <a:prstGeom prst="rect">
            <a:avLst/>
          </a:prstGeom>
        </p:spPr>
      </p:pic>
      <p:pic>
        <p:nvPicPr>
          <p:cNvPr id="38" name="Picture 37"/>
          <p:cNvPicPr>
            <a:picLocks noChangeAspect="1"/>
          </p:cNvPicPr>
          <p:nvPr/>
        </p:nvPicPr>
        <p:blipFill rotWithShape="1">
          <a:blip r:embed="rId4"/>
          <a:srcRect l="7089" t="10627" r="6819" b="4260"/>
          <a:stretch>
            <a:fillRect/>
          </a:stretch>
        </p:blipFill>
        <p:spPr>
          <a:xfrm>
            <a:off x="8047915" y="1134308"/>
            <a:ext cx="1188246" cy="810882"/>
          </a:xfrm>
          <a:prstGeom prst="rect">
            <a:avLst/>
          </a:prstGeom>
        </p:spPr>
      </p:pic>
      <p:grpSp>
        <p:nvGrpSpPr>
          <p:cNvPr id="16" name="Group 15"/>
          <p:cNvGrpSpPr/>
          <p:nvPr/>
        </p:nvGrpSpPr>
        <p:grpSpPr>
          <a:xfrm>
            <a:off x="1403540" y="1286658"/>
            <a:ext cx="8637358" cy="4146275"/>
            <a:chOff x="1403540" y="1286658"/>
            <a:chExt cx="8637358" cy="4146275"/>
          </a:xfrm>
        </p:grpSpPr>
        <p:sp>
          <p:nvSpPr>
            <p:cNvPr id="17" name="Rounded Rectangle 23"/>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1">
            <a:extLst>
              <a:ext uri="{28A0092B-C50C-407E-A947-70E740481C1C}">
                <a14:useLocalDpi xmlns:a14="http://schemas.microsoft.com/office/drawing/2010/main" val="0"/>
              </a:ext>
            </a:extLst>
          </a:blip>
          <a:srcRect t="9609" b="19010"/>
          <a:stretch>
            <a:fillRect/>
          </a:stretch>
        </p:blipFill>
        <p:spPr>
          <a:xfrm>
            <a:off x="0" y="-71438"/>
            <a:ext cx="12292013" cy="6929438"/>
          </a:xfrm>
          <a:prstGeom prst="rect">
            <a:avLst/>
          </a:prstGeom>
        </p:spPr>
      </p:pic>
      <p:pic>
        <p:nvPicPr>
          <p:cNvPr id="48" name="Picture 47"/>
          <p:cNvPicPr>
            <a:picLocks noChangeAspect="1"/>
          </p:cNvPicPr>
          <p:nvPr/>
        </p:nvPicPr>
        <p:blipFill>
          <a:blip r:embed="rId2"/>
          <a:stretch>
            <a:fillRect/>
          </a:stretch>
        </p:blipFill>
        <p:spPr>
          <a:xfrm>
            <a:off x="1412" y="0"/>
            <a:ext cx="12290601" cy="6858594"/>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4" action="ppaction://hlinksldjump"/>
          </p:cNvPr>
          <p:cNvPicPr>
            <a:picLocks noChangeAspect="1"/>
          </p:cNvPicPr>
          <p:nvPr/>
        </p:nvPicPr>
        <p:blipFill rotWithShape="1">
          <a:blip r:embed="rId5"/>
          <a:srcRect l="7089" t="10627" r="6819" b="4260"/>
          <a:stretch>
            <a:fillRect/>
          </a:stretch>
        </p:blipFill>
        <p:spPr>
          <a:xfrm>
            <a:off x="3231987" y="642481"/>
            <a:ext cx="1188246" cy="810882"/>
          </a:xfrm>
          <a:prstGeom prst="rect">
            <a:avLst/>
          </a:prstGeom>
        </p:spPr>
      </p:pic>
      <p:pic>
        <p:nvPicPr>
          <p:cNvPr id="10" name="Picture 9">
            <a:hlinkClick r:id="rId6" action="ppaction://hlinksldjump"/>
          </p:cNvPr>
          <p:cNvPicPr>
            <a:picLocks noChangeAspect="1"/>
          </p:cNvPicPr>
          <p:nvPr/>
        </p:nvPicPr>
        <p:blipFill rotWithShape="1">
          <a:blip r:embed="rId5"/>
          <a:srcRect l="7089" t="10627" r="6819" b="4260"/>
          <a:stretch>
            <a:fillRect/>
          </a:stretch>
        </p:blipFill>
        <p:spPr>
          <a:xfrm>
            <a:off x="2728288" y="3980035"/>
            <a:ext cx="1188246" cy="810882"/>
          </a:xfrm>
          <a:prstGeom prst="rect">
            <a:avLst/>
          </a:prstGeom>
        </p:spPr>
      </p:pic>
      <p:pic>
        <p:nvPicPr>
          <p:cNvPr id="11" name="Picture 10">
            <a:hlinkClick r:id="rId7" action="ppaction://hlinksldjump"/>
          </p:cNvPr>
          <p:cNvPicPr>
            <a:picLocks noChangeAspect="1"/>
          </p:cNvPicPr>
          <p:nvPr/>
        </p:nvPicPr>
        <p:blipFill rotWithShape="1">
          <a:blip r:embed="rId5"/>
          <a:srcRect l="7089" t="10627" r="6819" b="4260"/>
          <a:stretch>
            <a:fillRect/>
          </a:stretch>
        </p:blipFill>
        <p:spPr>
          <a:xfrm>
            <a:off x="6821112" y="3988014"/>
            <a:ext cx="1188246" cy="810882"/>
          </a:xfrm>
          <a:prstGeom prst="rect">
            <a:avLst/>
          </a:prstGeom>
        </p:spPr>
      </p:pic>
      <p:pic>
        <p:nvPicPr>
          <p:cNvPr id="22" name="Picture 21">
            <a:hlinkClick r:id="rId8" action="ppaction://hlinksldjump"/>
          </p:cNvPr>
          <p:cNvPicPr>
            <a:picLocks noChangeAspect="1"/>
          </p:cNvPicPr>
          <p:nvPr/>
        </p:nvPicPr>
        <p:blipFill rotWithShape="1">
          <a:blip r:embed="rId5"/>
          <a:srcRect l="7089" t="10627" r="6819" b="4260"/>
          <a:stretch>
            <a:fillRect/>
          </a:stretch>
        </p:blipFill>
        <p:spPr>
          <a:xfrm>
            <a:off x="7644842" y="1218124"/>
            <a:ext cx="1188246" cy="810882"/>
          </a:xfrm>
          <a:prstGeom prst="rect">
            <a:avLst/>
          </a:prstGeom>
        </p:spPr>
      </p:pic>
      <p:pic>
        <p:nvPicPr>
          <p:cNvPr id="2" name="Tieng-yeah-tre-con-www_nhacchuongvui_com">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a:stretch>
            <a:fillRect/>
          </a:stretch>
        </p:blipFill>
        <p:spPr>
          <a:xfrm>
            <a:off x="5486400" y="7843684"/>
            <a:ext cx="609600" cy="609600"/>
          </a:xfrm>
          <a:prstGeom prst="rect">
            <a:avLst/>
          </a:prstGeom>
        </p:spPr>
      </p:pic>
      <p:pic>
        <p:nvPicPr>
          <p:cNvPr id="63" name="13 Imagen">
            <a:hlinkClick r:id="rId12" action="ppaction://hlinksldjump"/>
          </p:cNvPr>
          <p:cNvPicPr>
            <a:picLocks noChangeAspect="1"/>
          </p:cNvPicPr>
          <p:nvPr/>
        </p:nvPicPr>
        <p:blipFill>
          <a:blip r:embed="rId13"/>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1">
            <a:extLst>
              <a:ext uri="{28A0092B-C50C-407E-A947-70E740481C1C}">
                <a14:useLocalDpi xmlns:a14="http://schemas.microsoft.com/office/drawing/2010/main" val="0"/>
              </a:ext>
            </a:extLst>
          </a:blip>
          <a:srcRect t="9609" b="19010"/>
          <a:stretch>
            <a:fillRect/>
          </a:stretch>
        </p:blipFill>
        <p:spPr>
          <a:xfrm>
            <a:off x="-100014" y="-42862"/>
            <a:ext cx="12292013" cy="6929438"/>
          </a:xfrm>
          <a:prstGeom prst="rect">
            <a:avLst/>
          </a:prstGeom>
        </p:spPr>
      </p:pic>
      <p:pic>
        <p:nvPicPr>
          <p:cNvPr id="23" name="Picture 22"/>
          <p:cNvPicPr>
            <a:picLocks noChangeAspect="1"/>
          </p:cNvPicPr>
          <p:nvPr/>
        </p:nvPicPr>
        <p:blipFill>
          <a:blip r:embed="rId2"/>
          <a:stretch>
            <a:fillRect/>
          </a:stretch>
        </p:blipFill>
        <p:spPr>
          <a:xfrm>
            <a:off x="-98601" y="-594"/>
            <a:ext cx="12290601" cy="6858594"/>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endPar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endPar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5"/>
          <a:srcRect t="9880" b="18625"/>
          <a:stretch>
            <a:fillRect/>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endPar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endPar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endPar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7" action="ppaction://hlinksldjump"/>
          </p:cNvPr>
          <p:cNvPicPr>
            <a:picLocks noChangeAspect="1"/>
          </p:cNvPicPr>
          <p:nvPr/>
        </p:nvPicPr>
        <p:blipFill>
          <a:blip r:embed="rId8"/>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1">
            <a:extLst>
              <a:ext uri="{28A0092B-C50C-407E-A947-70E740481C1C}">
                <a14:useLocalDpi xmlns:a14="http://schemas.microsoft.com/office/drawing/2010/main" val="0"/>
              </a:ext>
            </a:extLst>
          </a:blip>
          <a:srcRect t="9609" b="19010"/>
          <a:stretch>
            <a:fillRect/>
          </a:stretch>
        </p:blipFill>
        <p:spPr>
          <a:xfrm>
            <a:off x="-100014" y="-42862"/>
            <a:ext cx="12292013" cy="6929438"/>
          </a:xfrm>
          <a:prstGeom prst="rect">
            <a:avLst/>
          </a:prstGeom>
        </p:spPr>
      </p:pic>
      <p:pic>
        <p:nvPicPr>
          <p:cNvPr id="23" name="Picture 22"/>
          <p:cNvPicPr>
            <a:picLocks noChangeAspect="1"/>
          </p:cNvPicPr>
          <p:nvPr/>
        </p:nvPicPr>
        <p:blipFill>
          <a:blip r:embed="rId2"/>
          <a:stretch>
            <a:fillRect/>
          </a:stretch>
        </p:blipFill>
        <p:spPr>
          <a:xfrm>
            <a:off x="-98601" y="-594"/>
            <a:ext cx="12290601" cy="6858594"/>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endPar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endPar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5"/>
          <a:srcRect t="9880" b="18625"/>
          <a:stretch>
            <a:fillRect/>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endPar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endPar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endPar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7" action="ppaction://hlinksldjump"/>
          </p:cNvPr>
          <p:cNvPicPr>
            <a:picLocks noChangeAspect="1"/>
          </p:cNvPicPr>
          <p:nvPr/>
        </p:nvPicPr>
        <p:blipFill>
          <a:blip r:embed="rId8"/>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1">
            <a:extLst>
              <a:ext uri="{28A0092B-C50C-407E-A947-70E740481C1C}">
                <a14:useLocalDpi xmlns:a14="http://schemas.microsoft.com/office/drawing/2010/main" val="0"/>
              </a:ext>
            </a:extLst>
          </a:blip>
          <a:srcRect t="9609" b="19010"/>
          <a:stretch>
            <a:fillRect/>
          </a:stretch>
        </p:blipFill>
        <p:spPr>
          <a:xfrm>
            <a:off x="-100014" y="-42862"/>
            <a:ext cx="12292013" cy="6929438"/>
          </a:xfrm>
          <a:prstGeom prst="rect">
            <a:avLst/>
          </a:prstGeom>
        </p:spPr>
      </p:pic>
      <p:pic>
        <p:nvPicPr>
          <p:cNvPr id="23" name="Picture 22"/>
          <p:cNvPicPr>
            <a:picLocks noChangeAspect="1"/>
          </p:cNvPicPr>
          <p:nvPr/>
        </p:nvPicPr>
        <p:blipFill>
          <a:blip r:embed="rId2"/>
          <a:stretch>
            <a:fillRect/>
          </a:stretch>
        </p:blipFill>
        <p:spPr>
          <a:xfrm>
            <a:off x="-98601" y="-594"/>
            <a:ext cx="12290601" cy="6858594"/>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endPar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endPar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5"/>
          <a:srcRect t="9880" b="18625"/>
          <a:stretch>
            <a:fillRect/>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endPar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endPar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endPar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7" action="ppaction://hlinksldjump"/>
          </p:cNvPr>
          <p:cNvPicPr>
            <a:picLocks noChangeAspect="1"/>
          </p:cNvPicPr>
          <p:nvPr/>
        </p:nvPicPr>
        <p:blipFill>
          <a:blip r:embed="rId8"/>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1">
            <a:extLst>
              <a:ext uri="{28A0092B-C50C-407E-A947-70E740481C1C}">
                <a14:useLocalDpi xmlns:a14="http://schemas.microsoft.com/office/drawing/2010/main" val="0"/>
              </a:ext>
            </a:extLst>
          </a:blip>
          <a:srcRect t="9609" b="19010"/>
          <a:stretch>
            <a:fillRect/>
          </a:stretch>
        </p:blipFill>
        <p:spPr>
          <a:xfrm>
            <a:off x="-100014" y="-42862"/>
            <a:ext cx="12292013" cy="6929438"/>
          </a:xfrm>
          <a:prstGeom prst="rect">
            <a:avLst/>
          </a:prstGeom>
        </p:spPr>
      </p:pic>
      <p:pic>
        <p:nvPicPr>
          <p:cNvPr id="23" name="Picture 22"/>
          <p:cNvPicPr>
            <a:picLocks noChangeAspect="1"/>
          </p:cNvPicPr>
          <p:nvPr/>
        </p:nvPicPr>
        <p:blipFill>
          <a:blip r:embed="rId2"/>
          <a:stretch>
            <a:fillRect/>
          </a:stretch>
        </p:blipFill>
        <p:spPr>
          <a:xfrm>
            <a:off x="-98601" y="-594"/>
            <a:ext cx="12290601" cy="6858594"/>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endPar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endPar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5"/>
          <a:srcRect t="9880" b="18625"/>
          <a:stretch>
            <a:fillRect/>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endPar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endPar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endPar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7" action="ppaction://hlinksldjump"/>
          </p:cNvPr>
          <p:cNvPicPr>
            <a:picLocks noChangeAspect="1"/>
          </p:cNvPicPr>
          <p:nvPr/>
        </p:nvPicPr>
        <p:blipFill>
          <a:blip r:embed="rId8"/>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rotWithShape="1">
          <a:blip r:embed="rId1">
            <a:extLst>
              <a:ext uri="{28A0092B-C50C-407E-A947-70E740481C1C}">
                <a14:useLocalDpi xmlns:a14="http://schemas.microsoft.com/office/drawing/2010/main" val="0"/>
              </a:ext>
            </a:extLst>
          </a:blip>
          <a:srcRect l="4305" t="5109" r="29408" b="32774"/>
          <a:stretch>
            <a:fillRect/>
          </a:stretch>
        </p:blipFill>
        <p:spPr>
          <a:xfrm>
            <a:off x="-264159" y="1265020"/>
            <a:ext cx="12456160" cy="3933997"/>
          </a:xfrm>
          <a:prstGeom prst="rect">
            <a:avLst/>
          </a:prstGeom>
        </p:spPr>
      </p:pic>
      <p:sp>
        <p:nvSpPr>
          <p:cNvPr id="6" name="Rounded Rectangle 26"/>
          <p:cNvSpPr/>
          <p:nvPr/>
        </p:nvSpPr>
        <p:spPr>
          <a:xfrm>
            <a:off x="3835561" y="61079"/>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1" fmla="*/ 462425 w 4256720"/>
              <a:gd name="connsiteY0-2" fmla="*/ 815558 h 1345919"/>
              <a:gd name="connsiteX1-3" fmla="*/ 212836 w 4256720"/>
              <a:gd name="connsiteY1-4" fmla="*/ 790727 h 1345919"/>
              <a:gd name="connsiteX2-5" fmla="*/ 682651 w 4256720"/>
              <a:gd name="connsiteY2-6" fmla="*/ 1087296 h 1345919"/>
              <a:gd name="connsiteX3-7" fmla="*/ 573474 w 4256720"/>
              <a:gd name="connsiteY3-8" fmla="*/ 1099167 h 1345919"/>
              <a:gd name="connsiteX4-9" fmla="*/ 1623662 w 4256720"/>
              <a:gd name="connsiteY4-10" fmla="*/ 1217869 h 1345919"/>
              <a:gd name="connsiteX5-11" fmla="*/ 1557841 w 4256720"/>
              <a:gd name="connsiteY5-12" fmla="*/ 1163659 h 1345919"/>
              <a:gd name="connsiteX6-13" fmla="*/ 2840473 w 4256720"/>
              <a:gd name="connsiteY6-14" fmla="*/ 1082685 h 1345919"/>
              <a:gd name="connsiteX7-15" fmla="*/ 2814164 w 4256720"/>
              <a:gd name="connsiteY7-16" fmla="*/ 1142161 h 1345919"/>
              <a:gd name="connsiteX8-17" fmla="*/ 3362907 w 4256720"/>
              <a:gd name="connsiteY8-18" fmla="*/ 715144 h 1345919"/>
              <a:gd name="connsiteX9-19" fmla="*/ 3683245 w 4256720"/>
              <a:gd name="connsiteY9-20" fmla="*/ 937469 h 1345919"/>
              <a:gd name="connsiteX10-21" fmla="*/ 4118573 w 4256720"/>
              <a:gd name="connsiteY10-22" fmla="*/ 478362 h 1345919"/>
              <a:gd name="connsiteX11-23" fmla="*/ 3975894 w 4256720"/>
              <a:gd name="connsiteY11-24" fmla="*/ 561734 h 1345919"/>
              <a:gd name="connsiteX12-25" fmla="*/ 3776262 w 4256720"/>
              <a:gd name="connsiteY12-26" fmla="*/ 169049 h 1345919"/>
              <a:gd name="connsiteX13-27" fmla="*/ 3783751 w 4256720"/>
              <a:gd name="connsiteY13-28" fmla="*/ 208430 h 1345919"/>
              <a:gd name="connsiteX14-29" fmla="*/ 2865206 w 4256720"/>
              <a:gd name="connsiteY14-30" fmla="*/ 123126 h 1345919"/>
              <a:gd name="connsiteX15-31" fmla="*/ 2938319 w 4256720"/>
              <a:gd name="connsiteY15-32" fmla="*/ 72903 h 1345919"/>
              <a:gd name="connsiteX16-33" fmla="*/ 2181667 w 4256720"/>
              <a:gd name="connsiteY16-34" fmla="*/ 147054 h 1345919"/>
              <a:gd name="connsiteX17-35" fmla="*/ 2217041 w 4256720"/>
              <a:gd name="connsiteY17-36" fmla="*/ 103747 h 1345919"/>
              <a:gd name="connsiteX18-37" fmla="*/ 1379492 w 4256720"/>
              <a:gd name="connsiteY18-38" fmla="*/ 161759 h 1345919"/>
              <a:gd name="connsiteX19-39" fmla="*/ 1507588 w 4256720"/>
              <a:gd name="connsiteY19-40" fmla="*/ 203757 h 1345919"/>
              <a:gd name="connsiteX20-41" fmla="*/ 406654 w 4256720"/>
              <a:gd name="connsiteY20-42" fmla="*/ 491914 h 1345919"/>
              <a:gd name="connsiteX21-43" fmla="*/ 384287 w 4256720"/>
              <a:gd name="connsiteY21-44" fmla="*/ 447705 h 13459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96143" y="4013944"/>
            <a:ext cx="3017866" cy="3017866"/>
          </a:xfrm>
          <a:prstGeom prst="rect">
            <a:avLst/>
          </a:prstGeom>
        </p:spPr>
      </p:pic>
      <p:pic>
        <p:nvPicPr>
          <p:cNvPr id="2" name="Picture 1"/>
          <p:cNvPicPr>
            <a:picLocks noChangeAspect="1"/>
          </p:cNvPicPr>
          <p:nvPr/>
        </p:nvPicPr>
        <p:blipFill>
          <a:blip r:embed="rId4"/>
          <a:stretch>
            <a:fillRect/>
          </a:stretch>
        </p:blipFill>
        <p:spPr>
          <a:xfrm>
            <a:off x="1736982" y="2381552"/>
            <a:ext cx="8718036" cy="17009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p:cNvPicPr>
            <a:picLocks noChangeAspect="1"/>
          </p:cNvPicPr>
          <p:nvPr/>
        </p:nvPicPr>
        <p:blipFill rotWithShape="1">
          <a:blip r:embed="rId2" cstate="print">
            <a:extLst>
              <a:ext uri="{28A0092B-C50C-407E-A947-70E740481C1C}">
                <a14:useLocalDpi xmlns:a14="http://schemas.microsoft.com/office/drawing/2010/main" val="0"/>
              </a:ext>
            </a:extLst>
          </a:blip>
          <a:srcRect r="81071" b="73373"/>
          <a:stretch>
            <a:fillRect/>
          </a:stretch>
        </p:blipFill>
        <p:spPr>
          <a:xfrm flipH="1">
            <a:off x="9884229" y="12189"/>
            <a:ext cx="2307771" cy="1624554"/>
          </a:xfrm>
          <a:prstGeom prst="rect">
            <a:avLst/>
          </a:prstGeom>
        </p:spPr>
      </p:pic>
      <p:pic>
        <p:nvPicPr>
          <p:cNvPr id="13" name="图片 78"/>
          <p:cNvPicPr>
            <a:picLocks noChangeAspect="1"/>
          </p:cNvPicPr>
          <p:nvPr/>
        </p:nvPicPr>
        <p:blipFill rotWithShape="1">
          <a:blip r:embed="rId2" cstate="print">
            <a:extLst>
              <a:ext uri="{28A0092B-C50C-407E-A947-70E740481C1C}">
                <a14:useLocalDpi xmlns:a14="http://schemas.microsoft.com/office/drawing/2010/main" val="0"/>
              </a:ext>
            </a:extLst>
          </a:blip>
          <a:srcRect t="62737"/>
          <a:stretch>
            <a:fillRect/>
          </a:stretch>
        </p:blipFill>
        <p:spPr>
          <a:xfrm>
            <a:off x="0" y="4584507"/>
            <a:ext cx="12192000" cy="2273493"/>
          </a:xfrm>
          <a:prstGeom prst="rect">
            <a:avLst/>
          </a:prstGeom>
        </p:spPr>
      </p:pic>
      <p:pic>
        <p:nvPicPr>
          <p:cNvPr id="14" name="图片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5" b="0" i="0" u="none" strike="noStrike" kern="0" cap="none" spc="0" normalizeH="0" baseline="0" noProof="0">
              <a:ln>
                <a:noFill/>
              </a:ln>
              <a:solidFill>
                <a:srgbClr val="1D5253"/>
              </a:solidFill>
              <a:effectLst/>
              <a:uLnTx/>
              <a:uFillTx/>
              <a:latin typeface="Times New Roman" panose="02020603050405020304"/>
              <a:ea typeface="+mn-ea"/>
              <a:cs typeface="+mn-cs"/>
            </a:endParaRPr>
          </a:p>
        </p:txBody>
      </p:sp>
      <p:sp>
        <p:nvSpPr>
          <p:cNvPr id="16" name="Rectangle 2"/>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1312</Words>
  <Application>WPS Presentation</Application>
  <PresentationFormat>Widescreen</PresentationFormat>
  <Paragraphs>181</Paragraphs>
  <Slides>15</Slides>
  <Notes>12</Notes>
  <HiddenSlides>0</HiddenSlides>
  <MMClips>1</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15</vt:i4>
      </vt:variant>
    </vt:vector>
  </HeadingPairs>
  <TitlesOfParts>
    <vt:vector size="38" baseType="lpstr">
      <vt:lpstr>Arial</vt:lpstr>
      <vt:lpstr>SimSun</vt:lpstr>
      <vt:lpstr>Wingdings</vt:lpstr>
      <vt:lpstr>Tahoma</vt:lpstr>
      <vt:lpstr>字魂59号-创粗黑</vt:lpstr>
      <vt:lpstr>Calibri</vt:lpstr>
      <vt:lpstr>Coiny</vt:lpstr>
      <vt:lpstr>Aztek</vt:lpstr>
      <vt:lpstr>Times New Roman</vt:lpstr>
      <vt:lpstr>Times New Roman</vt:lpstr>
      <vt:lpstr>Arial</vt:lpstr>
      <vt:lpstr>Calibri</vt:lpstr>
      <vt:lpstr>Itim</vt:lpstr>
      <vt:lpstr>Segoe Print</vt:lpstr>
      <vt:lpstr>等线</vt:lpstr>
      <vt:lpstr>等线</vt:lpstr>
      <vt:lpstr>Microsoft YaHei</vt:lpstr>
      <vt:lpstr>Arial Unicode MS</vt:lpstr>
      <vt:lpstr>Calibri Light</vt:lpstr>
      <vt:lpstr>Leelawadee</vt:lpstr>
      <vt:lpstr>1_Office Theme</vt:lpstr>
      <vt:lpstr>FLOWERS 16X9</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Tam PC</cp:lastModifiedBy>
  <cp:revision>20</cp:revision>
  <dcterms:created xsi:type="dcterms:W3CDTF">2022-05-05T14:41:00Z</dcterms:created>
  <dcterms:modified xsi:type="dcterms:W3CDTF">2022-09-09T01:22:07Z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2AA0DFDE47D841C4B56A99CE111D0922</vt:lpwstr>
  </property>
  <property fmtid="{D5CDD505-2E9C-101B-9397-08002B2CF9AE}" pid="3" name="KSOProductBuildVer">
    <vt:lpwstr>1033-11.2.0.11306</vt:lpwstr>
  </property>
</Properties>
</file>