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7" r:id="rId3"/>
    <p:sldId id="258" r:id="rId5"/>
    <p:sldId id="285" r:id="rId6"/>
    <p:sldId id="268" r:id="rId7"/>
    <p:sldId id="265" r:id="rId8"/>
    <p:sldId id="286" r:id="rId9"/>
    <p:sldId id="287" r:id="rId10"/>
    <p:sldId id="288" r:id="rId11"/>
    <p:sldId id="289" r:id="rId12"/>
    <p:sldId id="308" r:id="rId13"/>
    <p:sldId id="310" r:id="rId14"/>
    <p:sldId id="302" r:id="rId15"/>
    <p:sldId id="2633" r:id="rId16"/>
    <p:sldId id="2635" r:id="rId17"/>
    <p:sldId id="2634" r:id="rId18"/>
    <p:sldId id="2632" r:id="rId19"/>
    <p:sldId id="280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74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D141C4-792E-432D-AD84-8F06203D837D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B62C7A-5006-4F69-B5A4-D76723DBC740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baseline="0" dirty="0"/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baseline="0" dirty="0"/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baseline="0" dirty="0"/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70号-灵悦黑体" panose="00000500000000000000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70号-灵悦黑体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baseline="0" dirty="0"/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70号-灵悦黑体" panose="00000500000000000000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70号-灵悦黑体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baseline="0" dirty="0"/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image" Target="../media/image5.png"/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4" Type="http://schemas.openxmlformats.org/officeDocument/2006/relationships/image" Target="../media/image10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image" Target="../media/image11.png"/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12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3" name="图片 2" descr="图片包含 文字&#10;&#10;描述已自动生成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>
            <a:off x="1319642" y="131198"/>
            <a:ext cx="9571530" cy="5972859"/>
          </a:xfrm>
          <a:prstGeom prst="rect">
            <a:avLst/>
          </a:prstGeom>
        </p:spPr>
      </p:pic>
      <p:pic>
        <p:nvPicPr>
          <p:cNvPr id="18" name="图片 17" descr="图片包含 屏幕截图&#10;&#10;描述已自动生成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379989" y="4979321"/>
            <a:ext cx="2801426" cy="1796076"/>
          </a:xfrm>
          <a:prstGeom prst="rect">
            <a:avLst/>
          </a:prstGeom>
        </p:spPr>
      </p:pic>
      <p:pic>
        <p:nvPicPr>
          <p:cNvPr id="9" name="图片 8" descr="图片包含 矢量图形&#10;&#10;描述已自动生成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133851" y="441609"/>
            <a:ext cx="3033543" cy="26760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1367083" y="678654"/>
            <a:ext cx="9457833" cy="5368785"/>
          </a:xfrm>
          <a:prstGeom prst="rect">
            <a:avLst/>
          </a:prstGeom>
        </p:spPr>
      </p:pic>
      <p:pic>
        <p:nvPicPr>
          <p:cNvPr id="3" name="图片 2" descr="图片包含 矢量图形&#10;&#10;描述已自动生成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flipH="1">
            <a:off x="8837625" y="182880"/>
            <a:ext cx="2828348" cy="24950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4493623" y="182880"/>
            <a:ext cx="7406640" cy="5525284"/>
          </a:xfrm>
          <a:prstGeom prst="rect">
            <a:avLst/>
          </a:prstGeom>
        </p:spPr>
      </p:pic>
      <p:pic>
        <p:nvPicPr>
          <p:cNvPr id="8" name="图片 7" descr="图片包含 矢量图形&#10;&#10;描述已自动生成"/>
          <p:cNvPicPr>
            <a:picLocks noChangeAspect="1"/>
          </p:cNvPicPr>
          <p:nvPr userDrawn="1"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130629" y="182880"/>
            <a:ext cx="2573382" cy="23251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5" name="图片 4" descr="图片包含 矢量图形&#10;&#10;描述已自动生成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>
            <a:off x="439987" y="142638"/>
            <a:ext cx="2747350" cy="2423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377524" y="182880"/>
            <a:ext cx="11436951" cy="6492241"/>
          </a:xfrm>
          <a:prstGeom prst="rect">
            <a:avLst/>
          </a:prstGeom>
        </p:spPr>
      </p:pic>
      <p:pic>
        <p:nvPicPr>
          <p:cNvPr id="5" name="图片 4" descr="图片包含 矢量图形&#10;&#10;描述已自动生成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 flipH="1">
            <a:off x="10192905" y="0"/>
            <a:ext cx="1999094" cy="17634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矩形: 圆角 5"/>
          <p:cNvSpPr/>
          <p:nvPr userDrawn="1"/>
        </p:nvSpPr>
        <p:spPr>
          <a:xfrm>
            <a:off x="4306387" y="992777"/>
            <a:ext cx="3579223" cy="535577"/>
          </a:xfrm>
          <a:prstGeom prst="roundRect">
            <a:avLst>
              <a:gd name="adj" fmla="val 50000"/>
            </a:avLst>
          </a:prstGeom>
          <a:solidFill>
            <a:srgbClr val="396B67"/>
          </a:solidFill>
          <a:ln w="508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1379989" y="22860"/>
            <a:ext cx="9432022" cy="5854499"/>
          </a:xfrm>
          <a:prstGeom prst="rect">
            <a:avLst/>
          </a:prstGeom>
        </p:spPr>
      </p:pic>
      <p:pic>
        <p:nvPicPr>
          <p:cNvPr id="12" name="图片 11" descr="图片包含 屏幕截图&#10;&#10;描述已自动生成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379989" y="4979321"/>
            <a:ext cx="2801426" cy="17960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sp>
        <p:nvSpPr>
          <p:cNvPr id="3" name="矩形: 圆角 2"/>
          <p:cNvSpPr/>
          <p:nvPr userDrawn="1"/>
        </p:nvSpPr>
        <p:spPr>
          <a:xfrm>
            <a:off x="992504" y="422910"/>
            <a:ext cx="10206990" cy="6023610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image" Target="../media/image14.png"/><Relationship Id="rId8" Type="http://schemas.openxmlformats.org/officeDocument/2006/relationships/image" Target="../media/image13.jpeg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0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户外&#10;&#10;描述已自动生成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Shape&#10;&#10;Description automatically generated with medium confidence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5925" y="180975"/>
            <a:ext cx="1342727" cy="134272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5.png"/><Relationship Id="rId2" Type="http://schemas.microsoft.com/office/2007/relationships/media" Target="../media/media1.mp3"/><Relationship Id="rId1" Type="http://schemas.openxmlformats.org/officeDocument/2006/relationships/audio" Target="../media/media1.mp3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2.png"/><Relationship Id="rId2" Type="http://schemas.microsoft.com/office/2007/relationships/hdphoto" Target="../media/image21.wdp"/><Relationship Id="rId1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7.xml"/><Relationship Id="rId4" Type="http://schemas.microsoft.com/office/2007/relationships/hdphoto" Target="../media/image26.wdp"/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5.png"/><Relationship Id="rId8" Type="http://schemas.microsoft.com/office/2007/relationships/media" Target="../media/media2.mp3"/><Relationship Id="rId7" Type="http://schemas.openxmlformats.org/officeDocument/2006/relationships/audio" Target="../media/media2.mp3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3" Type="http://schemas.openxmlformats.org/officeDocument/2006/relationships/image" Target="../media/image29.png"/><Relationship Id="rId2" Type="http://schemas.microsoft.com/office/2007/relationships/hdphoto" Target="../media/image28.wdp"/><Relationship Id="rId11" Type="http://schemas.openxmlformats.org/officeDocument/2006/relationships/notesSlide" Target="../notesSlides/notesSlide6.xml"/><Relationship Id="rId10" Type="http://schemas.openxmlformats.org/officeDocument/2006/relationships/slideLayout" Target="../slideLayouts/slideLayout7.xml"/><Relationship Id="rId1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5.png"/><Relationship Id="rId8" Type="http://schemas.microsoft.com/office/2007/relationships/media" Target="../media/media2.mp3"/><Relationship Id="rId7" Type="http://schemas.openxmlformats.org/officeDocument/2006/relationships/audio" Target="../media/media2.mp3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3" Type="http://schemas.openxmlformats.org/officeDocument/2006/relationships/image" Target="../media/image29.png"/><Relationship Id="rId2" Type="http://schemas.microsoft.com/office/2007/relationships/hdphoto" Target="../media/image28.wdp"/><Relationship Id="rId11" Type="http://schemas.openxmlformats.org/officeDocument/2006/relationships/notesSlide" Target="../notesSlides/notesSlide7.xml"/><Relationship Id="rId10" Type="http://schemas.openxmlformats.org/officeDocument/2006/relationships/slideLayout" Target="../slideLayouts/slideLayout7.xml"/><Relationship Id="rId1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5.xml"/><Relationship Id="rId3" Type="http://schemas.openxmlformats.org/officeDocument/2006/relationships/image" Target="../media/image1.svg"/><Relationship Id="rId2" Type="http://schemas.openxmlformats.org/officeDocument/2006/relationships/image" Target="../media/image34.png"/><Relationship Id="rId1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5.xml"/><Relationship Id="rId3" Type="http://schemas.openxmlformats.org/officeDocument/2006/relationships/image" Target="../media/image32.png"/><Relationship Id="rId2" Type="http://schemas.openxmlformats.org/officeDocument/2006/relationships/image" Target="../media/image1.svg"/><Relationship Id="rId1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夏日欢快轻松口哨尤克里里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fade in="500,000000" out="500,000000"/>
                </p14:media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11257817" y="7248892"/>
            <a:ext cx="609600" cy="609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85317" y="2822704"/>
            <a:ext cx="7821366" cy="3138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 :Nghe -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mùa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hè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audio>
              <p:cMediaNode vol="80000" showWhenStopped="0">
                <p:cTn id="2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: Rounded Corners 43"/>
          <p:cNvSpPr/>
          <p:nvPr/>
        </p:nvSpPr>
        <p:spPr>
          <a:xfrm>
            <a:off x="314325" y="1695450"/>
            <a:ext cx="11620500" cy="4867275"/>
          </a:xfrm>
          <a:custGeom>
            <a:avLst/>
            <a:gdLst>
              <a:gd name="connsiteX0" fmla="*/ 0 w 11620500"/>
              <a:gd name="connsiteY0" fmla="*/ 811229 h 4867275"/>
              <a:gd name="connsiteX1" fmla="*/ 811229 w 11620500"/>
              <a:gd name="connsiteY1" fmla="*/ 0 h 4867275"/>
              <a:gd name="connsiteX2" fmla="*/ 1099408 w 11620500"/>
              <a:gd name="connsiteY2" fmla="*/ 0 h 4867275"/>
              <a:gd name="connsiteX3" fmla="*/ 1687528 w 11620500"/>
              <a:gd name="connsiteY3" fmla="*/ 0 h 4867275"/>
              <a:gd name="connsiteX4" fmla="*/ 2275648 w 11620500"/>
              <a:gd name="connsiteY4" fmla="*/ 0 h 4867275"/>
              <a:gd name="connsiteX5" fmla="*/ 3063729 w 11620500"/>
              <a:gd name="connsiteY5" fmla="*/ 0 h 4867275"/>
              <a:gd name="connsiteX6" fmla="*/ 3751830 w 11620500"/>
              <a:gd name="connsiteY6" fmla="*/ 0 h 4867275"/>
              <a:gd name="connsiteX7" fmla="*/ 4040008 w 11620500"/>
              <a:gd name="connsiteY7" fmla="*/ 0 h 4867275"/>
              <a:gd name="connsiteX8" fmla="*/ 4828089 w 11620500"/>
              <a:gd name="connsiteY8" fmla="*/ 0 h 4867275"/>
              <a:gd name="connsiteX9" fmla="*/ 5616170 w 11620500"/>
              <a:gd name="connsiteY9" fmla="*/ 0 h 4867275"/>
              <a:gd name="connsiteX10" fmla="*/ 6004330 w 11620500"/>
              <a:gd name="connsiteY10" fmla="*/ 0 h 4867275"/>
              <a:gd name="connsiteX11" fmla="*/ 6792411 w 11620500"/>
              <a:gd name="connsiteY11" fmla="*/ 0 h 4867275"/>
              <a:gd name="connsiteX12" fmla="*/ 7380531 w 11620500"/>
              <a:gd name="connsiteY12" fmla="*/ 0 h 4867275"/>
              <a:gd name="connsiteX13" fmla="*/ 7668710 w 11620500"/>
              <a:gd name="connsiteY13" fmla="*/ 0 h 4867275"/>
              <a:gd name="connsiteX14" fmla="*/ 8456791 w 11620500"/>
              <a:gd name="connsiteY14" fmla="*/ 0 h 4867275"/>
              <a:gd name="connsiteX15" fmla="*/ 9244871 w 11620500"/>
              <a:gd name="connsiteY15" fmla="*/ 0 h 4867275"/>
              <a:gd name="connsiteX16" fmla="*/ 9932972 w 11620500"/>
              <a:gd name="connsiteY16" fmla="*/ 0 h 4867275"/>
              <a:gd name="connsiteX17" fmla="*/ 10809271 w 11620500"/>
              <a:gd name="connsiteY17" fmla="*/ 0 h 4867275"/>
              <a:gd name="connsiteX18" fmla="*/ 11620500 w 11620500"/>
              <a:gd name="connsiteY18" fmla="*/ 811229 h 4867275"/>
              <a:gd name="connsiteX19" fmla="*/ 11620500 w 11620500"/>
              <a:gd name="connsiteY19" fmla="*/ 1384480 h 4867275"/>
              <a:gd name="connsiteX20" fmla="*/ 11620500 w 11620500"/>
              <a:gd name="connsiteY20" fmla="*/ 1827938 h 4867275"/>
              <a:gd name="connsiteX21" fmla="*/ 11620500 w 11620500"/>
              <a:gd name="connsiteY21" fmla="*/ 2271397 h 4867275"/>
              <a:gd name="connsiteX22" fmla="*/ 11620500 w 11620500"/>
              <a:gd name="connsiteY22" fmla="*/ 2747303 h 4867275"/>
              <a:gd name="connsiteX23" fmla="*/ 11620500 w 11620500"/>
              <a:gd name="connsiteY23" fmla="*/ 3223210 h 4867275"/>
              <a:gd name="connsiteX24" fmla="*/ 11620500 w 11620500"/>
              <a:gd name="connsiteY24" fmla="*/ 4056046 h 4867275"/>
              <a:gd name="connsiteX25" fmla="*/ 10809271 w 11620500"/>
              <a:gd name="connsiteY25" fmla="*/ 4867275 h 4867275"/>
              <a:gd name="connsiteX26" fmla="*/ 10121170 w 11620500"/>
              <a:gd name="connsiteY26" fmla="*/ 4867275 h 4867275"/>
              <a:gd name="connsiteX27" fmla="*/ 9633031 w 11620500"/>
              <a:gd name="connsiteY27" fmla="*/ 4867275 h 4867275"/>
              <a:gd name="connsiteX28" fmla="*/ 9344852 w 11620500"/>
              <a:gd name="connsiteY28" fmla="*/ 4867275 h 4867275"/>
              <a:gd name="connsiteX29" fmla="*/ 8656751 w 11620500"/>
              <a:gd name="connsiteY29" fmla="*/ 4867275 h 4867275"/>
              <a:gd name="connsiteX30" fmla="*/ 7968651 w 11620500"/>
              <a:gd name="connsiteY30" fmla="*/ 4867275 h 4867275"/>
              <a:gd name="connsiteX31" fmla="*/ 7280550 w 11620500"/>
              <a:gd name="connsiteY31" fmla="*/ 4867275 h 4867275"/>
              <a:gd name="connsiteX32" fmla="*/ 6592450 w 11620500"/>
              <a:gd name="connsiteY32" fmla="*/ 4867275 h 4867275"/>
              <a:gd name="connsiteX33" fmla="*/ 5904349 w 11620500"/>
              <a:gd name="connsiteY33" fmla="*/ 4867275 h 4867275"/>
              <a:gd name="connsiteX34" fmla="*/ 5116268 w 11620500"/>
              <a:gd name="connsiteY34" fmla="*/ 4867275 h 4867275"/>
              <a:gd name="connsiteX35" fmla="*/ 4428168 w 11620500"/>
              <a:gd name="connsiteY35" fmla="*/ 4867275 h 4867275"/>
              <a:gd name="connsiteX36" fmla="*/ 3740067 w 11620500"/>
              <a:gd name="connsiteY36" fmla="*/ 4867275 h 4867275"/>
              <a:gd name="connsiteX37" fmla="*/ 3051967 w 11620500"/>
              <a:gd name="connsiteY37" fmla="*/ 4867275 h 4867275"/>
              <a:gd name="connsiteX38" fmla="*/ 2363866 w 11620500"/>
              <a:gd name="connsiteY38" fmla="*/ 4867275 h 4867275"/>
              <a:gd name="connsiteX39" fmla="*/ 1575785 w 11620500"/>
              <a:gd name="connsiteY39" fmla="*/ 4867275 h 4867275"/>
              <a:gd name="connsiteX40" fmla="*/ 811229 w 11620500"/>
              <a:gd name="connsiteY40" fmla="*/ 4867275 h 4867275"/>
              <a:gd name="connsiteX41" fmla="*/ 0 w 11620500"/>
              <a:gd name="connsiteY41" fmla="*/ 4056046 h 4867275"/>
              <a:gd name="connsiteX42" fmla="*/ 0 w 11620500"/>
              <a:gd name="connsiteY42" fmla="*/ 3482795 h 4867275"/>
              <a:gd name="connsiteX43" fmla="*/ 0 w 11620500"/>
              <a:gd name="connsiteY43" fmla="*/ 2909544 h 4867275"/>
              <a:gd name="connsiteX44" fmla="*/ 0 w 11620500"/>
              <a:gd name="connsiteY44" fmla="*/ 2368741 h 4867275"/>
              <a:gd name="connsiteX45" fmla="*/ 0 w 11620500"/>
              <a:gd name="connsiteY45" fmla="*/ 1827938 h 4867275"/>
              <a:gd name="connsiteX46" fmla="*/ 0 w 11620500"/>
              <a:gd name="connsiteY46" fmla="*/ 811229 h 4867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1620500" h="4867275" fill="none" extrusionOk="0">
                <a:moveTo>
                  <a:pt x="0" y="811229"/>
                </a:moveTo>
                <a:cubicBezTo>
                  <a:pt x="-18342" y="332453"/>
                  <a:pt x="381288" y="-71277"/>
                  <a:pt x="811229" y="0"/>
                </a:cubicBezTo>
                <a:cubicBezTo>
                  <a:pt x="869489" y="-22377"/>
                  <a:pt x="1001341" y="7301"/>
                  <a:pt x="1099408" y="0"/>
                </a:cubicBezTo>
                <a:cubicBezTo>
                  <a:pt x="1197475" y="-7301"/>
                  <a:pt x="1434276" y="62152"/>
                  <a:pt x="1687528" y="0"/>
                </a:cubicBezTo>
                <a:cubicBezTo>
                  <a:pt x="1940780" y="-62152"/>
                  <a:pt x="2084500" y="25883"/>
                  <a:pt x="2275648" y="0"/>
                </a:cubicBezTo>
                <a:cubicBezTo>
                  <a:pt x="2466796" y="-25883"/>
                  <a:pt x="2767609" y="62387"/>
                  <a:pt x="3063729" y="0"/>
                </a:cubicBezTo>
                <a:cubicBezTo>
                  <a:pt x="3359849" y="-62387"/>
                  <a:pt x="3589232" y="21449"/>
                  <a:pt x="3751830" y="0"/>
                </a:cubicBezTo>
                <a:cubicBezTo>
                  <a:pt x="3914428" y="-21449"/>
                  <a:pt x="3951860" y="10291"/>
                  <a:pt x="4040008" y="0"/>
                </a:cubicBezTo>
                <a:cubicBezTo>
                  <a:pt x="4128156" y="-10291"/>
                  <a:pt x="4538221" y="47426"/>
                  <a:pt x="4828089" y="0"/>
                </a:cubicBezTo>
                <a:cubicBezTo>
                  <a:pt x="5117957" y="-47426"/>
                  <a:pt x="5352056" y="12266"/>
                  <a:pt x="5616170" y="0"/>
                </a:cubicBezTo>
                <a:cubicBezTo>
                  <a:pt x="5880284" y="-12266"/>
                  <a:pt x="5880844" y="27660"/>
                  <a:pt x="6004330" y="0"/>
                </a:cubicBezTo>
                <a:cubicBezTo>
                  <a:pt x="6127816" y="-27660"/>
                  <a:pt x="6591817" y="1620"/>
                  <a:pt x="6792411" y="0"/>
                </a:cubicBezTo>
                <a:cubicBezTo>
                  <a:pt x="6993005" y="-1620"/>
                  <a:pt x="7136179" y="32162"/>
                  <a:pt x="7380531" y="0"/>
                </a:cubicBezTo>
                <a:cubicBezTo>
                  <a:pt x="7624883" y="-32162"/>
                  <a:pt x="7592680" y="4706"/>
                  <a:pt x="7668710" y="0"/>
                </a:cubicBezTo>
                <a:cubicBezTo>
                  <a:pt x="7744740" y="-4706"/>
                  <a:pt x="8202467" y="6249"/>
                  <a:pt x="8456791" y="0"/>
                </a:cubicBezTo>
                <a:cubicBezTo>
                  <a:pt x="8711115" y="-6249"/>
                  <a:pt x="9037490" y="7365"/>
                  <a:pt x="9244871" y="0"/>
                </a:cubicBezTo>
                <a:cubicBezTo>
                  <a:pt x="9452252" y="-7365"/>
                  <a:pt x="9599281" y="19235"/>
                  <a:pt x="9932972" y="0"/>
                </a:cubicBezTo>
                <a:cubicBezTo>
                  <a:pt x="10266663" y="-19235"/>
                  <a:pt x="10381421" y="102950"/>
                  <a:pt x="10809271" y="0"/>
                </a:cubicBezTo>
                <a:cubicBezTo>
                  <a:pt x="11384089" y="-5931"/>
                  <a:pt x="11667294" y="323562"/>
                  <a:pt x="11620500" y="811229"/>
                </a:cubicBezTo>
                <a:cubicBezTo>
                  <a:pt x="11645403" y="937681"/>
                  <a:pt x="11557161" y="1178378"/>
                  <a:pt x="11620500" y="1384480"/>
                </a:cubicBezTo>
                <a:cubicBezTo>
                  <a:pt x="11683839" y="1590582"/>
                  <a:pt x="11604272" y="1634380"/>
                  <a:pt x="11620500" y="1827938"/>
                </a:cubicBezTo>
                <a:cubicBezTo>
                  <a:pt x="11636728" y="2021496"/>
                  <a:pt x="11571671" y="2125975"/>
                  <a:pt x="11620500" y="2271397"/>
                </a:cubicBezTo>
                <a:cubicBezTo>
                  <a:pt x="11669329" y="2416819"/>
                  <a:pt x="11576664" y="2583523"/>
                  <a:pt x="11620500" y="2747303"/>
                </a:cubicBezTo>
                <a:cubicBezTo>
                  <a:pt x="11664336" y="2911083"/>
                  <a:pt x="11576941" y="3120547"/>
                  <a:pt x="11620500" y="3223210"/>
                </a:cubicBezTo>
                <a:cubicBezTo>
                  <a:pt x="11664059" y="3325873"/>
                  <a:pt x="11584972" y="3782619"/>
                  <a:pt x="11620500" y="4056046"/>
                </a:cubicBezTo>
                <a:cubicBezTo>
                  <a:pt x="11642526" y="4485218"/>
                  <a:pt x="11273829" y="4880157"/>
                  <a:pt x="10809271" y="4867275"/>
                </a:cubicBezTo>
                <a:cubicBezTo>
                  <a:pt x="10581898" y="4906781"/>
                  <a:pt x="10303393" y="4807480"/>
                  <a:pt x="10121170" y="4867275"/>
                </a:cubicBezTo>
                <a:cubicBezTo>
                  <a:pt x="9938947" y="4927070"/>
                  <a:pt x="9797664" y="4843485"/>
                  <a:pt x="9633031" y="4867275"/>
                </a:cubicBezTo>
                <a:cubicBezTo>
                  <a:pt x="9468398" y="4891065"/>
                  <a:pt x="9413115" y="4840416"/>
                  <a:pt x="9344852" y="4867275"/>
                </a:cubicBezTo>
                <a:cubicBezTo>
                  <a:pt x="9276589" y="4894134"/>
                  <a:pt x="8940291" y="4865661"/>
                  <a:pt x="8656751" y="4867275"/>
                </a:cubicBezTo>
                <a:cubicBezTo>
                  <a:pt x="8373211" y="4868889"/>
                  <a:pt x="8178427" y="4815847"/>
                  <a:pt x="7968651" y="4867275"/>
                </a:cubicBezTo>
                <a:cubicBezTo>
                  <a:pt x="7758875" y="4918703"/>
                  <a:pt x="7573077" y="4806029"/>
                  <a:pt x="7280550" y="4867275"/>
                </a:cubicBezTo>
                <a:cubicBezTo>
                  <a:pt x="6988023" y="4928521"/>
                  <a:pt x="6907578" y="4797723"/>
                  <a:pt x="6592450" y="4867275"/>
                </a:cubicBezTo>
                <a:cubicBezTo>
                  <a:pt x="6277322" y="4936827"/>
                  <a:pt x="6209235" y="4806407"/>
                  <a:pt x="5904349" y="4867275"/>
                </a:cubicBezTo>
                <a:cubicBezTo>
                  <a:pt x="5599463" y="4928143"/>
                  <a:pt x="5402300" y="4837797"/>
                  <a:pt x="5116268" y="4867275"/>
                </a:cubicBezTo>
                <a:cubicBezTo>
                  <a:pt x="4830236" y="4896753"/>
                  <a:pt x="4624696" y="4836770"/>
                  <a:pt x="4428168" y="4867275"/>
                </a:cubicBezTo>
                <a:cubicBezTo>
                  <a:pt x="4231640" y="4897780"/>
                  <a:pt x="4035862" y="4855628"/>
                  <a:pt x="3740067" y="4867275"/>
                </a:cubicBezTo>
                <a:cubicBezTo>
                  <a:pt x="3444272" y="4878922"/>
                  <a:pt x="3254117" y="4829911"/>
                  <a:pt x="3051967" y="4867275"/>
                </a:cubicBezTo>
                <a:cubicBezTo>
                  <a:pt x="2849817" y="4904639"/>
                  <a:pt x="2616387" y="4803269"/>
                  <a:pt x="2363866" y="4867275"/>
                </a:cubicBezTo>
                <a:cubicBezTo>
                  <a:pt x="2111345" y="4931281"/>
                  <a:pt x="1770850" y="4850585"/>
                  <a:pt x="1575785" y="4867275"/>
                </a:cubicBezTo>
                <a:cubicBezTo>
                  <a:pt x="1380720" y="4883965"/>
                  <a:pt x="1012371" y="4780434"/>
                  <a:pt x="811229" y="4867275"/>
                </a:cubicBezTo>
                <a:cubicBezTo>
                  <a:pt x="292824" y="4888141"/>
                  <a:pt x="76827" y="4494684"/>
                  <a:pt x="0" y="4056046"/>
                </a:cubicBezTo>
                <a:cubicBezTo>
                  <a:pt x="-58992" y="3847972"/>
                  <a:pt x="39319" y="3648018"/>
                  <a:pt x="0" y="3482795"/>
                </a:cubicBezTo>
                <a:cubicBezTo>
                  <a:pt x="-39319" y="3317572"/>
                  <a:pt x="7958" y="3087470"/>
                  <a:pt x="0" y="2909544"/>
                </a:cubicBezTo>
                <a:cubicBezTo>
                  <a:pt x="-7958" y="2731618"/>
                  <a:pt x="9584" y="2519843"/>
                  <a:pt x="0" y="2368741"/>
                </a:cubicBezTo>
                <a:cubicBezTo>
                  <a:pt x="-9584" y="2217639"/>
                  <a:pt x="13983" y="1950151"/>
                  <a:pt x="0" y="1827938"/>
                </a:cubicBezTo>
                <a:cubicBezTo>
                  <a:pt x="-13983" y="1705725"/>
                  <a:pt x="58928" y="1297580"/>
                  <a:pt x="0" y="811229"/>
                </a:cubicBezTo>
                <a:close/>
              </a:path>
              <a:path w="11620500" h="4867275" stroke="0" extrusionOk="0">
                <a:moveTo>
                  <a:pt x="0" y="811229"/>
                </a:moveTo>
                <a:cubicBezTo>
                  <a:pt x="-84522" y="338230"/>
                  <a:pt x="395554" y="24631"/>
                  <a:pt x="811229" y="0"/>
                </a:cubicBezTo>
                <a:cubicBezTo>
                  <a:pt x="1068619" y="-10715"/>
                  <a:pt x="1297561" y="36570"/>
                  <a:pt x="1499330" y="0"/>
                </a:cubicBezTo>
                <a:cubicBezTo>
                  <a:pt x="1701099" y="-36570"/>
                  <a:pt x="1910544" y="51002"/>
                  <a:pt x="2187430" y="0"/>
                </a:cubicBezTo>
                <a:cubicBezTo>
                  <a:pt x="2464316" y="-51002"/>
                  <a:pt x="2633349" y="24681"/>
                  <a:pt x="2875531" y="0"/>
                </a:cubicBezTo>
                <a:cubicBezTo>
                  <a:pt x="3117713" y="-24681"/>
                  <a:pt x="3444782" y="50571"/>
                  <a:pt x="3663612" y="0"/>
                </a:cubicBezTo>
                <a:cubicBezTo>
                  <a:pt x="3882442" y="-50571"/>
                  <a:pt x="3876100" y="43278"/>
                  <a:pt x="4051771" y="0"/>
                </a:cubicBezTo>
                <a:cubicBezTo>
                  <a:pt x="4227442" y="-43278"/>
                  <a:pt x="4394376" y="39594"/>
                  <a:pt x="4639891" y="0"/>
                </a:cubicBezTo>
                <a:cubicBezTo>
                  <a:pt x="4885406" y="-39594"/>
                  <a:pt x="4925469" y="21465"/>
                  <a:pt x="5128031" y="0"/>
                </a:cubicBezTo>
                <a:cubicBezTo>
                  <a:pt x="5330593" y="-21465"/>
                  <a:pt x="5413815" y="223"/>
                  <a:pt x="5516190" y="0"/>
                </a:cubicBezTo>
                <a:cubicBezTo>
                  <a:pt x="5618565" y="-223"/>
                  <a:pt x="5901856" y="66308"/>
                  <a:pt x="6204290" y="0"/>
                </a:cubicBezTo>
                <a:cubicBezTo>
                  <a:pt x="6506724" y="-66308"/>
                  <a:pt x="6368200" y="875"/>
                  <a:pt x="6492469" y="0"/>
                </a:cubicBezTo>
                <a:cubicBezTo>
                  <a:pt x="6616738" y="-875"/>
                  <a:pt x="6658157" y="13104"/>
                  <a:pt x="6780648" y="0"/>
                </a:cubicBezTo>
                <a:cubicBezTo>
                  <a:pt x="6903139" y="-13104"/>
                  <a:pt x="7131325" y="60183"/>
                  <a:pt x="7468749" y="0"/>
                </a:cubicBezTo>
                <a:cubicBezTo>
                  <a:pt x="7806173" y="-60183"/>
                  <a:pt x="7706514" y="5685"/>
                  <a:pt x="7856908" y="0"/>
                </a:cubicBezTo>
                <a:cubicBezTo>
                  <a:pt x="8007302" y="-5685"/>
                  <a:pt x="8105411" y="36081"/>
                  <a:pt x="8245067" y="0"/>
                </a:cubicBezTo>
                <a:cubicBezTo>
                  <a:pt x="8384723" y="-36081"/>
                  <a:pt x="8832870" y="22531"/>
                  <a:pt x="9033148" y="0"/>
                </a:cubicBezTo>
                <a:cubicBezTo>
                  <a:pt x="9233426" y="-22531"/>
                  <a:pt x="9628650" y="78694"/>
                  <a:pt x="9821229" y="0"/>
                </a:cubicBezTo>
                <a:cubicBezTo>
                  <a:pt x="10013808" y="-78694"/>
                  <a:pt x="10449248" y="40447"/>
                  <a:pt x="10809271" y="0"/>
                </a:cubicBezTo>
                <a:cubicBezTo>
                  <a:pt x="11275415" y="-127800"/>
                  <a:pt x="11646654" y="425130"/>
                  <a:pt x="11620500" y="811229"/>
                </a:cubicBezTo>
                <a:cubicBezTo>
                  <a:pt x="11676909" y="994686"/>
                  <a:pt x="11618560" y="1139625"/>
                  <a:pt x="11620500" y="1384480"/>
                </a:cubicBezTo>
                <a:cubicBezTo>
                  <a:pt x="11622440" y="1629335"/>
                  <a:pt x="11615248" y="1735277"/>
                  <a:pt x="11620500" y="1860386"/>
                </a:cubicBezTo>
                <a:cubicBezTo>
                  <a:pt x="11625752" y="1985495"/>
                  <a:pt x="11568424" y="2146131"/>
                  <a:pt x="11620500" y="2336293"/>
                </a:cubicBezTo>
                <a:cubicBezTo>
                  <a:pt x="11672576" y="2526455"/>
                  <a:pt x="11564115" y="2615617"/>
                  <a:pt x="11620500" y="2877096"/>
                </a:cubicBezTo>
                <a:cubicBezTo>
                  <a:pt x="11676885" y="3138575"/>
                  <a:pt x="11599899" y="3266737"/>
                  <a:pt x="11620500" y="3417899"/>
                </a:cubicBezTo>
                <a:cubicBezTo>
                  <a:pt x="11641101" y="3569061"/>
                  <a:pt x="11546730" y="3803680"/>
                  <a:pt x="11620500" y="4056046"/>
                </a:cubicBezTo>
                <a:cubicBezTo>
                  <a:pt x="11632679" y="4563860"/>
                  <a:pt x="11281665" y="4836598"/>
                  <a:pt x="10809271" y="4867275"/>
                </a:cubicBezTo>
                <a:cubicBezTo>
                  <a:pt x="10744348" y="4893452"/>
                  <a:pt x="10643559" y="4833354"/>
                  <a:pt x="10521092" y="4867275"/>
                </a:cubicBezTo>
                <a:cubicBezTo>
                  <a:pt x="10398625" y="4901196"/>
                  <a:pt x="10152163" y="4828113"/>
                  <a:pt x="9832992" y="4867275"/>
                </a:cubicBezTo>
                <a:cubicBezTo>
                  <a:pt x="9513821" y="4906437"/>
                  <a:pt x="9625423" y="4828209"/>
                  <a:pt x="9444832" y="4867275"/>
                </a:cubicBezTo>
                <a:cubicBezTo>
                  <a:pt x="9264241" y="4906341"/>
                  <a:pt x="9102301" y="4849209"/>
                  <a:pt x="8856712" y="4867275"/>
                </a:cubicBezTo>
                <a:cubicBezTo>
                  <a:pt x="8611123" y="4885341"/>
                  <a:pt x="8504523" y="4850246"/>
                  <a:pt x="8368573" y="4867275"/>
                </a:cubicBezTo>
                <a:cubicBezTo>
                  <a:pt x="8232623" y="4884304"/>
                  <a:pt x="8165054" y="4857856"/>
                  <a:pt x="7980413" y="4867275"/>
                </a:cubicBezTo>
                <a:cubicBezTo>
                  <a:pt x="7795772" y="4876694"/>
                  <a:pt x="7516862" y="4819860"/>
                  <a:pt x="7192332" y="4867275"/>
                </a:cubicBezTo>
                <a:cubicBezTo>
                  <a:pt x="6867802" y="4914690"/>
                  <a:pt x="6929524" y="4850504"/>
                  <a:pt x="6804173" y="4867275"/>
                </a:cubicBezTo>
                <a:cubicBezTo>
                  <a:pt x="6678822" y="4884046"/>
                  <a:pt x="6396914" y="4841835"/>
                  <a:pt x="6116072" y="4867275"/>
                </a:cubicBezTo>
                <a:cubicBezTo>
                  <a:pt x="5835230" y="4892715"/>
                  <a:pt x="5865097" y="4859756"/>
                  <a:pt x="5727913" y="4867275"/>
                </a:cubicBezTo>
                <a:cubicBezTo>
                  <a:pt x="5590729" y="4874794"/>
                  <a:pt x="5510690" y="4854282"/>
                  <a:pt x="5339754" y="4867275"/>
                </a:cubicBezTo>
                <a:cubicBezTo>
                  <a:pt x="5168818" y="4880268"/>
                  <a:pt x="4911210" y="4787366"/>
                  <a:pt x="4551673" y="4867275"/>
                </a:cubicBezTo>
                <a:cubicBezTo>
                  <a:pt x="4192136" y="4947184"/>
                  <a:pt x="4131564" y="4843709"/>
                  <a:pt x="3863572" y="4867275"/>
                </a:cubicBezTo>
                <a:cubicBezTo>
                  <a:pt x="3595580" y="4890841"/>
                  <a:pt x="3686311" y="4838763"/>
                  <a:pt x="3575394" y="4867275"/>
                </a:cubicBezTo>
                <a:cubicBezTo>
                  <a:pt x="3464477" y="4895787"/>
                  <a:pt x="3318365" y="4861857"/>
                  <a:pt x="3087254" y="4867275"/>
                </a:cubicBezTo>
                <a:cubicBezTo>
                  <a:pt x="2856143" y="4872693"/>
                  <a:pt x="2551877" y="4833976"/>
                  <a:pt x="2399153" y="4867275"/>
                </a:cubicBezTo>
                <a:cubicBezTo>
                  <a:pt x="2246429" y="4900574"/>
                  <a:pt x="1884315" y="4827498"/>
                  <a:pt x="1711053" y="4867275"/>
                </a:cubicBezTo>
                <a:cubicBezTo>
                  <a:pt x="1537791" y="4907052"/>
                  <a:pt x="1489146" y="4846984"/>
                  <a:pt x="1422874" y="4867275"/>
                </a:cubicBezTo>
                <a:cubicBezTo>
                  <a:pt x="1356602" y="4887566"/>
                  <a:pt x="1013092" y="4801744"/>
                  <a:pt x="811229" y="4867275"/>
                </a:cubicBezTo>
                <a:cubicBezTo>
                  <a:pt x="268152" y="4867179"/>
                  <a:pt x="-17863" y="4525793"/>
                  <a:pt x="0" y="4056046"/>
                </a:cubicBezTo>
                <a:cubicBezTo>
                  <a:pt x="-7492" y="3900623"/>
                  <a:pt x="39566" y="3678831"/>
                  <a:pt x="0" y="3547691"/>
                </a:cubicBezTo>
                <a:cubicBezTo>
                  <a:pt x="-39566" y="3416552"/>
                  <a:pt x="46059" y="3286067"/>
                  <a:pt x="0" y="3104233"/>
                </a:cubicBezTo>
                <a:cubicBezTo>
                  <a:pt x="-46059" y="2922399"/>
                  <a:pt x="31591" y="2842262"/>
                  <a:pt x="0" y="2595878"/>
                </a:cubicBezTo>
                <a:cubicBezTo>
                  <a:pt x="-31591" y="2349495"/>
                  <a:pt x="31449" y="2257357"/>
                  <a:pt x="0" y="2119972"/>
                </a:cubicBezTo>
                <a:cubicBezTo>
                  <a:pt x="-31449" y="1982587"/>
                  <a:pt x="54213" y="1863703"/>
                  <a:pt x="0" y="1611617"/>
                </a:cubicBezTo>
                <a:cubicBezTo>
                  <a:pt x="-54213" y="1359531"/>
                  <a:pt x="43844" y="1072825"/>
                  <a:pt x="0" y="811229"/>
                </a:cubicBezTo>
                <a:close/>
              </a:path>
            </a:pathLst>
          </a:custGeom>
          <a:solidFill>
            <a:srgbClr val="FFFFD9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Arial" panose="020B0604020202020204"/>
              <a:sym typeface="Arial" panose="020B0604020202020204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291" t="61399" r="36690" b="14343"/>
          <a:stretch>
            <a:fillRect/>
          </a:stretch>
        </p:blipFill>
        <p:spPr>
          <a:xfrm>
            <a:off x="9972224" y="519952"/>
            <a:ext cx="580718" cy="584724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211388" y="291352"/>
            <a:ext cx="10251950" cy="1328536"/>
          </a:xfrm>
          <a:prstGeom prst="round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tên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sự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bắt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bằng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hoặc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k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hình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dưới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49" y="1952624"/>
            <a:ext cx="11494939" cy="41433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04924" y="3505075"/>
            <a:ext cx="18192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ính</a:t>
            </a:r>
            <a:endParaRPr lang="en-US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24274" y="3731923"/>
            <a:ext cx="18192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ây</a:t>
            </a:r>
            <a:endParaRPr lang="en-US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563100" y="3001387"/>
            <a:ext cx="18192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ẹo</a:t>
            </a:r>
            <a:endParaRPr lang="en-US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66850" y="5803611"/>
            <a:ext cx="18192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ân</a:t>
            </a:r>
            <a:endParaRPr lang="en-US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43549" y="3672899"/>
            <a:ext cx="18192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ìm</a:t>
            </a:r>
            <a:endParaRPr lang="en-US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91100" y="5452198"/>
            <a:ext cx="18192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éo</a:t>
            </a:r>
            <a:endParaRPr lang="en-US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653462" y="5657417"/>
            <a:ext cx="18192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ờ</a:t>
            </a:r>
            <a:endParaRPr lang="en-US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725150" y="5310550"/>
            <a:ext cx="18192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ửa</a:t>
            </a:r>
            <a:endParaRPr lang="en-US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365282" y="516970"/>
            <a:ext cx="7837522" cy="1328536"/>
          </a:xfrm>
          <a:prstGeom prst="round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thêm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ngữ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sự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hoạt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bắt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bằng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hoặc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k.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21059"/>
            <a:ext cx="12192000" cy="1255814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4228994" y="1734292"/>
            <a:ext cx="4508169" cy="3504561"/>
            <a:chOff x="1142894" y="1018171"/>
            <a:chExt cx="4508169" cy="3504561"/>
          </a:xfrm>
        </p:grpSpPr>
        <p:sp>
          <p:nvSpPr>
            <p:cNvPr id="17" name="文本框 12"/>
            <p:cNvSpPr txBox="1"/>
            <p:nvPr/>
          </p:nvSpPr>
          <p:spPr>
            <a:xfrm>
              <a:off x="1683451" y="3619127"/>
              <a:ext cx="3456212" cy="90360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bliqueTopLeft"/>
                <a:lightRig rig="flat" dir="t"/>
              </a:scene3d>
              <a:sp3d extrusionH="127000" prstMaterial="plastic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400" b="0" i="0" u="none" strike="noStrike" kern="1200" cap="none" spc="0" normalizeH="0" baseline="0" noProof="0" dirty="0">
                  <a:ln w="19050">
                    <a:solidFill>
                      <a:srgbClr val="FF2F64"/>
                    </a:solidFill>
                  </a:ln>
                  <a:blipFill dpi="0" rotWithShape="1">
                    <a:blip r:embed="rId2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effectLst/>
                  <a:uLnTx/>
                  <a:uFillTx/>
                  <a:latin typeface="Architecture" panose="020B0500000000000000" charset="0"/>
                  <a:ea typeface="字魂105号-简雅黑" panose="00000500000000000000" pitchFamily="2" charset="-122"/>
                  <a:cs typeface="Architecture" panose="020B0500000000000000" charset="0"/>
                </a:rPr>
                <a:t>THẢO</a:t>
              </a:r>
              <a:r>
                <a:rPr kumimoji="0" lang="en-US" altLang="zh-CN" sz="4400" b="0" i="0" u="none" strike="noStrike" kern="1200" cap="none" spc="0" normalizeH="0" noProof="0" dirty="0">
                  <a:ln w="19050">
                    <a:solidFill>
                      <a:srgbClr val="FF2F64"/>
                    </a:solidFill>
                  </a:ln>
                  <a:blipFill dpi="0" rotWithShape="1">
                    <a:blip r:embed="rId2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effectLst/>
                  <a:uLnTx/>
                  <a:uFillTx/>
                  <a:latin typeface="Architecture" panose="020B0500000000000000" charset="0"/>
                  <a:ea typeface="字魂105号-简雅黑" panose="00000500000000000000" pitchFamily="2" charset="-122"/>
                  <a:cs typeface="Architecture" panose="020B0500000000000000" charset="0"/>
                </a:rPr>
                <a:t> </a:t>
              </a:r>
              <a:r>
                <a:rPr kumimoji="0" lang="en-US" altLang="zh-CN" sz="4400" b="0" i="0" u="none" strike="noStrike" kern="1200" cap="none" spc="0" normalizeH="0" noProof="0">
                  <a:ln w="19050">
                    <a:solidFill>
                      <a:srgbClr val="FF2F64"/>
                    </a:solidFill>
                  </a:ln>
                  <a:blipFill dpi="0" rotWithShape="1">
                    <a:blip r:embed="rId2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effectLst/>
                  <a:uLnTx/>
                  <a:uFillTx/>
                  <a:latin typeface="Architecture" panose="020B0500000000000000" charset="0"/>
                  <a:ea typeface="字魂105号-简雅黑" panose="00000500000000000000" pitchFamily="2" charset="-122"/>
                  <a:cs typeface="Architecture" panose="020B0500000000000000" charset="0"/>
                </a:rPr>
                <a:t>LUẬN NHÓM 4</a:t>
              </a:r>
              <a:endParaRPr kumimoji="0" lang="zh-CN" altLang="en-US" sz="4400" b="0" i="0" u="none" strike="noStrike" kern="1200" cap="none" spc="0" normalizeH="0" baseline="0" noProof="0" dirty="0">
                <a:ln w="19050">
                  <a:solidFill>
                    <a:srgbClr val="FF2F64"/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/>
                <a:uLnTx/>
                <a:uFillTx/>
                <a:latin typeface="Architecture" panose="020B0500000000000000" charset="0"/>
                <a:ea typeface="字魂105号-简雅黑" panose="00000500000000000000" pitchFamily="2" charset="-122"/>
                <a:cs typeface="Architecture" panose="020B0500000000000000" charset="0"/>
              </a:endParaRPr>
            </a:p>
          </p:txBody>
        </p:sp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938" b="95342" l="4263" r="93961">
                          <a14:foregroundMark x1="12433" y1="52484" x2="14920" y2="85714"/>
                          <a14:foregroundMark x1="14920" y1="85714" x2="29840" y2="93478"/>
                          <a14:foregroundMark x1="29840" y1="93478" x2="61101" y2="98137"/>
                          <a14:foregroundMark x1="61101" y1="98137" x2="74956" y2="94410"/>
                          <a14:foregroundMark x1="84186" y1="83752" x2="84369" y2="83540"/>
                          <a14:foregroundMark x1="74956" y1="94410" x2="81700" y2="86623"/>
                          <a14:foregroundMark x1="84369" y1="83540" x2="86323" y2="60870"/>
                          <a14:foregroundMark x1="9059" y1="56832" x2="10124" y2="95342"/>
                          <a14:foregroundMark x1="4263" y1="74224" x2="4263" y2="74224"/>
                          <a14:foregroundMark x1="13677" y1="33230" x2="13677" y2="33230"/>
                          <a14:foregroundMark x1="51687" y1="28261" x2="51687" y2="28261"/>
                          <a14:foregroundMark x1="49378" y1="32609" x2="49378" y2="32609"/>
                          <a14:foregroundMark x1="64831" y1="21739" x2="64831" y2="21739"/>
                          <a14:foregroundMark x1="66252" y1="26708" x2="66252" y2="26708"/>
                          <a14:foregroundMark x1="88903" y1="80745" x2="90409" y2="90683"/>
                          <a14:foregroundMark x1="88856" y1="80435" x2="88903" y2="80745"/>
                          <a14:foregroundMark x1="84902" y1="54348" x2="88856" y2="80435"/>
                          <a14:foregroundMark x1="90409" y1="90683" x2="92007" y2="95342"/>
                          <a14:foregroundMark x1="93961" y1="63043" x2="93961" y2="63043"/>
                          <a14:foregroundMark x1="78686" y1="31056" x2="78686" y2="31056"/>
                          <a14:foregroundMark x1="76909" y1="33230" x2="76909" y2="33230"/>
                          <a14:backgroundMark x1="13321" y1="35093" x2="13321" y2="35093"/>
                          <a14:backgroundMark x1="82948" y1="83851" x2="82948" y2="83851"/>
                          <a14:backgroundMark x1="82593" y1="82919" x2="81528" y2="82919"/>
                          <a14:backgroundMark x1="89165" y1="80745" x2="89165" y2="80745"/>
                          <a14:backgroundMark x1="84014" y1="83230" x2="79041" y2="81677"/>
                          <a14:backgroundMark x1="89698" y1="80435" x2="89698" y2="8043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894" y="1018171"/>
              <a:ext cx="4508169" cy="25783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5365299" y="1198006"/>
            <a:ext cx="1283151" cy="1498051"/>
            <a:chOff x="5365299" y="1198006"/>
            <a:chExt cx="2921192" cy="1498051"/>
          </a:xfrm>
        </p:grpSpPr>
        <p:pic>
          <p:nvPicPr>
            <p:cNvPr id="12" name="Picture 4"/>
            <p:cNvPicPr>
              <a:picLocks noChangeAspect="1" noChangeArrowheads="1"/>
            </p:cNvPicPr>
            <p:nvPr/>
          </p:nvPicPr>
          <p:blipFill rotWithShape="1">
            <a:blip r:embed="rId1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backgroundRemoval t="2128" b="19622" l="36702" r="90071">
                          <a14:foregroundMark x1="37411" y1="9811" x2="37411" y2="9811"/>
                          <a14:foregroundMark x1="36702" y1="18440" x2="36702" y2="18440"/>
                          <a14:foregroundMark x1="36702" y1="10165" x2="36702" y2="1016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774" r="3333" b="78156"/>
            <a:stretch>
              <a:fillRect/>
            </a:stretch>
          </p:blipFill>
          <p:spPr bwMode="auto">
            <a:xfrm>
              <a:off x="5365299" y="1198006"/>
              <a:ext cx="2921192" cy="14980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5635354" y="1748911"/>
              <a:ext cx="246496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cáo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573988" y="1239172"/>
            <a:ext cx="1283151" cy="1395517"/>
            <a:chOff x="7821791" y="1719540"/>
            <a:chExt cx="2921191" cy="1395517"/>
          </a:xfrm>
        </p:grpSpPr>
        <p:pic>
          <p:nvPicPr>
            <p:cNvPr id="15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backgroundRemoval t="21986" b="38298" l="7447" r="60993">
                          <a14:foregroundMark x1="59397" y1="29196" x2="59397" y2="29196"/>
                          <a14:foregroundMark x1="36879" y1="21986" x2="36879" y2="21986"/>
                          <a14:foregroundMark x1="60993" y1="27305" x2="60993" y2="27305"/>
                          <a14:foregroundMark x1="49291" y1="38180" x2="49291" y2="3818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02" t="20361" r="35574" b="59663"/>
            <a:stretch>
              <a:fillRect/>
            </a:stretch>
          </p:blipFill>
          <p:spPr bwMode="auto">
            <a:xfrm>
              <a:off x="7821791" y="1719540"/>
              <a:ext cx="2921191" cy="13955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7981763" y="2229279"/>
              <a:ext cx="274232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  <a:r>
                <a:rPr lang="en-US" sz="4000" b="1" dirty="0">
                  <a:solidFill>
                    <a:prstClr val="black"/>
                  </a:solidFill>
                  <a:latin typeface="Calibri" panose="020F0502020204030204"/>
                </a:rPr>
                <a:t>á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8045825" y="1300540"/>
            <a:ext cx="1283152" cy="1395517"/>
            <a:chOff x="5475462" y="2852683"/>
            <a:chExt cx="2606557" cy="1395517"/>
          </a:xfrm>
        </p:grpSpPr>
        <p:pic>
          <p:nvPicPr>
            <p:cNvPr id="18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backgroundRemoval t="41135" b="58038" l="35993" r="87234">
                          <a14:foregroundMark x1="39716" y1="47163" x2="38652" y2="47163"/>
                          <a14:foregroundMark x1="35993" y1="47518" x2="35993" y2="47518"/>
                          <a14:foregroundMark x1="87411" y1="50473" x2="87411" y2="50473"/>
                          <a14:foregroundMark x1="63652" y1="41135" x2="63652" y2="4113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285" t="39836" r="8704" b="39817"/>
            <a:stretch>
              <a:fillRect/>
            </a:stretch>
          </p:blipFill>
          <p:spPr bwMode="auto">
            <a:xfrm>
              <a:off x="5475462" y="2852683"/>
              <a:ext cx="2606557" cy="13955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Box 18"/>
            <p:cNvSpPr txBox="1"/>
            <p:nvPr/>
          </p:nvSpPr>
          <p:spPr>
            <a:xfrm>
              <a:off x="5720298" y="3322320"/>
              <a:ext cx="225504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cân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9555980" y="1254993"/>
            <a:ext cx="1170372" cy="1552728"/>
            <a:chOff x="8021253" y="3198267"/>
            <a:chExt cx="2628226" cy="1552728"/>
          </a:xfrm>
        </p:grpSpPr>
        <p:pic>
          <p:nvPicPr>
            <p:cNvPr id="23" name="Picture 2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backgroundRemoval t="60402" b="78487" l="5851" r="57979">
                          <a14:foregroundMark x1="8333" y1="69858" x2="8333" y2="69858"/>
                          <a14:foregroundMark x1="6915" y1="76005" x2="6915" y2="76005"/>
                          <a14:foregroundMark x1="6028" y1="67612" x2="6028" y2="67612"/>
                          <a14:foregroundMark x1="55674" y1="69385" x2="55674" y2="69385"/>
                          <a14:foregroundMark x1="57979" y1="72459" x2="57979" y2="724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3" t="58234" r="38532" b="19125"/>
            <a:stretch>
              <a:fillRect/>
            </a:stretch>
          </p:blipFill>
          <p:spPr bwMode="auto">
            <a:xfrm>
              <a:off x="8021253" y="3198267"/>
              <a:ext cx="2628226" cy="1552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TextBox 25"/>
            <p:cNvSpPr txBox="1"/>
            <p:nvPr/>
          </p:nvSpPr>
          <p:spPr>
            <a:xfrm>
              <a:off x="8345349" y="3779520"/>
              <a:ext cx="222355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cặp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314326" y="1368457"/>
            <a:ext cx="4867499" cy="3907725"/>
            <a:chOff x="5457815" y="1325784"/>
            <a:chExt cx="4867499" cy="3907725"/>
          </a:xfrm>
        </p:grpSpPr>
        <p:sp>
          <p:nvSpPr>
            <p:cNvPr id="34" name="TextBox 8"/>
            <p:cNvSpPr txBox="1"/>
            <p:nvPr/>
          </p:nvSpPr>
          <p:spPr>
            <a:xfrm flipH="1">
              <a:off x="7308541" y="3907366"/>
              <a:ext cx="742950" cy="596322"/>
            </a:xfrm>
            <a:prstGeom prst="rect">
              <a:avLst/>
            </a:prstGeom>
            <a:noFill/>
          </p:spPr>
          <p:txBody>
            <a:bodyPr wrap="none" lIns="480000" tIns="0" rIns="0" bIns="0" anchor="b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Microsoft YaHei" panose="020B0503020204020204" pitchFamily="34" charset="-122"/>
                  <a:cs typeface="+mn-ea"/>
                  <a:sym typeface="+mn-lt"/>
                </a:rPr>
                <a:t>Từ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Microsoft YaHei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Microsoft YaHei" panose="020B0503020204020204" pitchFamily="34" charset="-122"/>
                  <a:cs typeface="+mn-ea"/>
                  <a:sym typeface="+mn-lt"/>
                </a:rPr>
                <a:t>ngữ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Microsoft YaHei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Microsoft YaHei" panose="020B0503020204020204" pitchFamily="34" charset="-122"/>
                  <a:cs typeface="+mn-ea"/>
                  <a:sym typeface="+mn-lt"/>
                </a:rPr>
                <a:t>chỉ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Microsoft YaHei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Microsoft YaHei" panose="020B0503020204020204" pitchFamily="34" charset="-122"/>
                  <a:cs typeface="+mn-ea"/>
                  <a:sym typeface="+mn-lt"/>
                </a:rPr>
                <a:t>sự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Microsoft YaHei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Microsoft YaHei" panose="020B0503020204020204" pitchFamily="34" charset="-122"/>
                  <a:cs typeface="+mn-ea"/>
                  <a:sym typeface="+mn-lt"/>
                </a:rPr>
                <a:t>vật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Microsoft YaHei" panose="020B0503020204020204" pitchFamily="34" charset="-122"/>
                  <a:cs typeface="+mn-ea"/>
                  <a:sym typeface="+mn-lt"/>
                </a:rPr>
                <a:t>,</a:t>
              </a:r>
              <a:endParaRPr kumimoji="0" lang="en-US" altLang="zh-CN" sz="3600" b="1" i="0" u="none" strike="noStrike" kern="0" cap="none" spc="0" normalizeH="0" baseline="0" noProof="0" dirty="0">
                <a:ln>
                  <a:noFill/>
                </a:ln>
                <a:solidFill>
                  <a:srgbClr val="1E5AA4"/>
                </a:solidFill>
                <a:effectLst/>
                <a:uLnTx/>
                <a:uFillTx/>
                <a:latin typeface="Calibri" panose="020F0502020204030204"/>
                <a:ea typeface="Microsoft YaHei" panose="020B0503020204020204" pitchFamily="34" charset="-122"/>
                <a:cs typeface="+mn-ea"/>
                <a:sym typeface="+mn-lt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Microsoft YaHei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Microsoft YaHei" panose="020B0503020204020204" pitchFamily="34" charset="-122"/>
                  <a:cs typeface="+mn-ea"/>
                  <a:sym typeface="+mn-lt"/>
                </a:rPr>
                <a:t>hiện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Microsoft YaHei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Microsoft YaHei" panose="020B0503020204020204" pitchFamily="34" charset="-122"/>
                  <a:cs typeface="+mn-ea"/>
                  <a:sym typeface="+mn-lt"/>
                </a:rPr>
                <a:t>tượng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Microsoft YaHei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Microsoft YaHei" panose="020B0503020204020204" pitchFamily="34" charset="-122"/>
                  <a:cs typeface="+mn-ea"/>
                  <a:sym typeface="+mn-lt"/>
                </a:rPr>
                <a:t>bắt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Microsoft YaHei" panose="020B0503020204020204" pitchFamily="34" charset="-122"/>
                  <a:cs typeface="+mn-ea"/>
                  <a:sym typeface="+mn-lt"/>
                </a:rPr>
                <a:t> </a:t>
              </a:r>
              <a:endParaRPr kumimoji="0" lang="en-US" altLang="zh-CN" sz="3600" b="1" i="0" u="none" strike="noStrike" kern="0" cap="none" spc="0" normalizeH="0" baseline="0" noProof="0" dirty="0">
                <a:ln>
                  <a:noFill/>
                </a:ln>
                <a:solidFill>
                  <a:srgbClr val="1E5AA4"/>
                </a:solidFill>
                <a:effectLst/>
                <a:uLnTx/>
                <a:uFillTx/>
                <a:latin typeface="Calibri" panose="020F0502020204030204"/>
                <a:ea typeface="Microsoft YaHei" panose="020B0503020204020204" pitchFamily="34" charset="-122"/>
                <a:cs typeface="+mn-ea"/>
                <a:sym typeface="+mn-lt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3600" b="1" kern="0" dirty="0">
                  <a:solidFill>
                    <a:srgbClr val="1E5AA4"/>
                  </a:solidFill>
                  <a:latin typeface="Calibri" panose="020F0502020204030204"/>
                  <a:ea typeface="Microsoft YaHei" panose="020B0503020204020204" pitchFamily="34" charset="-122"/>
                  <a:cs typeface="+mn-ea"/>
                  <a:sym typeface="+mn-lt"/>
                </a:rPr>
                <a:t>đ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Microsoft YaHei" panose="020B0503020204020204" pitchFamily="34" charset="-122"/>
                  <a:cs typeface="+mn-ea"/>
                  <a:sym typeface="+mn-lt"/>
                </a:rPr>
                <a:t>ầu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Microsoft YaHei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Microsoft YaHei" panose="020B0503020204020204" pitchFamily="34" charset="-122"/>
                  <a:cs typeface="+mn-ea"/>
                  <a:sym typeface="+mn-lt"/>
                </a:rPr>
                <a:t>bằng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Microsoft YaHei" panose="020B0503020204020204" pitchFamily="34" charset="-122"/>
                  <a:cs typeface="+mn-ea"/>
                  <a:sym typeface="+mn-lt"/>
                </a:rPr>
                <a:t> c </a:t>
              </a:r>
              <a:endParaRPr kumimoji="0" lang="zh-CN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1E5AA4"/>
                </a:solidFill>
                <a:effectLst/>
                <a:uLnTx/>
                <a:uFillTx/>
                <a:latin typeface="Calibri" panose="020F0502020204030204"/>
                <a:ea typeface="Microsoft YaHei" panose="020B0503020204020204" pitchFamily="34" charset="-122"/>
                <a:cs typeface="+mn-ea"/>
                <a:sym typeface="+mn-lt"/>
              </a:endParaRPr>
            </a:p>
          </p:txBody>
        </p:sp>
        <p:grpSp>
          <p:nvGrpSpPr>
            <p:cNvPr id="35" name="组合 9"/>
            <p:cNvGrpSpPr/>
            <p:nvPr/>
          </p:nvGrpSpPr>
          <p:grpSpPr>
            <a:xfrm>
              <a:off x="5457815" y="1325784"/>
              <a:ext cx="4867499" cy="3907725"/>
              <a:chOff x="5765220" y="1497546"/>
              <a:chExt cx="4636293" cy="3751203"/>
            </a:xfrm>
          </p:grpSpPr>
          <p:grpSp>
            <p:nvGrpSpPr>
              <p:cNvPr id="37" name="组合 214"/>
              <p:cNvGrpSpPr/>
              <p:nvPr/>
            </p:nvGrpSpPr>
            <p:grpSpPr>
              <a:xfrm>
                <a:off x="5765220" y="1788799"/>
                <a:ext cx="4636293" cy="3459950"/>
                <a:chOff x="1402047" y="1491175"/>
                <a:chExt cx="4636293" cy="3459950"/>
              </a:xfrm>
            </p:grpSpPr>
            <p:sp>
              <p:nvSpPr>
                <p:cNvPr id="39" name="任意多边形 215"/>
                <p:cNvSpPr/>
                <p:nvPr/>
              </p:nvSpPr>
              <p:spPr>
                <a:xfrm>
                  <a:off x="1402047" y="1491175"/>
                  <a:ext cx="4636293" cy="3459950"/>
                </a:xfrm>
                <a:custGeom>
                  <a:avLst/>
                  <a:gdLst>
                    <a:gd name="connsiteX0" fmla="*/ 1721224 w 3808207"/>
                    <a:gd name="connsiteY0" fmla="*/ 102198 h 3399417"/>
                    <a:gd name="connsiteX1" fmla="*/ 817581 w 3808207"/>
                    <a:gd name="connsiteY1" fmla="*/ 220532 h 3399417"/>
                    <a:gd name="connsiteX2" fmla="*/ 564776 w 3808207"/>
                    <a:gd name="connsiteY2" fmla="*/ 720762 h 3399417"/>
                    <a:gd name="connsiteX3" fmla="*/ 107576 w 3808207"/>
                    <a:gd name="connsiteY3" fmla="*/ 1269402 h 3399417"/>
                    <a:gd name="connsiteX4" fmla="*/ 0 w 3808207"/>
                    <a:gd name="connsiteY4" fmla="*/ 2070847 h 3399417"/>
                    <a:gd name="connsiteX5" fmla="*/ 699247 w 3808207"/>
                    <a:gd name="connsiteY5" fmla="*/ 2732442 h 3399417"/>
                    <a:gd name="connsiteX6" fmla="*/ 1360842 w 3808207"/>
                    <a:gd name="connsiteY6" fmla="*/ 3383280 h 3399417"/>
                    <a:gd name="connsiteX7" fmla="*/ 2366682 w 3808207"/>
                    <a:gd name="connsiteY7" fmla="*/ 3302598 h 3399417"/>
                    <a:gd name="connsiteX8" fmla="*/ 3200400 w 3808207"/>
                    <a:gd name="connsiteY8" fmla="*/ 3399417 h 3399417"/>
                    <a:gd name="connsiteX9" fmla="*/ 3598433 w 3808207"/>
                    <a:gd name="connsiteY9" fmla="*/ 3055172 h 3399417"/>
                    <a:gd name="connsiteX10" fmla="*/ 3593054 w 3808207"/>
                    <a:gd name="connsiteY10" fmla="*/ 2490395 h 3399417"/>
                    <a:gd name="connsiteX11" fmla="*/ 3808207 w 3808207"/>
                    <a:gd name="connsiteY11" fmla="*/ 2017059 h 3399417"/>
                    <a:gd name="connsiteX12" fmla="*/ 3689873 w 3808207"/>
                    <a:gd name="connsiteY12" fmla="*/ 1371600 h 3399417"/>
                    <a:gd name="connsiteX13" fmla="*/ 3447826 w 3808207"/>
                    <a:gd name="connsiteY13" fmla="*/ 849854 h 3399417"/>
                    <a:gd name="connsiteX14" fmla="*/ 3458584 w 3808207"/>
                    <a:gd name="connsiteY14" fmla="*/ 446442 h 3399417"/>
                    <a:gd name="connsiteX15" fmla="*/ 2770094 w 3808207"/>
                    <a:gd name="connsiteY15" fmla="*/ 0 h 3399417"/>
                    <a:gd name="connsiteX16" fmla="*/ 2264485 w 3808207"/>
                    <a:gd name="connsiteY16" fmla="*/ 155986 h 3399417"/>
                    <a:gd name="connsiteX17" fmla="*/ 1721224 w 3808207"/>
                    <a:gd name="connsiteY17" fmla="*/ 102198 h 3399417"/>
                    <a:gd name="connsiteX0-1" fmla="*/ 1721224 w 3808207"/>
                    <a:gd name="connsiteY0-2" fmla="*/ 102198 h 3399417"/>
                    <a:gd name="connsiteX1-3" fmla="*/ 817581 w 3808207"/>
                    <a:gd name="connsiteY1-4" fmla="*/ 220532 h 3399417"/>
                    <a:gd name="connsiteX2-5" fmla="*/ 564776 w 3808207"/>
                    <a:gd name="connsiteY2-6" fmla="*/ 720762 h 3399417"/>
                    <a:gd name="connsiteX3-7" fmla="*/ 107576 w 3808207"/>
                    <a:gd name="connsiteY3-8" fmla="*/ 1269402 h 3399417"/>
                    <a:gd name="connsiteX4-9" fmla="*/ 0 w 3808207"/>
                    <a:gd name="connsiteY4-10" fmla="*/ 2070847 h 3399417"/>
                    <a:gd name="connsiteX5-11" fmla="*/ 699247 w 3808207"/>
                    <a:gd name="connsiteY5-12" fmla="*/ 2732442 h 3399417"/>
                    <a:gd name="connsiteX6-13" fmla="*/ 1360842 w 3808207"/>
                    <a:gd name="connsiteY6-14" fmla="*/ 3383280 h 3399417"/>
                    <a:gd name="connsiteX7-15" fmla="*/ 2366682 w 3808207"/>
                    <a:gd name="connsiteY7-16" fmla="*/ 3302598 h 3399417"/>
                    <a:gd name="connsiteX8-17" fmla="*/ 3200400 w 3808207"/>
                    <a:gd name="connsiteY8-18" fmla="*/ 3399417 h 3399417"/>
                    <a:gd name="connsiteX9-19" fmla="*/ 3598433 w 3808207"/>
                    <a:gd name="connsiteY9-20" fmla="*/ 3055172 h 3399417"/>
                    <a:gd name="connsiteX10-21" fmla="*/ 3593054 w 3808207"/>
                    <a:gd name="connsiteY10-22" fmla="*/ 2490395 h 3399417"/>
                    <a:gd name="connsiteX11-23" fmla="*/ 3808207 w 3808207"/>
                    <a:gd name="connsiteY11-24" fmla="*/ 2017059 h 3399417"/>
                    <a:gd name="connsiteX12-25" fmla="*/ 3689873 w 3808207"/>
                    <a:gd name="connsiteY12-26" fmla="*/ 1371600 h 3399417"/>
                    <a:gd name="connsiteX13-27" fmla="*/ 3447826 w 3808207"/>
                    <a:gd name="connsiteY13-28" fmla="*/ 849854 h 3399417"/>
                    <a:gd name="connsiteX14-29" fmla="*/ 3458584 w 3808207"/>
                    <a:gd name="connsiteY14-30" fmla="*/ 446442 h 3399417"/>
                    <a:gd name="connsiteX15-31" fmla="*/ 2770094 w 3808207"/>
                    <a:gd name="connsiteY15-32" fmla="*/ 0 h 3399417"/>
                    <a:gd name="connsiteX16-33" fmla="*/ 2264485 w 3808207"/>
                    <a:gd name="connsiteY16-34" fmla="*/ 155986 h 3399417"/>
                    <a:gd name="connsiteX17-35" fmla="*/ 1721224 w 3808207"/>
                    <a:gd name="connsiteY17-36" fmla="*/ 102198 h 3399417"/>
                    <a:gd name="connsiteX0-37" fmla="*/ 1721224 w 3808207"/>
                    <a:gd name="connsiteY0-38" fmla="*/ 102198 h 3399417"/>
                    <a:gd name="connsiteX1-39" fmla="*/ 817581 w 3808207"/>
                    <a:gd name="connsiteY1-40" fmla="*/ 220532 h 3399417"/>
                    <a:gd name="connsiteX2-41" fmla="*/ 564776 w 3808207"/>
                    <a:gd name="connsiteY2-42" fmla="*/ 720762 h 3399417"/>
                    <a:gd name="connsiteX3-43" fmla="*/ 107576 w 3808207"/>
                    <a:gd name="connsiteY3-44" fmla="*/ 1269402 h 3399417"/>
                    <a:gd name="connsiteX4-45" fmla="*/ 0 w 3808207"/>
                    <a:gd name="connsiteY4-46" fmla="*/ 2070847 h 3399417"/>
                    <a:gd name="connsiteX5-47" fmla="*/ 699247 w 3808207"/>
                    <a:gd name="connsiteY5-48" fmla="*/ 2732442 h 3399417"/>
                    <a:gd name="connsiteX6-49" fmla="*/ 1360842 w 3808207"/>
                    <a:gd name="connsiteY6-50" fmla="*/ 3383280 h 3399417"/>
                    <a:gd name="connsiteX7-51" fmla="*/ 2366682 w 3808207"/>
                    <a:gd name="connsiteY7-52" fmla="*/ 3302598 h 3399417"/>
                    <a:gd name="connsiteX8-53" fmla="*/ 3200400 w 3808207"/>
                    <a:gd name="connsiteY8-54" fmla="*/ 3399417 h 3399417"/>
                    <a:gd name="connsiteX9-55" fmla="*/ 3598433 w 3808207"/>
                    <a:gd name="connsiteY9-56" fmla="*/ 3055172 h 3399417"/>
                    <a:gd name="connsiteX10-57" fmla="*/ 3593054 w 3808207"/>
                    <a:gd name="connsiteY10-58" fmla="*/ 2490395 h 3399417"/>
                    <a:gd name="connsiteX11-59" fmla="*/ 3808207 w 3808207"/>
                    <a:gd name="connsiteY11-60" fmla="*/ 2017059 h 3399417"/>
                    <a:gd name="connsiteX12-61" fmla="*/ 3689873 w 3808207"/>
                    <a:gd name="connsiteY12-62" fmla="*/ 1371600 h 3399417"/>
                    <a:gd name="connsiteX13-63" fmla="*/ 3447826 w 3808207"/>
                    <a:gd name="connsiteY13-64" fmla="*/ 849854 h 3399417"/>
                    <a:gd name="connsiteX14-65" fmla="*/ 3458584 w 3808207"/>
                    <a:gd name="connsiteY14-66" fmla="*/ 446442 h 3399417"/>
                    <a:gd name="connsiteX15-67" fmla="*/ 2770094 w 3808207"/>
                    <a:gd name="connsiteY15-68" fmla="*/ 0 h 3399417"/>
                    <a:gd name="connsiteX16-69" fmla="*/ 2264485 w 3808207"/>
                    <a:gd name="connsiteY16-70" fmla="*/ 155986 h 3399417"/>
                    <a:gd name="connsiteX17-71" fmla="*/ 1721224 w 3808207"/>
                    <a:gd name="connsiteY17-72" fmla="*/ 102198 h 3399417"/>
                    <a:gd name="connsiteX0-73" fmla="*/ 1721224 w 3808207"/>
                    <a:gd name="connsiteY0-74" fmla="*/ 110193 h 3407412"/>
                    <a:gd name="connsiteX1-75" fmla="*/ 817581 w 3808207"/>
                    <a:gd name="connsiteY1-76" fmla="*/ 228527 h 3407412"/>
                    <a:gd name="connsiteX2-77" fmla="*/ 564776 w 3808207"/>
                    <a:gd name="connsiteY2-78" fmla="*/ 728757 h 3407412"/>
                    <a:gd name="connsiteX3-79" fmla="*/ 107576 w 3808207"/>
                    <a:gd name="connsiteY3-80" fmla="*/ 1277397 h 3407412"/>
                    <a:gd name="connsiteX4-81" fmla="*/ 0 w 3808207"/>
                    <a:gd name="connsiteY4-82" fmla="*/ 2078842 h 3407412"/>
                    <a:gd name="connsiteX5-83" fmla="*/ 699247 w 3808207"/>
                    <a:gd name="connsiteY5-84" fmla="*/ 2740437 h 3407412"/>
                    <a:gd name="connsiteX6-85" fmla="*/ 1360842 w 3808207"/>
                    <a:gd name="connsiteY6-86" fmla="*/ 3391275 h 3407412"/>
                    <a:gd name="connsiteX7-87" fmla="*/ 2366682 w 3808207"/>
                    <a:gd name="connsiteY7-88" fmla="*/ 3310593 h 3407412"/>
                    <a:gd name="connsiteX8-89" fmla="*/ 3200400 w 3808207"/>
                    <a:gd name="connsiteY8-90" fmla="*/ 3407412 h 3407412"/>
                    <a:gd name="connsiteX9-91" fmla="*/ 3598433 w 3808207"/>
                    <a:gd name="connsiteY9-92" fmla="*/ 3063167 h 3407412"/>
                    <a:gd name="connsiteX10-93" fmla="*/ 3593054 w 3808207"/>
                    <a:gd name="connsiteY10-94" fmla="*/ 2498390 h 3407412"/>
                    <a:gd name="connsiteX11-95" fmla="*/ 3808207 w 3808207"/>
                    <a:gd name="connsiteY11-96" fmla="*/ 2025054 h 3407412"/>
                    <a:gd name="connsiteX12-97" fmla="*/ 3689873 w 3808207"/>
                    <a:gd name="connsiteY12-98" fmla="*/ 1379595 h 3407412"/>
                    <a:gd name="connsiteX13-99" fmla="*/ 3447826 w 3808207"/>
                    <a:gd name="connsiteY13-100" fmla="*/ 857849 h 3407412"/>
                    <a:gd name="connsiteX14-101" fmla="*/ 3458584 w 3808207"/>
                    <a:gd name="connsiteY14-102" fmla="*/ 454437 h 3407412"/>
                    <a:gd name="connsiteX15-103" fmla="*/ 2770094 w 3808207"/>
                    <a:gd name="connsiteY15-104" fmla="*/ 7995 h 3407412"/>
                    <a:gd name="connsiteX16-105" fmla="*/ 2264485 w 3808207"/>
                    <a:gd name="connsiteY16-106" fmla="*/ 163981 h 3407412"/>
                    <a:gd name="connsiteX17-107" fmla="*/ 1721224 w 3808207"/>
                    <a:gd name="connsiteY17-108" fmla="*/ 110193 h 3407412"/>
                    <a:gd name="connsiteX0-109" fmla="*/ 1721224 w 3808207"/>
                    <a:gd name="connsiteY0-110" fmla="*/ 110956 h 3408175"/>
                    <a:gd name="connsiteX1-111" fmla="*/ 817581 w 3808207"/>
                    <a:gd name="connsiteY1-112" fmla="*/ 229290 h 3408175"/>
                    <a:gd name="connsiteX2-113" fmla="*/ 564776 w 3808207"/>
                    <a:gd name="connsiteY2-114" fmla="*/ 729520 h 3408175"/>
                    <a:gd name="connsiteX3-115" fmla="*/ 107576 w 3808207"/>
                    <a:gd name="connsiteY3-116" fmla="*/ 1278160 h 3408175"/>
                    <a:gd name="connsiteX4-117" fmla="*/ 0 w 3808207"/>
                    <a:gd name="connsiteY4-118" fmla="*/ 2079605 h 3408175"/>
                    <a:gd name="connsiteX5-119" fmla="*/ 699247 w 3808207"/>
                    <a:gd name="connsiteY5-120" fmla="*/ 2741200 h 3408175"/>
                    <a:gd name="connsiteX6-121" fmla="*/ 1360842 w 3808207"/>
                    <a:gd name="connsiteY6-122" fmla="*/ 3392038 h 3408175"/>
                    <a:gd name="connsiteX7-123" fmla="*/ 2366682 w 3808207"/>
                    <a:gd name="connsiteY7-124" fmla="*/ 3311356 h 3408175"/>
                    <a:gd name="connsiteX8-125" fmla="*/ 3200400 w 3808207"/>
                    <a:gd name="connsiteY8-126" fmla="*/ 3408175 h 3408175"/>
                    <a:gd name="connsiteX9-127" fmla="*/ 3598433 w 3808207"/>
                    <a:gd name="connsiteY9-128" fmla="*/ 3063930 h 3408175"/>
                    <a:gd name="connsiteX10-129" fmla="*/ 3593054 w 3808207"/>
                    <a:gd name="connsiteY10-130" fmla="*/ 2499153 h 3408175"/>
                    <a:gd name="connsiteX11-131" fmla="*/ 3808207 w 3808207"/>
                    <a:gd name="connsiteY11-132" fmla="*/ 2025817 h 3408175"/>
                    <a:gd name="connsiteX12-133" fmla="*/ 3689873 w 3808207"/>
                    <a:gd name="connsiteY12-134" fmla="*/ 1380358 h 3408175"/>
                    <a:gd name="connsiteX13-135" fmla="*/ 3447826 w 3808207"/>
                    <a:gd name="connsiteY13-136" fmla="*/ 858612 h 3408175"/>
                    <a:gd name="connsiteX14-137" fmla="*/ 3458584 w 3808207"/>
                    <a:gd name="connsiteY14-138" fmla="*/ 455200 h 3408175"/>
                    <a:gd name="connsiteX15-139" fmla="*/ 2770094 w 3808207"/>
                    <a:gd name="connsiteY15-140" fmla="*/ 8758 h 3408175"/>
                    <a:gd name="connsiteX16-141" fmla="*/ 2264485 w 3808207"/>
                    <a:gd name="connsiteY16-142" fmla="*/ 164744 h 3408175"/>
                    <a:gd name="connsiteX17-143" fmla="*/ 1721224 w 3808207"/>
                    <a:gd name="connsiteY17-144" fmla="*/ 110956 h 3408175"/>
                    <a:gd name="connsiteX0-145" fmla="*/ 1721224 w 3808207"/>
                    <a:gd name="connsiteY0-146" fmla="*/ 110956 h 3408175"/>
                    <a:gd name="connsiteX1-147" fmla="*/ 817581 w 3808207"/>
                    <a:gd name="connsiteY1-148" fmla="*/ 229290 h 3408175"/>
                    <a:gd name="connsiteX2-149" fmla="*/ 564776 w 3808207"/>
                    <a:gd name="connsiteY2-150" fmla="*/ 729520 h 3408175"/>
                    <a:gd name="connsiteX3-151" fmla="*/ 107576 w 3808207"/>
                    <a:gd name="connsiteY3-152" fmla="*/ 1278160 h 3408175"/>
                    <a:gd name="connsiteX4-153" fmla="*/ 0 w 3808207"/>
                    <a:gd name="connsiteY4-154" fmla="*/ 2079605 h 3408175"/>
                    <a:gd name="connsiteX5-155" fmla="*/ 699247 w 3808207"/>
                    <a:gd name="connsiteY5-156" fmla="*/ 2741200 h 3408175"/>
                    <a:gd name="connsiteX6-157" fmla="*/ 1360842 w 3808207"/>
                    <a:gd name="connsiteY6-158" fmla="*/ 3392038 h 3408175"/>
                    <a:gd name="connsiteX7-159" fmla="*/ 2366682 w 3808207"/>
                    <a:gd name="connsiteY7-160" fmla="*/ 3311356 h 3408175"/>
                    <a:gd name="connsiteX8-161" fmla="*/ 3200400 w 3808207"/>
                    <a:gd name="connsiteY8-162" fmla="*/ 3408175 h 3408175"/>
                    <a:gd name="connsiteX9-163" fmla="*/ 3598433 w 3808207"/>
                    <a:gd name="connsiteY9-164" fmla="*/ 3063930 h 3408175"/>
                    <a:gd name="connsiteX10-165" fmla="*/ 3593054 w 3808207"/>
                    <a:gd name="connsiteY10-166" fmla="*/ 2499153 h 3408175"/>
                    <a:gd name="connsiteX11-167" fmla="*/ 3808207 w 3808207"/>
                    <a:gd name="connsiteY11-168" fmla="*/ 2025817 h 3408175"/>
                    <a:gd name="connsiteX12-169" fmla="*/ 3689873 w 3808207"/>
                    <a:gd name="connsiteY12-170" fmla="*/ 1380358 h 3408175"/>
                    <a:gd name="connsiteX13-171" fmla="*/ 3447826 w 3808207"/>
                    <a:gd name="connsiteY13-172" fmla="*/ 858612 h 3408175"/>
                    <a:gd name="connsiteX14-173" fmla="*/ 3458584 w 3808207"/>
                    <a:gd name="connsiteY14-174" fmla="*/ 455200 h 3408175"/>
                    <a:gd name="connsiteX15-175" fmla="*/ 2770094 w 3808207"/>
                    <a:gd name="connsiteY15-176" fmla="*/ 8758 h 3408175"/>
                    <a:gd name="connsiteX16-177" fmla="*/ 2264485 w 3808207"/>
                    <a:gd name="connsiteY16-178" fmla="*/ 164744 h 3408175"/>
                    <a:gd name="connsiteX17-179" fmla="*/ 1721224 w 3808207"/>
                    <a:gd name="connsiteY17-180" fmla="*/ 110956 h 3408175"/>
                    <a:gd name="connsiteX0-181" fmla="*/ 1721224 w 3808207"/>
                    <a:gd name="connsiteY0-182" fmla="*/ 110956 h 3408175"/>
                    <a:gd name="connsiteX1-183" fmla="*/ 817581 w 3808207"/>
                    <a:gd name="connsiteY1-184" fmla="*/ 229290 h 3408175"/>
                    <a:gd name="connsiteX2-185" fmla="*/ 564776 w 3808207"/>
                    <a:gd name="connsiteY2-186" fmla="*/ 729520 h 3408175"/>
                    <a:gd name="connsiteX3-187" fmla="*/ 107576 w 3808207"/>
                    <a:gd name="connsiteY3-188" fmla="*/ 1278160 h 3408175"/>
                    <a:gd name="connsiteX4-189" fmla="*/ 0 w 3808207"/>
                    <a:gd name="connsiteY4-190" fmla="*/ 2079605 h 3408175"/>
                    <a:gd name="connsiteX5-191" fmla="*/ 699247 w 3808207"/>
                    <a:gd name="connsiteY5-192" fmla="*/ 2741200 h 3408175"/>
                    <a:gd name="connsiteX6-193" fmla="*/ 1360842 w 3808207"/>
                    <a:gd name="connsiteY6-194" fmla="*/ 3392038 h 3408175"/>
                    <a:gd name="connsiteX7-195" fmla="*/ 2366682 w 3808207"/>
                    <a:gd name="connsiteY7-196" fmla="*/ 3311356 h 3408175"/>
                    <a:gd name="connsiteX8-197" fmla="*/ 3200400 w 3808207"/>
                    <a:gd name="connsiteY8-198" fmla="*/ 3408175 h 3408175"/>
                    <a:gd name="connsiteX9-199" fmla="*/ 3598433 w 3808207"/>
                    <a:gd name="connsiteY9-200" fmla="*/ 3063930 h 3408175"/>
                    <a:gd name="connsiteX10-201" fmla="*/ 3593054 w 3808207"/>
                    <a:gd name="connsiteY10-202" fmla="*/ 2499153 h 3408175"/>
                    <a:gd name="connsiteX11-203" fmla="*/ 3808207 w 3808207"/>
                    <a:gd name="connsiteY11-204" fmla="*/ 2025817 h 3408175"/>
                    <a:gd name="connsiteX12-205" fmla="*/ 3689873 w 3808207"/>
                    <a:gd name="connsiteY12-206" fmla="*/ 1380358 h 3408175"/>
                    <a:gd name="connsiteX13-207" fmla="*/ 3447826 w 3808207"/>
                    <a:gd name="connsiteY13-208" fmla="*/ 858612 h 3408175"/>
                    <a:gd name="connsiteX14-209" fmla="*/ 3458584 w 3808207"/>
                    <a:gd name="connsiteY14-210" fmla="*/ 455200 h 3408175"/>
                    <a:gd name="connsiteX15-211" fmla="*/ 2770094 w 3808207"/>
                    <a:gd name="connsiteY15-212" fmla="*/ 8758 h 3408175"/>
                    <a:gd name="connsiteX16-213" fmla="*/ 2264485 w 3808207"/>
                    <a:gd name="connsiteY16-214" fmla="*/ 164744 h 3408175"/>
                    <a:gd name="connsiteX17-215" fmla="*/ 1721224 w 3808207"/>
                    <a:gd name="connsiteY17-216" fmla="*/ 110956 h 3408175"/>
                    <a:gd name="connsiteX0-217" fmla="*/ 1721224 w 3837701"/>
                    <a:gd name="connsiteY0-218" fmla="*/ 110956 h 3408175"/>
                    <a:gd name="connsiteX1-219" fmla="*/ 817581 w 3837701"/>
                    <a:gd name="connsiteY1-220" fmla="*/ 229290 h 3408175"/>
                    <a:gd name="connsiteX2-221" fmla="*/ 564776 w 3837701"/>
                    <a:gd name="connsiteY2-222" fmla="*/ 729520 h 3408175"/>
                    <a:gd name="connsiteX3-223" fmla="*/ 107576 w 3837701"/>
                    <a:gd name="connsiteY3-224" fmla="*/ 1278160 h 3408175"/>
                    <a:gd name="connsiteX4-225" fmla="*/ 0 w 3837701"/>
                    <a:gd name="connsiteY4-226" fmla="*/ 2079605 h 3408175"/>
                    <a:gd name="connsiteX5-227" fmla="*/ 699247 w 3837701"/>
                    <a:gd name="connsiteY5-228" fmla="*/ 2741200 h 3408175"/>
                    <a:gd name="connsiteX6-229" fmla="*/ 1360842 w 3837701"/>
                    <a:gd name="connsiteY6-230" fmla="*/ 3392038 h 3408175"/>
                    <a:gd name="connsiteX7-231" fmla="*/ 2366682 w 3837701"/>
                    <a:gd name="connsiteY7-232" fmla="*/ 3311356 h 3408175"/>
                    <a:gd name="connsiteX8-233" fmla="*/ 3200400 w 3837701"/>
                    <a:gd name="connsiteY8-234" fmla="*/ 3408175 h 3408175"/>
                    <a:gd name="connsiteX9-235" fmla="*/ 3598433 w 3837701"/>
                    <a:gd name="connsiteY9-236" fmla="*/ 3063930 h 3408175"/>
                    <a:gd name="connsiteX10-237" fmla="*/ 3593054 w 3837701"/>
                    <a:gd name="connsiteY10-238" fmla="*/ 2499153 h 3408175"/>
                    <a:gd name="connsiteX11-239" fmla="*/ 3808207 w 3837701"/>
                    <a:gd name="connsiteY11-240" fmla="*/ 2025817 h 3408175"/>
                    <a:gd name="connsiteX12-241" fmla="*/ 3689873 w 3837701"/>
                    <a:gd name="connsiteY12-242" fmla="*/ 1380358 h 3408175"/>
                    <a:gd name="connsiteX13-243" fmla="*/ 3447826 w 3837701"/>
                    <a:gd name="connsiteY13-244" fmla="*/ 858612 h 3408175"/>
                    <a:gd name="connsiteX14-245" fmla="*/ 3458584 w 3837701"/>
                    <a:gd name="connsiteY14-246" fmla="*/ 455200 h 3408175"/>
                    <a:gd name="connsiteX15-247" fmla="*/ 2770094 w 3837701"/>
                    <a:gd name="connsiteY15-248" fmla="*/ 8758 h 3408175"/>
                    <a:gd name="connsiteX16-249" fmla="*/ 2264485 w 3837701"/>
                    <a:gd name="connsiteY16-250" fmla="*/ 164744 h 3408175"/>
                    <a:gd name="connsiteX17-251" fmla="*/ 1721224 w 3837701"/>
                    <a:gd name="connsiteY17-252" fmla="*/ 110956 h 3408175"/>
                    <a:gd name="connsiteX0-253" fmla="*/ 1721224 w 3874332"/>
                    <a:gd name="connsiteY0-254" fmla="*/ 110956 h 3408175"/>
                    <a:gd name="connsiteX1-255" fmla="*/ 817581 w 3874332"/>
                    <a:gd name="connsiteY1-256" fmla="*/ 229290 h 3408175"/>
                    <a:gd name="connsiteX2-257" fmla="*/ 564776 w 3874332"/>
                    <a:gd name="connsiteY2-258" fmla="*/ 729520 h 3408175"/>
                    <a:gd name="connsiteX3-259" fmla="*/ 107576 w 3874332"/>
                    <a:gd name="connsiteY3-260" fmla="*/ 1278160 h 3408175"/>
                    <a:gd name="connsiteX4-261" fmla="*/ 0 w 3874332"/>
                    <a:gd name="connsiteY4-262" fmla="*/ 2079605 h 3408175"/>
                    <a:gd name="connsiteX5-263" fmla="*/ 699247 w 3874332"/>
                    <a:gd name="connsiteY5-264" fmla="*/ 2741200 h 3408175"/>
                    <a:gd name="connsiteX6-265" fmla="*/ 1360842 w 3874332"/>
                    <a:gd name="connsiteY6-266" fmla="*/ 3392038 h 3408175"/>
                    <a:gd name="connsiteX7-267" fmla="*/ 2366682 w 3874332"/>
                    <a:gd name="connsiteY7-268" fmla="*/ 3311356 h 3408175"/>
                    <a:gd name="connsiteX8-269" fmla="*/ 3200400 w 3874332"/>
                    <a:gd name="connsiteY8-270" fmla="*/ 3408175 h 3408175"/>
                    <a:gd name="connsiteX9-271" fmla="*/ 3598433 w 3874332"/>
                    <a:gd name="connsiteY9-272" fmla="*/ 3063930 h 3408175"/>
                    <a:gd name="connsiteX10-273" fmla="*/ 3593054 w 3874332"/>
                    <a:gd name="connsiteY10-274" fmla="*/ 2499153 h 3408175"/>
                    <a:gd name="connsiteX11-275" fmla="*/ 3808207 w 3874332"/>
                    <a:gd name="connsiteY11-276" fmla="*/ 2025817 h 3408175"/>
                    <a:gd name="connsiteX12-277" fmla="*/ 3689873 w 3874332"/>
                    <a:gd name="connsiteY12-278" fmla="*/ 1380358 h 3408175"/>
                    <a:gd name="connsiteX13-279" fmla="*/ 3447826 w 3874332"/>
                    <a:gd name="connsiteY13-280" fmla="*/ 858612 h 3408175"/>
                    <a:gd name="connsiteX14-281" fmla="*/ 3458584 w 3874332"/>
                    <a:gd name="connsiteY14-282" fmla="*/ 455200 h 3408175"/>
                    <a:gd name="connsiteX15-283" fmla="*/ 2770094 w 3874332"/>
                    <a:gd name="connsiteY15-284" fmla="*/ 8758 h 3408175"/>
                    <a:gd name="connsiteX16-285" fmla="*/ 2264485 w 3874332"/>
                    <a:gd name="connsiteY16-286" fmla="*/ 164744 h 3408175"/>
                    <a:gd name="connsiteX17-287" fmla="*/ 1721224 w 3874332"/>
                    <a:gd name="connsiteY17-288" fmla="*/ 110956 h 3408175"/>
                    <a:gd name="connsiteX0-289" fmla="*/ 1721224 w 3877234"/>
                    <a:gd name="connsiteY0-290" fmla="*/ 110956 h 3408175"/>
                    <a:gd name="connsiteX1-291" fmla="*/ 817581 w 3877234"/>
                    <a:gd name="connsiteY1-292" fmla="*/ 229290 h 3408175"/>
                    <a:gd name="connsiteX2-293" fmla="*/ 564776 w 3877234"/>
                    <a:gd name="connsiteY2-294" fmla="*/ 729520 h 3408175"/>
                    <a:gd name="connsiteX3-295" fmla="*/ 107576 w 3877234"/>
                    <a:gd name="connsiteY3-296" fmla="*/ 1278160 h 3408175"/>
                    <a:gd name="connsiteX4-297" fmla="*/ 0 w 3877234"/>
                    <a:gd name="connsiteY4-298" fmla="*/ 2079605 h 3408175"/>
                    <a:gd name="connsiteX5-299" fmla="*/ 699247 w 3877234"/>
                    <a:gd name="connsiteY5-300" fmla="*/ 2741200 h 3408175"/>
                    <a:gd name="connsiteX6-301" fmla="*/ 1360842 w 3877234"/>
                    <a:gd name="connsiteY6-302" fmla="*/ 3392038 h 3408175"/>
                    <a:gd name="connsiteX7-303" fmla="*/ 2366682 w 3877234"/>
                    <a:gd name="connsiteY7-304" fmla="*/ 3311356 h 3408175"/>
                    <a:gd name="connsiteX8-305" fmla="*/ 3200400 w 3877234"/>
                    <a:gd name="connsiteY8-306" fmla="*/ 3408175 h 3408175"/>
                    <a:gd name="connsiteX9-307" fmla="*/ 3598433 w 3877234"/>
                    <a:gd name="connsiteY9-308" fmla="*/ 3063930 h 3408175"/>
                    <a:gd name="connsiteX10-309" fmla="*/ 3593054 w 3877234"/>
                    <a:gd name="connsiteY10-310" fmla="*/ 2499153 h 3408175"/>
                    <a:gd name="connsiteX11-311" fmla="*/ 3813586 w 3877234"/>
                    <a:gd name="connsiteY11-312" fmla="*/ 2063468 h 3408175"/>
                    <a:gd name="connsiteX12-313" fmla="*/ 3689873 w 3877234"/>
                    <a:gd name="connsiteY12-314" fmla="*/ 1380358 h 3408175"/>
                    <a:gd name="connsiteX13-315" fmla="*/ 3447826 w 3877234"/>
                    <a:gd name="connsiteY13-316" fmla="*/ 858612 h 3408175"/>
                    <a:gd name="connsiteX14-317" fmla="*/ 3458584 w 3877234"/>
                    <a:gd name="connsiteY14-318" fmla="*/ 455200 h 3408175"/>
                    <a:gd name="connsiteX15-319" fmla="*/ 2770094 w 3877234"/>
                    <a:gd name="connsiteY15-320" fmla="*/ 8758 h 3408175"/>
                    <a:gd name="connsiteX16-321" fmla="*/ 2264485 w 3877234"/>
                    <a:gd name="connsiteY16-322" fmla="*/ 164744 h 3408175"/>
                    <a:gd name="connsiteX17-323" fmla="*/ 1721224 w 3877234"/>
                    <a:gd name="connsiteY17-324" fmla="*/ 110956 h 3408175"/>
                    <a:gd name="connsiteX0-325" fmla="*/ 1721224 w 3879373"/>
                    <a:gd name="connsiteY0-326" fmla="*/ 110956 h 3408175"/>
                    <a:gd name="connsiteX1-327" fmla="*/ 817581 w 3879373"/>
                    <a:gd name="connsiteY1-328" fmla="*/ 229290 h 3408175"/>
                    <a:gd name="connsiteX2-329" fmla="*/ 564776 w 3879373"/>
                    <a:gd name="connsiteY2-330" fmla="*/ 729520 h 3408175"/>
                    <a:gd name="connsiteX3-331" fmla="*/ 107576 w 3879373"/>
                    <a:gd name="connsiteY3-332" fmla="*/ 1278160 h 3408175"/>
                    <a:gd name="connsiteX4-333" fmla="*/ 0 w 3879373"/>
                    <a:gd name="connsiteY4-334" fmla="*/ 2079605 h 3408175"/>
                    <a:gd name="connsiteX5-335" fmla="*/ 699247 w 3879373"/>
                    <a:gd name="connsiteY5-336" fmla="*/ 2741200 h 3408175"/>
                    <a:gd name="connsiteX6-337" fmla="*/ 1360842 w 3879373"/>
                    <a:gd name="connsiteY6-338" fmla="*/ 3392038 h 3408175"/>
                    <a:gd name="connsiteX7-339" fmla="*/ 2366682 w 3879373"/>
                    <a:gd name="connsiteY7-340" fmla="*/ 3311356 h 3408175"/>
                    <a:gd name="connsiteX8-341" fmla="*/ 3200400 w 3879373"/>
                    <a:gd name="connsiteY8-342" fmla="*/ 3408175 h 3408175"/>
                    <a:gd name="connsiteX9-343" fmla="*/ 3598433 w 3879373"/>
                    <a:gd name="connsiteY9-344" fmla="*/ 3063930 h 3408175"/>
                    <a:gd name="connsiteX10-345" fmla="*/ 3593054 w 3879373"/>
                    <a:gd name="connsiteY10-346" fmla="*/ 2499153 h 3408175"/>
                    <a:gd name="connsiteX11-347" fmla="*/ 3813586 w 3879373"/>
                    <a:gd name="connsiteY11-348" fmla="*/ 2063468 h 3408175"/>
                    <a:gd name="connsiteX12-349" fmla="*/ 3689873 w 3879373"/>
                    <a:gd name="connsiteY12-350" fmla="*/ 1380358 h 3408175"/>
                    <a:gd name="connsiteX13-351" fmla="*/ 3447826 w 3879373"/>
                    <a:gd name="connsiteY13-352" fmla="*/ 858612 h 3408175"/>
                    <a:gd name="connsiteX14-353" fmla="*/ 3458584 w 3879373"/>
                    <a:gd name="connsiteY14-354" fmla="*/ 455200 h 3408175"/>
                    <a:gd name="connsiteX15-355" fmla="*/ 2770094 w 3879373"/>
                    <a:gd name="connsiteY15-356" fmla="*/ 8758 h 3408175"/>
                    <a:gd name="connsiteX16-357" fmla="*/ 2264485 w 3879373"/>
                    <a:gd name="connsiteY16-358" fmla="*/ 164744 h 3408175"/>
                    <a:gd name="connsiteX17-359" fmla="*/ 1721224 w 3879373"/>
                    <a:gd name="connsiteY17-360" fmla="*/ 110956 h 3408175"/>
                    <a:gd name="connsiteX0-361" fmla="*/ 1721224 w 3895073"/>
                    <a:gd name="connsiteY0-362" fmla="*/ 110956 h 3408175"/>
                    <a:gd name="connsiteX1-363" fmla="*/ 817581 w 3895073"/>
                    <a:gd name="connsiteY1-364" fmla="*/ 229290 h 3408175"/>
                    <a:gd name="connsiteX2-365" fmla="*/ 564776 w 3895073"/>
                    <a:gd name="connsiteY2-366" fmla="*/ 729520 h 3408175"/>
                    <a:gd name="connsiteX3-367" fmla="*/ 107576 w 3895073"/>
                    <a:gd name="connsiteY3-368" fmla="*/ 1278160 h 3408175"/>
                    <a:gd name="connsiteX4-369" fmla="*/ 0 w 3895073"/>
                    <a:gd name="connsiteY4-370" fmla="*/ 2079605 h 3408175"/>
                    <a:gd name="connsiteX5-371" fmla="*/ 699247 w 3895073"/>
                    <a:gd name="connsiteY5-372" fmla="*/ 2741200 h 3408175"/>
                    <a:gd name="connsiteX6-373" fmla="*/ 1360842 w 3895073"/>
                    <a:gd name="connsiteY6-374" fmla="*/ 3392038 h 3408175"/>
                    <a:gd name="connsiteX7-375" fmla="*/ 2366682 w 3895073"/>
                    <a:gd name="connsiteY7-376" fmla="*/ 3311356 h 3408175"/>
                    <a:gd name="connsiteX8-377" fmla="*/ 3200400 w 3895073"/>
                    <a:gd name="connsiteY8-378" fmla="*/ 3408175 h 3408175"/>
                    <a:gd name="connsiteX9-379" fmla="*/ 3598433 w 3895073"/>
                    <a:gd name="connsiteY9-380" fmla="*/ 3063930 h 3408175"/>
                    <a:gd name="connsiteX10-381" fmla="*/ 3593054 w 3895073"/>
                    <a:gd name="connsiteY10-382" fmla="*/ 2499153 h 3408175"/>
                    <a:gd name="connsiteX11-383" fmla="*/ 3840480 w 3895073"/>
                    <a:gd name="connsiteY11-384" fmla="*/ 2063468 h 3408175"/>
                    <a:gd name="connsiteX12-385" fmla="*/ 3689873 w 3895073"/>
                    <a:gd name="connsiteY12-386" fmla="*/ 1380358 h 3408175"/>
                    <a:gd name="connsiteX13-387" fmla="*/ 3447826 w 3895073"/>
                    <a:gd name="connsiteY13-388" fmla="*/ 858612 h 3408175"/>
                    <a:gd name="connsiteX14-389" fmla="*/ 3458584 w 3895073"/>
                    <a:gd name="connsiteY14-390" fmla="*/ 455200 h 3408175"/>
                    <a:gd name="connsiteX15-391" fmla="*/ 2770094 w 3895073"/>
                    <a:gd name="connsiteY15-392" fmla="*/ 8758 h 3408175"/>
                    <a:gd name="connsiteX16-393" fmla="*/ 2264485 w 3895073"/>
                    <a:gd name="connsiteY16-394" fmla="*/ 164744 h 3408175"/>
                    <a:gd name="connsiteX17-395" fmla="*/ 1721224 w 3895073"/>
                    <a:gd name="connsiteY17-396" fmla="*/ 110956 h 3408175"/>
                    <a:gd name="connsiteX0-397" fmla="*/ 1721224 w 3895073"/>
                    <a:gd name="connsiteY0-398" fmla="*/ 110956 h 3408175"/>
                    <a:gd name="connsiteX1-399" fmla="*/ 817581 w 3895073"/>
                    <a:gd name="connsiteY1-400" fmla="*/ 229290 h 3408175"/>
                    <a:gd name="connsiteX2-401" fmla="*/ 564776 w 3895073"/>
                    <a:gd name="connsiteY2-402" fmla="*/ 729520 h 3408175"/>
                    <a:gd name="connsiteX3-403" fmla="*/ 107576 w 3895073"/>
                    <a:gd name="connsiteY3-404" fmla="*/ 1278160 h 3408175"/>
                    <a:gd name="connsiteX4-405" fmla="*/ 0 w 3895073"/>
                    <a:gd name="connsiteY4-406" fmla="*/ 2079605 h 3408175"/>
                    <a:gd name="connsiteX5-407" fmla="*/ 699247 w 3895073"/>
                    <a:gd name="connsiteY5-408" fmla="*/ 2741200 h 3408175"/>
                    <a:gd name="connsiteX6-409" fmla="*/ 1360842 w 3895073"/>
                    <a:gd name="connsiteY6-410" fmla="*/ 3392038 h 3408175"/>
                    <a:gd name="connsiteX7-411" fmla="*/ 2366682 w 3895073"/>
                    <a:gd name="connsiteY7-412" fmla="*/ 3311356 h 3408175"/>
                    <a:gd name="connsiteX8-413" fmla="*/ 3200400 w 3895073"/>
                    <a:gd name="connsiteY8-414" fmla="*/ 3408175 h 3408175"/>
                    <a:gd name="connsiteX9-415" fmla="*/ 3598433 w 3895073"/>
                    <a:gd name="connsiteY9-416" fmla="*/ 3063930 h 3408175"/>
                    <a:gd name="connsiteX10-417" fmla="*/ 3593054 w 3895073"/>
                    <a:gd name="connsiteY10-418" fmla="*/ 2499153 h 3408175"/>
                    <a:gd name="connsiteX11-419" fmla="*/ 3840480 w 3895073"/>
                    <a:gd name="connsiteY11-420" fmla="*/ 2063468 h 3408175"/>
                    <a:gd name="connsiteX12-421" fmla="*/ 3689873 w 3895073"/>
                    <a:gd name="connsiteY12-422" fmla="*/ 1380358 h 3408175"/>
                    <a:gd name="connsiteX13-423" fmla="*/ 3447826 w 3895073"/>
                    <a:gd name="connsiteY13-424" fmla="*/ 858612 h 3408175"/>
                    <a:gd name="connsiteX14-425" fmla="*/ 3458584 w 3895073"/>
                    <a:gd name="connsiteY14-426" fmla="*/ 455200 h 3408175"/>
                    <a:gd name="connsiteX15-427" fmla="*/ 2770094 w 3895073"/>
                    <a:gd name="connsiteY15-428" fmla="*/ 8758 h 3408175"/>
                    <a:gd name="connsiteX16-429" fmla="*/ 2264485 w 3895073"/>
                    <a:gd name="connsiteY16-430" fmla="*/ 164744 h 3408175"/>
                    <a:gd name="connsiteX17-431" fmla="*/ 1721224 w 3895073"/>
                    <a:gd name="connsiteY17-432" fmla="*/ 110956 h 3408175"/>
                    <a:gd name="connsiteX0-433" fmla="*/ 1721224 w 3895073"/>
                    <a:gd name="connsiteY0-434" fmla="*/ 110956 h 3408175"/>
                    <a:gd name="connsiteX1-435" fmla="*/ 817581 w 3895073"/>
                    <a:gd name="connsiteY1-436" fmla="*/ 229290 h 3408175"/>
                    <a:gd name="connsiteX2-437" fmla="*/ 564776 w 3895073"/>
                    <a:gd name="connsiteY2-438" fmla="*/ 729520 h 3408175"/>
                    <a:gd name="connsiteX3-439" fmla="*/ 107576 w 3895073"/>
                    <a:gd name="connsiteY3-440" fmla="*/ 1278160 h 3408175"/>
                    <a:gd name="connsiteX4-441" fmla="*/ 0 w 3895073"/>
                    <a:gd name="connsiteY4-442" fmla="*/ 2079605 h 3408175"/>
                    <a:gd name="connsiteX5-443" fmla="*/ 699247 w 3895073"/>
                    <a:gd name="connsiteY5-444" fmla="*/ 2741200 h 3408175"/>
                    <a:gd name="connsiteX6-445" fmla="*/ 1360842 w 3895073"/>
                    <a:gd name="connsiteY6-446" fmla="*/ 3392038 h 3408175"/>
                    <a:gd name="connsiteX7-447" fmla="*/ 2366682 w 3895073"/>
                    <a:gd name="connsiteY7-448" fmla="*/ 3311356 h 3408175"/>
                    <a:gd name="connsiteX8-449" fmla="*/ 3200400 w 3895073"/>
                    <a:gd name="connsiteY8-450" fmla="*/ 3408175 h 3408175"/>
                    <a:gd name="connsiteX9-451" fmla="*/ 3598433 w 3895073"/>
                    <a:gd name="connsiteY9-452" fmla="*/ 3063930 h 3408175"/>
                    <a:gd name="connsiteX10-453" fmla="*/ 3593054 w 3895073"/>
                    <a:gd name="connsiteY10-454" fmla="*/ 2499153 h 3408175"/>
                    <a:gd name="connsiteX11-455" fmla="*/ 3840480 w 3895073"/>
                    <a:gd name="connsiteY11-456" fmla="*/ 2063468 h 3408175"/>
                    <a:gd name="connsiteX12-457" fmla="*/ 3689873 w 3895073"/>
                    <a:gd name="connsiteY12-458" fmla="*/ 1380358 h 3408175"/>
                    <a:gd name="connsiteX13-459" fmla="*/ 3447826 w 3895073"/>
                    <a:gd name="connsiteY13-460" fmla="*/ 858612 h 3408175"/>
                    <a:gd name="connsiteX14-461" fmla="*/ 3458584 w 3895073"/>
                    <a:gd name="connsiteY14-462" fmla="*/ 455200 h 3408175"/>
                    <a:gd name="connsiteX15-463" fmla="*/ 2770094 w 3895073"/>
                    <a:gd name="connsiteY15-464" fmla="*/ 8758 h 3408175"/>
                    <a:gd name="connsiteX16-465" fmla="*/ 2264485 w 3895073"/>
                    <a:gd name="connsiteY16-466" fmla="*/ 164744 h 3408175"/>
                    <a:gd name="connsiteX17-467" fmla="*/ 1721224 w 3895073"/>
                    <a:gd name="connsiteY17-468" fmla="*/ 110956 h 3408175"/>
                    <a:gd name="connsiteX0-469" fmla="*/ 1721224 w 3895073"/>
                    <a:gd name="connsiteY0-470" fmla="*/ 110956 h 3408175"/>
                    <a:gd name="connsiteX1-471" fmla="*/ 817581 w 3895073"/>
                    <a:gd name="connsiteY1-472" fmla="*/ 229290 h 3408175"/>
                    <a:gd name="connsiteX2-473" fmla="*/ 564776 w 3895073"/>
                    <a:gd name="connsiteY2-474" fmla="*/ 729520 h 3408175"/>
                    <a:gd name="connsiteX3-475" fmla="*/ 107576 w 3895073"/>
                    <a:gd name="connsiteY3-476" fmla="*/ 1278160 h 3408175"/>
                    <a:gd name="connsiteX4-477" fmla="*/ 0 w 3895073"/>
                    <a:gd name="connsiteY4-478" fmla="*/ 2079605 h 3408175"/>
                    <a:gd name="connsiteX5-479" fmla="*/ 699247 w 3895073"/>
                    <a:gd name="connsiteY5-480" fmla="*/ 2741200 h 3408175"/>
                    <a:gd name="connsiteX6-481" fmla="*/ 1360842 w 3895073"/>
                    <a:gd name="connsiteY6-482" fmla="*/ 3392038 h 3408175"/>
                    <a:gd name="connsiteX7-483" fmla="*/ 2366682 w 3895073"/>
                    <a:gd name="connsiteY7-484" fmla="*/ 3311356 h 3408175"/>
                    <a:gd name="connsiteX8-485" fmla="*/ 3200400 w 3895073"/>
                    <a:gd name="connsiteY8-486" fmla="*/ 3408175 h 3408175"/>
                    <a:gd name="connsiteX9-487" fmla="*/ 3598433 w 3895073"/>
                    <a:gd name="connsiteY9-488" fmla="*/ 3063930 h 3408175"/>
                    <a:gd name="connsiteX10-489" fmla="*/ 3593054 w 3895073"/>
                    <a:gd name="connsiteY10-490" fmla="*/ 2499153 h 3408175"/>
                    <a:gd name="connsiteX11-491" fmla="*/ 3840480 w 3895073"/>
                    <a:gd name="connsiteY11-492" fmla="*/ 2063468 h 3408175"/>
                    <a:gd name="connsiteX12-493" fmla="*/ 3689873 w 3895073"/>
                    <a:gd name="connsiteY12-494" fmla="*/ 1380358 h 3408175"/>
                    <a:gd name="connsiteX13-495" fmla="*/ 3447826 w 3895073"/>
                    <a:gd name="connsiteY13-496" fmla="*/ 858612 h 3408175"/>
                    <a:gd name="connsiteX14-497" fmla="*/ 3458584 w 3895073"/>
                    <a:gd name="connsiteY14-498" fmla="*/ 455200 h 3408175"/>
                    <a:gd name="connsiteX15-499" fmla="*/ 2770094 w 3895073"/>
                    <a:gd name="connsiteY15-500" fmla="*/ 8758 h 3408175"/>
                    <a:gd name="connsiteX16-501" fmla="*/ 2264485 w 3895073"/>
                    <a:gd name="connsiteY16-502" fmla="*/ 164744 h 3408175"/>
                    <a:gd name="connsiteX17-503" fmla="*/ 1721224 w 3895073"/>
                    <a:gd name="connsiteY17-504" fmla="*/ 110956 h 3408175"/>
                    <a:gd name="connsiteX0-505" fmla="*/ 1721224 w 3895073"/>
                    <a:gd name="connsiteY0-506" fmla="*/ 110956 h 3408175"/>
                    <a:gd name="connsiteX1-507" fmla="*/ 817581 w 3895073"/>
                    <a:gd name="connsiteY1-508" fmla="*/ 229290 h 3408175"/>
                    <a:gd name="connsiteX2-509" fmla="*/ 564776 w 3895073"/>
                    <a:gd name="connsiteY2-510" fmla="*/ 729520 h 3408175"/>
                    <a:gd name="connsiteX3-511" fmla="*/ 107576 w 3895073"/>
                    <a:gd name="connsiteY3-512" fmla="*/ 1278160 h 3408175"/>
                    <a:gd name="connsiteX4-513" fmla="*/ 0 w 3895073"/>
                    <a:gd name="connsiteY4-514" fmla="*/ 2079605 h 3408175"/>
                    <a:gd name="connsiteX5-515" fmla="*/ 699247 w 3895073"/>
                    <a:gd name="connsiteY5-516" fmla="*/ 2741200 h 3408175"/>
                    <a:gd name="connsiteX6-517" fmla="*/ 1360842 w 3895073"/>
                    <a:gd name="connsiteY6-518" fmla="*/ 3392038 h 3408175"/>
                    <a:gd name="connsiteX7-519" fmla="*/ 2366682 w 3895073"/>
                    <a:gd name="connsiteY7-520" fmla="*/ 3311356 h 3408175"/>
                    <a:gd name="connsiteX8-521" fmla="*/ 3200400 w 3895073"/>
                    <a:gd name="connsiteY8-522" fmla="*/ 3408175 h 3408175"/>
                    <a:gd name="connsiteX9-523" fmla="*/ 3598433 w 3895073"/>
                    <a:gd name="connsiteY9-524" fmla="*/ 3133854 h 3408175"/>
                    <a:gd name="connsiteX10-525" fmla="*/ 3593054 w 3895073"/>
                    <a:gd name="connsiteY10-526" fmla="*/ 2499153 h 3408175"/>
                    <a:gd name="connsiteX11-527" fmla="*/ 3840480 w 3895073"/>
                    <a:gd name="connsiteY11-528" fmla="*/ 2063468 h 3408175"/>
                    <a:gd name="connsiteX12-529" fmla="*/ 3689873 w 3895073"/>
                    <a:gd name="connsiteY12-530" fmla="*/ 1380358 h 3408175"/>
                    <a:gd name="connsiteX13-531" fmla="*/ 3447826 w 3895073"/>
                    <a:gd name="connsiteY13-532" fmla="*/ 858612 h 3408175"/>
                    <a:gd name="connsiteX14-533" fmla="*/ 3458584 w 3895073"/>
                    <a:gd name="connsiteY14-534" fmla="*/ 455200 h 3408175"/>
                    <a:gd name="connsiteX15-535" fmla="*/ 2770094 w 3895073"/>
                    <a:gd name="connsiteY15-536" fmla="*/ 8758 h 3408175"/>
                    <a:gd name="connsiteX16-537" fmla="*/ 2264485 w 3895073"/>
                    <a:gd name="connsiteY16-538" fmla="*/ 164744 h 3408175"/>
                    <a:gd name="connsiteX17-539" fmla="*/ 1721224 w 3895073"/>
                    <a:gd name="connsiteY17-540" fmla="*/ 110956 h 3408175"/>
                    <a:gd name="connsiteX0-541" fmla="*/ 1721224 w 3895073"/>
                    <a:gd name="connsiteY0-542" fmla="*/ 110956 h 3408175"/>
                    <a:gd name="connsiteX1-543" fmla="*/ 817581 w 3895073"/>
                    <a:gd name="connsiteY1-544" fmla="*/ 229290 h 3408175"/>
                    <a:gd name="connsiteX2-545" fmla="*/ 564776 w 3895073"/>
                    <a:gd name="connsiteY2-546" fmla="*/ 729520 h 3408175"/>
                    <a:gd name="connsiteX3-547" fmla="*/ 107576 w 3895073"/>
                    <a:gd name="connsiteY3-548" fmla="*/ 1278160 h 3408175"/>
                    <a:gd name="connsiteX4-549" fmla="*/ 0 w 3895073"/>
                    <a:gd name="connsiteY4-550" fmla="*/ 2079605 h 3408175"/>
                    <a:gd name="connsiteX5-551" fmla="*/ 699247 w 3895073"/>
                    <a:gd name="connsiteY5-552" fmla="*/ 2741200 h 3408175"/>
                    <a:gd name="connsiteX6-553" fmla="*/ 1360842 w 3895073"/>
                    <a:gd name="connsiteY6-554" fmla="*/ 3392038 h 3408175"/>
                    <a:gd name="connsiteX7-555" fmla="*/ 2366682 w 3895073"/>
                    <a:gd name="connsiteY7-556" fmla="*/ 3311356 h 3408175"/>
                    <a:gd name="connsiteX8-557" fmla="*/ 3200400 w 3895073"/>
                    <a:gd name="connsiteY8-558" fmla="*/ 3408175 h 3408175"/>
                    <a:gd name="connsiteX9-559" fmla="*/ 3598433 w 3895073"/>
                    <a:gd name="connsiteY9-560" fmla="*/ 3133854 h 3408175"/>
                    <a:gd name="connsiteX10-561" fmla="*/ 3593054 w 3895073"/>
                    <a:gd name="connsiteY10-562" fmla="*/ 2499153 h 3408175"/>
                    <a:gd name="connsiteX11-563" fmla="*/ 3840480 w 3895073"/>
                    <a:gd name="connsiteY11-564" fmla="*/ 2063468 h 3408175"/>
                    <a:gd name="connsiteX12-565" fmla="*/ 3689873 w 3895073"/>
                    <a:gd name="connsiteY12-566" fmla="*/ 1380358 h 3408175"/>
                    <a:gd name="connsiteX13-567" fmla="*/ 3447826 w 3895073"/>
                    <a:gd name="connsiteY13-568" fmla="*/ 858612 h 3408175"/>
                    <a:gd name="connsiteX14-569" fmla="*/ 3458584 w 3895073"/>
                    <a:gd name="connsiteY14-570" fmla="*/ 455200 h 3408175"/>
                    <a:gd name="connsiteX15-571" fmla="*/ 2770094 w 3895073"/>
                    <a:gd name="connsiteY15-572" fmla="*/ 8758 h 3408175"/>
                    <a:gd name="connsiteX16-573" fmla="*/ 2264485 w 3895073"/>
                    <a:gd name="connsiteY16-574" fmla="*/ 164744 h 3408175"/>
                    <a:gd name="connsiteX17-575" fmla="*/ 1721224 w 3895073"/>
                    <a:gd name="connsiteY17-576" fmla="*/ 110956 h 3408175"/>
                    <a:gd name="connsiteX0-577" fmla="*/ 1721224 w 3895073"/>
                    <a:gd name="connsiteY0-578" fmla="*/ 110956 h 3408175"/>
                    <a:gd name="connsiteX1-579" fmla="*/ 817581 w 3895073"/>
                    <a:gd name="connsiteY1-580" fmla="*/ 229290 h 3408175"/>
                    <a:gd name="connsiteX2-581" fmla="*/ 564776 w 3895073"/>
                    <a:gd name="connsiteY2-582" fmla="*/ 729520 h 3408175"/>
                    <a:gd name="connsiteX3-583" fmla="*/ 107576 w 3895073"/>
                    <a:gd name="connsiteY3-584" fmla="*/ 1278160 h 3408175"/>
                    <a:gd name="connsiteX4-585" fmla="*/ 0 w 3895073"/>
                    <a:gd name="connsiteY4-586" fmla="*/ 2079605 h 3408175"/>
                    <a:gd name="connsiteX5-587" fmla="*/ 699247 w 3895073"/>
                    <a:gd name="connsiteY5-588" fmla="*/ 2741200 h 3408175"/>
                    <a:gd name="connsiteX6-589" fmla="*/ 1360842 w 3895073"/>
                    <a:gd name="connsiteY6-590" fmla="*/ 3392038 h 3408175"/>
                    <a:gd name="connsiteX7-591" fmla="*/ 2366682 w 3895073"/>
                    <a:gd name="connsiteY7-592" fmla="*/ 3311356 h 3408175"/>
                    <a:gd name="connsiteX8-593" fmla="*/ 3200400 w 3895073"/>
                    <a:gd name="connsiteY8-594" fmla="*/ 3408175 h 3408175"/>
                    <a:gd name="connsiteX9-595" fmla="*/ 3598433 w 3895073"/>
                    <a:gd name="connsiteY9-596" fmla="*/ 3133854 h 3408175"/>
                    <a:gd name="connsiteX10-597" fmla="*/ 3593054 w 3895073"/>
                    <a:gd name="connsiteY10-598" fmla="*/ 2499153 h 3408175"/>
                    <a:gd name="connsiteX11-599" fmla="*/ 3840480 w 3895073"/>
                    <a:gd name="connsiteY11-600" fmla="*/ 2063468 h 3408175"/>
                    <a:gd name="connsiteX12-601" fmla="*/ 3689873 w 3895073"/>
                    <a:gd name="connsiteY12-602" fmla="*/ 1380358 h 3408175"/>
                    <a:gd name="connsiteX13-603" fmla="*/ 3447826 w 3895073"/>
                    <a:gd name="connsiteY13-604" fmla="*/ 858612 h 3408175"/>
                    <a:gd name="connsiteX14-605" fmla="*/ 3458584 w 3895073"/>
                    <a:gd name="connsiteY14-606" fmla="*/ 455200 h 3408175"/>
                    <a:gd name="connsiteX15-607" fmla="*/ 2770094 w 3895073"/>
                    <a:gd name="connsiteY15-608" fmla="*/ 8758 h 3408175"/>
                    <a:gd name="connsiteX16-609" fmla="*/ 2264485 w 3895073"/>
                    <a:gd name="connsiteY16-610" fmla="*/ 164744 h 3408175"/>
                    <a:gd name="connsiteX17-611" fmla="*/ 1721224 w 3895073"/>
                    <a:gd name="connsiteY17-612" fmla="*/ 110956 h 3408175"/>
                    <a:gd name="connsiteX0-613" fmla="*/ 1721224 w 3895073"/>
                    <a:gd name="connsiteY0-614" fmla="*/ 110956 h 3408175"/>
                    <a:gd name="connsiteX1-615" fmla="*/ 817581 w 3895073"/>
                    <a:gd name="connsiteY1-616" fmla="*/ 229290 h 3408175"/>
                    <a:gd name="connsiteX2-617" fmla="*/ 564776 w 3895073"/>
                    <a:gd name="connsiteY2-618" fmla="*/ 729520 h 3408175"/>
                    <a:gd name="connsiteX3-619" fmla="*/ 107576 w 3895073"/>
                    <a:gd name="connsiteY3-620" fmla="*/ 1278160 h 3408175"/>
                    <a:gd name="connsiteX4-621" fmla="*/ 0 w 3895073"/>
                    <a:gd name="connsiteY4-622" fmla="*/ 2079605 h 3408175"/>
                    <a:gd name="connsiteX5-623" fmla="*/ 699247 w 3895073"/>
                    <a:gd name="connsiteY5-624" fmla="*/ 2741200 h 3408175"/>
                    <a:gd name="connsiteX6-625" fmla="*/ 1360842 w 3895073"/>
                    <a:gd name="connsiteY6-626" fmla="*/ 3392038 h 3408175"/>
                    <a:gd name="connsiteX7-627" fmla="*/ 2366682 w 3895073"/>
                    <a:gd name="connsiteY7-628" fmla="*/ 3311356 h 3408175"/>
                    <a:gd name="connsiteX8-629" fmla="*/ 3200400 w 3895073"/>
                    <a:gd name="connsiteY8-630" fmla="*/ 3408175 h 3408175"/>
                    <a:gd name="connsiteX9-631" fmla="*/ 3598433 w 3895073"/>
                    <a:gd name="connsiteY9-632" fmla="*/ 3133854 h 3408175"/>
                    <a:gd name="connsiteX10-633" fmla="*/ 3593054 w 3895073"/>
                    <a:gd name="connsiteY10-634" fmla="*/ 2499153 h 3408175"/>
                    <a:gd name="connsiteX11-635" fmla="*/ 3840480 w 3895073"/>
                    <a:gd name="connsiteY11-636" fmla="*/ 2063468 h 3408175"/>
                    <a:gd name="connsiteX12-637" fmla="*/ 3689873 w 3895073"/>
                    <a:gd name="connsiteY12-638" fmla="*/ 1380358 h 3408175"/>
                    <a:gd name="connsiteX13-639" fmla="*/ 3447826 w 3895073"/>
                    <a:gd name="connsiteY13-640" fmla="*/ 858612 h 3408175"/>
                    <a:gd name="connsiteX14-641" fmla="*/ 3458584 w 3895073"/>
                    <a:gd name="connsiteY14-642" fmla="*/ 455200 h 3408175"/>
                    <a:gd name="connsiteX15-643" fmla="*/ 2770094 w 3895073"/>
                    <a:gd name="connsiteY15-644" fmla="*/ 8758 h 3408175"/>
                    <a:gd name="connsiteX16-645" fmla="*/ 2264485 w 3895073"/>
                    <a:gd name="connsiteY16-646" fmla="*/ 164744 h 3408175"/>
                    <a:gd name="connsiteX17-647" fmla="*/ 1721224 w 3895073"/>
                    <a:gd name="connsiteY17-648" fmla="*/ 110956 h 3408175"/>
                    <a:gd name="connsiteX0-649" fmla="*/ 1721224 w 3895073"/>
                    <a:gd name="connsiteY0-650" fmla="*/ 110956 h 3408175"/>
                    <a:gd name="connsiteX1-651" fmla="*/ 817581 w 3895073"/>
                    <a:gd name="connsiteY1-652" fmla="*/ 229290 h 3408175"/>
                    <a:gd name="connsiteX2-653" fmla="*/ 564776 w 3895073"/>
                    <a:gd name="connsiteY2-654" fmla="*/ 729520 h 3408175"/>
                    <a:gd name="connsiteX3-655" fmla="*/ 107576 w 3895073"/>
                    <a:gd name="connsiteY3-656" fmla="*/ 1278160 h 3408175"/>
                    <a:gd name="connsiteX4-657" fmla="*/ 0 w 3895073"/>
                    <a:gd name="connsiteY4-658" fmla="*/ 2079605 h 3408175"/>
                    <a:gd name="connsiteX5-659" fmla="*/ 699247 w 3895073"/>
                    <a:gd name="connsiteY5-660" fmla="*/ 2741200 h 3408175"/>
                    <a:gd name="connsiteX6-661" fmla="*/ 1360842 w 3895073"/>
                    <a:gd name="connsiteY6-662" fmla="*/ 3392038 h 3408175"/>
                    <a:gd name="connsiteX7-663" fmla="*/ 2366682 w 3895073"/>
                    <a:gd name="connsiteY7-664" fmla="*/ 3311356 h 3408175"/>
                    <a:gd name="connsiteX8-665" fmla="*/ 3200400 w 3895073"/>
                    <a:gd name="connsiteY8-666" fmla="*/ 3408175 h 3408175"/>
                    <a:gd name="connsiteX9-667" fmla="*/ 3598433 w 3895073"/>
                    <a:gd name="connsiteY9-668" fmla="*/ 3133854 h 3408175"/>
                    <a:gd name="connsiteX10-669" fmla="*/ 3593054 w 3895073"/>
                    <a:gd name="connsiteY10-670" fmla="*/ 2499153 h 3408175"/>
                    <a:gd name="connsiteX11-671" fmla="*/ 3840480 w 3895073"/>
                    <a:gd name="connsiteY11-672" fmla="*/ 2063468 h 3408175"/>
                    <a:gd name="connsiteX12-673" fmla="*/ 3689873 w 3895073"/>
                    <a:gd name="connsiteY12-674" fmla="*/ 1380358 h 3408175"/>
                    <a:gd name="connsiteX13-675" fmla="*/ 3447826 w 3895073"/>
                    <a:gd name="connsiteY13-676" fmla="*/ 858612 h 3408175"/>
                    <a:gd name="connsiteX14-677" fmla="*/ 3458584 w 3895073"/>
                    <a:gd name="connsiteY14-678" fmla="*/ 455200 h 3408175"/>
                    <a:gd name="connsiteX15-679" fmla="*/ 2770094 w 3895073"/>
                    <a:gd name="connsiteY15-680" fmla="*/ 8758 h 3408175"/>
                    <a:gd name="connsiteX16-681" fmla="*/ 2264485 w 3895073"/>
                    <a:gd name="connsiteY16-682" fmla="*/ 164744 h 3408175"/>
                    <a:gd name="connsiteX17-683" fmla="*/ 1721224 w 3895073"/>
                    <a:gd name="connsiteY17-684" fmla="*/ 110956 h 3408175"/>
                    <a:gd name="connsiteX0-685" fmla="*/ 1721224 w 3895073"/>
                    <a:gd name="connsiteY0-686" fmla="*/ 110956 h 3413275"/>
                    <a:gd name="connsiteX1-687" fmla="*/ 817581 w 3895073"/>
                    <a:gd name="connsiteY1-688" fmla="*/ 229290 h 3413275"/>
                    <a:gd name="connsiteX2-689" fmla="*/ 564776 w 3895073"/>
                    <a:gd name="connsiteY2-690" fmla="*/ 729520 h 3413275"/>
                    <a:gd name="connsiteX3-691" fmla="*/ 107576 w 3895073"/>
                    <a:gd name="connsiteY3-692" fmla="*/ 1278160 h 3413275"/>
                    <a:gd name="connsiteX4-693" fmla="*/ 0 w 3895073"/>
                    <a:gd name="connsiteY4-694" fmla="*/ 2079605 h 3413275"/>
                    <a:gd name="connsiteX5-695" fmla="*/ 699247 w 3895073"/>
                    <a:gd name="connsiteY5-696" fmla="*/ 2741200 h 3413275"/>
                    <a:gd name="connsiteX6-697" fmla="*/ 1360842 w 3895073"/>
                    <a:gd name="connsiteY6-698" fmla="*/ 3392038 h 3413275"/>
                    <a:gd name="connsiteX7-699" fmla="*/ 2366682 w 3895073"/>
                    <a:gd name="connsiteY7-700" fmla="*/ 3311356 h 3413275"/>
                    <a:gd name="connsiteX8-701" fmla="*/ 3200400 w 3895073"/>
                    <a:gd name="connsiteY8-702" fmla="*/ 3408175 h 3413275"/>
                    <a:gd name="connsiteX9-703" fmla="*/ 3598433 w 3895073"/>
                    <a:gd name="connsiteY9-704" fmla="*/ 3133854 h 3413275"/>
                    <a:gd name="connsiteX10-705" fmla="*/ 3593054 w 3895073"/>
                    <a:gd name="connsiteY10-706" fmla="*/ 2499153 h 3413275"/>
                    <a:gd name="connsiteX11-707" fmla="*/ 3840480 w 3895073"/>
                    <a:gd name="connsiteY11-708" fmla="*/ 2063468 h 3413275"/>
                    <a:gd name="connsiteX12-709" fmla="*/ 3689873 w 3895073"/>
                    <a:gd name="connsiteY12-710" fmla="*/ 1380358 h 3413275"/>
                    <a:gd name="connsiteX13-711" fmla="*/ 3447826 w 3895073"/>
                    <a:gd name="connsiteY13-712" fmla="*/ 858612 h 3413275"/>
                    <a:gd name="connsiteX14-713" fmla="*/ 3458584 w 3895073"/>
                    <a:gd name="connsiteY14-714" fmla="*/ 455200 h 3413275"/>
                    <a:gd name="connsiteX15-715" fmla="*/ 2770094 w 3895073"/>
                    <a:gd name="connsiteY15-716" fmla="*/ 8758 h 3413275"/>
                    <a:gd name="connsiteX16-717" fmla="*/ 2264485 w 3895073"/>
                    <a:gd name="connsiteY16-718" fmla="*/ 164744 h 3413275"/>
                    <a:gd name="connsiteX17-719" fmla="*/ 1721224 w 3895073"/>
                    <a:gd name="connsiteY17-720" fmla="*/ 110956 h 3413275"/>
                    <a:gd name="connsiteX0-721" fmla="*/ 1721224 w 3895073"/>
                    <a:gd name="connsiteY0-722" fmla="*/ 110956 h 3428654"/>
                    <a:gd name="connsiteX1-723" fmla="*/ 817581 w 3895073"/>
                    <a:gd name="connsiteY1-724" fmla="*/ 229290 h 3428654"/>
                    <a:gd name="connsiteX2-725" fmla="*/ 564776 w 3895073"/>
                    <a:gd name="connsiteY2-726" fmla="*/ 729520 h 3428654"/>
                    <a:gd name="connsiteX3-727" fmla="*/ 107576 w 3895073"/>
                    <a:gd name="connsiteY3-728" fmla="*/ 1278160 h 3428654"/>
                    <a:gd name="connsiteX4-729" fmla="*/ 0 w 3895073"/>
                    <a:gd name="connsiteY4-730" fmla="*/ 2079605 h 3428654"/>
                    <a:gd name="connsiteX5-731" fmla="*/ 699247 w 3895073"/>
                    <a:gd name="connsiteY5-732" fmla="*/ 2741200 h 3428654"/>
                    <a:gd name="connsiteX6-733" fmla="*/ 1360842 w 3895073"/>
                    <a:gd name="connsiteY6-734" fmla="*/ 3392038 h 3428654"/>
                    <a:gd name="connsiteX7-735" fmla="*/ 2366682 w 3895073"/>
                    <a:gd name="connsiteY7-736" fmla="*/ 3311356 h 3428654"/>
                    <a:gd name="connsiteX8-737" fmla="*/ 3200400 w 3895073"/>
                    <a:gd name="connsiteY8-738" fmla="*/ 3408175 h 3428654"/>
                    <a:gd name="connsiteX9-739" fmla="*/ 3598433 w 3895073"/>
                    <a:gd name="connsiteY9-740" fmla="*/ 3133854 h 3428654"/>
                    <a:gd name="connsiteX10-741" fmla="*/ 3593054 w 3895073"/>
                    <a:gd name="connsiteY10-742" fmla="*/ 2499153 h 3428654"/>
                    <a:gd name="connsiteX11-743" fmla="*/ 3840480 w 3895073"/>
                    <a:gd name="connsiteY11-744" fmla="*/ 2063468 h 3428654"/>
                    <a:gd name="connsiteX12-745" fmla="*/ 3689873 w 3895073"/>
                    <a:gd name="connsiteY12-746" fmla="*/ 1380358 h 3428654"/>
                    <a:gd name="connsiteX13-747" fmla="*/ 3447826 w 3895073"/>
                    <a:gd name="connsiteY13-748" fmla="*/ 858612 h 3428654"/>
                    <a:gd name="connsiteX14-749" fmla="*/ 3458584 w 3895073"/>
                    <a:gd name="connsiteY14-750" fmla="*/ 455200 h 3428654"/>
                    <a:gd name="connsiteX15-751" fmla="*/ 2770094 w 3895073"/>
                    <a:gd name="connsiteY15-752" fmla="*/ 8758 h 3428654"/>
                    <a:gd name="connsiteX16-753" fmla="*/ 2264485 w 3895073"/>
                    <a:gd name="connsiteY16-754" fmla="*/ 164744 h 3428654"/>
                    <a:gd name="connsiteX17-755" fmla="*/ 1721224 w 3895073"/>
                    <a:gd name="connsiteY17-756" fmla="*/ 110956 h 3428654"/>
                    <a:gd name="connsiteX0-757" fmla="*/ 1721224 w 3895073"/>
                    <a:gd name="connsiteY0-758" fmla="*/ 110956 h 3423733"/>
                    <a:gd name="connsiteX1-759" fmla="*/ 817581 w 3895073"/>
                    <a:gd name="connsiteY1-760" fmla="*/ 229290 h 3423733"/>
                    <a:gd name="connsiteX2-761" fmla="*/ 564776 w 3895073"/>
                    <a:gd name="connsiteY2-762" fmla="*/ 729520 h 3423733"/>
                    <a:gd name="connsiteX3-763" fmla="*/ 107576 w 3895073"/>
                    <a:gd name="connsiteY3-764" fmla="*/ 1278160 h 3423733"/>
                    <a:gd name="connsiteX4-765" fmla="*/ 0 w 3895073"/>
                    <a:gd name="connsiteY4-766" fmla="*/ 2079605 h 3423733"/>
                    <a:gd name="connsiteX5-767" fmla="*/ 699247 w 3895073"/>
                    <a:gd name="connsiteY5-768" fmla="*/ 2741200 h 3423733"/>
                    <a:gd name="connsiteX6-769" fmla="*/ 1376979 w 3895073"/>
                    <a:gd name="connsiteY6-770" fmla="*/ 3386659 h 3423733"/>
                    <a:gd name="connsiteX7-771" fmla="*/ 2366682 w 3895073"/>
                    <a:gd name="connsiteY7-772" fmla="*/ 3311356 h 3423733"/>
                    <a:gd name="connsiteX8-773" fmla="*/ 3200400 w 3895073"/>
                    <a:gd name="connsiteY8-774" fmla="*/ 3408175 h 3423733"/>
                    <a:gd name="connsiteX9-775" fmla="*/ 3598433 w 3895073"/>
                    <a:gd name="connsiteY9-776" fmla="*/ 3133854 h 3423733"/>
                    <a:gd name="connsiteX10-777" fmla="*/ 3593054 w 3895073"/>
                    <a:gd name="connsiteY10-778" fmla="*/ 2499153 h 3423733"/>
                    <a:gd name="connsiteX11-779" fmla="*/ 3840480 w 3895073"/>
                    <a:gd name="connsiteY11-780" fmla="*/ 2063468 h 3423733"/>
                    <a:gd name="connsiteX12-781" fmla="*/ 3689873 w 3895073"/>
                    <a:gd name="connsiteY12-782" fmla="*/ 1380358 h 3423733"/>
                    <a:gd name="connsiteX13-783" fmla="*/ 3447826 w 3895073"/>
                    <a:gd name="connsiteY13-784" fmla="*/ 858612 h 3423733"/>
                    <a:gd name="connsiteX14-785" fmla="*/ 3458584 w 3895073"/>
                    <a:gd name="connsiteY14-786" fmla="*/ 455200 h 3423733"/>
                    <a:gd name="connsiteX15-787" fmla="*/ 2770094 w 3895073"/>
                    <a:gd name="connsiteY15-788" fmla="*/ 8758 h 3423733"/>
                    <a:gd name="connsiteX16-789" fmla="*/ 2264485 w 3895073"/>
                    <a:gd name="connsiteY16-790" fmla="*/ 164744 h 3423733"/>
                    <a:gd name="connsiteX17-791" fmla="*/ 1721224 w 3895073"/>
                    <a:gd name="connsiteY17-792" fmla="*/ 110956 h 3423733"/>
                    <a:gd name="connsiteX0-793" fmla="*/ 1721224 w 3895073"/>
                    <a:gd name="connsiteY0-794" fmla="*/ 110956 h 3450277"/>
                    <a:gd name="connsiteX1-795" fmla="*/ 817581 w 3895073"/>
                    <a:gd name="connsiteY1-796" fmla="*/ 229290 h 3450277"/>
                    <a:gd name="connsiteX2-797" fmla="*/ 564776 w 3895073"/>
                    <a:gd name="connsiteY2-798" fmla="*/ 729520 h 3450277"/>
                    <a:gd name="connsiteX3-799" fmla="*/ 107576 w 3895073"/>
                    <a:gd name="connsiteY3-800" fmla="*/ 1278160 h 3450277"/>
                    <a:gd name="connsiteX4-801" fmla="*/ 0 w 3895073"/>
                    <a:gd name="connsiteY4-802" fmla="*/ 2079605 h 3450277"/>
                    <a:gd name="connsiteX5-803" fmla="*/ 699247 w 3895073"/>
                    <a:gd name="connsiteY5-804" fmla="*/ 2741200 h 3450277"/>
                    <a:gd name="connsiteX6-805" fmla="*/ 1376979 w 3895073"/>
                    <a:gd name="connsiteY6-806" fmla="*/ 3386659 h 3450277"/>
                    <a:gd name="connsiteX7-807" fmla="*/ 2366682 w 3895073"/>
                    <a:gd name="connsiteY7-808" fmla="*/ 3311356 h 3450277"/>
                    <a:gd name="connsiteX8-809" fmla="*/ 3200400 w 3895073"/>
                    <a:gd name="connsiteY8-810" fmla="*/ 3408175 h 3450277"/>
                    <a:gd name="connsiteX9-811" fmla="*/ 3598433 w 3895073"/>
                    <a:gd name="connsiteY9-812" fmla="*/ 3133854 h 3450277"/>
                    <a:gd name="connsiteX10-813" fmla="*/ 3593054 w 3895073"/>
                    <a:gd name="connsiteY10-814" fmla="*/ 2499153 h 3450277"/>
                    <a:gd name="connsiteX11-815" fmla="*/ 3840480 w 3895073"/>
                    <a:gd name="connsiteY11-816" fmla="*/ 2063468 h 3450277"/>
                    <a:gd name="connsiteX12-817" fmla="*/ 3689873 w 3895073"/>
                    <a:gd name="connsiteY12-818" fmla="*/ 1380358 h 3450277"/>
                    <a:gd name="connsiteX13-819" fmla="*/ 3447826 w 3895073"/>
                    <a:gd name="connsiteY13-820" fmla="*/ 858612 h 3450277"/>
                    <a:gd name="connsiteX14-821" fmla="*/ 3458584 w 3895073"/>
                    <a:gd name="connsiteY14-822" fmla="*/ 455200 h 3450277"/>
                    <a:gd name="connsiteX15-823" fmla="*/ 2770094 w 3895073"/>
                    <a:gd name="connsiteY15-824" fmla="*/ 8758 h 3450277"/>
                    <a:gd name="connsiteX16-825" fmla="*/ 2264485 w 3895073"/>
                    <a:gd name="connsiteY16-826" fmla="*/ 164744 h 3450277"/>
                    <a:gd name="connsiteX17-827" fmla="*/ 1721224 w 3895073"/>
                    <a:gd name="connsiteY17-828" fmla="*/ 110956 h 3450277"/>
                    <a:gd name="connsiteX0-829" fmla="*/ 1721224 w 3895073"/>
                    <a:gd name="connsiteY0-830" fmla="*/ 110956 h 3450277"/>
                    <a:gd name="connsiteX1-831" fmla="*/ 817581 w 3895073"/>
                    <a:gd name="connsiteY1-832" fmla="*/ 229290 h 3450277"/>
                    <a:gd name="connsiteX2-833" fmla="*/ 564776 w 3895073"/>
                    <a:gd name="connsiteY2-834" fmla="*/ 729520 h 3450277"/>
                    <a:gd name="connsiteX3-835" fmla="*/ 107576 w 3895073"/>
                    <a:gd name="connsiteY3-836" fmla="*/ 1278160 h 3450277"/>
                    <a:gd name="connsiteX4-837" fmla="*/ 0 w 3895073"/>
                    <a:gd name="connsiteY4-838" fmla="*/ 2079605 h 3450277"/>
                    <a:gd name="connsiteX5-839" fmla="*/ 699247 w 3895073"/>
                    <a:gd name="connsiteY5-840" fmla="*/ 2741200 h 3450277"/>
                    <a:gd name="connsiteX6-841" fmla="*/ 1376979 w 3895073"/>
                    <a:gd name="connsiteY6-842" fmla="*/ 3386659 h 3450277"/>
                    <a:gd name="connsiteX7-843" fmla="*/ 2366682 w 3895073"/>
                    <a:gd name="connsiteY7-844" fmla="*/ 3311356 h 3450277"/>
                    <a:gd name="connsiteX8-845" fmla="*/ 3200400 w 3895073"/>
                    <a:gd name="connsiteY8-846" fmla="*/ 3408175 h 3450277"/>
                    <a:gd name="connsiteX9-847" fmla="*/ 3598433 w 3895073"/>
                    <a:gd name="connsiteY9-848" fmla="*/ 3133854 h 3450277"/>
                    <a:gd name="connsiteX10-849" fmla="*/ 3593054 w 3895073"/>
                    <a:gd name="connsiteY10-850" fmla="*/ 2499153 h 3450277"/>
                    <a:gd name="connsiteX11-851" fmla="*/ 3840480 w 3895073"/>
                    <a:gd name="connsiteY11-852" fmla="*/ 2063468 h 3450277"/>
                    <a:gd name="connsiteX12-853" fmla="*/ 3689873 w 3895073"/>
                    <a:gd name="connsiteY12-854" fmla="*/ 1380358 h 3450277"/>
                    <a:gd name="connsiteX13-855" fmla="*/ 3447826 w 3895073"/>
                    <a:gd name="connsiteY13-856" fmla="*/ 858612 h 3450277"/>
                    <a:gd name="connsiteX14-857" fmla="*/ 3458584 w 3895073"/>
                    <a:gd name="connsiteY14-858" fmla="*/ 455200 h 3450277"/>
                    <a:gd name="connsiteX15-859" fmla="*/ 2770094 w 3895073"/>
                    <a:gd name="connsiteY15-860" fmla="*/ 8758 h 3450277"/>
                    <a:gd name="connsiteX16-861" fmla="*/ 2264485 w 3895073"/>
                    <a:gd name="connsiteY16-862" fmla="*/ 164744 h 3450277"/>
                    <a:gd name="connsiteX17-863" fmla="*/ 1721224 w 3895073"/>
                    <a:gd name="connsiteY17-864" fmla="*/ 110956 h 3450277"/>
                    <a:gd name="connsiteX0-865" fmla="*/ 1721224 w 3895073"/>
                    <a:gd name="connsiteY0-866" fmla="*/ 110956 h 3450277"/>
                    <a:gd name="connsiteX1-867" fmla="*/ 817581 w 3895073"/>
                    <a:gd name="connsiteY1-868" fmla="*/ 229290 h 3450277"/>
                    <a:gd name="connsiteX2-869" fmla="*/ 564776 w 3895073"/>
                    <a:gd name="connsiteY2-870" fmla="*/ 729520 h 3450277"/>
                    <a:gd name="connsiteX3-871" fmla="*/ 107576 w 3895073"/>
                    <a:gd name="connsiteY3-872" fmla="*/ 1278160 h 3450277"/>
                    <a:gd name="connsiteX4-873" fmla="*/ 0 w 3895073"/>
                    <a:gd name="connsiteY4-874" fmla="*/ 2079605 h 3450277"/>
                    <a:gd name="connsiteX5-875" fmla="*/ 699247 w 3895073"/>
                    <a:gd name="connsiteY5-876" fmla="*/ 2741200 h 3450277"/>
                    <a:gd name="connsiteX6-877" fmla="*/ 1376979 w 3895073"/>
                    <a:gd name="connsiteY6-878" fmla="*/ 3386659 h 3450277"/>
                    <a:gd name="connsiteX7-879" fmla="*/ 2366682 w 3895073"/>
                    <a:gd name="connsiteY7-880" fmla="*/ 3311356 h 3450277"/>
                    <a:gd name="connsiteX8-881" fmla="*/ 3200400 w 3895073"/>
                    <a:gd name="connsiteY8-882" fmla="*/ 3408175 h 3450277"/>
                    <a:gd name="connsiteX9-883" fmla="*/ 3598433 w 3895073"/>
                    <a:gd name="connsiteY9-884" fmla="*/ 3133854 h 3450277"/>
                    <a:gd name="connsiteX10-885" fmla="*/ 3593054 w 3895073"/>
                    <a:gd name="connsiteY10-886" fmla="*/ 2499153 h 3450277"/>
                    <a:gd name="connsiteX11-887" fmla="*/ 3840480 w 3895073"/>
                    <a:gd name="connsiteY11-888" fmla="*/ 2063468 h 3450277"/>
                    <a:gd name="connsiteX12-889" fmla="*/ 3689873 w 3895073"/>
                    <a:gd name="connsiteY12-890" fmla="*/ 1380358 h 3450277"/>
                    <a:gd name="connsiteX13-891" fmla="*/ 3447826 w 3895073"/>
                    <a:gd name="connsiteY13-892" fmla="*/ 858612 h 3450277"/>
                    <a:gd name="connsiteX14-893" fmla="*/ 3458584 w 3895073"/>
                    <a:gd name="connsiteY14-894" fmla="*/ 455200 h 3450277"/>
                    <a:gd name="connsiteX15-895" fmla="*/ 2770094 w 3895073"/>
                    <a:gd name="connsiteY15-896" fmla="*/ 8758 h 3450277"/>
                    <a:gd name="connsiteX16-897" fmla="*/ 2264485 w 3895073"/>
                    <a:gd name="connsiteY16-898" fmla="*/ 164744 h 3450277"/>
                    <a:gd name="connsiteX17-899" fmla="*/ 1721224 w 3895073"/>
                    <a:gd name="connsiteY17-900" fmla="*/ 110956 h 3450277"/>
                    <a:gd name="connsiteX0-901" fmla="*/ 1859872 w 4033721"/>
                    <a:gd name="connsiteY0-902" fmla="*/ 110956 h 3450277"/>
                    <a:gd name="connsiteX1-903" fmla="*/ 956229 w 4033721"/>
                    <a:gd name="connsiteY1-904" fmla="*/ 229290 h 3450277"/>
                    <a:gd name="connsiteX2-905" fmla="*/ 703424 w 4033721"/>
                    <a:gd name="connsiteY2-906" fmla="*/ 729520 h 3450277"/>
                    <a:gd name="connsiteX3-907" fmla="*/ 246224 w 4033721"/>
                    <a:gd name="connsiteY3-908" fmla="*/ 1278160 h 3450277"/>
                    <a:gd name="connsiteX4-909" fmla="*/ 138648 w 4033721"/>
                    <a:gd name="connsiteY4-910" fmla="*/ 2079605 h 3450277"/>
                    <a:gd name="connsiteX5-911" fmla="*/ 837895 w 4033721"/>
                    <a:gd name="connsiteY5-912" fmla="*/ 2741200 h 3450277"/>
                    <a:gd name="connsiteX6-913" fmla="*/ 1515627 w 4033721"/>
                    <a:gd name="connsiteY6-914" fmla="*/ 3386659 h 3450277"/>
                    <a:gd name="connsiteX7-915" fmla="*/ 2505330 w 4033721"/>
                    <a:gd name="connsiteY7-916" fmla="*/ 3311356 h 3450277"/>
                    <a:gd name="connsiteX8-917" fmla="*/ 3339048 w 4033721"/>
                    <a:gd name="connsiteY8-918" fmla="*/ 3408175 h 3450277"/>
                    <a:gd name="connsiteX9-919" fmla="*/ 3737081 w 4033721"/>
                    <a:gd name="connsiteY9-920" fmla="*/ 3133854 h 3450277"/>
                    <a:gd name="connsiteX10-921" fmla="*/ 3731702 w 4033721"/>
                    <a:gd name="connsiteY10-922" fmla="*/ 2499153 h 3450277"/>
                    <a:gd name="connsiteX11-923" fmla="*/ 3979128 w 4033721"/>
                    <a:gd name="connsiteY11-924" fmla="*/ 2063468 h 3450277"/>
                    <a:gd name="connsiteX12-925" fmla="*/ 3828521 w 4033721"/>
                    <a:gd name="connsiteY12-926" fmla="*/ 1380358 h 3450277"/>
                    <a:gd name="connsiteX13-927" fmla="*/ 3586474 w 4033721"/>
                    <a:gd name="connsiteY13-928" fmla="*/ 858612 h 3450277"/>
                    <a:gd name="connsiteX14-929" fmla="*/ 3597232 w 4033721"/>
                    <a:gd name="connsiteY14-930" fmla="*/ 455200 h 3450277"/>
                    <a:gd name="connsiteX15-931" fmla="*/ 2908742 w 4033721"/>
                    <a:gd name="connsiteY15-932" fmla="*/ 8758 h 3450277"/>
                    <a:gd name="connsiteX16-933" fmla="*/ 2403133 w 4033721"/>
                    <a:gd name="connsiteY16-934" fmla="*/ 164744 h 3450277"/>
                    <a:gd name="connsiteX17-935" fmla="*/ 1859872 w 4033721"/>
                    <a:gd name="connsiteY17-936" fmla="*/ 110956 h 3450277"/>
                    <a:gd name="connsiteX0-937" fmla="*/ 1873327 w 4047176"/>
                    <a:gd name="connsiteY0-938" fmla="*/ 110956 h 3450277"/>
                    <a:gd name="connsiteX1-939" fmla="*/ 969684 w 4047176"/>
                    <a:gd name="connsiteY1-940" fmla="*/ 229290 h 3450277"/>
                    <a:gd name="connsiteX2-941" fmla="*/ 716879 w 4047176"/>
                    <a:gd name="connsiteY2-942" fmla="*/ 729520 h 3450277"/>
                    <a:gd name="connsiteX3-943" fmla="*/ 259679 w 4047176"/>
                    <a:gd name="connsiteY3-944" fmla="*/ 1278160 h 3450277"/>
                    <a:gd name="connsiteX4-945" fmla="*/ 152103 w 4047176"/>
                    <a:gd name="connsiteY4-946" fmla="*/ 2079605 h 3450277"/>
                    <a:gd name="connsiteX5-947" fmla="*/ 851350 w 4047176"/>
                    <a:gd name="connsiteY5-948" fmla="*/ 2741200 h 3450277"/>
                    <a:gd name="connsiteX6-949" fmla="*/ 1529082 w 4047176"/>
                    <a:gd name="connsiteY6-950" fmla="*/ 3386659 h 3450277"/>
                    <a:gd name="connsiteX7-951" fmla="*/ 2518785 w 4047176"/>
                    <a:gd name="connsiteY7-952" fmla="*/ 3311356 h 3450277"/>
                    <a:gd name="connsiteX8-953" fmla="*/ 3352503 w 4047176"/>
                    <a:gd name="connsiteY8-954" fmla="*/ 3408175 h 3450277"/>
                    <a:gd name="connsiteX9-955" fmla="*/ 3750536 w 4047176"/>
                    <a:gd name="connsiteY9-956" fmla="*/ 3133854 h 3450277"/>
                    <a:gd name="connsiteX10-957" fmla="*/ 3745157 w 4047176"/>
                    <a:gd name="connsiteY10-958" fmla="*/ 2499153 h 3450277"/>
                    <a:gd name="connsiteX11-959" fmla="*/ 3992583 w 4047176"/>
                    <a:gd name="connsiteY11-960" fmla="*/ 2063468 h 3450277"/>
                    <a:gd name="connsiteX12-961" fmla="*/ 3841976 w 4047176"/>
                    <a:gd name="connsiteY12-962" fmla="*/ 1380358 h 3450277"/>
                    <a:gd name="connsiteX13-963" fmla="*/ 3599929 w 4047176"/>
                    <a:gd name="connsiteY13-964" fmla="*/ 858612 h 3450277"/>
                    <a:gd name="connsiteX14-965" fmla="*/ 3610687 w 4047176"/>
                    <a:gd name="connsiteY14-966" fmla="*/ 455200 h 3450277"/>
                    <a:gd name="connsiteX15-967" fmla="*/ 2922197 w 4047176"/>
                    <a:gd name="connsiteY15-968" fmla="*/ 8758 h 3450277"/>
                    <a:gd name="connsiteX16-969" fmla="*/ 2416588 w 4047176"/>
                    <a:gd name="connsiteY16-970" fmla="*/ 164744 h 3450277"/>
                    <a:gd name="connsiteX17-971" fmla="*/ 1873327 w 4047176"/>
                    <a:gd name="connsiteY17-972" fmla="*/ 110956 h 3450277"/>
                    <a:gd name="connsiteX0-973" fmla="*/ 1873327 w 4047176"/>
                    <a:gd name="connsiteY0-974" fmla="*/ 110956 h 3450277"/>
                    <a:gd name="connsiteX1-975" fmla="*/ 969684 w 4047176"/>
                    <a:gd name="connsiteY1-976" fmla="*/ 229290 h 3450277"/>
                    <a:gd name="connsiteX2-977" fmla="*/ 716879 w 4047176"/>
                    <a:gd name="connsiteY2-978" fmla="*/ 729520 h 3450277"/>
                    <a:gd name="connsiteX3-979" fmla="*/ 259679 w 4047176"/>
                    <a:gd name="connsiteY3-980" fmla="*/ 1278160 h 3450277"/>
                    <a:gd name="connsiteX4-981" fmla="*/ 152103 w 4047176"/>
                    <a:gd name="connsiteY4-982" fmla="*/ 2079605 h 3450277"/>
                    <a:gd name="connsiteX5-983" fmla="*/ 851350 w 4047176"/>
                    <a:gd name="connsiteY5-984" fmla="*/ 2741200 h 3450277"/>
                    <a:gd name="connsiteX6-985" fmla="*/ 1529082 w 4047176"/>
                    <a:gd name="connsiteY6-986" fmla="*/ 3386659 h 3450277"/>
                    <a:gd name="connsiteX7-987" fmla="*/ 2518785 w 4047176"/>
                    <a:gd name="connsiteY7-988" fmla="*/ 3311356 h 3450277"/>
                    <a:gd name="connsiteX8-989" fmla="*/ 3352503 w 4047176"/>
                    <a:gd name="connsiteY8-990" fmla="*/ 3408175 h 3450277"/>
                    <a:gd name="connsiteX9-991" fmla="*/ 3750536 w 4047176"/>
                    <a:gd name="connsiteY9-992" fmla="*/ 3133854 h 3450277"/>
                    <a:gd name="connsiteX10-993" fmla="*/ 3745157 w 4047176"/>
                    <a:gd name="connsiteY10-994" fmla="*/ 2499153 h 3450277"/>
                    <a:gd name="connsiteX11-995" fmla="*/ 3992583 w 4047176"/>
                    <a:gd name="connsiteY11-996" fmla="*/ 2063468 h 3450277"/>
                    <a:gd name="connsiteX12-997" fmla="*/ 3841976 w 4047176"/>
                    <a:gd name="connsiteY12-998" fmla="*/ 1380358 h 3450277"/>
                    <a:gd name="connsiteX13-999" fmla="*/ 3599929 w 4047176"/>
                    <a:gd name="connsiteY13-1000" fmla="*/ 858612 h 3450277"/>
                    <a:gd name="connsiteX14-1001" fmla="*/ 3610687 w 4047176"/>
                    <a:gd name="connsiteY14-1002" fmla="*/ 455200 h 3450277"/>
                    <a:gd name="connsiteX15-1003" fmla="*/ 2922197 w 4047176"/>
                    <a:gd name="connsiteY15-1004" fmla="*/ 8758 h 3450277"/>
                    <a:gd name="connsiteX16-1005" fmla="*/ 2416588 w 4047176"/>
                    <a:gd name="connsiteY16-1006" fmla="*/ 164744 h 3450277"/>
                    <a:gd name="connsiteX17-1007" fmla="*/ 1873327 w 4047176"/>
                    <a:gd name="connsiteY17-1008" fmla="*/ 110956 h 3450277"/>
                    <a:gd name="connsiteX0-1009" fmla="*/ 1873327 w 4047176"/>
                    <a:gd name="connsiteY0-1010" fmla="*/ 110956 h 3450277"/>
                    <a:gd name="connsiteX1-1011" fmla="*/ 969684 w 4047176"/>
                    <a:gd name="connsiteY1-1012" fmla="*/ 229290 h 3450277"/>
                    <a:gd name="connsiteX2-1013" fmla="*/ 716879 w 4047176"/>
                    <a:gd name="connsiteY2-1014" fmla="*/ 729520 h 3450277"/>
                    <a:gd name="connsiteX3-1015" fmla="*/ 259679 w 4047176"/>
                    <a:gd name="connsiteY3-1016" fmla="*/ 1278160 h 3450277"/>
                    <a:gd name="connsiteX4-1017" fmla="*/ 152103 w 4047176"/>
                    <a:gd name="connsiteY4-1018" fmla="*/ 2079605 h 3450277"/>
                    <a:gd name="connsiteX5-1019" fmla="*/ 851350 w 4047176"/>
                    <a:gd name="connsiteY5-1020" fmla="*/ 2741200 h 3450277"/>
                    <a:gd name="connsiteX6-1021" fmla="*/ 1529082 w 4047176"/>
                    <a:gd name="connsiteY6-1022" fmla="*/ 3386659 h 3450277"/>
                    <a:gd name="connsiteX7-1023" fmla="*/ 2518785 w 4047176"/>
                    <a:gd name="connsiteY7-1024" fmla="*/ 3311356 h 3450277"/>
                    <a:gd name="connsiteX8-1025" fmla="*/ 3352503 w 4047176"/>
                    <a:gd name="connsiteY8-1026" fmla="*/ 3408175 h 3450277"/>
                    <a:gd name="connsiteX9-1027" fmla="*/ 3750536 w 4047176"/>
                    <a:gd name="connsiteY9-1028" fmla="*/ 3133854 h 3450277"/>
                    <a:gd name="connsiteX10-1029" fmla="*/ 3745157 w 4047176"/>
                    <a:gd name="connsiteY10-1030" fmla="*/ 2499153 h 3450277"/>
                    <a:gd name="connsiteX11-1031" fmla="*/ 3992583 w 4047176"/>
                    <a:gd name="connsiteY11-1032" fmla="*/ 2063468 h 3450277"/>
                    <a:gd name="connsiteX12-1033" fmla="*/ 3841976 w 4047176"/>
                    <a:gd name="connsiteY12-1034" fmla="*/ 1380358 h 3450277"/>
                    <a:gd name="connsiteX13-1035" fmla="*/ 3599929 w 4047176"/>
                    <a:gd name="connsiteY13-1036" fmla="*/ 858612 h 3450277"/>
                    <a:gd name="connsiteX14-1037" fmla="*/ 3610687 w 4047176"/>
                    <a:gd name="connsiteY14-1038" fmla="*/ 455200 h 3450277"/>
                    <a:gd name="connsiteX15-1039" fmla="*/ 2922197 w 4047176"/>
                    <a:gd name="connsiteY15-1040" fmla="*/ 8758 h 3450277"/>
                    <a:gd name="connsiteX16-1041" fmla="*/ 2416588 w 4047176"/>
                    <a:gd name="connsiteY16-1042" fmla="*/ 164744 h 3450277"/>
                    <a:gd name="connsiteX17-1043" fmla="*/ 1873327 w 4047176"/>
                    <a:gd name="connsiteY17-1044" fmla="*/ 110956 h 3450277"/>
                    <a:gd name="connsiteX0-1045" fmla="*/ 1847085 w 4020934"/>
                    <a:gd name="connsiteY0-1046" fmla="*/ 110956 h 3450277"/>
                    <a:gd name="connsiteX1-1047" fmla="*/ 943442 w 4020934"/>
                    <a:gd name="connsiteY1-1048" fmla="*/ 229290 h 3450277"/>
                    <a:gd name="connsiteX2-1049" fmla="*/ 690637 w 4020934"/>
                    <a:gd name="connsiteY2-1050" fmla="*/ 729520 h 3450277"/>
                    <a:gd name="connsiteX3-1051" fmla="*/ 233437 w 4020934"/>
                    <a:gd name="connsiteY3-1052" fmla="*/ 1278160 h 3450277"/>
                    <a:gd name="connsiteX4-1053" fmla="*/ 125861 w 4020934"/>
                    <a:gd name="connsiteY4-1054" fmla="*/ 2079605 h 3450277"/>
                    <a:gd name="connsiteX5-1055" fmla="*/ 825108 w 4020934"/>
                    <a:gd name="connsiteY5-1056" fmla="*/ 2741200 h 3450277"/>
                    <a:gd name="connsiteX6-1057" fmla="*/ 1502840 w 4020934"/>
                    <a:gd name="connsiteY6-1058" fmla="*/ 3386659 h 3450277"/>
                    <a:gd name="connsiteX7-1059" fmla="*/ 2492543 w 4020934"/>
                    <a:gd name="connsiteY7-1060" fmla="*/ 3311356 h 3450277"/>
                    <a:gd name="connsiteX8-1061" fmla="*/ 3326261 w 4020934"/>
                    <a:gd name="connsiteY8-1062" fmla="*/ 3408175 h 3450277"/>
                    <a:gd name="connsiteX9-1063" fmla="*/ 3724294 w 4020934"/>
                    <a:gd name="connsiteY9-1064" fmla="*/ 3133854 h 3450277"/>
                    <a:gd name="connsiteX10-1065" fmla="*/ 3718915 w 4020934"/>
                    <a:gd name="connsiteY10-1066" fmla="*/ 2499153 h 3450277"/>
                    <a:gd name="connsiteX11-1067" fmla="*/ 3966341 w 4020934"/>
                    <a:gd name="connsiteY11-1068" fmla="*/ 2063468 h 3450277"/>
                    <a:gd name="connsiteX12-1069" fmla="*/ 3815734 w 4020934"/>
                    <a:gd name="connsiteY12-1070" fmla="*/ 1380358 h 3450277"/>
                    <a:gd name="connsiteX13-1071" fmla="*/ 3573687 w 4020934"/>
                    <a:gd name="connsiteY13-1072" fmla="*/ 858612 h 3450277"/>
                    <a:gd name="connsiteX14-1073" fmla="*/ 3584445 w 4020934"/>
                    <a:gd name="connsiteY14-1074" fmla="*/ 455200 h 3450277"/>
                    <a:gd name="connsiteX15-1075" fmla="*/ 2895955 w 4020934"/>
                    <a:gd name="connsiteY15-1076" fmla="*/ 8758 h 3450277"/>
                    <a:gd name="connsiteX16-1077" fmla="*/ 2390346 w 4020934"/>
                    <a:gd name="connsiteY16-1078" fmla="*/ 164744 h 3450277"/>
                    <a:gd name="connsiteX17-1079" fmla="*/ 1847085 w 4020934"/>
                    <a:gd name="connsiteY17-1080" fmla="*/ 110956 h 3450277"/>
                    <a:gd name="connsiteX0-1081" fmla="*/ 1847085 w 4020934"/>
                    <a:gd name="connsiteY0-1082" fmla="*/ 119916 h 3459237"/>
                    <a:gd name="connsiteX1-1083" fmla="*/ 943442 w 4020934"/>
                    <a:gd name="connsiteY1-1084" fmla="*/ 238250 h 3459237"/>
                    <a:gd name="connsiteX2-1085" fmla="*/ 690637 w 4020934"/>
                    <a:gd name="connsiteY2-1086" fmla="*/ 738480 h 3459237"/>
                    <a:gd name="connsiteX3-1087" fmla="*/ 233437 w 4020934"/>
                    <a:gd name="connsiteY3-1088" fmla="*/ 1287120 h 3459237"/>
                    <a:gd name="connsiteX4-1089" fmla="*/ 125861 w 4020934"/>
                    <a:gd name="connsiteY4-1090" fmla="*/ 2088565 h 3459237"/>
                    <a:gd name="connsiteX5-1091" fmla="*/ 825108 w 4020934"/>
                    <a:gd name="connsiteY5-1092" fmla="*/ 2750160 h 3459237"/>
                    <a:gd name="connsiteX6-1093" fmla="*/ 1502840 w 4020934"/>
                    <a:gd name="connsiteY6-1094" fmla="*/ 3395619 h 3459237"/>
                    <a:gd name="connsiteX7-1095" fmla="*/ 2492543 w 4020934"/>
                    <a:gd name="connsiteY7-1096" fmla="*/ 3320316 h 3459237"/>
                    <a:gd name="connsiteX8-1097" fmla="*/ 3326261 w 4020934"/>
                    <a:gd name="connsiteY8-1098" fmla="*/ 3417135 h 3459237"/>
                    <a:gd name="connsiteX9-1099" fmla="*/ 3724294 w 4020934"/>
                    <a:gd name="connsiteY9-1100" fmla="*/ 3142814 h 3459237"/>
                    <a:gd name="connsiteX10-1101" fmla="*/ 3718915 w 4020934"/>
                    <a:gd name="connsiteY10-1102" fmla="*/ 2508113 h 3459237"/>
                    <a:gd name="connsiteX11-1103" fmla="*/ 3966341 w 4020934"/>
                    <a:gd name="connsiteY11-1104" fmla="*/ 2072428 h 3459237"/>
                    <a:gd name="connsiteX12-1105" fmla="*/ 3815734 w 4020934"/>
                    <a:gd name="connsiteY12-1106" fmla="*/ 1389318 h 3459237"/>
                    <a:gd name="connsiteX13-1107" fmla="*/ 3573687 w 4020934"/>
                    <a:gd name="connsiteY13-1108" fmla="*/ 867572 h 3459237"/>
                    <a:gd name="connsiteX14-1109" fmla="*/ 3584445 w 4020934"/>
                    <a:gd name="connsiteY14-1110" fmla="*/ 464160 h 3459237"/>
                    <a:gd name="connsiteX15-1111" fmla="*/ 2895955 w 4020934"/>
                    <a:gd name="connsiteY15-1112" fmla="*/ 17718 h 3459237"/>
                    <a:gd name="connsiteX16-1113" fmla="*/ 2390346 w 4020934"/>
                    <a:gd name="connsiteY16-1114" fmla="*/ 173704 h 3459237"/>
                    <a:gd name="connsiteX17-1115" fmla="*/ 1847085 w 4020934"/>
                    <a:gd name="connsiteY17-1116" fmla="*/ 119916 h 3459237"/>
                    <a:gd name="connsiteX0-1117" fmla="*/ 1847085 w 4020934"/>
                    <a:gd name="connsiteY0-1118" fmla="*/ 119916 h 3459237"/>
                    <a:gd name="connsiteX1-1119" fmla="*/ 943442 w 4020934"/>
                    <a:gd name="connsiteY1-1120" fmla="*/ 238250 h 3459237"/>
                    <a:gd name="connsiteX2-1121" fmla="*/ 690637 w 4020934"/>
                    <a:gd name="connsiteY2-1122" fmla="*/ 738480 h 3459237"/>
                    <a:gd name="connsiteX3-1123" fmla="*/ 233437 w 4020934"/>
                    <a:gd name="connsiteY3-1124" fmla="*/ 1287120 h 3459237"/>
                    <a:gd name="connsiteX4-1125" fmla="*/ 125861 w 4020934"/>
                    <a:gd name="connsiteY4-1126" fmla="*/ 2088565 h 3459237"/>
                    <a:gd name="connsiteX5-1127" fmla="*/ 825108 w 4020934"/>
                    <a:gd name="connsiteY5-1128" fmla="*/ 2750160 h 3459237"/>
                    <a:gd name="connsiteX6-1129" fmla="*/ 1502840 w 4020934"/>
                    <a:gd name="connsiteY6-1130" fmla="*/ 3395619 h 3459237"/>
                    <a:gd name="connsiteX7-1131" fmla="*/ 2492543 w 4020934"/>
                    <a:gd name="connsiteY7-1132" fmla="*/ 3320316 h 3459237"/>
                    <a:gd name="connsiteX8-1133" fmla="*/ 3326261 w 4020934"/>
                    <a:gd name="connsiteY8-1134" fmla="*/ 3417135 h 3459237"/>
                    <a:gd name="connsiteX9-1135" fmla="*/ 3724294 w 4020934"/>
                    <a:gd name="connsiteY9-1136" fmla="*/ 3142814 h 3459237"/>
                    <a:gd name="connsiteX10-1137" fmla="*/ 3718915 w 4020934"/>
                    <a:gd name="connsiteY10-1138" fmla="*/ 2508113 h 3459237"/>
                    <a:gd name="connsiteX11-1139" fmla="*/ 3966341 w 4020934"/>
                    <a:gd name="connsiteY11-1140" fmla="*/ 2072428 h 3459237"/>
                    <a:gd name="connsiteX12-1141" fmla="*/ 3815734 w 4020934"/>
                    <a:gd name="connsiteY12-1142" fmla="*/ 1389318 h 3459237"/>
                    <a:gd name="connsiteX13-1143" fmla="*/ 3573687 w 4020934"/>
                    <a:gd name="connsiteY13-1144" fmla="*/ 867572 h 3459237"/>
                    <a:gd name="connsiteX14-1145" fmla="*/ 3584445 w 4020934"/>
                    <a:gd name="connsiteY14-1146" fmla="*/ 464160 h 3459237"/>
                    <a:gd name="connsiteX15-1147" fmla="*/ 2895955 w 4020934"/>
                    <a:gd name="connsiteY15-1148" fmla="*/ 17718 h 3459237"/>
                    <a:gd name="connsiteX16-1149" fmla="*/ 2390346 w 4020934"/>
                    <a:gd name="connsiteY16-1150" fmla="*/ 173704 h 3459237"/>
                    <a:gd name="connsiteX17-1151" fmla="*/ 1847085 w 4020934"/>
                    <a:gd name="connsiteY17-1152" fmla="*/ 119916 h 3459237"/>
                    <a:gd name="connsiteX0-1153" fmla="*/ 1847085 w 4020934"/>
                    <a:gd name="connsiteY0-1154" fmla="*/ 174433 h 3513754"/>
                    <a:gd name="connsiteX1-1155" fmla="*/ 943442 w 4020934"/>
                    <a:gd name="connsiteY1-1156" fmla="*/ 292767 h 3513754"/>
                    <a:gd name="connsiteX2-1157" fmla="*/ 690637 w 4020934"/>
                    <a:gd name="connsiteY2-1158" fmla="*/ 792997 h 3513754"/>
                    <a:gd name="connsiteX3-1159" fmla="*/ 233437 w 4020934"/>
                    <a:gd name="connsiteY3-1160" fmla="*/ 1341637 h 3513754"/>
                    <a:gd name="connsiteX4-1161" fmla="*/ 125861 w 4020934"/>
                    <a:gd name="connsiteY4-1162" fmla="*/ 2143082 h 3513754"/>
                    <a:gd name="connsiteX5-1163" fmla="*/ 825108 w 4020934"/>
                    <a:gd name="connsiteY5-1164" fmla="*/ 2804677 h 3513754"/>
                    <a:gd name="connsiteX6-1165" fmla="*/ 1502840 w 4020934"/>
                    <a:gd name="connsiteY6-1166" fmla="*/ 3450136 h 3513754"/>
                    <a:gd name="connsiteX7-1167" fmla="*/ 2492543 w 4020934"/>
                    <a:gd name="connsiteY7-1168" fmla="*/ 3374833 h 3513754"/>
                    <a:gd name="connsiteX8-1169" fmla="*/ 3326261 w 4020934"/>
                    <a:gd name="connsiteY8-1170" fmla="*/ 3471652 h 3513754"/>
                    <a:gd name="connsiteX9-1171" fmla="*/ 3724294 w 4020934"/>
                    <a:gd name="connsiteY9-1172" fmla="*/ 3197331 h 3513754"/>
                    <a:gd name="connsiteX10-1173" fmla="*/ 3718915 w 4020934"/>
                    <a:gd name="connsiteY10-1174" fmla="*/ 2562630 h 3513754"/>
                    <a:gd name="connsiteX11-1175" fmla="*/ 3966341 w 4020934"/>
                    <a:gd name="connsiteY11-1176" fmla="*/ 2126945 h 3513754"/>
                    <a:gd name="connsiteX12-1177" fmla="*/ 3815734 w 4020934"/>
                    <a:gd name="connsiteY12-1178" fmla="*/ 1443835 h 3513754"/>
                    <a:gd name="connsiteX13-1179" fmla="*/ 3573687 w 4020934"/>
                    <a:gd name="connsiteY13-1180" fmla="*/ 922089 h 3513754"/>
                    <a:gd name="connsiteX14-1181" fmla="*/ 3584445 w 4020934"/>
                    <a:gd name="connsiteY14-1182" fmla="*/ 518677 h 3513754"/>
                    <a:gd name="connsiteX15-1183" fmla="*/ 2895955 w 4020934"/>
                    <a:gd name="connsiteY15-1184" fmla="*/ 72235 h 3513754"/>
                    <a:gd name="connsiteX16-1185" fmla="*/ 2390346 w 4020934"/>
                    <a:gd name="connsiteY16-1186" fmla="*/ 228221 h 3513754"/>
                    <a:gd name="connsiteX17-1187" fmla="*/ 1847085 w 4020934"/>
                    <a:gd name="connsiteY17-1188" fmla="*/ 174433 h 3513754"/>
                    <a:gd name="connsiteX0-1189" fmla="*/ 1847085 w 4020934"/>
                    <a:gd name="connsiteY0-1190" fmla="*/ 174433 h 3513754"/>
                    <a:gd name="connsiteX1-1191" fmla="*/ 943442 w 4020934"/>
                    <a:gd name="connsiteY1-1192" fmla="*/ 292767 h 3513754"/>
                    <a:gd name="connsiteX2-1193" fmla="*/ 690637 w 4020934"/>
                    <a:gd name="connsiteY2-1194" fmla="*/ 792997 h 3513754"/>
                    <a:gd name="connsiteX3-1195" fmla="*/ 233437 w 4020934"/>
                    <a:gd name="connsiteY3-1196" fmla="*/ 1341637 h 3513754"/>
                    <a:gd name="connsiteX4-1197" fmla="*/ 125861 w 4020934"/>
                    <a:gd name="connsiteY4-1198" fmla="*/ 2143082 h 3513754"/>
                    <a:gd name="connsiteX5-1199" fmla="*/ 825108 w 4020934"/>
                    <a:gd name="connsiteY5-1200" fmla="*/ 2804677 h 3513754"/>
                    <a:gd name="connsiteX6-1201" fmla="*/ 1502840 w 4020934"/>
                    <a:gd name="connsiteY6-1202" fmla="*/ 3450136 h 3513754"/>
                    <a:gd name="connsiteX7-1203" fmla="*/ 2492543 w 4020934"/>
                    <a:gd name="connsiteY7-1204" fmla="*/ 3374833 h 3513754"/>
                    <a:gd name="connsiteX8-1205" fmla="*/ 3326261 w 4020934"/>
                    <a:gd name="connsiteY8-1206" fmla="*/ 3471652 h 3513754"/>
                    <a:gd name="connsiteX9-1207" fmla="*/ 3724294 w 4020934"/>
                    <a:gd name="connsiteY9-1208" fmla="*/ 3197331 h 3513754"/>
                    <a:gd name="connsiteX10-1209" fmla="*/ 3718915 w 4020934"/>
                    <a:gd name="connsiteY10-1210" fmla="*/ 2562630 h 3513754"/>
                    <a:gd name="connsiteX11-1211" fmla="*/ 3966341 w 4020934"/>
                    <a:gd name="connsiteY11-1212" fmla="*/ 2126945 h 3513754"/>
                    <a:gd name="connsiteX12-1213" fmla="*/ 3815734 w 4020934"/>
                    <a:gd name="connsiteY12-1214" fmla="*/ 1443835 h 3513754"/>
                    <a:gd name="connsiteX13-1215" fmla="*/ 3573687 w 4020934"/>
                    <a:gd name="connsiteY13-1216" fmla="*/ 922089 h 3513754"/>
                    <a:gd name="connsiteX14-1217" fmla="*/ 3584445 w 4020934"/>
                    <a:gd name="connsiteY14-1218" fmla="*/ 518677 h 3513754"/>
                    <a:gd name="connsiteX15-1219" fmla="*/ 2895955 w 4020934"/>
                    <a:gd name="connsiteY15-1220" fmla="*/ 72235 h 3513754"/>
                    <a:gd name="connsiteX16-1221" fmla="*/ 2390346 w 4020934"/>
                    <a:gd name="connsiteY16-1222" fmla="*/ 228221 h 3513754"/>
                    <a:gd name="connsiteX17-1223" fmla="*/ 1847085 w 4020934"/>
                    <a:gd name="connsiteY17-1224" fmla="*/ 174433 h 3513754"/>
                    <a:gd name="connsiteX0-1225" fmla="*/ 1847085 w 4020934"/>
                    <a:gd name="connsiteY0-1226" fmla="*/ 172598 h 3511919"/>
                    <a:gd name="connsiteX1-1227" fmla="*/ 943442 w 4020934"/>
                    <a:gd name="connsiteY1-1228" fmla="*/ 290932 h 3511919"/>
                    <a:gd name="connsiteX2-1229" fmla="*/ 690637 w 4020934"/>
                    <a:gd name="connsiteY2-1230" fmla="*/ 791162 h 3511919"/>
                    <a:gd name="connsiteX3-1231" fmla="*/ 233437 w 4020934"/>
                    <a:gd name="connsiteY3-1232" fmla="*/ 1339802 h 3511919"/>
                    <a:gd name="connsiteX4-1233" fmla="*/ 125861 w 4020934"/>
                    <a:gd name="connsiteY4-1234" fmla="*/ 2141247 h 3511919"/>
                    <a:gd name="connsiteX5-1235" fmla="*/ 825108 w 4020934"/>
                    <a:gd name="connsiteY5-1236" fmla="*/ 2802842 h 3511919"/>
                    <a:gd name="connsiteX6-1237" fmla="*/ 1502840 w 4020934"/>
                    <a:gd name="connsiteY6-1238" fmla="*/ 3448301 h 3511919"/>
                    <a:gd name="connsiteX7-1239" fmla="*/ 2492543 w 4020934"/>
                    <a:gd name="connsiteY7-1240" fmla="*/ 3372998 h 3511919"/>
                    <a:gd name="connsiteX8-1241" fmla="*/ 3326261 w 4020934"/>
                    <a:gd name="connsiteY8-1242" fmla="*/ 3469817 h 3511919"/>
                    <a:gd name="connsiteX9-1243" fmla="*/ 3724294 w 4020934"/>
                    <a:gd name="connsiteY9-1244" fmla="*/ 3195496 h 3511919"/>
                    <a:gd name="connsiteX10-1245" fmla="*/ 3718915 w 4020934"/>
                    <a:gd name="connsiteY10-1246" fmla="*/ 2560795 h 3511919"/>
                    <a:gd name="connsiteX11-1247" fmla="*/ 3966341 w 4020934"/>
                    <a:gd name="connsiteY11-1248" fmla="*/ 2125110 h 3511919"/>
                    <a:gd name="connsiteX12-1249" fmla="*/ 3815734 w 4020934"/>
                    <a:gd name="connsiteY12-1250" fmla="*/ 1442000 h 3511919"/>
                    <a:gd name="connsiteX13-1251" fmla="*/ 3573687 w 4020934"/>
                    <a:gd name="connsiteY13-1252" fmla="*/ 920254 h 3511919"/>
                    <a:gd name="connsiteX14-1253" fmla="*/ 3584445 w 4020934"/>
                    <a:gd name="connsiteY14-1254" fmla="*/ 516842 h 3511919"/>
                    <a:gd name="connsiteX15-1255" fmla="*/ 2895955 w 4020934"/>
                    <a:gd name="connsiteY15-1256" fmla="*/ 70400 h 3511919"/>
                    <a:gd name="connsiteX16-1257" fmla="*/ 2390346 w 4020934"/>
                    <a:gd name="connsiteY16-1258" fmla="*/ 226386 h 3511919"/>
                    <a:gd name="connsiteX17-1259" fmla="*/ 1847085 w 4020934"/>
                    <a:gd name="connsiteY17-1260" fmla="*/ 172598 h 3511919"/>
                    <a:gd name="connsiteX0-1261" fmla="*/ 1847085 w 4020934"/>
                    <a:gd name="connsiteY0-1262" fmla="*/ 163580 h 3502901"/>
                    <a:gd name="connsiteX1-1263" fmla="*/ 943442 w 4020934"/>
                    <a:gd name="connsiteY1-1264" fmla="*/ 281914 h 3502901"/>
                    <a:gd name="connsiteX2-1265" fmla="*/ 690637 w 4020934"/>
                    <a:gd name="connsiteY2-1266" fmla="*/ 782144 h 3502901"/>
                    <a:gd name="connsiteX3-1267" fmla="*/ 233437 w 4020934"/>
                    <a:gd name="connsiteY3-1268" fmla="*/ 1330784 h 3502901"/>
                    <a:gd name="connsiteX4-1269" fmla="*/ 125861 w 4020934"/>
                    <a:gd name="connsiteY4-1270" fmla="*/ 2132229 h 3502901"/>
                    <a:gd name="connsiteX5-1271" fmla="*/ 825108 w 4020934"/>
                    <a:gd name="connsiteY5-1272" fmla="*/ 2793824 h 3502901"/>
                    <a:gd name="connsiteX6-1273" fmla="*/ 1502840 w 4020934"/>
                    <a:gd name="connsiteY6-1274" fmla="*/ 3439283 h 3502901"/>
                    <a:gd name="connsiteX7-1275" fmla="*/ 2492543 w 4020934"/>
                    <a:gd name="connsiteY7-1276" fmla="*/ 3363980 h 3502901"/>
                    <a:gd name="connsiteX8-1277" fmla="*/ 3326261 w 4020934"/>
                    <a:gd name="connsiteY8-1278" fmla="*/ 3460799 h 3502901"/>
                    <a:gd name="connsiteX9-1279" fmla="*/ 3724294 w 4020934"/>
                    <a:gd name="connsiteY9-1280" fmla="*/ 3186478 h 3502901"/>
                    <a:gd name="connsiteX10-1281" fmla="*/ 3718915 w 4020934"/>
                    <a:gd name="connsiteY10-1282" fmla="*/ 2551777 h 3502901"/>
                    <a:gd name="connsiteX11-1283" fmla="*/ 3966341 w 4020934"/>
                    <a:gd name="connsiteY11-1284" fmla="*/ 2116092 h 3502901"/>
                    <a:gd name="connsiteX12-1285" fmla="*/ 3815734 w 4020934"/>
                    <a:gd name="connsiteY12-1286" fmla="*/ 1432982 h 3502901"/>
                    <a:gd name="connsiteX13-1287" fmla="*/ 3573687 w 4020934"/>
                    <a:gd name="connsiteY13-1288" fmla="*/ 911236 h 3502901"/>
                    <a:gd name="connsiteX14-1289" fmla="*/ 3584445 w 4020934"/>
                    <a:gd name="connsiteY14-1290" fmla="*/ 507824 h 3502901"/>
                    <a:gd name="connsiteX15-1291" fmla="*/ 2895955 w 4020934"/>
                    <a:gd name="connsiteY15-1292" fmla="*/ 61382 h 3502901"/>
                    <a:gd name="connsiteX16-1293" fmla="*/ 2390346 w 4020934"/>
                    <a:gd name="connsiteY16-1294" fmla="*/ 217368 h 3502901"/>
                    <a:gd name="connsiteX17-1295" fmla="*/ 1847085 w 4020934"/>
                    <a:gd name="connsiteY17-1296" fmla="*/ 163580 h 3502901"/>
                    <a:gd name="connsiteX0-1297" fmla="*/ 1847085 w 4020934"/>
                    <a:gd name="connsiteY0-1298" fmla="*/ 163580 h 3502901"/>
                    <a:gd name="connsiteX1-1299" fmla="*/ 943442 w 4020934"/>
                    <a:gd name="connsiteY1-1300" fmla="*/ 281914 h 3502901"/>
                    <a:gd name="connsiteX2-1301" fmla="*/ 690637 w 4020934"/>
                    <a:gd name="connsiteY2-1302" fmla="*/ 782144 h 3502901"/>
                    <a:gd name="connsiteX3-1303" fmla="*/ 233437 w 4020934"/>
                    <a:gd name="connsiteY3-1304" fmla="*/ 1330784 h 3502901"/>
                    <a:gd name="connsiteX4-1305" fmla="*/ 125861 w 4020934"/>
                    <a:gd name="connsiteY4-1306" fmla="*/ 2132229 h 3502901"/>
                    <a:gd name="connsiteX5-1307" fmla="*/ 825108 w 4020934"/>
                    <a:gd name="connsiteY5-1308" fmla="*/ 2793824 h 3502901"/>
                    <a:gd name="connsiteX6-1309" fmla="*/ 1502840 w 4020934"/>
                    <a:gd name="connsiteY6-1310" fmla="*/ 3439283 h 3502901"/>
                    <a:gd name="connsiteX7-1311" fmla="*/ 2492543 w 4020934"/>
                    <a:gd name="connsiteY7-1312" fmla="*/ 3363980 h 3502901"/>
                    <a:gd name="connsiteX8-1313" fmla="*/ 3326261 w 4020934"/>
                    <a:gd name="connsiteY8-1314" fmla="*/ 3460799 h 3502901"/>
                    <a:gd name="connsiteX9-1315" fmla="*/ 3724294 w 4020934"/>
                    <a:gd name="connsiteY9-1316" fmla="*/ 3186478 h 3502901"/>
                    <a:gd name="connsiteX10-1317" fmla="*/ 3718915 w 4020934"/>
                    <a:gd name="connsiteY10-1318" fmla="*/ 2551777 h 3502901"/>
                    <a:gd name="connsiteX11-1319" fmla="*/ 3966341 w 4020934"/>
                    <a:gd name="connsiteY11-1320" fmla="*/ 2116092 h 3502901"/>
                    <a:gd name="connsiteX12-1321" fmla="*/ 3815734 w 4020934"/>
                    <a:gd name="connsiteY12-1322" fmla="*/ 1432982 h 3502901"/>
                    <a:gd name="connsiteX13-1323" fmla="*/ 3573687 w 4020934"/>
                    <a:gd name="connsiteY13-1324" fmla="*/ 911236 h 3502901"/>
                    <a:gd name="connsiteX14-1325" fmla="*/ 3584445 w 4020934"/>
                    <a:gd name="connsiteY14-1326" fmla="*/ 507824 h 3502901"/>
                    <a:gd name="connsiteX15-1327" fmla="*/ 2895955 w 4020934"/>
                    <a:gd name="connsiteY15-1328" fmla="*/ 61382 h 3502901"/>
                    <a:gd name="connsiteX16-1329" fmla="*/ 2390346 w 4020934"/>
                    <a:gd name="connsiteY16-1330" fmla="*/ 217368 h 3502901"/>
                    <a:gd name="connsiteX17-1331" fmla="*/ 1847085 w 4020934"/>
                    <a:gd name="connsiteY17-1332" fmla="*/ 163580 h 3502901"/>
                    <a:gd name="connsiteX0-1333" fmla="*/ 1847085 w 4020934"/>
                    <a:gd name="connsiteY0-1334" fmla="*/ 163580 h 3502901"/>
                    <a:gd name="connsiteX1-1335" fmla="*/ 943442 w 4020934"/>
                    <a:gd name="connsiteY1-1336" fmla="*/ 281914 h 3502901"/>
                    <a:gd name="connsiteX2-1337" fmla="*/ 690637 w 4020934"/>
                    <a:gd name="connsiteY2-1338" fmla="*/ 782144 h 3502901"/>
                    <a:gd name="connsiteX3-1339" fmla="*/ 233437 w 4020934"/>
                    <a:gd name="connsiteY3-1340" fmla="*/ 1330784 h 3502901"/>
                    <a:gd name="connsiteX4-1341" fmla="*/ 125861 w 4020934"/>
                    <a:gd name="connsiteY4-1342" fmla="*/ 2132229 h 3502901"/>
                    <a:gd name="connsiteX5-1343" fmla="*/ 825108 w 4020934"/>
                    <a:gd name="connsiteY5-1344" fmla="*/ 2793824 h 3502901"/>
                    <a:gd name="connsiteX6-1345" fmla="*/ 1502840 w 4020934"/>
                    <a:gd name="connsiteY6-1346" fmla="*/ 3439283 h 3502901"/>
                    <a:gd name="connsiteX7-1347" fmla="*/ 2492543 w 4020934"/>
                    <a:gd name="connsiteY7-1348" fmla="*/ 3363980 h 3502901"/>
                    <a:gd name="connsiteX8-1349" fmla="*/ 3326261 w 4020934"/>
                    <a:gd name="connsiteY8-1350" fmla="*/ 3460799 h 3502901"/>
                    <a:gd name="connsiteX9-1351" fmla="*/ 3724294 w 4020934"/>
                    <a:gd name="connsiteY9-1352" fmla="*/ 3186478 h 3502901"/>
                    <a:gd name="connsiteX10-1353" fmla="*/ 3718915 w 4020934"/>
                    <a:gd name="connsiteY10-1354" fmla="*/ 2551777 h 3502901"/>
                    <a:gd name="connsiteX11-1355" fmla="*/ 3966341 w 4020934"/>
                    <a:gd name="connsiteY11-1356" fmla="*/ 2116092 h 3502901"/>
                    <a:gd name="connsiteX12-1357" fmla="*/ 3815734 w 4020934"/>
                    <a:gd name="connsiteY12-1358" fmla="*/ 1432982 h 3502901"/>
                    <a:gd name="connsiteX13-1359" fmla="*/ 3573687 w 4020934"/>
                    <a:gd name="connsiteY13-1360" fmla="*/ 911236 h 3502901"/>
                    <a:gd name="connsiteX14-1361" fmla="*/ 3584445 w 4020934"/>
                    <a:gd name="connsiteY14-1362" fmla="*/ 507824 h 3502901"/>
                    <a:gd name="connsiteX15-1363" fmla="*/ 2895955 w 4020934"/>
                    <a:gd name="connsiteY15-1364" fmla="*/ 61382 h 3502901"/>
                    <a:gd name="connsiteX16-1365" fmla="*/ 2390346 w 4020934"/>
                    <a:gd name="connsiteY16-1366" fmla="*/ 217368 h 3502901"/>
                    <a:gd name="connsiteX17-1367" fmla="*/ 1847085 w 4020934"/>
                    <a:gd name="connsiteY17-1368" fmla="*/ 163580 h 3502901"/>
                    <a:gd name="connsiteX0-1369" fmla="*/ 1847085 w 4020934"/>
                    <a:gd name="connsiteY0-1370" fmla="*/ 157390 h 3496711"/>
                    <a:gd name="connsiteX1-1371" fmla="*/ 938063 w 4020934"/>
                    <a:gd name="connsiteY1-1372" fmla="*/ 286482 h 3496711"/>
                    <a:gd name="connsiteX2-1373" fmla="*/ 690637 w 4020934"/>
                    <a:gd name="connsiteY2-1374" fmla="*/ 775954 h 3496711"/>
                    <a:gd name="connsiteX3-1375" fmla="*/ 233437 w 4020934"/>
                    <a:gd name="connsiteY3-1376" fmla="*/ 1324594 h 3496711"/>
                    <a:gd name="connsiteX4-1377" fmla="*/ 125861 w 4020934"/>
                    <a:gd name="connsiteY4-1378" fmla="*/ 2126039 h 3496711"/>
                    <a:gd name="connsiteX5-1379" fmla="*/ 825108 w 4020934"/>
                    <a:gd name="connsiteY5-1380" fmla="*/ 2787634 h 3496711"/>
                    <a:gd name="connsiteX6-1381" fmla="*/ 1502840 w 4020934"/>
                    <a:gd name="connsiteY6-1382" fmla="*/ 3433093 h 3496711"/>
                    <a:gd name="connsiteX7-1383" fmla="*/ 2492543 w 4020934"/>
                    <a:gd name="connsiteY7-1384" fmla="*/ 3357790 h 3496711"/>
                    <a:gd name="connsiteX8-1385" fmla="*/ 3326261 w 4020934"/>
                    <a:gd name="connsiteY8-1386" fmla="*/ 3454609 h 3496711"/>
                    <a:gd name="connsiteX9-1387" fmla="*/ 3724294 w 4020934"/>
                    <a:gd name="connsiteY9-1388" fmla="*/ 3180288 h 3496711"/>
                    <a:gd name="connsiteX10-1389" fmla="*/ 3718915 w 4020934"/>
                    <a:gd name="connsiteY10-1390" fmla="*/ 2545587 h 3496711"/>
                    <a:gd name="connsiteX11-1391" fmla="*/ 3966341 w 4020934"/>
                    <a:gd name="connsiteY11-1392" fmla="*/ 2109902 h 3496711"/>
                    <a:gd name="connsiteX12-1393" fmla="*/ 3815734 w 4020934"/>
                    <a:gd name="connsiteY12-1394" fmla="*/ 1426792 h 3496711"/>
                    <a:gd name="connsiteX13-1395" fmla="*/ 3573687 w 4020934"/>
                    <a:gd name="connsiteY13-1396" fmla="*/ 905046 h 3496711"/>
                    <a:gd name="connsiteX14-1397" fmla="*/ 3584445 w 4020934"/>
                    <a:gd name="connsiteY14-1398" fmla="*/ 501634 h 3496711"/>
                    <a:gd name="connsiteX15-1399" fmla="*/ 2895955 w 4020934"/>
                    <a:gd name="connsiteY15-1400" fmla="*/ 55192 h 3496711"/>
                    <a:gd name="connsiteX16-1401" fmla="*/ 2390346 w 4020934"/>
                    <a:gd name="connsiteY16-1402" fmla="*/ 211178 h 3496711"/>
                    <a:gd name="connsiteX17-1403" fmla="*/ 1847085 w 4020934"/>
                    <a:gd name="connsiteY17-1404" fmla="*/ 157390 h 3496711"/>
                    <a:gd name="connsiteX0-1405" fmla="*/ 1847085 w 4020934"/>
                    <a:gd name="connsiteY0-1406" fmla="*/ 170587 h 3509908"/>
                    <a:gd name="connsiteX1-1407" fmla="*/ 938063 w 4020934"/>
                    <a:gd name="connsiteY1-1408" fmla="*/ 299679 h 3509908"/>
                    <a:gd name="connsiteX2-1409" fmla="*/ 690637 w 4020934"/>
                    <a:gd name="connsiteY2-1410" fmla="*/ 789151 h 3509908"/>
                    <a:gd name="connsiteX3-1411" fmla="*/ 233437 w 4020934"/>
                    <a:gd name="connsiteY3-1412" fmla="*/ 1337791 h 3509908"/>
                    <a:gd name="connsiteX4-1413" fmla="*/ 125861 w 4020934"/>
                    <a:gd name="connsiteY4-1414" fmla="*/ 2139236 h 3509908"/>
                    <a:gd name="connsiteX5-1415" fmla="*/ 825108 w 4020934"/>
                    <a:gd name="connsiteY5-1416" fmla="*/ 2800831 h 3509908"/>
                    <a:gd name="connsiteX6-1417" fmla="*/ 1502840 w 4020934"/>
                    <a:gd name="connsiteY6-1418" fmla="*/ 3446290 h 3509908"/>
                    <a:gd name="connsiteX7-1419" fmla="*/ 2492543 w 4020934"/>
                    <a:gd name="connsiteY7-1420" fmla="*/ 3370987 h 3509908"/>
                    <a:gd name="connsiteX8-1421" fmla="*/ 3326261 w 4020934"/>
                    <a:gd name="connsiteY8-1422" fmla="*/ 3467806 h 3509908"/>
                    <a:gd name="connsiteX9-1423" fmla="*/ 3724294 w 4020934"/>
                    <a:gd name="connsiteY9-1424" fmla="*/ 3193485 h 3509908"/>
                    <a:gd name="connsiteX10-1425" fmla="*/ 3718915 w 4020934"/>
                    <a:gd name="connsiteY10-1426" fmla="*/ 2558784 h 3509908"/>
                    <a:gd name="connsiteX11-1427" fmla="*/ 3966341 w 4020934"/>
                    <a:gd name="connsiteY11-1428" fmla="*/ 2123099 h 3509908"/>
                    <a:gd name="connsiteX12-1429" fmla="*/ 3815734 w 4020934"/>
                    <a:gd name="connsiteY12-1430" fmla="*/ 1439989 h 3509908"/>
                    <a:gd name="connsiteX13-1431" fmla="*/ 3573687 w 4020934"/>
                    <a:gd name="connsiteY13-1432" fmla="*/ 918243 h 3509908"/>
                    <a:gd name="connsiteX14-1433" fmla="*/ 3584445 w 4020934"/>
                    <a:gd name="connsiteY14-1434" fmla="*/ 514831 h 3509908"/>
                    <a:gd name="connsiteX15-1435" fmla="*/ 2895955 w 4020934"/>
                    <a:gd name="connsiteY15-1436" fmla="*/ 68389 h 3509908"/>
                    <a:gd name="connsiteX16-1437" fmla="*/ 2390346 w 4020934"/>
                    <a:gd name="connsiteY16-1438" fmla="*/ 224375 h 3509908"/>
                    <a:gd name="connsiteX17-1439" fmla="*/ 1847085 w 4020934"/>
                    <a:gd name="connsiteY17-1440" fmla="*/ 170587 h 3509908"/>
                    <a:gd name="connsiteX0-1441" fmla="*/ 1847085 w 4020934"/>
                    <a:gd name="connsiteY0-1442" fmla="*/ 152323 h 3491644"/>
                    <a:gd name="connsiteX1-1443" fmla="*/ 932684 w 4020934"/>
                    <a:gd name="connsiteY1-1444" fmla="*/ 313688 h 3491644"/>
                    <a:gd name="connsiteX2-1445" fmla="*/ 690637 w 4020934"/>
                    <a:gd name="connsiteY2-1446" fmla="*/ 770887 h 3491644"/>
                    <a:gd name="connsiteX3-1447" fmla="*/ 233437 w 4020934"/>
                    <a:gd name="connsiteY3-1448" fmla="*/ 1319527 h 3491644"/>
                    <a:gd name="connsiteX4-1449" fmla="*/ 125861 w 4020934"/>
                    <a:gd name="connsiteY4-1450" fmla="*/ 2120972 h 3491644"/>
                    <a:gd name="connsiteX5-1451" fmla="*/ 825108 w 4020934"/>
                    <a:gd name="connsiteY5-1452" fmla="*/ 2782567 h 3491644"/>
                    <a:gd name="connsiteX6-1453" fmla="*/ 1502840 w 4020934"/>
                    <a:gd name="connsiteY6-1454" fmla="*/ 3428026 h 3491644"/>
                    <a:gd name="connsiteX7-1455" fmla="*/ 2492543 w 4020934"/>
                    <a:gd name="connsiteY7-1456" fmla="*/ 3352723 h 3491644"/>
                    <a:gd name="connsiteX8-1457" fmla="*/ 3326261 w 4020934"/>
                    <a:gd name="connsiteY8-1458" fmla="*/ 3449542 h 3491644"/>
                    <a:gd name="connsiteX9-1459" fmla="*/ 3724294 w 4020934"/>
                    <a:gd name="connsiteY9-1460" fmla="*/ 3175221 h 3491644"/>
                    <a:gd name="connsiteX10-1461" fmla="*/ 3718915 w 4020934"/>
                    <a:gd name="connsiteY10-1462" fmla="*/ 2540520 h 3491644"/>
                    <a:gd name="connsiteX11-1463" fmla="*/ 3966341 w 4020934"/>
                    <a:gd name="connsiteY11-1464" fmla="*/ 2104835 h 3491644"/>
                    <a:gd name="connsiteX12-1465" fmla="*/ 3815734 w 4020934"/>
                    <a:gd name="connsiteY12-1466" fmla="*/ 1421725 h 3491644"/>
                    <a:gd name="connsiteX13-1467" fmla="*/ 3573687 w 4020934"/>
                    <a:gd name="connsiteY13-1468" fmla="*/ 899979 h 3491644"/>
                    <a:gd name="connsiteX14-1469" fmla="*/ 3584445 w 4020934"/>
                    <a:gd name="connsiteY14-1470" fmla="*/ 496567 h 3491644"/>
                    <a:gd name="connsiteX15-1471" fmla="*/ 2895955 w 4020934"/>
                    <a:gd name="connsiteY15-1472" fmla="*/ 50125 h 3491644"/>
                    <a:gd name="connsiteX16-1473" fmla="*/ 2390346 w 4020934"/>
                    <a:gd name="connsiteY16-1474" fmla="*/ 206111 h 3491644"/>
                    <a:gd name="connsiteX17-1475" fmla="*/ 1847085 w 4020934"/>
                    <a:gd name="connsiteY17-1476" fmla="*/ 152323 h 3491644"/>
                    <a:gd name="connsiteX0-1477" fmla="*/ 1847085 w 4020934"/>
                    <a:gd name="connsiteY0-1478" fmla="*/ 152323 h 3491644"/>
                    <a:gd name="connsiteX1-1479" fmla="*/ 932684 w 4020934"/>
                    <a:gd name="connsiteY1-1480" fmla="*/ 313688 h 3491644"/>
                    <a:gd name="connsiteX2-1481" fmla="*/ 690637 w 4020934"/>
                    <a:gd name="connsiteY2-1482" fmla="*/ 770887 h 3491644"/>
                    <a:gd name="connsiteX3-1483" fmla="*/ 233437 w 4020934"/>
                    <a:gd name="connsiteY3-1484" fmla="*/ 1319527 h 3491644"/>
                    <a:gd name="connsiteX4-1485" fmla="*/ 125861 w 4020934"/>
                    <a:gd name="connsiteY4-1486" fmla="*/ 2120972 h 3491644"/>
                    <a:gd name="connsiteX5-1487" fmla="*/ 825108 w 4020934"/>
                    <a:gd name="connsiteY5-1488" fmla="*/ 2782567 h 3491644"/>
                    <a:gd name="connsiteX6-1489" fmla="*/ 1502840 w 4020934"/>
                    <a:gd name="connsiteY6-1490" fmla="*/ 3428026 h 3491644"/>
                    <a:gd name="connsiteX7-1491" fmla="*/ 2492543 w 4020934"/>
                    <a:gd name="connsiteY7-1492" fmla="*/ 3352723 h 3491644"/>
                    <a:gd name="connsiteX8-1493" fmla="*/ 3326261 w 4020934"/>
                    <a:gd name="connsiteY8-1494" fmla="*/ 3449542 h 3491644"/>
                    <a:gd name="connsiteX9-1495" fmla="*/ 3724294 w 4020934"/>
                    <a:gd name="connsiteY9-1496" fmla="*/ 3175221 h 3491644"/>
                    <a:gd name="connsiteX10-1497" fmla="*/ 3718915 w 4020934"/>
                    <a:gd name="connsiteY10-1498" fmla="*/ 2540520 h 3491644"/>
                    <a:gd name="connsiteX11-1499" fmla="*/ 3966341 w 4020934"/>
                    <a:gd name="connsiteY11-1500" fmla="*/ 2104835 h 3491644"/>
                    <a:gd name="connsiteX12-1501" fmla="*/ 3815734 w 4020934"/>
                    <a:gd name="connsiteY12-1502" fmla="*/ 1421725 h 3491644"/>
                    <a:gd name="connsiteX13-1503" fmla="*/ 3573687 w 4020934"/>
                    <a:gd name="connsiteY13-1504" fmla="*/ 899979 h 3491644"/>
                    <a:gd name="connsiteX14-1505" fmla="*/ 3584445 w 4020934"/>
                    <a:gd name="connsiteY14-1506" fmla="*/ 496567 h 3491644"/>
                    <a:gd name="connsiteX15-1507" fmla="*/ 2895955 w 4020934"/>
                    <a:gd name="connsiteY15-1508" fmla="*/ 50125 h 3491644"/>
                    <a:gd name="connsiteX16-1509" fmla="*/ 2390346 w 4020934"/>
                    <a:gd name="connsiteY16-1510" fmla="*/ 206111 h 3491644"/>
                    <a:gd name="connsiteX17-1511" fmla="*/ 1847085 w 4020934"/>
                    <a:gd name="connsiteY17-1512" fmla="*/ 152323 h 3491644"/>
                    <a:gd name="connsiteX0-1513" fmla="*/ 1847085 w 4020934"/>
                    <a:gd name="connsiteY0-1514" fmla="*/ 152323 h 3491644"/>
                    <a:gd name="connsiteX1-1515" fmla="*/ 932684 w 4020934"/>
                    <a:gd name="connsiteY1-1516" fmla="*/ 313688 h 3491644"/>
                    <a:gd name="connsiteX2-1517" fmla="*/ 690637 w 4020934"/>
                    <a:gd name="connsiteY2-1518" fmla="*/ 770887 h 3491644"/>
                    <a:gd name="connsiteX3-1519" fmla="*/ 233437 w 4020934"/>
                    <a:gd name="connsiteY3-1520" fmla="*/ 1319527 h 3491644"/>
                    <a:gd name="connsiteX4-1521" fmla="*/ 125861 w 4020934"/>
                    <a:gd name="connsiteY4-1522" fmla="*/ 2120972 h 3491644"/>
                    <a:gd name="connsiteX5-1523" fmla="*/ 825108 w 4020934"/>
                    <a:gd name="connsiteY5-1524" fmla="*/ 2782567 h 3491644"/>
                    <a:gd name="connsiteX6-1525" fmla="*/ 1502840 w 4020934"/>
                    <a:gd name="connsiteY6-1526" fmla="*/ 3428026 h 3491644"/>
                    <a:gd name="connsiteX7-1527" fmla="*/ 2492543 w 4020934"/>
                    <a:gd name="connsiteY7-1528" fmla="*/ 3352723 h 3491644"/>
                    <a:gd name="connsiteX8-1529" fmla="*/ 3326261 w 4020934"/>
                    <a:gd name="connsiteY8-1530" fmla="*/ 3449542 h 3491644"/>
                    <a:gd name="connsiteX9-1531" fmla="*/ 3724294 w 4020934"/>
                    <a:gd name="connsiteY9-1532" fmla="*/ 3175221 h 3491644"/>
                    <a:gd name="connsiteX10-1533" fmla="*/ 3718915 w 4020934"/>
                    <a:gd name="connsiteY10-1534" fmla="*/ 2540520 h 3491644"/>
                    <a:gd name="connsiteX11-1535" fmla="*/ 3966341 w 4020934"/>
                    <a:gd name="connsiteY11-1536" fmla="*/ 2104835 h 3491644"/>
                    <a:gd name="connsiteX12-1537" fmla="*/ 3815734 w 4020934"/>
                    <a:gd name="connsiteY12-1538" fmla="*/ 1421725 h 3491644"/>
                    <a:gd name="connsiteX13-1539" fmla="*/ 3573687 w 4020934"/>
                    <a:gd name="connsiteY13-1540" fmla="*/ 899979 h 3491644"/>
                    <a:gd name="connsiteX14-1541" fmla="*/ 3584445 w 4020934"/>
                    <a:gd name="connsiteY14-1542" fmla="*/ 496567 h 3491644"/>
                    <a:gd name="connsiteX15-1543" fmla="*/ 2895955 w 4020934"/>
                    <a:gd name="connsiteY15-1544" fmla="*/ 50125 h 3491644"/>
                    <a:gd name="connsiteX16-1545" fmla="*/ 2390346 w 4020934"/>
                    <a:gd name="connsiteY16-1546" fmla="*/ 206111 h 3491644"/>
                    <a:gd name="connsiteX17-1547" fmla="*/ 1847085 w 4020934"/>
                    <a:gd name="connsiteY17-1548" fmla="*/ 152323 h 3491644"/>
                    <a:gd name="connsiteX0-1549" fmla="*/ 1847085 w 4020934"/>
                    <a:gd name="connsiteY0-1550" fmla="*/ 143816 h 3483137"/>
                    <a:gd name="connsiteX1-1551" fmla="*/ 932684 w 4020934"/>
                    <a:gd name="connsiteY1-1552" fmla="*/ 305181 h 3483137"/>
                    <a:gd name="connsiteX2-1553" fmla="*/ 690637 w 4020934"/>
                    <a:gd name="connsiteY2-1554" fmla="*/ 762380 h 3483137"/>
                    <a:gd name="connsiteX3-1555" fmla="*/ 233437 w 4020934"/>
                    <a:gd name="connsiteY3-1556" fmla="*/ 1311020 h 3483137"/>
                    <a:gd name="connsiteX4-1557" fmla="*/ 125861 w 4020934"/>
                    <a:gd name="connsiteY4-1558" fmla="*/ 2112465 h 3483137"/>
                    <a:gd name="connsiteX5-1559" fmla="*/ 825108 w 4020934"/>
                    <a:gd name="connsiteY5-1560" fmla="*/ 2774060 h 3483137"/>
                    <a:gd name="connsiteX6-1561" fmla="*/ 1502840 w 4020934"/>
                    <a:gd name="connsiteY6-1562" fmla="*/ 3419519 h 3483137"/>
                    <a:gd name="connsiteX7-1563" fmla="*/ 2492543 w 4020934"/>
                    <a:gd name="connsiteY7-1564" fmla="*/ 3344216 h 3483137"/>
                    <a:gd name="connsiteX8-1565" fmla="*/ 3326261 w 4020934"/>
                    <a:gd name="connsiteY8-1566" fmla="*/ 3441035 h 3483137"/>
                    <a:gd name="connsiteX9-1567" fmla="*/ 3724294 w 4020934"/>
                    <a:gd name="connsiteY9-1568" fmla="*/ 3166714 h 3483137"/>
                    <a:gd name="connsiteX10-1569" fmla="*/ 3718915 w 4020934"/>
                    <a:gd name="connsiteY10-1570" fmla="*/ 2532013 h 3483137"/>
                    <a:gd name="connsiteX11-1571" fmla="*/ 3966341 w 4020934"/>
                    <a:gd name="connsiteY11-1572" fmla="*/ 2096328 h 3483137"/>
                    <a:gd name="connsiteX12-1573" fmla="*/ 3815734 w 4020934"/>
                    <a:gd name="connsiteY12-1574" fmla="*/ 1413218 h 3483137"/>
                    <a:gd name="connsiteX13-1575" fmla="*/ 3573687 w 4020934"/>
                    <a:gd name="connsiteY13-1576" fmla="*/ 891472 h 3483137"/>
                    <a:gd name="connsiteX14-1577" fmla="*/ 3584445 w 4020934"/>
                    <a:gd name="connsiteY14-1578" fmla="*/ 488060 h 3483137"/>
                    <a:gd name="connsiteX15-1579" fmla="*/ 2895955 w 4020934"/>
                    <a:gd name="connsiteY15-1580" fmla="*/ 41618 h 3483137"/>
                    <a:gd name="connsiteX16-1581" fmla="*/ 2390346 w 4020934"/>
                    <a:gd name="connsiteY16-1582" fmla="*/ 197604 h 3483137"/>
                    <a:gd name="connsiteX17-1583" fmla="*/ 1847085 w 4020934"/>
                    <a:gd name="connsiteY17-1584" fmla="*/ 143816 h 3483137"/>
                    <a:gd name="connsiteX0-1585" fmla="*/ 1847085 w 4020934"/>
                    <a:gd name="connsiteY0-1586" fmla="*/ 143816 h 3483137"/>
                    <a:gd name="connsiteX1-1587" fmla="*/ 932684 w 4020934"/>
                    <a:gd name="connsiteY1-1588" fmla="*/ 305181 h 3483137"/>
                    <a:gd name="connsiteX2-1589" fmla="*/ 690637 w 4020934"/>
                    <a:gd name="connsiteY2-1590" fmla="*/ 762380 h 3483137"/>
                    <a:gd name="connsiteX3-1591" fmla="*/ 233437 w 4020934"/>
                    <a:gd name="connsiteY3-1592" fmla="*/ 1311020 h 3483137"/>
                    <a:gd name="connsiteX4-1593" fmla="*/ 125861 w 4020934"/>
                    <a:gd name="connsiteY4-1594" fmla="*/ 2112465 h 3483137"/>
                    <a:gd name="connsiteX5-1595" fmla="*/ 825108 w 4020934"/>
                    <a:gd name="connsiteY5-1596" fmla="*/ 2774060 h 3483137"/>
                    <a:gd name="connsiteX6-1597" fmla="*/ 1502840 w 4020934"/>
                    <a:gd name="connsiteY6-1598" fmla="*/ 3419519 h 3483137"/>
                    <a:gd name="connsiteX7-1599" fmla="*/ 2492543 w 4020934"/>
                    <a:gd name="connsiteY7-1600" fmla="*/ 3349595 h 3483137"/>
                    <a:gd name="connsiteX8-1601" fmla="*/ 3326261 w 4020934"/>
                    <a:gd name="connsiteY8-1602" fmla="*/ 3441035 h 3483137"/>
                    <a:gd name="connsiteX9-1603" fmla="*/ 3724294 w 4020934"/>
                    <a:gd name="connsiteY9-1604" fmla="*/ 3166714 h 3483137"/>
                    <a:gd name="connsiteX10-1605" fmla="*/ 3718915 w 4020934"/>
                    <a:gd name="connsiteY10-1606" fmla="*/ 2532013 h 3483137"/>
                    <a:gd name="connsiteX11-1607" fmla="*/ 3966341 w 4020934"/>
                    <a:gd name="connsiteY11-1608" fmla="*/ 2096328 h 3483137"/>
                    <a:gd name="connsiteX12-1609" fmla="*/ 3815734 w 4020934"/>
                    <a:gd name="connsiteY12-1610" fmla="*/ 1413218 h 3483137"/>
                    <a:gd name="connsiteX13-1611" fmla="*/ 3573687 w 4020934"/>
                    <a:gd name="connsiteY13-1612" fmla="*/ 891472 h 3483137"/>
                    <a:gd name="connsiteX14-1613" fmla="*/ 3584445 w 4020934"/>
                    <a:gd name="connsiteY14-1614" fmla="*/ 488060 h 3483137"/>
                    <a:gd name="connsiteX15-1615" fmla="*/ 2895955 w 4020934"/>
                    <a:gd name="connsiteY15-1616" fmla="*/ 41618 h 3483137"/>
                    <a:gd name="connsiteX16-1617" fmla="*/ 2390346 w 4020934"/>
                    <a:gd name="connsiteY16-1618" fmla="*/ 197604 h 3483137"/>
                    <a:gd name="connsiteX17-1619" fmla="*/ 1847085 w 4020934"/>
                    <a:gd name="connsiteY17-1620" fmla="*/ 143816 h 3483137"/>
                    <a:gd name="connsiteX0-1621" fmla="*/ 1847085 w 4020934"/>
                    <a:gd name="connsiteY0-1622" fmla="*/ 143816 h 3483137"/>
                    <a:gd name="connsiteX1-1623" fmla="*/ 932684 w 4020934"/>
                    <a:gd name="connsiteY1-1624" fmla="*/ 305181 h 3483137"/>
                    <a:gd name="connsiteX2-1625" fmla="*/ 690637 w 4020934"/>
                    <a:gd name="connsiteY2-1626" fmla="*/ 762380 h 3483137"/>
                    <a:gd name="connsiteX3-1627" fmla="*/ 233437 w 4020934"/>
                    <a:gd name="connsiteY3-1628" fmla="*/ 1311020 h 3483137"/>
                    <a:gd name="connsiteX4-1629" fmla="*/ 125861 w 4020934"/>
                    <a:gd name="connsiteY4-1630" fmla="*/ 2112465 h 3483137"/>
                    <a:gd name="connsiteX5-1631" fmla="*/ 825108 w 4020934"/>
                    <a:gd name="connsiteY5-1632" fmla="*/ 2774060 h 3483137"/>
                    <a:gd name="connsiteX6-1633" fmla="*/ 1502840 w 4020934"/>
                    <a:gd name="connsiteY6-1634" fmla="*/ 3419519 h 3483137"/>
                    <a:gd name="connsiteX7-1635" fmla="*/ 2492543 w 4020934"/>
                    <a:gd name="connsiteY7-1636" fmla="*/ 3349595 h 3483137"/>
                    <a:gd name="connsiteX8-1637" fmla="*/ 3326261 w 4020934"/>
                    <a:gd name="connsiteY8-1638" fmla="*/ 3441035 h 3483137"/>
                    <a:gd name="connsiteX9-1639" fmla="*/ 3724294 w 4020934"/>
                    <a:gd name="connsiteY9-1640" fmla="*/ 3166714 h 3483137"/>
                    <a:gd name="connsiteX10-1641" fmla="*/ 3718915 w 4020934"/>
                    <a:gd name="connsiteY10-1642" fmla="*/ 2532013 h 3483137"/>
                    <a:gd name="connsiteX11-1643" fmla="*/ 3966341 w 4020934"/>
                    <a:gd name="connsiteY11-1644" fmla="*/ 2096328 h 3483137"/>
                    <a:gd name="connsiteX12-1645" fmla="*/ 3815734 w 4020934"/>
                    <a:gd name="connsiteY12-1646" fmla="*/ 1413218 h 3483137"/>
                    <a:gd name="connsiteX13-1647" fmla="*/ 3573687 w 4020934"/>
                    <a:gd name="connsiteY13-1648" fmla="*/ 891472 h 3483137"/>
                    <a:gd name="connsiteX14-1649" fmla="*/ 3584445 w 4020934"/>
                    <a:gd name="connsiteY14-1650" fmla="*/ 488060 h 3483137"/>
                    <a:gd name="connsiteX15-1651" fmla="*/ 2895955 w 4020934"/>
                    <a:gd name="connsiteY15-1652" fmla="*/ 41618 h 3483137"/>
                    <a:gd name="connsiteX16-1653" fmla="*/ 2390346 w 4020934"/>
                    <a:gd name="connsiteY16-1654" fmla="*/ 197604 h 3483137"/>
                    <a:gd name="connsiteX17-1655" fmla="*/ 1847085 w 4020934"/>
                    <a:gd name="connsiteY17-1656" fmla="*/ 143816 h 3483137"/>
                    <a:gd name="connsiteX0-1657" fmla="*/ 1847085 w 4020934"/>
                    <a:gd name="connsiteY0-1658" fmla="*/ 143816 h 3483137"/>
                    <a:gd name="connsiteX1-1659" fmla="*/ 932684 w 4020934"/>
                    <a:gd name="connsiteY1-1660" fmla="*/ 305181 h 3483137"/>
                    <a:gd name="connsiteX2-1661" fmla="*/ 690637 w 4020934"/>
                    <a:gd name="connsiteY2-1662" fmla="*/ 762380 h 3483137"/>
                    <a:gd name="connsiteX3-1663" fmla="*/ 233437 w 4020934"/>
                    <a:gd name="connsiteY3-1664" fmla="*/ 1311020 h 3483137"/>
                    <a:gd name="connsiteX4-1665" fmla="*/ 125861 w 4020934"/>
                    <a:gd name="connsiteY4-1666" fmla="*/ 2112465 h 3483137"/>
                    <a:gd name="connsiteX5-1667" fmla="*/ 825108 w 4020934"/>
                    <a:gd name="connsiteY5-1668" fmla="*/ 2774060 h 3483137"/>
                    <a:gd name="connsiteX6-1669" fmla="*/ 1502840 w 4020934"/>
                    <a:gd name="connsiteY6-1670" fmla="*/ 3419519 h 3483137"/>
                    <a:gd name="connsiteX7-1671" fmla="*/ 2492543 w 4020934"/>
                    <a:gd name="connsiteY7-1672" fmla="*/ 3349595 h 3483137"/>
                    <a:gd name="connsiteX8-1673" fmla="*/ 3326261 w 4020934"/>
                    <a:gd name="connsiteY8-1674" fmla="*/ 3441035 h 3483137"/>
                    <a:gd name="connsiteX9-1675" fmla="*/ 3724294 w 4020934"/>
                    <a:gd name="connsiteY9-1676" fmla="*/ 3166714 h 3483137"/>
                    <a:gd name="connsiteX10-1677" fmla="*/ 3718915 w 4020934"/>
                    <a:gd name="connsiteY10-1678" fmla="*/ 2532013 h 3483137"/>
                    <a:gd name="connsiteX11-1679" fmla="*/ 3966341 w 4020934"/>
                    <a:gd name="connsiteY11-1680" fmla="*/ 2096328 h 3483137"/>
                    <a:gd name="connsiteX12-1681" fmla="*/ 3815734 w 4020934"/>
                    <a:gd name="connsiteY12-1682" fmla="*/ 1413218 h 3483137"/>
                    <a:gd name="connsiteX13-1683" fmla="*/ 3573687 w 4020934"/>
                    <a:gd name="connsiteY13-1684" fmla="*/ 891472 h 3483137"/>
                    <a:gd name="connsiteX14-1685" fmla="*/ 3584445 w 4020934"/>
                    <a:gd name="connsiteY14-1686" fmla="*/ 488060 h 3483137"/>
                    <a:gd name="connsiteX15-1687" fmla="*/ 2895955 w 4020934"/>
                    <a:gd name="connsiteY15-1688" fmla="*/ 41618 h 3483137"/>
                    <a:gd name="connsiteX16-1689" fmla="*/ 2390346 w 4020934"/>
                    <a:gd name="connsiteY16-1690" fmla="*/ 197604 h 3483137"/>
                    <a:gd name="connsiteX17-1691" fmla="*/ 1847085 w 4020934"/>
                    <a:gd name="connsiteY17-1692" fmla="*/ 143816 h 3483137"/>
                    <a:gd name="connsiteX0-1693" fmla="*/ 1847085 w 4020934"/>
                    <a:gd name="connsiteY0-1694" fmla="*/ 143816 h 3483137"/>
                    <a:gd name="connsiteX1-1695" fmla="*/ 932684 w 4020934"/>
                    <a:gd name="connsiteY1-1696" fmla="*/ 305181 h 3483137"/>
                    <a:gd name="connsiteX2-1697" fmla="*/ 690637 w 4020934"/>
                    <a:gd name="connsiteY2-1698" fmla="*/ 762380 h 3483137"/>
                    <a:gd name="connsiteX3-1699" fmla="*/ 233437 w 4020934"/>
                    <a:gd name="connsiteY3-1700" fmla="*/ 1311020 h 3483137"/>
                    <a:gd name="connsiteX4-1701" fmla="*/ 125861 w 4020934"/>
                    <a:gd name="connsiteY4-1702" fmla="*/ 2112465 h 3483137"/>
                    <a:gd name="connsiteX5-1703" fmla="*/ 825108 w 4020934"/>
                    <a:gd name="connsiteY5-1704" fmla="*/ 2774060 h 3483137"/>
                    <a:gd name="connsiteX6-1705" fmla="*/ 1502840 w 4020934"/>
                    <a:gd name="connsiteY6-1706" fmla="*/ 3419519 h 3483137"/>
                    <a:gd name="connsiteX7-1707" fmla="*/ 2492543 w 4020934"/>
                    <a:gd name="connsiteY7-1708" fmla="*/ 3349595 h 3483137"/>
                    <a:gd name="connsiteX8-1709" fmla="*/ 3326261 w 4020934"/>
                    <a:gd name="connsiteY8-1710" fmla="*/ 3441035 h 3483137"/>
                    <a:gd name="connsiteX9-1711" fmla="*/ 3724294 w 4020934"/>
                    <a:gd name="connsiteY9-1712" fmla="*/ 3166714 h 3483137"/>
                    <a:gd name="connsiteX10-1713" fmla="*/ 3718915 w 4020934"/>
                    <a:gd name="connsiteY10-1714" fmla="*/ 2532013 h 3483137"/>
                    <a:gd name="connsiteX11-1715" fmla="*/ 3966341 w 4020934"/>
                    <a:gd name="connsiteY11-1716" fmla="*/ 2096328 h 3483137"/>
                    <a:gd name="connsiteX12-1717" fmla="*/ 3815734 w 4020934"/>
                    <a:gd name="connsiteY12-1718" fmla="*/ 1413218 h 3483137"/>
                    <a:gd name="connsiteX13-1719" fmla="*/ 3573687 w 4020934"/>
                    <a:gd name="connsiteY13-1720" fmla="*/ 891472 h 3483137"/>
                    <a:gd name="connsiteX14-1721" fmla="*/ 3584445 w 4020934"/>
                    <a:gd name="connsiteY14-1722" fmla="*/ 488060 h 3483137"/>
                    <a:gd name="connsiteX15-1723" fmla="*/ 2895955 w 4020934"/>
                    <a:gd name="connsiteY15-1724" fmla="*/ 41618 h 3483137"/>
                    <a:gd name="connsiteX16-1725" fmla="*/ 2390346 w 4020934"/>
                    <a:gd name="connsiteY16-1726" fmla="*/ 197604 h 3483137"/>
                    <a:gd name="connsiteX17-1727" fmla="*/ 1847085 w 4020934"/>
                    <a:gd name="connsiteY17-1728" fmla="*/ 143816 h 3483137"/>
                    <a:gd name="connsiteX0-1729" fmla="*/ 1847085 w 4020934"/>
                    <a:gd name="connsiteY0-1730" fmla="*/ 143816 h 3483137"/>
                    <a:gd name="connsiteX1-1731" fmla="*/ 932684 w 4020934"/>
                    <a:gd name="connsiteY1-1732" fmla="*/ 305181 h 3483137"/>
                    <a:gd name="connsiteX2-1733" fmla="*/ 690637 w 4020934"/>
                    <a:gd name="connsiteY2-1734" fmla="*/ 762380 h 3483137"/>
                    <a:gd name="connsiteX3-1735" fmla="*/ 233437 w 4020934"/>
                    <a:gd name="connsiteY3-1736" fmla="*/ 1311020 h 3483137"/>
                    <a:gd name="connsiteX4-1737" fmla="*/ 125861 w 4020934"/>
                    <a:gd name="connsiteY4-1738" fmla="*/ 2112465 h 3483137"/>
                    <a:gd name="connsiteX5-1739" fmla="*/ 825108 w 4020934"/>
                    <a:gd name="connsiteY5-1740" fmla="*/ 2774060 h 3483137"/>
                    <a:gd name="connsiteX6-1741" fmla="*/ 1502840 w 4020934"/>
                    <a:gd name="connsiteY6-1742" fmla="*/ 3419519 h 3483137"/>
                    <a:gd name="connsiteX7-1743" fmla="*/ 2492543 w 4020934"/>
                    <a:gd name="connsiteY7-1744" fmla="*/ 3349595 h 3483137"/>
                    <a:gd name="connsiteX8-1745" fmla="*/ 3326261 w 4020934"/>
                    <a:gd name="connsiteY8-1746" fmla="*/ 3441035 h 3483137"/>
                    <a:gd name="connsiteX9-1747" fmla="*/ 3724294 w 4020934"/>
                    <a:gd name="connsiteY9-1748" fmla="*/ 3166714 h 3483137"/>
                    <a:gd name="connsiteX10-1749" fmla="*/ 3718915 w 4020934"/>
                    <a:gd name="connsiteY10-1750" fmla="*/ 2532013 h 3483137"/>
                    <a:gd name="connsiteX11-1751" fmla="*/ 3966341 w 4020934"/>
                    <a:gd name="connsiteY11-1752" fmla="*/ 2096328 h 3483137"/>
                    <a:gd name="connsiteX12-1753" fmla="*/ 3815734 w 4020934"/>
                    <a:gd name="connsiteY12-1754" fmla="*/ 1413218 h 3483137"/>
                    <a:gd name="connsiteX13-1755" fmla="*/ 3573687 w 4020934"/>
                    <a:gd name="connsiteY13-1756" fmla="*/ 891472 h 3483137"/>
                    <a:gd name="connsiteX14-1757" fmla="*/ 3584445 w 4020934"/>
                    <a:gd name="connsiteY14-1758" fmla="*/ 488060 h 3483137"/>
                    <a:gd name="connsiteX15-1759" fmla="*/ 2895955 w 4020934"/>
                    <a:gd name="connsiteY15-1760" fmla="*/ 41618 h 3483137"/>
                    <a:gd name="connsiteX16-1761" fmla="*/ 2390346 w 4020934"/>
                    <a:gd name="connsiteY16-1762" fmla="*/ 197604 h 3483137"/>
                    <a:gd name="connsiteX17-1763" fmla="*/ 1847085 w 4020934"/>
                    <a:gd name="connsiteY17-1764" fmla="*/ 143816 h 3483137"/>
                    <a:gd name="connsiteX0-1765" fmla="*/ 1847085 w 4020934"/>
                    <a:gd name="connsiteY0-1766" fmla="*/ 143816 h 3483137"/>
                    <a:gd name="connsiteX1-1767" fmla="*/ 932684 w 4020934"/>
                    <a:gd name="connsiteY1-1768" fmla="*/ 305181 h 3483137"/>
                    <a:gd name="connsiteX2-1769" fmla="*/ 690637 w 4020934"/>
                    <a:gd name="connsiteY2-1770" fmla="*/ 762380 h 3483137"/>
                    <a:gd name="connsiteX3-1771" fmla="*/ 233437 w 4020934"/>
                    <a:gd name="connsiteY3-1772" fmla="*/ 1311020 h 3483137"/>
                    <a:gd name="connsiteX4-1773" fmla="*/ 125861 w 4020934"/>
                    <a:gd name="connsiteY4-1774" fmla="*/ 2112465 h 3483137"/>
                    <a:gd name="connsiteX5-1775" fmla="*/ 825108 w 4020934"/>
                    <a:gd name="connsiteY5-1776" fmla="*/ 2774060 h 3483137"/>
                    <a:gd name="connsiteX6-1777" fmla="*/ 1502840 w 4020934"/>
                    <a:gd name="connsiteY6-1778" fmla="*/ 3419519 h 3483137"/>
                    <a:gd name="connsiteX7-1779" fmla="*/ 2492543 w 4020934"/>
                    <a:gd name="connsiteY7-1780" fmla="*/ 3349595 h 3483137"/>
                    <a:gd name="connsiteX8-1781" fmla="*/ 3326261 w 4020934"/>
                    <a:gd name="connsiteY8-1782" fmla="*/ 3441035 h 3483137"/>
                    <a:gd name="connsiteX9-1783" fmla="*/ 3724294 w 4020934"/>
                    <a:gd name="connsiteY9-1784" fmla="*/ 3166714 h 3483137"/>
                    <a:gd name="connsiteX10-1785" fmla="*/ 3718915 w 4020934"/>
                    <a:gd name="connsiteY10-1786" fmla="*/ 2532013 h 3483137"/>
                    <a:gd name="connsiteX11-1787" fmla="*/ 3966341 w 4020934"/>
                    <a:gd name="connsiteY11-1788" fmla="*/ 2096328 h 3483137"/>
                    <a:gd name="connsiteX12-1789" fmla="*/ 3815734 w 4020934"/>
                    <a:gd name="connsiteY12-1790" fmla="*/ 1413218 h 3483137"/>
                    <a:gd name="connsiteX13-1791" fmla="*/ 3573687 w 4020934"/>
                    <a:gd name="connsiteY13-1792" fmla="*/ 891472 h 3483137"/>
                    <a:gd name="connsiteX14-1793" fmla="*/ 3584445 w 4020934"/>
                    <a:gd name="connsiteY14-1794" fmla="*/ 488060 h 3483137"/>
                    <a:gd name="connsiteX15-1795" fmla="*/ 2895955 w 4020934"/>
                    <a:gd name="connsiteY15-1796" fmla="*/ 41618 h 3483137"/>
                    <a:gd name="connsiteX16-1797" fmla="*/ 2390346 w 4020934"/>
                    <a:gd name="connsiteY16-1798" fmla="*/ 197604 h 3483137"/>
                    <a:gd name="connsiteX17-1799" fmla="*/ 1847085 w 4020934"/>
                    <a:gd name="connsiteY17-1800" fmla="*/ 143816 h 3483137"/>
                    <a:gd name="connsiteX0-1801" fmla="*/ 1847085 w 4020934"/>
                    <a:gd name="connsiteY0-1802" fmla="*/ 143816 h 3483137"/>
                    <a:gd name="connsiteX1-1803" fmla="*/ 932684 w 4020934"/>
                    <a:gd name="connsiteY1-1804" fmla="*/ 305181 h 3483137"/>
                    <a:gd name="connsiteX2-1805" fmla="*/ 690637 w 4020934"/>
                    <a:gd name="connsiteY2-1806" fmla="*/ 762380 h 3483137"/>
                    <a:gd name="connsiteX3-1807" fmla="*/ 233437 w 4020934"/>
                    <a:gd name="connsiteY3-1808" fmla="*/ 1311020 h 3483137"/>
                    <a:gd name="connsiteX4-1809" fmla="*/ 125861 w 4020934"/>
                    <a:gd name="connsiteY4-1810" fmla="*/ 2112465 h 3483137"/>
                    <a:gd name="connsiteX5-1811" fmla="*/ 825108 w 4020934"/>
                    <a:gd name="connsiteY5-1812" fmla="*/ 2774060 h 3483137"/>
                    <a:gd name="connsiteX6-1813" fmla="*/ 1502840 w 4020934"/>
                    <a:gd name="connsiteY6-1814" fmla="*/ 3419519 h 3483137"/>
                    <a:gd name="connsiteX7-1815" fmla="*/ 2492543 w 4020934"/>
                    <a:gd name="connsiteY7-1816" fmla="*/ 3349595 h 3483137"/>
                    <a:gd name="connsiteX8-1817" fmla="*/ 3326261 w 4020934"/>
                    <a:gd name="connsiteY8-1818" fmla="*/ 3441035 h 3483137"/>
                    <a:gd name="connsiteX9-1819" fmla="*/ 3724294 w 4020934"/>
                    <a:gd name="connsiteY9-1820" fmla="*/ 3166714 h 3483137"/>
                    <a:gd name="connsiteX10-1821" fmla="*/ 3692021 w 4020934"/>
                    <a:gd name="connsiteY10-1822" fmla="*/ 2526634 h 3483137"/>
                    <a:gd name="connsiteX11-1823" fmla="*/ 3966341 w 4020934"/>
                    <a:gd name="connsiteY11-1824" fmla="*/ 2096328 h 3483137"/>
                    <a:gd name="connsiteX12-1825" fmla="*/ 3815734 w 4020934"/>
                    <a:gd name="connsiteY12-1826" fmla="*/ 1413218 h 3483137"/>
                    <a:gd name="connsiteX13-1827" fmla="*/ 3573687 w 4020934"/>
                    <a:gd name="connsiteY13-1828" fmla="*/ 891472 h 3483137"/>
                    <a:gd name="connsiteX14-1829" fmla="*/ 3584445 w 4020934"/>
                    <a:gd name="connsiteY14-1830" fmla="*/ 488060 h 3483137"/>
                    <a:gd name="connsiteX15-1831" fmla="*/ 2895955 w 4020934"/>
                    <a:gd name="connsiteY15-1832" fmla="*/ 41618 h 3483137"/>
                    <a:gd name="connsiteX16-1833" fmla="*/ 2390346 w 4020934"/>
                    <a:gd name="connsiteY16-1834" fmla="*/ 197604 h 3483137"/>
                    <a:gd name="connsiteX17-1835" fmla="*/ 1847085 w 4020934"/>
                    <a:gd name="connsiteY17-1836" fmla="*/ 143816 h 3483137"/>
                    <a:gd name="connsiteX0-1837" fmla="*/ 1847085 w 4020934"/>
                    <a:gd name="connsiteY0-1838" fmla="*/ 143816 h 3483137"/>
                    <a:gd name="connsiteX1-1839" fmla="*/ 932684 w 4020934"/>
                    <a:gd name="connsiteY1-1840" fmla="*/ 305181 h 3483137"/>
                    <a:gd name="connsiteX2-1841" fmla="*/ 690637 w 4020934"/>
                    <a:gd name="connsiteY2-1842" fmla="*/ 762380 h 3483137"/>
                    <a:gd name="connsiteX3-1843" fmla="*/ 233437 w 4020934"/>
                    <a:gd name="connsiteY3-1844" fmla="*/ 1311020 h 3483137"/>
                    <a:gd name="connsiteX4-1845" fmla="*/ 125861 w 4020934"/>
                    <a:gd name="connsiteY4-1846" fmla="*/ 2112465 h 3483137"/>
                    <a:gd name="connsiteX5-1847" fmla="*/ 825108 w 4020934"/>
                    <a:gd name="connsiteY5-1848" fmla="*/ 2774060 h 3483137"/>
                    <a:gd name="connsiteX6-1849" fmla="*/ 1502840 w 4020934"/>
                    <a:gd name="connsiteY6-1850" fmla="*/ 3419519 h 3483137"/>
                    <a:gd name="connsiteX7-1851" fmla="*/ 2492543 w 4020934"/>
                    <a:gd name="connsiteY7-1852" fmla="*/ 3349595 h 3483137"/>
                    <a:gd name="connsiteX8-1853" fmla="*/ 3326261 w 4020934"/>
                    <a:gd name="connsiteY8-1854" fmla="*/ 3441035 h 3483137"/>
                    <a:gd name="connsiteX9-1855" fmla="*/ 3724294 w 4020934"/>
                    <a:gd name="connsiteY9-1856" fmla="*/ 3166714 h 3483137"/>
                    <a:gd name="connsiteX10-1857" fmla="*/ 3692021 w 4020934"/>
                    <a:gd name="connsiteY10-1858" fmla="*/ 2526634 h 3483137"/>
                    <a:gd name="connsiteX11-1859" fmla="*/ 3966341 w 4020934"/>
                    <a:gd name="connsiteY11-1860" fmla="*/ 2096328 h 3483137"/>
                    <a:gd name="connsiteX12-1861" fmla="*/ 3815734 w 4020934"/>
                    <a:gd name="connsiteY12-1862" fmla="*/ 1413218 h 3483137"/>
                    <a:gd name="connsiteX13-1863" fmla="*/ 3573687 w 4020934"/>
                    <a:gd name="connsiteY13-1864" fmla="*/ 891472 h 3483137"/>
                    <a:gd name="connsiteX14-1865" fmla="*/ 3584445 w 4020934"/>
                    <a:gd name="connsiteY14-1866" fmla="*/ 488060 h 3483137"/>
                    <a:gd name="connsiteX15-1867" fmla="*/ 2895955 w 4020934"/>
                    <a:gd name="connsiteY15-1868" fmla="*/ 41618 h 3483137"/>
                    <a:gd name="connsiteX16-1869" fmla="*/ 2390346 w 4020934"/>
                    <a:gd name="connsiteY16-1870" fmla="*/ 197604 h 3483137"/>
                    <a:gd name="connsiteX17-1871" fmla="*/ 1847085 w 4020934"/>
                    <a:gd name="connsiteY17-1872" fmla="*/ 143816 h 3483137"/>
                    <a:gd name="connsiteX0-1873" fmla="*/ 1847085 w 4020934"/>
                    <a:gd name="connsiteY0-1874" fmla="*/ 143816 h 3483137"/>
                    <a:gd name="connsiteX1-1875" fmla="*/ 932684 w 4020934"/>
                    <a:gd name="connsiteY1-1876" fmla="*/ 305181 h 3483137"/>
                    <a:gd name="connsiteX2-1877" fmla="*/ 690637 w 4020934"/>
                    <a:gd name="connsiteY2-1878" fmla="*/ 762380 h 3483137"/>
                    <a:gd name="connsiteX3-1879" fmla="*/ 233437 w 4020934"/>
                    <a:gd name="connsiteY3-1880" fmla="*/ 1311020 h 3483137"/>
                    <a:gd name="connsiteX4-1881" fmla="*/ 125861 w 4020934"/>
                    <a:gd name="connsiteY4-1882" fmla="*/ 2112465 h 3483137"/>
                    <a:gd name="connsiteX5-1883" fmla="*/ 825108 w 4020934"/>
                    <a:gd name="connsiteY5-1884" fmla="*/ 2774060 h 3483137"/>
                    <a:gd name="connsiteX6-1885" fmla="*/ 1502840 w 4020934"/>
                    <a:gd name="connsiteY6-1886" fmla="*/ 3419519 h 3483137"/>
                    <a:gd name="connsiteX7-1887" fmla="*/ 2492543 w 4020934"/>
                    <a:gd name="connsiteY7-1888" fmla="*/ 3349595 h 3483137"/>
                    <a:gd name="connsiteX8-1889" fmla="*/ 3326261 w 4020934"/>
                    <a:gd name="connsiteY8-1890" fmla="*/ 3441035 h 3483137"/>
                    <a:gd name="connsiteX9-1891" fmla="*/ 3724294 w 4020934"/>
                    <a:gd name="connsiteY9-1892" fmla="*/ 3166714 h 3483137"/>
                    <a:gd name="connsiteX10-1893" fmla="*/ 3692021 w 4020934"/>
                    <a:gd name="connsiteY10-1894" fmla="*/ 2526634 h 3483137"/>
                    <a:gd name="connsiteX11-1895" fmla="*/ 3966341 w 4020934"/>
                    <a:gd name="connsiteY11-1896" fmla="*/ 2096328 h 3483137"/>
                    <a:gd name="connsiteX12-1897" fmla="*/ 3815734 w 4020934"/>
                    <a:gd name="connsiteY12-1898" fmla="*/ 1413218 h 3483137"/>
                    <a:gd name="connsiteX13-1899" fmla="*/ 3573687 w 4020934"/>
                    <a:gd name="connsiteY13-1900" fmla="*/ 891472 h 3483137"/>
                    <a:gd name="connsiteX14-1901" fmla="*/ 3584445 w 4020934"/>
                    <a:gd name="connsiteY14-1902" fmla="*/ 488060 h 3483137"/>
                    <a:gd name="connsiteX15-1903" fmla="*/ 2895955 w 4020934"/>
                    <a:gd name="connsiteY15-1904" fmla="*/ 41618 h 3483137"/>
                    <a:gd name="connsiteX16-1905" fmla="*/ 2390346 w 4020934"/>
                    <a:gd name="connsiteY16-1906" fmla="*/ 197604 h 3483137"/>
                    <a:gd name="connsiteX17-1907" fmla="*/ 1847085 w 4020934"/>
                    <a:gd name="connsiteY17-1908" fmla="*/ 143816 h 3483137"/>
                    <a:gd name="connsiteX0-1909" fmla="*/ 1847085 w 4032576"/>
                    <a:gd name="connsiteY0-1910" fmla="*/ 143816 h 3483137"/>
                    <a:gd name="connsiteX1-1911" fmla="*/ 932684 w 4032576"/>
                    <a:gd name="connsiteY1-1912" fmla="*/ 305181 h 3483137"/>
                    <a:gd name="connsiteX2-1913" fmla="*/ 690637 w 4032576"/>
                    <a:gd name="connsiteY2-1914" fmla="*/ 762380 h 3483137"/>
                    <a:gd name="connsiteX3-1915" fmla="*/ 233437 w 4032576"/>
                    <a:gd name="connsiteY3-1916" fmla="*/ 1311020 h 3483137"/>
                    <a:gd name="connsiteX4-1917" fmla="*/ 125861 w 4032576"/>
                    <a:gd name="connsiteY4-1918" fmla="*/ 2112465 h 3483137"/>
                    <a:gd name="connsiteX5-1919" fmla="*/ 825108 w 4032576"/>
                    <a:gd name="connsiteY5-1920" fmla="*/ 2774060 h 3483137"/>
                    <a:gd name="connsiteX6-1921" fmla="*/ 1502840 w 4032576"/>
                    <a:gd name="connsiteY6-1922" fmla="*/ 3419519 h 3483137"/>
                    <a:gd name="connsiteX7-1923" fmla="*/ 2492543 w 4032576"/>
                    <a:gd name="connsiteY7-1924" fmla="*/ 3349595 h 3483137"/>
                    <a:gd name="connsiteX8-1925" fmla="*/ 3326261 w 4032576"/>
                    <a:gd name="connsiteY8-1926" fmla="*/ 3441035 h 3483137"/>
                    <a:gd name="connsiteX9-1927" fmla="*/ 3724294 w 4032576"/>
                    <a:gd name="connsiteY9-1928" fmla="*/ 3166714 h 3483137"/>
                    <a:gd name="connsiteX10-1929" fmla="*/ 3692021 w 4032576"/>
                    <a:gd name="connsiteY10-1930" fmla="*/ 2526634 h 3483137"/>
                    <a:gd name="connsiteX11-1931" fmla="*/ 3966341 w 4032576"/>
                    <a:gd name="connsiteY11-1932" fmla="*/ 2096328 h 3483137"/>
                    <a:gd name="connsiteX12-1933" fmla="*/ 3815734 w 4032576"/>
                    <a:gd name="connsiteY12-1934" fmla="*/ 1413218 h 3483137"/>
                    <a:gd name="connsiteX13-1935" fmla="*/ 3573687 w 4032576"/>
                    <a:gd name="connsiteY13-1936" fmla="*/ 891472 h 3483137"/>
                    <a:gd name="connsiteX14-1937" fmla="*/ 3584445 w 4032576"/>
                    <a:gd name="connsiteY14-1938" fmla="*/ 488060 h 3483137"/>
                    <a:gd name="connsiteX15-1939" fmla="*/ 2895955 w 4032576"/>
                    <a:gd name="connsiteY15-1940" fmla="*/ 41618 h 3483137"/>
                    <a:gd name="connsiteX16-1941" fmla="*/ 2390346 w 4032576"/>
                    <a:gd name="connsiteY16-1942" fmla="*/ 197604 h 3483137"/>
                    <a:gd name="connsiteX17-1943" fmla="*/ 1847085 w 4032576"/>
                    <a:gd name="connsiteY17-1944" fmla="*/ 143816 h 3483137"/>
                    <a:gd name="connsiteX0-1945" fmla="*/ 1847085 w 4032576"/>
                    <a:gd name="connsiteY0-1946" fmla="*/ 143816 h 3483137"/>
                    <a:gd name="connsiteX1-1947" fmla="*/ 932684 w 4032576"/>
                    <a:gd name="connsiteY1-1948" fmla="*/ 305181 h 3483137"/>
                    <a:gd name="connsiteX2-1949" fmla="*/ 690637 w 4032576"/>
                    <a:gd name="connsiteY2-1950" fmla="*/ 762380 h 3483137"/>
                    <a:gd name="connsiteX3-1951" fmla="*/ 233437 w 4032576"/>
                    <a:gd name="connsiteY3-1952" fmla="*/ 1311020 h 3483137"/>
                    <a:gd name="connsiteX4-1953" fmla="*/ 125861 w 4032576"/>
                    <a:gd name="connsiteY4-1954" fmla="*/ 2112465 h 3483137"/>
                    <a:gd name="connsiteX5-1955" fmla="*/ 825108 w 4032576"/>
                    <a:gd name="connsiteY5-1956" fmla="*/ 2774060 h 3483137"/>
                    <a:gd name="connsiteX6-1957" fmla="*/ 1502840 w 4032576"/>
                    <a:gd name="connsiteY6-1958" fmla="*/ 3419519 h 3483137"/>
                    <a:gd name="connsiteX7-1959" fmla="*/ 2492543 w 4032576"/>
                    <a:gd name="connsiteY7-1960" fmla="*/ 3349595 h 3483137"/>
                    <a:gd name="connsiteX8-1961" fmla="*/ 3326261 w 4032576"/>
                    <a:gd name="connsiteY8-1962" fmla="*/ 3441035 h 3483137"/>
                    <a:gd name="connsiteX9-1963" fmla="*/ 3724294 w 4032576"/>
                    <a:gd name="connsiteY9-1964" fmla="*/ 3166714 h 3483137"/>
                    <a:gd name="connsiteX10-1965" fmla="*/ 3692021 w 4032576"/>
                    <a:gd name="connsiteY10-1966" fmla="*/ 2526634 h 3483137"/>
                    <a:gd name="connsiteX11-1967" fmla="*/ 3966341 w 4032576"/>
                    <a:gd name="connsiteY11-1968" fmla="*/ 2096328 h 3483137"/>
                    <a:gd name="connsiteX12-1969" fmla="*/ 3815734 w 4032576"/>
                    <a:gd name="connsiteY12-1970" fmla="*/ 1413218 h 3483137"/>
                    <a:gd name="connsiteX13-1971" fmla="*/ 3573687 w 4032576"/>
                    <a:gd name="connsiteY13-1972" fmla="*/ 891472 h 3483137"/>
                    <a:gd name="connsiteX14-1973" fmla="*/ 3584445 w 4032576"/>
                    <a:gd name="connsiteY14-1974" fmla="*/ 488060 h 3483137"/>
                    <a:gd name="connsiteX15-1975" fmla="*/ 2895955 w 4032576"/>
                    <a:gd name="connsiteY15-1976" fmla="*/ 41618 h 3483137"/>
                    <a:gd name="connsiteX16-1977" fmla="*/ 2390346 w 4032576"/>
                    <a:gd name="connsiteY16-1978" fmla="*/ 197604 h 3483137"/>
                    <a:gd name="connsiteX17-1979" fmla="*/ 1847085 w 4032576"/>
                    <a:gd name="connsiteY17-1980" fmla="*/ 143816 h 3483137"/>
                    <a:gd name="connsiteX0-1981" fmla="*/ 1847085 w 4032576"/>
                    <a:gd name="connsiteY0-1982" fmla="*/ 143816 h 3483137"/>
                    <a:gd name="connsiteX1-1983" fmla="*/ 932684 w 4032576"/>
                    <a:gd name="connsiteY1-1984" fmla="*/ 305181 h 3483137"/>
                    <a:gd name="connsiteX2-1985" fmla="*/ 690637 w 4032576"/>
                    <a:gd name="connsiteY2-1986" fmla="*/ 762380 h 3483137"/>
                    <a:gd name="connsiteX3-1987" fmla="*/ 233437 w 4032576"/>
                    <a:gd name="connsiteY3-1988" fmla="*/ 1311020 h 3483137"/>
                    <a:gd name="connsiteX4-1989" fmla="*/ 125861 w 4032576"/>
                    <a:gd name="connsiteY4-1990" fmla="*/ 2112465 h 3483137"/>
                    <a:gd name="connsiteX5-1991" fmla="*/ 825108 w 4032576"/>
                    <a:gd name="connsiteY5-1992" fmla="*/ 2774060 h 3483137"/>
                    <a:gd name="connsiteX6-1993" fmla="*/ 1502840 w 4032576"/>
                    <a:gd name="connsiteY6-1994" fmla="*/ 3419519 h 3483137"/>
                    <a:gd name="connsiteX7-1995" fmla="*/ 2492543 w 4032576"/>
                    <a:gd name="connsiteY7-1996" fmla="*/ 3349595 h 3483137"/>
                    <a:gd name="connsiteX8-1997" fmla="*/ 3326261 w 4032576"/>
                    <a:gd name="connsiteY8-1998" fmla="*/ 3441035 h 3483137"/>
                    <a:gd name="connsiteX9-1999" fmla="*/ 3724294 w 4032576"/>
                    <a:gd name="connsiteY9-2000" fmla="*/ 3166714 h 3483137"/>
                    <a:gd name="connsiteX10-2001" fmla="*/ 3692021 w 4032576"/>
                    <a:gd name="connsiteY10-2002" fmla="*/ 2526634 h 3483137"/>
                    <a:gd name="connsiteX11-2003" fmla="*/ 3966341 w 4032576"/>
                    <a:gd name="connsiteY11-2004" fmla="*/ 2096328 h 3483137"/>
                    <a:gd name="connsiteX12-2005" fmla="*/ 3815734 w 4032576"/>
                    <a:gd name="connsiteY12-2006" fmla="*/ 1413218 h 3483137"/>
                    <a:gd name="connsiteX13-2007" fmla="*/ 3573687 w 4032576"/>
                    <a:gd name="connsiteY13-2008" fmla="*/ 891472 h 3483137"/>
                    <a:gd name="connsiteX14-2009" fmla="*/ 3584445 w 4032576"/>
                    <a:gd name="connsiteY14-2010" fmla="*/ 488060 h 3483137"/>
                    <a:gd name="connsiteX15-2011" fmla="*/ 2895955 w 4032576"/>
                    <a:gd name="connsiteY15-2012" fmla="*/ 41618 h 3483137"/>
                    <a:gd name="connsiteX16-2013" fmla="*/ 2390346 w 4032576"/>
                    <a:gd name="connsiteY16-2014" fmla="*/ 197604 h 3483137"/>
                    <a:gd name="connsiteX17-2015" fmla="*/ 1847085 w 4032576"/>
                    <a:gd name="connsiteY17-2016" fmla="*/ 143816 h 3483137"/>
                    <a:gd name="connsiteX0-2017" fmla="*/ 1863409 w 4048900"/>
                    <a:gd name="connsiteY0-2018" fmla="*/ 143816 h 3483137"/>
                    <a:gd name="connsiteX1-2019" fmla="*/ 949008 w 4048900"/>
                    <a:gd name="connsiteY1-2020" fmla="*/ 305181 h 3483137"/>
                    <a:gd name="connsiteX2-2021" fmla="*/ 706961 w 4048900"/>
                    <a:gd name="connsiteY2-2022" fmla="*/ 762380 h 3483137"/>
                    <a:gd name="connsiteX3-2023" fmla="*/ 249761 w 4048900"/>
                    <a:gd name="connsiteY3-2024" fmla="*/ 1311020 h 3483137"/>
                    <a:gd name="connsiteX4-2025" fmla="*/ 121084 w 4048900"/>
                    <a:gd name="connsiteY4-2026" fmla="*/ 2119498 h 3483137"/>
                    <a:gd name="connsiteX5-2027" fmla="*/ 841432 w 4048900"/>
                    <a:gd name="connsiteY5-2028" fmla="*/ 2774060 h 3483137"/>
                    <a:gd name="connsiteX6-2029" fmla="*/ 1519164 w 4048900"/>
                    <a:gd name="connsiteY6-2030" fmla="*/ 3419519 h 3483137"/>
                    <a:gd name="connsiteX7-2031" fmla="*/ 2508867 w 4048900"/>
                    <a:gd name="connsiteY7-2032" fmla="*/ 3349595 h 3483137"/>
                    <a:gd name="connsiteX8-2033" fmla="*/ 3342585 w 4048900"/>
                    <a:gd name="connsiteY8-2034" fmla="*/ 3441035 h 3483137"/>
                    <a:gd name="connsiteX9-2035" fmla="*/ 3740618 w 4048900"/>
                    <a:gd name="connsiteY9-2036" fmla="*/ 3166714 h 3483137"/>
                    <a:gd name="connsiteX10-2037" fmla="*/ 3708345 w 4048900"/>
                    <a:gd name="connsiteY10-2038" fmla="*/ 2526634 h 3483137"/>
                    <a:gd name="connsiteX11-2039" fmla="*/ 3982665 w 4048900"/>
                    <a:gd name="connsiteY11-2040" fmla="*/ 2096328 h 3483137"/>
                    <a:gd name="connsiteX12-2041" fmla="*/ 3832058 w 4048900"/>
                    <a:gd name="connsiteY12-2042" fmla="*/ 1413218 h 3483137"/>
                    <a:gd name="connsiteX13-2043" fmla="*/ 3590011 w 4048900"/>
                    <a:gd name="connsiteY13-2044" fmla="*/ 891472 h 3483137"/>
                    <a:gd name="connsiteX14-2045" fmla="*/ 3600769 w 4048900"/>
                    <a:gd name="connsiteY14-2046" fmla="*/ 488060 h 3483137"/>
                    <a:gd name="connsiteX15-2047" fmla="*/ 2912279 w 4048900"/>
                    <a:gd name="connsiteY15-2048" fmla="*/ 41618 h 3483137"/>
                    <a:gd name="connsiteX16-2049" fmla="*/ 2406670 w 4048900"/>
                    <a:gd name="connsiteY16-2050" fmla="*/ 197604 h 3483137"/>
                    <a:gd name="connsiteX17-2051" fmla="*/ 1863409 w 4048900"/>
                    <a:gd name="connsiteY17-2052" fmla="*/ 143816 h 3483137"/>
                    <a:gd name="connsiteX0-2053" fmla="*/ 1835513 w 4021004"/>
                    <a:gd name="connsiteY0-2054" fmla="*/ 143816 h 3483137"/>
                    <a:gd name="connsiteX1-2055" fmla="*/ 921112 w 4021004"/>
                    <a:gd name="connsiteY1-2056" fmla="*/ 305181 h 3483137"/>
                    <a:gd name="connsiteX2-2057" fmla="*/ 679065 w 4021004"/>
                    <a:gd name="connsiteY2-2058" fmla="*/ 762380 h 3483137"/>
                    <a:gd name="connsiteX3-2059" fmla="*/ 221865 w 4021004"/>
                    <a:gd name="connsiteY3-2060" fmla="*/ 1311020 h 3483137"/>
                    <a:gd name="connsiteX4-2061" fmla="*/ 93188 w 4021004"/>
                    <a:gd name="connsiteY4-2062" fmla="*/ 2119498 h 3483137"/>
                    <a:gd name="connsiteX5-2063" fmla="*/ 813536 w 4021004"/>
                    <a:gd name="connsiteY5-2064" fmla="*/ 2774060 h 3483137"/>
                    <a:gd name="connsiteX6-2065" fmla="*/ 1491268 w 4021004"/>
                    <a:gd name="connsiteY6-2066" fmla="*/ 3419519 h 3483137"/>
                    <a:gd name="connsiteX7-2067" fmla="*/ 2480971 w 4021004"/>
                    <a:gd name="connsiteY7-2068" fmla="*/ 3349595 h 3483137"/>
                    <a:gd name="connsiteX8-2069" fmla="*/ 3314689 w 4021004"/>
                    <a:gd name="connsiteY8-2070" fmla="*/ 3441035 h 3483137"/>
                    <a:gd name="connsiteX9-2071" fmla="*/ 3712722 w 4021004"/>
                    <a:gd name="connsiteY9-2072" fmla="*/ 3166714 h 3483137"/>
                    <a:gd name="connsiteX10-2073" fmla="*/ 3680449 w 4021004"/>
                    <a:gd name="connsiteY10-2074" fmla="*/ 2526634 h 3483137"/>
                    <a:gd name="connsiteX11-2075" fmla="*/ 3954769 w 4021004"/>
                    <a:gd name="connsiteY11-2076" fmla="*/ 2096328 h 3483137"/>
                    <a:gd name="connsiteX12-2077" fmla="*/ 3804162 w 4021004"/>
                    <a:gd name="connsiteY12-2078" fmla="*/ 1413218 h 3483137"/>
                    <a:gd name="connsiteX13-2079" fmla="*/ 3562115 w 4021004"/>
                    <a:gd name="connsiteY13-2080" fmla="*/ 891472 h 3483137"/>
                    <a:gd name="connsiteX14-2081" fmla="*/ 3572873 w 4021004"/>
                    <a:gd name="connsiteY14-2082" fmla="*/ 488060 h 3483137"/>
                    <a:gd name="connsiteX15-2083" fmla="*/ 2884383 w 4021004"/>
                    <a:gd name="connsiteY15-2084" fmla="*/ 41618 h 3483137"/>
                    <a:gd name="connsiteX16-2085" fmla="*/ 2378774 w 4021004"/>
                    <a:gd name="connsiteY16-2086" fmla="*/ 197604 h 3483137"/>
                    <a:gd name="connsiteX17-2087" fmla="*/ 1835513 w 4021004"/>
                    <a:gd name="connsiteY17-2088" fmla="*/ 143816 h 3483137"/>
                    <a:gd name="connsiteX0-2089" fmla="*/ 1847898 w 4033389"/>
                    <a:gd name="connsiteY0-2090" fmla="*/ 143816 h 3483137"/>
                    <a:gd name="connsiteX1-2091" fmla="*/ 933497 w 4033389"/>
                    <a:gd name="connsiteY1-2092" fmla="*/ 305181 h 3483137"/>
                    <a:gd name="connsiteX2-2093" fmla="*/ 691450 w 4033389"/>
                    <a:gd name="connsiteY2-2094" fmla="*/ 762380 h 3483137"/>
                    <a:gd name="connsiteX3-2095" fmla="*/ 234250 w 4033389"/>
                    <a:gd name="connsiteY3-2096" fmla="*/ 1311020 h 3483137"/>
                    <a:gd name="connsiteX4-2097" fmla="*/ 105573 w 4033389"/>
                    <a:gd name="connsiteY4-2098" fmla="*/ 2119498 h 3483137"/>
                    <a:gd name="connsiteX5-2099" fmla="*/ 825921 w 4033389"/>
                    <a:gd name="connsiteY5-2100" fmla="*/ 2774060 h 3483137"/>
                    <a:gd name="connsiteX6-2101" fmla="*/ 1503653 w 4033389"/>
                    <a:gd name="connsiteY6-2102" fmla="*/ 3419519 h 3483137"/>
                    <a:gd name="connsiteX7-2103" fmla="*/ 2493356 w 4033389"/>
                    <a:gd name="connsiteY7-2104" fmla="*/ 3349595 h 3483137"/>
                    <a:gd name="connsiteX8-2105" fmla="*/ 3327074 w 4033389"/>
                    <a:gd name="connsiteY8-2106" fmla="*/ 3441035 h 3483137"/>
                    <a:gd name="connsiteX9-2107" fmla="*/ 3725107 w 4033389"/>
                    <a:gd name="connsiteY9-2108" fmla="*/ 3166714 h 3483137"/>
                    <a:gd name="connsiteX10-2109" fmla="*/ 3692834 w 4033389"/>
                    <a:gd name="connsiteY10-2110" fmla="*/ 2526634 h 3483137"/>
                    <a:gd name="connsiteX11-2111" fmla="*/ 3967154 w 4033389"/>
                    <a:gd name="connsiteY11-2112" fmla="*/ 2096328 h 3483137"/>
                    <a:gd name="connsiteX12-2113" fmla="*/ 3816547 w 4033389"/>
                    <a:gd name="connsiteY12-2114" fmla="*/ 1413218 h 3483137"/>
                    <a:gd name="connsiteX13-2115" fmla="*/ 3574500 w 4033389"/>
                    <a:gd name="connsiteY13-2116" fmla="*/ 891472 h 3483137"/>
                    <a:gd name="connsiteX14-2117" fmla="*/ 3585258 w 4033389"/>
                    <a:gd name="connsiteY14-2118" fmla="*/ 488060 h 3483137"/>
                    <a:gd name="connsiteX15-2119" fmla="*/ 2896768 w 4033389"/>
                    <a:gd name="connsiteY15-2120" fmla="*/ 41618 h 3483137"/>
                    <a:gd name="connsiteX16-2121" fmla="*/ 2391159 w 4033389"/>
                    <a:gd name="connsiteY16-2122" fmla="*/ 197604 h 3483137"/>
                    <a:gd name="connsiteX17-2123" fmla="*/ 1847898 w 4033389"/>
                    <a:gd name="connsiteY17-2124" fmla="*/ 143816 h 3483137"/>
                    <a:gd name="connsiteX0-2125" fmla="*/ 1847898 w 4045737"/>
                    <a:gd name="connsiteY0-2126" fmla="*/ 143816 h 3483137"/>
                    <a:gd name="connsiteX1-2127" fmla="*/ 933497 w 4045737"/>
                    <a:gd name="connsiteY1-2128" fmla="*/ 305181 h 3483137"/>
                    <a:gd name="connsiteX2-2129" fmla="*/ 691450 w 4045737"/>
                    <a:gd name="connsiteY2-2130" fmla="*/ 762380 h 3483137"/>
                    <a:gd name="connsiteX3-2131" fmla="*/ 234250 w 4045737"/>
                    <a:gd name="connsiteY3-2132" fmla="*/ 1311020 h 3483137"/>
                    <a:gd name="connsiteX4-2133" fmla="*/ 105573 w 4045737"/>
                    <a:gd name="connsiteY4-2134" fmla="*/ 2119498 h 3483137"/>
                    <a:gd name="connsiteX5-2135" fmla="*/ 825921 w 4045737"/>
                    <a:gd name="connsiteY5-2136" fmla="*/ 2774060 h 3483137"/>
                    <a:gd name="connsiteX6-2137" fmla="*/ 1503653 w 4045737"/>
                    <a:gd name="connsiteY6-2138" fmla="*/ 3419519 h 3483137"/>
                    <a:gd name="connsiteX7-2139" fmla="*/ 2493356 w 4045737"/>
                    <a:gd name="connsiteY7-2140" fmla="*/ 3349595 h 3483137"/>
                    <a:gd name="connsiteX8-2141" fmla="*/ 3327074 w 4045737"/>
                    <a:gd name="connsiteY8-2142" fmla="*/ 3441035 h 3483137"/>
                    <a:gd name="connsiteX9-2143" fmla="*/ 3725107 w 4045737"/>
                    <a:gd name="connsiteY9-2144" fmla="*/ 3166714 h 3483137"/>
                    <a:gd name="connsiteX10-2145" fmla="*/ 3692834 w 4045737"/>
                    <a:gd name="connsiteY10-2146" fmla="*/ 2526634 h 3483137"/>
                    <a:gd name="connsiteX11-2147" fmla="*/ 3967154 w 4045737"/>
                    <a:gd name="connsiteY11-2148" fmla="*/ 2096328 h 3483137"/>
                    <a:gd name="connsiteX12-2149" fmla="*/ 3816547 w 4045737"/>
                    <a:gd name="connsiteY12-2150" fmla="*/ 1413218 h 3483137"/>
                    <a:gd name="connsiteX13-2151" fmla="*/ 3574500 w 4045737"/>
                    <a:gd name="connsiteY13-2152" fmla="*/ 891472 h 3483137"/>
                    <a:gd name="connsiteX14-2153" fmla="*/ 3585258 w 4045737"/>
                    <a:gd name="connsiteY14-2154" fmla="*/ 488060 h 3483137"/>
                    <a:gd name="connsiteX15-2155" fmla="*/ 2896768 w 4045737"/>
                    <a:gd name="connsiteY15-2156" fmla="*/ 41618 h 3483137"/>
                    <a:gd name="connsiteX16-2157" fmla="*/ 2391159 w 4045737"/>
                    <a:gd name="connsiteY16-2158" fmla="*/ 197604 h 3483137"/>
                    <a:gd name="connsiteX17-2159" fmla="*/ 1847898 w 4045737"/>
                    <a:gd name="connsiteY17-2160" fmla="*/ 143816 h 3483137"/>
                    <a:gd name="connsiteX0-2161" fmla="*/ 1847898 w 4045737"/>
                    <a:gd name="connsiteY0-2162" fmla="*/ 143816 h 3483137"/>
                    <a:gd name="connsiteX1-2163" fmla="*/ 933497 w 4045737"/>
                    <a:gd name="connsiteY1-2164" fmla="*/ 305181 h 3483137"/>
                    <a:gd name="connsiteX2-2165" fmla="*/ 691450 w 4045737"/>
                    <a:gd name="connsiteY2-2166" fmla="*/ 762380 h 3483137"/>
                    <a:gd name="connsiteX3-2167" fmla="*/ 234250 w 4045737"/>
                    <a:gd name="connsiteY3-2168" fmla="*/ 1311020 h 3483137"/>
                    <a:gd name="connsiteX4-2169" fmla="*/ 105573 w 4045737"/>
                    <a:gd name="connsiteY4-2170" fmla="*/ 2119498 h 3483137"/>
                    <a:gd name="connsiteX5-2171" fmla="*/ 825921 w 4045737"/>
                    <a:gd name="connsiteY5-2172" fmla="*/ 2774060 h 3483137"/>
                    <a:gd name="connsiteX6-2173" fmla="*/ 1503653 w 4045737"/>
                    <a:gd name="connsiteY6-2174" fmla="*/ 3419519 h 3483137"/>
                    <a:gd name="connsiteX7-2175" fmla="*/ 2493356 w 4045737"/>
                    <a:gd name="connsiteY7-2176" fmla="*/ 3349595 h 3483137"/>
                    <a:gd name="connsiteX8-2177" fmla="*/ 3334108 w 4045737"/>
                    <a:gd name="connsiteY8-2178" fmla="*/ 3462137 h 3483137"/>
                    <a:gd name="connsiteX9-2179" fmla="*/ 3725107 w 4045737"/>
                    <a:gd name="connsiteY9-2180" fmla="*/ 3166714 h 3483137"/>
                    <a:gd name="connsiteX10-2181" fmla="*/ 3692834 w 4045737"/>
                    <a:gd name="connsiteY10-2182" fmla="*/ 2526634 h 3483137"/>
                    <a:gd name="connsiteX11-2183" fmla="*/ 3967154 w 4045737"/>
                    <a:gd name="connsiteY11-2184" fmla="*/ 2096328 h 3483137"/>
                    <a:gd name="connsiteX12-2185" fmla="*/ 3816547 w 4045737"/>
                    <a:gd name="connsiteY12-2186" fmla="*/ 1413218 h 3483137"/>
                    <a:gd name="connsiteX13-2187" fmla="*/ 3574500 w 4045737"/>
                    <a:gd name="connsiteY13-2188" fmla="*/ 891472 h 3483137"/>
                    <a:gd name="connsiteX14-2189" fmla="*/ 3585258 w 4045737"/>
                    <a:gd name="connsiteY14-2190" fmla="*/ 488060 h 3483137"/>
                    <a:gd name="connsiteX15-2191" fmla="*/ 2896768 w 4045737"/>
                    <a:gd name="connsiteY15-2192" fmla="*/ 41618 h 3483137"/>
                    <a:gd name="connsiteX16-2193" fmla="*/ 2391159 w 4045737"/>
                    <a:gd name="connsiteY16-2194" fmla="*/ 197604 h 3483137"/>
                    <a:gd name="connsiteX17-2195" fmla="*/ 1847898 w 4045737"/>
                    <a:gd name="connsiteY17-2196" fmla="*/ 143816 h 3483137"/>
                    <a:gd name="connsiteX0-2197" fmla="*/ 1874114 w 4071953"/>
                    <a:gd name="connsiteY0-2198" fmla="*/ 143816 h 3483137"/>
                    <a:gd name="connsiteX1-2199" fmla="*/ 959713 w 4071953"/>
                    <a:gd name="connsiteY1-2200" fmla="*/ 305181 h 3483137"/>
                    <a:gd name="connsiteX2-2201" fmla="*/ 717666 w 4071953"/>
                    <a:gd name="connsiteY2-2202" fmla="*/ 762380 h 3483137"/>
                    <a:gd name="connsiteX3-2203" fmla="*/ 260466 w 4071953"/>
                    <a:gd name="connsiteY3-2204" fmla="*/ 1311020 h 3483137"/>
                    <a:gd name="connsiteX4-2205" fmla="*/ 131789 w 4071953"/>
                    <a:gd name="connsiteY4-2206" fmla="*/ 2119498 h 3483137"/>
                    <a:gd name="connsiteX5-2207" fmla="*/ 852137 w 4071953"/>
                    <a:gd name="connsiteY5-2208" fmla="*/ 2774060 h 3483137"/>
                    <a:gd name="connsiteX6-2209" fmla="*/ 1529869 w 4071953"/>
                    <a:gd name="connsiteY6-2210" fmla="*/ 3419519 h 3483137"/>
                    <a:gd name="connsiteX7-2211" fmla="*/ 2519572 w 4071953"/>
                    <a:gd name="connsiteY7-2212" fmla="*/ 3349595 h 3483137"/>
                    <a:gd name="connsiteX8-2213" fmla="*/ 3360324 w 4071953"/>
                    <a:gd name="connsiteY8-2214" fmla="*/ 3462137 h 3483137"/>
                    <a:gd name="connsiteX9-2215" fmla="*/ 3751323 w 4071953"/>
                    <a:gd name="connsiteY9-2216" fmla="*/ 3166714 h 3483137"/>
                    <a:gd name="connsiteX10-2217" fmla="*/ 3719050 w 4071953"/>
                    <a:gd name="connsiteY10-2218" fmla="*/ 2526634 h 3483137"/>
                    <a:gd name="connsiteX11-2219" fmla="*/ 3993370 w 4071953"/>
                    <a:gd name="connsiteY11-2220" fmla="*/ 2096328 h 3483137"/>
                    <a:gd name="connsiteX12-2221" fmla="*/ 3842763 w 4071953"/>
                    <a:gd name="connsiteY12-2222" fmla="*/ 1413218 h 3483137"/>
                    <a:gd name="connsiteX13-2223" fmla="*/ 3600716 w 4071953"/>
                    <a:gd name="connsiteY13-2224" fmla="*/ 891472 h 3483137"/>
                    <a:gd name="connsiteX14-2225" fmla="*/ 3611474 w 4071953"/>
                    <a:gd name="connsiteY14-2226" fmla="*/ 488060 h 3483137"/>
                    <a:gd name="connsiteX15-2227" fmla="*/ 2922984 w 4071953"/>
                    <a:gd name="connsiteY15-2228" fmla="*/ 41618 h 3483137"/>
                    <a:gd name="connsiteX16-2229" fmla="*/ 2417375 w 4071953"/>
                    <a:gd name="connsiteY16-2230" fmla="*/ 197604 h 3483137"/>
                    <a:gd name="connsiteX17-2231" fmla="*/ 1874114 w 4071953"/>
                    <a:gd name="connsiteY17-2232" fmla="*/ 143816 h 3483137"/>
                    <a:gd name="connsiteX0-2233" fmla="*/ 1887847 w 4085686"/>
                    <a:gd name="connsiteY0-2234" fmla="*/ 143816 h 3483137"/>
                    <a:gd name="connsiteX1-2235" fmla="*/ 973446 w 4085686"/>
                    <a:gd name="connsiteY1-2236" fmla="*/ 305181 h 3483137"/>
                    <a:gd name="connsiteX2-2237" fmla="*/ 731399 w 4085686"/>
                    <a:gd name="connsiteY2-2238" fmla="*/ 762380 h 3483137"/>
                    <a:gd name="connsiteX3-2239" fmla="*/ 231996 w 4085686"/>
                    <a:gd name="connsiteY3-2240" fmla="*/ 1275851 h 3483137"/>
                    <a:gd name="connsiteX4-2241" fmla="*/ 145522 w 4085686"/>
                    <a:gd name="connsiteY4-2242" fmla="*/ 2119498 h 3483137"/>
                    <a:gd name="connsiteX5-2243" fmla="*/ 865870 w 4085686"/>
                    <a:gd name="connsiteY5-2244" fmla="*/ 2774060 h 3483137"/>
                    <a:gd name="connsiteX6-2245" fmla="*/ 1543602 w 4085686"/>
                    <a:gd name="connsiteY6-2246" fmla="*/ 3419519 h 3483137"/>
                    <a:gd name="connsiteX7-2247" fmla="*/ 2533305 w 4085686"/>
                    <a:gd name="connsiteY7-2248" fmla="*/ 3349595 h 3483137"/>
                    <a:gd name="connsiteX8-2249" fmla="*/ 3374057 w 4085686"/>
                    <a:gd name="connsiteY8-2250" fmla="*/ 3462137 h 3483137"/>
                    <a:gd name="connsiteX9-2251" fmla="*/ 3765056 w 4085686"/>
                    <a:gd name="connsiteY9-2252" fmla="*/ 3166714 h 3483137"/>
                    <a:gd name="connsiteX10-2253" fmla="*/ 3732783 w 4085686"/>
                    <a:gd name="connsiteY10-2254" fmla="*/ 2526634 h 3483137"/>
                    <a:gd name="connsiteX11-2255" fmla="*/ 4007103 w 4085686"/>
                    <a:gd name="connsiteY11-2256" fmla="*/ 2096328 h 3483137"/>
                    <a:gd name="connsiteX12-2257" fmla="*/ 3856496 w 4085686"/>
                    <a:gd name="connsiteY12-2258" fmla="*/ 1413218 h 3483137"/>
                    <a:gd name="connsiteX13-2259" fmla="*/ 3614449 w 4085686"/>
                    <a:gd name="connsiteY13-2260" fmla="*/ 891472 h 3483137"/>
                    <a:gd name="connsiteX14-2261" fmla="*/ 3625207 w 4085686"/>
                    <a:gd name="connsiteY14-2262" fmla="*/ 488060 h 3483137"/>
                    <a:gd name="connsiteX15-2263" fmla="*/ 2936717 w 4085686"/>
                    <a:gd name="connsiteY15-2264" fmla="*/ 41618 h 3483137"/>
                    <a:gd name="connsiteX16-2265" fmla="*/ 2431108 w 4085686"/>
                    <a:gd name="connsiteY16-2266" fmla="*/ 197604 h 3483137"/>
                    <a:gd name="connsiteX17-2267" fmla="*/ 1887847 w 4085686"/>
                    <a:gd name="connsiteY17-2268" fmla="*/ 143816 h 3483137"/>
                    <a:gd name="connsiteX0-2269" fmla="*/ 1879987 w 4077826"/>
                    <a:gd name="connsiteY0-2270" fmla="*/ 143816 h 3483137"/>
                    <a:gd name="connsiteX1-2271" fmla="*/ 965586 w 4077826"/>
                    <a:gd name="connsiteY1-2272" fmla="*/ 305181 h 3483137"/>
                    <a:gd name="connsiteX2-2273" fmla="*/ 723539 w 4077826"/>
                    <a:gd name="connsiteY2-2274" fmla="*/ 762380 h 3483137"/>
                    <a:gd name="connsiteX3-2275" fmla="*/ 224136 w 4077826"/>
                    <a:gd name="connsiteY3-2276" fmla="*/ 1275851 h 3483137"/>
                    <a:gd name="connsiteX4-2277" fmla="*/ 137662 w 4077826"/>
                    <a:gd name="connsiteY4-2278" fmla="*/ 2119498 h 3483137"/>
                    <a:gd name="connsiteX5-2279" fmla="*/ 858010 w 4077826"/>
                    <a:gd name="connsiteY5-2280" fmla="*/ 2774060 h 3483137"/>
                    <a:gd name="connsiteX6-2281" fmla="*/ 1535742 w 4077826"/>
                    <a:gd name="connsiteY6-2282" fmla="*/ 3419519 h 3483137"/>
                    <a:gd name="connsiteX7-2283" fmla="*/ 2525445 w 4077826"/>
                    <a:gd name="connsiteY7-2284" fmla="*/ 3349595 h 3483137"/>
                    <a:gd name="connsiteX8-2285" fmla="*/ 3366197 w 4077826"/>
                    <a:gd name="connsiteY8-2286" fmla="*/ 3462137 h 3483137"/>
                    <a:gd name="connsiteX9-2287" fmla="*/ 3757196 w 4077826"/>
                    <a:gd name="connsiteY9-2288" fmla="*/ 3166714 h 3483137"/>
                    <a:gd name="connsiteX10-2289" fmla="*/ 3724923 w 4077826"/>
                    <a:gd name="connsiteY10-2290" fmla="*/ 2526634 h 3483137"/>
                    <a:gd name="connsiteX11-2291" fmla="*/ 3999243 w 4077826"/>
                    <a:gd name="connsiteY11-2292" fmla="*/ 2096328 h 3483137"/>
                    <a:gd name="connsiteX12-2293" fmla="*/ 3848636 w 4077826"/>
                    <a:gd name="connsiteY12-2294" fmla="*/ 1413218 h 3483137"/>
                    <a:gd name="connsiteX13-2295" fmla="*/ 3606589 w 4077826"/>
                    <a:gd name="connsiteY13-2296" fmla="*/ 891472 h 3483137"/>
                    <a:gd name="connsiteX14-2297" fmla="*/ 3617347 w 4077826"/>
                    <a:gd name="connsiteY14-2298" fmla="*/ 488060 h 3483137"/>
                    <a:gd name="connsiteX15-2299" fmla="*/ 2928857 w 4077826"/>
                    <a:gd name="connsiteY15-2300" fmla="*/ 41618 h 3483137"/>
                    <a:gd name="connsiteX16-2301" fmla="*/ 2423248 w 4077826"/>
                    <a:gd name="connsiteY16-2302" fmla="*/ 197604 h 3483137"/>
                    <a:gd name="connsiteX17-2303" fmla="*/ 1879987 w 4077826"/>
                    <a:gd name="connsiteY17-2304" fmla="*/ 143816 h 3483137"/>
                    <a:gd name="connsiteX0-2305" fmla="*/ 1870766 w 4068605"/>
                    <a:gd name="connsiteY0-2306" fmla="*/ 143816 h 3483137"/>
                    <a:gd name="connsiteX1-2307" fmla="*/ 956365 w 4068605"/>
                    <a:gd name="connsiteY1-2308" fmla="*/ 305181 h 3483137"/>
                    <a:gd name="connsiteX2-2309" fmla="*/ 714318 w 4068605"/>
                    <a:gd name="connsiteY2-2310" fmla="*/ 762380 h 3483137"/>
                    <a:gd name="connsiteX3-2311" fmla="*/ 214915 w 4068605"/>
                    <a:gd name="connsiteY3-2312" fmla="*/ 1275851 h 3483137"/>
                    <a:gd name="connsiteX4-2313" fmla="*/ 128441 w 4068605"/>
                    <a:gd name="connsiteY4-2314" fmla="*/ 2119498 h 3483137"/>
                    <a:gd name="connsiteX5-2315" fmla="*/ 848789 w 4068605"/>
                    <a:gd name="connsiteY5-2316" fmla="*/ 2774060 h 3483137"/>
                    <a:gd name="connsiteX6-2317" fmla="*/ 1526521 w 4068605"/>
                    <a:gd name="connsiteY6-2318" fmla="*/ 3419519 h 3483137"/>
                    <a:gd name="connsiteX7-2319" fmla="*/ 2516224 w 4068605"/>
                    <a:gd name="connsiteY7-2320" fmla="*/ 3349595 h 3483137"/>
                    <a:gd name="connsiteX8-2321" fmla="*/ 3356976 w 4068605"/>
                    <a:gd name="connsiteY8-2322" fmla="*/ 3462137 h 3483137"/>
                    <a:gd name="connsiteX9-2323" fmla="*/ 3747975 w 4068605"/>
                    <a:gd name="connsiteY9-2324" fmla="*/ 3166714 h 3483137"/>
                    <a:gd name="connsiteX10-2325" fmla="*/ 3715702 w 4068605"/>
                    <a:gd name="connsiteY10-2326" fmla="*/ 2526634 h 3483137"/>
                    <a:gd name="connsiteX11-2327" fmla="*/ 3990022 w 4068605"/>
                    <a:gd name="connsiteY11-2328" fmla="*/ 2096328 h 3483137"/>
                    <a:gd name="connsiteX12-2329" fmla="*/ 3839415 w 4068605"/>
                    <a:gd name="connsiteY12-2330" fmla="*/ 1413218 h 3483137"/>
                    <a:gd name="connsiteX13-2331" fmla="*/ 3597368 w 4068605"/>
                    <a:gd name="connsiteY13-2332" fmla="*/ 891472 h 3483137"/>
                    <a:gd name="connsiteX14-2333" fmla="*/ 3608126 w 4068605"/>
                    <a:gd name="connsiteY14-2334" fmla="*/ 488060 h 3483137"/>
                    <a:gd name="connsiteX15-2335" fmla="*/ 2919636 w 4068605"/>
                    <a:gd name="connsiteY15-2336" fmla="*/ 41618 h 3483137"/>
                    <a:gd name="connsiteX16-2337" fmla="*/ 2414027 w 4068605"/>
                    <a:gd name="connsiteY16-2338" fmla="*/ 197604 h 3483137"/>
                    <a:gd name="connsiteX17-2339" fmla="*/ 1870766 w 4068605"/>
                    <a:gd name="connsiteY17-2340" fmla="*/ 143816 h 3483137"/>
                    <a:gd name="connsiteX0-2341" fmla="*/ 1955172 w 4068605"/>
                    <a:gd name="connsiteY0-2342" fmla="*/ 143816 h 3483137"/>
                    <a:gd name="connsiteX1-2343" fmla="*/ 956365 w 4068605"/>
                    <a:gd name="connsiteY1-2344" fmla="*/ 305181 h 3483137"/>
                    <a:gd name="connsiteX2-2345" fmla="*/ 714318 w 4068605"/>
                    <a:gd name="connsiteY2-2346" fmla="*/ 762380 h 3483137"/>
                    <a:gd name="connsiteX3-2347" fmla="*/ 214915 w 4068605"/>
                    <a:gd name="connsiteY3-2348" fmla="*/ 1275851 h 3483137"/>
                    <a:gd name="connsiteX4-2349" fmla="*/ 128441 w 4068605"/>
                    <a:gd name="connsiteY4-2350" fmla="*/ 2119498 h 3483137"/>
                    <a:gd name="connsiteX5-2351" fmla="*/ 848789 w 4068605"/>
                    <a:gd name="connsiteY5-2352" fmla="*/ 2774060 h 3483137"/>
                    <a:gd name="connsiteX6-2353" fmla="*/ 1526521 w 4068605"/>
                    <a:gd name="connsiteY6-2354" fmla="*/ 3419519 h 3483137"/>
                    <a:gd name="connsiteX7-2355" fmla="*/ 2516224 w 4068605"/>
                    <a:gd name="connsiteY7-2356" fmla="*/ 3349595 h 3483137"/>
                    <a:gd name="connsiteX8-2357" fmla="*/ 3356976 w 4068605"/>
                    <a:gd name="connsiteY8-2358" fmla="*/ 3462137 h 3483137"/>
                    <a:gd name="connsiteX9-2359" fmla="*/ 3747975 w 4068605"/>
                    <a:gd name="connsiteY9-2360" fmla="*/ 3166714 h 3483137"/>
                    <a:gd name="connsiteX10-2361" fmla="*/ 3715702 w 4068605"/>
                    <a:gd name="connsiteY10-2362" fmla="*/ 2526634 h 3483137"/>
                    <a:gd name="connsiteX11-2363" fmla="*/ 3990022 w 4068605"/>
                    <a:gd name="connsiteY11-2364" fmla="*/ 2096328 h 3483137"/>
                    <a:gd name="connsiteX12-2365" fmla="*/ 3839415 w 4068605"/>
                    <a:gd name="connsiteY12-2366" fmla="*/ 1413218 h 3483137"/>
                    <a:gd name="connsiteX13-2367" fmla="*/ 3597368 w 4068605"/>
                    <a:gd name="connsiteY13-2368" fmla="*/ 891472 h 3483137"/>
                    <a:gd name="connsiteX14-2369" fmla="*/ 3608126 w 4068605"/>
                    <a:gd name="connsiteY14-2370" fmla="*/ 488060 h 3483137"/>
                    <a:gd name="connsiteX15-2371" fmla="*/ 2919636 w 4068605"/>
                    <a:gd name="connsiteY15-2372" fmla="*/ 41618 h 3483137"/>
                    <a:gd name="connsiteX16-2373" fmla="*/ 2414027 w 4068605"/>
                    <a:gd name="connsiteY16-2374" fmla="*/ 197604 h 3483137"/>
                    <a:gd name="connsiteX17-2375" fmla="*/ 1955172 w 4068605"/>
                    <a:gd name="connsiteY17-2376" fmla="*/ 143816 h 3483137"/>
                    <a:gd name="connsiteX0-2377" fmla="*/ 1955172 w 4068605"/>
                    <a:gd name="connsiteY0-2378" fmla="*/ 143816 h 3483137"/>
                    <a:gd name="connsiteX1-2379" fmla="*/ 956365 w 4068605"/>
                    <a:gd name="connsiteY1-2380" fmla="*/ 305181 h 3483137"/>
                    <a:gd name="connsiteX2-2381" fmla="*/ 714318 w 4068605"/>
                    <a:gd name="connsiteY2-2382" fmla="*/ 762380 h 3483137"/>
                    <a:gd name="connsiteX3-2383" fmla="*/ 214915 w 4068605"/>
                    <a:gd name="connsiteY3-2384" fmla="*/ 1275851 h 3483137"/>
                    <a:gd name="connsiteX4-2385" fmla="*/ 128441 w 4068605"/>
                    <a:gd name="connsiteY4-2386" fmla="*/ 2119498 h 3483137"/>
                    <a:gd name="connsiteX5-2387" fmla="*/ 848789 w 4068605"/>
                    <a:gd name="connsiteY5-2388" fmla="*/ 2774060 h 3483137"/>
                    <a:gd name="connsiteX6-2389" fmla="*/ 1526521 w 4068605"/>
                    <a:gd name="connsiteY6-2390" fmla="*/ 3419519 h 3483137"/>
                    <a:gd name="connsiteX7-2391" fmla="*/ 2516224 w 4068605"/>
                    <a:gd name="connsiteY7-2392" fmla="*/ 3349595 h 3483137"/>
                    <a:gd name="connsiteX8-2393" fmla="*/ 3356976 w 4068605"/>
                    <a:gd name="connsiteY8-2394" fmla="*/ 3462137 h 3483137"/>
                    <a:gd name="connsiteX9-2395" fmla="*/ 3747975 w 4068605"/>
                    <a:gd name="connsiteY9-2396" fmla="*/ 3166714 h 3483137"/>
                    <a:gd name="connsiteX10-2397" fmla="*/ 3715702 w 4068605"/>
                    <a:gd name="connsiteY10-2398" fmla="*/ 2526634 h 3483137"/>
                    <a:gd name="connsiteX11-2399" fmla="*/ 3990022 w 4068605"/>
                    <a:gd name="connsiteY11-2400" fmla="*/ 2096328 h 3483137"/>
                    <a:gd name="connsiteX12-2401" fmla="*/ 3839415 w 4068605"/>
                    <a:gd name="connsiteY12-2402" fmla="*/ 1413218 h 3483137"/>
                    <a:gd name="connsiteX13-2403" fmla="*/ 3597368 w 4068605"/>
                    <a:gd name="connsiteY13-2404" fmla="*/ 891472 h 3483137"/>
                    <a:gd name="connsiteX14-2405" fmla="*/ 3608126 w 4068605"/>
                    <a:gd name="connsiteY14-2406" fmla="*/ 488060 h 3483137"/>
                    <a:gd name="connsiteX15-2407" fmla="*/ 2919636 w 4068605"/>
                    <a:gd name="connsiteY15-2408" fmla="*/ 41618 h 3483137"/>
                    <a:gd name="connsiteX16-2409" fmla="*/ 2512501 w 4068605"/>
                    <a:gd name="connsiteY16-2410" fmla="*/ 148367 h 3483137"/>
                    <a:gd name="connsiteX17-2411" fmla="*/ 1955172 w 4068605"/>
                    <a:gd name="connsiteY17-2412" fmla="*/ 143816 h 3483137"/>
                    <a:gd name="connsiteX0-2413" fmla="*/ 1955172 w 4068605"/>
                    <a:gd name="connsiteY0-2414" fmla="*/ 172815 h 3512136"/>
                    <a:gd name="connsiteX1-2415" fmla="*/ 956365 w 4068605"/>
                    <a:gd name="connsiteY1-2416" fmla="*/ 334180 h 3512136"/>
                    <a:gd name="connsiteX2-2417" fmla="*/ 714318 w 4068605"/>
                    <a:gd name="connsiteY2-2418" fmla="*/ 791379 h 3512136"/>
                    <a:gd name="connsiteX3-2419" fmla="*/ 214915 w 4068605"/>
                    <a:gd name="connsiteY3-2420" fmla="*/ 1304850 h 3512136"/>
                    <a:gd name="connsiteX4-2421" fmla="*/ 128441 w 4068605"/>
                    <a:gd name="connsiteY4-2422" fmla="*/ 2148497 h 3512136"/>
                    <a:gd name="connsiteX5-2423" fmla="*/ 848789 w 4068605"/>
                    <a:gd name="connsiteY5-2424" fmla="*/ 2803059 h 3512136"/>
                    <a:gd name="connsiteX6-2425" fmla="*/ 1526521 w 4068605"/>
                    <a:gd name="connsiteY6-2426" fmla="*/ 3448518 h 3512136"/>
                    <a:gd name="connsiteX7-2427" fmla="*/ 2516224 w 4068605"/>
                    <a:gd name="connsiteY7-2428" fmla="*/ 3378594 h 3512136"/>
                    <a:gd name="connsiteX8-2429" fmla="*/ 3356976 w 4068605"/>
                    <a:gd name="connsiteY8-2430" fmla="*/ 3491136 h 3512136"/>
                    <a:gd name="connsiteX9-2431" fmla="*/ 3747975 w 4068605"/>
                    <a:gd name="connsiteY9-2432" fmla="*/ 3195713 h 3512136"/>
                    <a:gd name="connsiteX10-2433" fmla="*/ 3715702 w 4068605"/>
                    <a:gd name="connsiteY10-2434" fmla="*/ 2555633 h 3512136"/>
                    <a:gd name="connsiteX11-2435" fmla="*/ 3990022 w 4068605"/>
                    <a:gd name="connsiteY11-2436" fmla="*/ 2125327 h 3512136"/>
                    <a:gd name="connsiteX12-2437" fmla="*/ 3839415 w 4068605"/>
                    <a:gd name="connsiteY12-2438" fmla="*/ 1442217 h 3512136"/>
                    <a:gd name="connsiteX13-2439" fmla="*/ 3597368 w 4068605"/>
                    <a:gd name="connsiteY13-2440" fmla="*/ 920471 h 3512136"/>
                    <a:gd name="connsiteX14-2441" fmla="*/ 3608126 w 4068605"/>
                    <a:gd name="connsiteY14-2442" fmla="*/ 517059 h 3512136"/>
                    <a:gd name="connsiteX15-2443" fmla="*/ 2954805 w 4068605"/>
                    <a:gd name="connsiteY15-2444" fmla="*/ 14346 h 3512136"/>
                    <a:gd name="connsiteX16-2445" fmla="*/ 2512501 w 4068605"/>
                    <a:gd name="connsiteY16-2446" fmla="*/ 177366 h 3512136"/>
                    <a:gd name="connsiteX17-2447" fmla="*/ 1955172 w 4068605"/>
                    <a:gd name="connsiteY17-2448" fmla="*/ 172815 h 3512136"/>
                    <a:gd name="connsiteX0-2449" fmla="*/ 1955172 w 4068605"/>
                    <a:gd name="connsiteY0-2450" fmla="*/ 172815 h 3512136"/>
                    <a:gd name="connsiteX1-2451" fmla="*/ 956365 w 4068605"/>
                    <a:gd name="connsiteY1-2452" fmla="*/ 334180 h 3512136"/>
                    <a:gd name="connsiteX2-2453" fmla="*/ 714318 w 4068605"/>
                    <a:gd name="connsiteY2-2454" fmla="*/ 791379 h 3512136"/>
                    <a:gd name="connsiteX3-2455" fmla="*/ 214915 w 4068605"/>
                    <a:gd name="connsiteY3-2456" fmla="*/ 1304850 h 3512136"/>
                    <a:gd name="connsiteX4-2457" fmla="*/ 128441 w 4068605"/>
                    <a:gd name="connsiteY4-2458" fmla="*/ 2148497 h 3512136"/>
                    <a:gd name="connsiteX5-2459" fmla="*/ 848789 w 4068605"/>
                    <a:gd name="connsiteY5-2460" fmla="*/ 2803059 h 3512136"/>
                    <a:gd name="connsiteX6-2461" fmla="*/ 1526521 w 4068605"/>
                    <a:gd name="connsiteY6-2462" fmla="*/ 3448518 h 3512136"/>
                    <a:gd name="connsiteX7-2463" fmla="*/ 2516224 w 4068605"/>
                    <a:gd name="connsiteY7-2464" fmla="*/ 3378594 h 3512136"/>
                    <a:gd name="connsiteX8-2465" fmla="*/ 3356976 w 4068605"/>
                    <a:gd name="connsiteY8-2466" fmla="*/ 3491136 h 3512136"/>
                    <a:gd name="connsiteX9-2467" fmla="*/ 3747975 w 4068605"/>
                    <a:gd name="connsiteY9-2468" fmla="*/ 3195713 h 3512136"/>
                    <a:gd name="connsiteX10-2469" fmla="*/ 3715702 w 4068605"/>
                    <a:gd name="connsiteY10-2470" fmla="*/ 2555633 h 3512136"/>
                    <a:gd name="connsiteX11-2471" fmla="*/ 3990022 w 4068605"/>
                    <a:gd name="connsiteY11-2472" fmla="*/ 2125327 h 3512136"/>
                    <a:gd name="connsiteX12-2473" fmla="*/ 3839415 w 4068605"/>
                    <a:gd name="connsiteY12-2474" fmla="*/ 1442217 h 3512136"/>
                    <a:gd name="connsiteX13-2475" fmla="*/ 3597368 w 4068605"/>
                    <a:gd name="connsiteY13-2476" fmla="*/ 920471 h 3512136"/>
                    <a:gd name="connsiteX14-2477" fmla="*/ 3608126 w 4068605"/>
                    <a:gd name="connsiteY14-2478" fmla="*/ 517059 h 3512136"/>
                    <a:gd name="connsiteX15-2479" fmla="*/ 2954805 w 4068605"/>
                    <a:gd name="connsiteY15-2480" fmla="*/ 14346 h 3512136"/>
                    <a:gd name="connsiteX16-2481" fmla="*/ 2498433 w 4068605"/>
                    <a:gd name="connsiteY16-2482" fmla="*/ 191646 h 3512136"/>
                    <a:gd name="connsiteX17-2483" fmla="*/ 1955172 w 4068605"/>
                    <a:gd name="connsiteY17-2484" fmla="*/ 172815 h 3512136"/>
                    <a:gd name="connsiteX0-2485" fmla="*/ 1955172 w 4068605"/>
                    <a:gd name="connsiteY0-2486" fmla="*/ 172815 h 3512136"/>
                    <a:gd name="connsiteX1-2487" fmla="*/ 956365 w 4068605"/>
                    <a:gd name="connsiteY1-2488" fmla="*/ 334180 h 3512136"/>
                    <a:gd name="connsiteX2-2489" fmla="*/ 714318 w 4068605"/>
                    <a:gd name="connsiteY2-2490" fmla="*/ 791379 h 3512136"/>
                    <a:gd name="connsiteX3-2491" fmla="*/ 214915 w 4068605"/>
                    <a:gd name="connsiteY3-2492" fmla="*/ 1304850 h 3512136"/>
                    <a:gd name="connsiteX4-2493" fmla="*/ 128441 w 4068605"/>
                    <a:gd name="connsiteY4-2494" fmla="*/ 2148497 h 3512136"/>
                    <a:gd name="connsiteX5-2495" fmla="*/ 848789 w 4068605"/>
                    <a:gd name="connsiteY5-2496" fmla="*/ 2803059 h 3512136"/>
                    <a:gd name="connsiteX6-2497" fmla="*/ 1526521 w 4068605"/>
                    <a:gd name="connsiteY6-2498" fmla="*/ 3448518 h 3512136"/>
                    <a:gd name="connsiteX7-2499" fmla="*/ 2516224 w 4068605"/>
                    <a:gd name="connsiteY7-2500" fmla="*/ 3378594 h 3512136"/>
                    <a:gd name="connsiteX8-2501" fmla="*/ 3356976 w 4068605"/>
                    <a:gd name="connsiteY8-2502" fmla="*/ 3491136 h 3512136"/>
                    <a:gd name="connsiteX9-2503" fmla="*/ 3747975 w 4068605"/>
                    <a:gd name="connsiteY9-2504" fmla="*/ 3195713 h 3512136"/>
                    <a:gd name="connsiteX10-2505" fmla="*/ 3715702 w 4068605"/>
                    <a:gd name="connsiteY10-2506" fmla="*/ 2555633 h 3512136"/>
                    <a:gd name="connsiteX11-2507" fmla="*/ 3990022 w 4068605"/>
                    <a:gd name="connsiteY11-2508" fmla="*/ 2125327 h 3512136"/>
                    <a:gd name="connsiteX12-2509" fmla="*/ 3839415 w 4068605"/>
                    <a:gd name="connsiteY12-2510" fmla="*/ 1442217 h 3512136"/>
                    <a:gd name="connsiteX13-2511" fmla="*/ 3597368 w 4068605"/>
                    <a:gd name="connsiteY13-2512" fmla="*/ 920471 h 3512136"/>
                    <a:gd name="connsiteX14-2513" fmla="*/ 3608126 w 4068605"/>
                    <a:gd name="connsiteY14-2514" fmla="*/ 517059 h 3512136"/>
                    <a:gd name="connsiteX15-2515" fmla="*/ 2954805 w 4068605"/>
                    <a:gd name="connsiteY15-2516" fmla="*/ 14346 h 3512136"/>
                    <a:gd name="connsiteX16-2517" fmla="*/ 2498433 w 4068605"/>
                    <a:gd name="connsiteY16-2518" fmla="*/ 191646 h 3512136"/>
                    <a:gd name="connsiteX17-2519" fmla="*/ 1955172 w 4068605"/>
                    <a:gd name="connsiteY17-2520" fmla="*/ 172815 h 3512136"/>
                    <a:gd name="connsiteX0-2521" fmla="*/ 1955172 w 4068605"/>
                    <a:gd name="connsiteY0-2522" fmla="*/ 172815 h 3512136"/>
                    <a:gd name="connsiteX1-2523" fmla="*/ 956365 w 4068605"/>
                    <a:gd name="connsiteY1-2524" fmla="*/ 334180 h 3512136"/>
                    <a:gd name="connsiteX2-2525" fmla="*/ 714318 w 4068605"/>
                    <a:gd name="connsiteY2-2526" fmla="*/ 791379 h 3512136"/>
                    <a:gd name="connsiteX3-2527" fmla="*/ 214915 w 4068605"/>
                    <a:gd name="connsiteY3-2528" fmla="*/ 1304850 h 3512136"/>
                    <a:gd name="connsiteX4-2529" fmla="*/ 128441 w 4068605"/>
                    <a:gd name="connsiteY4-2530" fmla="*/ 2148497 h 3512136"/>
                    <a:gd name="connsiteX5-2531" fmla="*/ 848789 w 4068605"/>
                    <a:gd name="connsiteY5-2532" fmla="*/ 2803059 h 3512136"/>
                    <a:gd name="connsiteX6-2533" fmla="*/ 1526521 w 4068605"/>
                    <a:gd name="connsiteY6-2534" fmla="*/ 3448518 h 3512136"/>
                    <a:gd name="connsiteX7-2535" fmla="*/ 2516224 w 4068605"/>
                    <a:gd name="connsiteY7-2536" fmla="*/ 3378594 h 3512136"/>
                    <a:gd name="connsiteX8-2537" fmla="*/ 3356976 w 4068605"/>
                    <a:gd name="connsiteY8-2538" fmla="*/ 3491136 h 3512136"/>
                    <a:gd name="connsiteX9-2539" fmla="*/ 3747975 w 4068605"/>
                    <a:gd name="connsiteY9-2540" fmla="*/ 3195713 h 3512136"/>
                    <a:gd name="connsiteX10-2541" fmla="*/ 3715702 w 4068605"/>
                    <a:gd name="connsiteY10-2542" fmla="*/ 2555633 h 3512136"/>
                    <a:gd name="connsiteX11-2543" fmla="*/ 3990022 w 4068605"/>
                    <a:gd name="connsiteY11-2544" fmla="*/ 2125327 h 3512136"/>
                    <a:gd name="connsiteX12-2545" fmla="*/ 3839415 w 4068605"/>
                    <a:gd name="connsiteY12-2546" fmla="*/ 1442217 h 3512136"/>
                    <a:gd name="connsiteX13-2547" fmla="*/ 3597368 w 4068605"/>
                    <a:gd name="connsiteY13-2548" fmla="*/ 920471 h 3512136"/>
                    <a:gd name="connsiteX14-2549" fmla="*/ 3608126 w 4068605"/>
                    <a:gd name="connsiteY14-2550" fmla="*/ 517059 h 3512136"/>
                    <a:gd name="connsiteX15-2551" fmla="*/ 2954805 w 4068605"/>
                    <a:gd name="connsiteY15-2552" fmla="*/ 14346 h 3512136"/>
                    <a:gd name="connsiteX16-2553" fmla="*/ 2498433 w 4068605"/>
                    <a:gd name="connsiteY16-2554" fmla="*/ 191646 h 3512136"/>
                    <a:gd name="connsiteX17-2555" fmla="*/ 1955172 w 4068605"/>
                    <a:gd name="connsiteY17-2556" fmla="*/ 172815 h 3512136"/>
                    <a:gd name="connsiteX0-2557" fmla="*/ 1955172 w 4068605"/>
                    <a:gd name="connsiteY0-2558" fmla="*/ 172815 h 3512136"/>
                    <a:gd name="connsiteX1-2559" fmla="*/ 956365 w 4068605"/>
                    <a:gd name="connsiteY1-2560" fmla="*/ 334180 h 3512136"/>
                    <a:gd name="connsiteX2-2561" fmla="*/ 714318 w 4068605"/>
                    <a:gd name="connsiteY2-2562" fmla="*/ 791379 h 3512136"/>
                    <a:gd name="connsiteX3-2563" fmla="*/ 214915 w 4068605"/>
                    <a:gd name="connsiteY3-2564" fmla="*/ 1304850 h 3512136"/>
                    <a:gd name="connsiteX4-2565" fmla="*/ 128441 w 4068605"/>
                    <a:gd name="connsiteY4-2566" fmla="*/ 2148497 h 3512136"/>
                    <a:gd name="connsiteX5-2567" fmla="*/ 848789 w 4068605"/>
                    <a:gd name="connsiteY5-2568" fmla="*/ 2803059 h 3512136"/>
                    <a:gd name="connsiteX6-2569" fmla="*/ 1526521 w 4068605"/>
                    <a:gd name="connsiteY6-2570" fmla="*/ 3448518 h 3512136"/>
                    <a:gd name="connsiteX7-2571" fmla="*/ 2516224 w 4068605"/>
                    <a:gd name="connsiteY7-2572" fmla="*/ 3378594 h 3512136"/>
                    <a:gd name="connsiteX8-2573" fmla="*/ 3356976 w 4068605"/>
                    <a:gd name="connsiteY8-2574" fmla="*/ 3491136 h 3512136"/>
                    <a:gd name="connsiteX9-2575" fmla="*/ 3747975 w 4068605"/>
                    <a:gd name="connsiteY9-2576" fmla="*/ 3195713 h 3512136"/>
                    <a:gd name="connsiteX10-2577" fmla="*/ 3722736 w 4068605"/>
                    <a:gd name="connsiteY10-2578" fmla="*/ 2498514 h 3512136"/>
                    <a:gd name="connsiteX11-2579" fmla="*/ 3990022 w 4068605"/>
                    <a:gd name="connsiteY11-2580" fmla="*/ 2125327 h 3512136"/>
                    <a:gd name="connsiteX12-2581" fmla="*/ 3839415 w 4068605"/>
                    <a:gd name="connsiteY12-2582" fmla="*/ 1442217 h 3512136"/>
                    <a:gd name="connsiteX13-2583" fmla="*/ 3597368 w 4068605"/>
                    <a:gd name="connsiteY13-2584" fmla="*/ 920471 h 3512136"/>
                    <a:gd name="connsiteX14-2585" fmla="*/ 3608126 w 4068605"/>
                    <a:gd name="connsiteY14-2586" fmla="*/ 517059 h 3512136"/>
                    <a:gd name="connsiteX15-2587" fmla="*/ 2954805 w 4068605"/>
                    <a:gd name="connsiteY15-2588" fmla="*/ 14346 h 3512136"/>
                    <a:gd name="connsiteX16-2589" fmla="*/ 2498433 w 4068605"/>
                    <a:gd name="connsiteY16-2590" fmla="*/ 191646 h 3512136"/>
                    <a:gd name="connsiteX17-2591" fmla="*/ 1955172 w 4068605"/>
                    <a:gd name="connsiteY17-2592" fmla="*/ 172815 h 3512136"/>
                    <a:gd name="connsiteX0-2593" fmla="*/ 1955172 w 4076192"/>
                    <a:gd name="connsiteY0-2594" fmla="*/ 172815 h 3512136"/>
                    <a:gd name="connsiteX1-2595" fmla="*/ 956365 w 4076192"/>
                    <a:gd name="connsiteY1-2596" fmla="*/ 334180 h 3512136"/>
                    <a:gd name="connsiteX2-2597" fmla="*/ 714318 w 4076192"/>
                    <a:gd name="connsiteY2-2598" fmla="*/ 791379 h 3512136"/>
                    <a:gd name="connsiteX3-2599" fmla="*/ 214915 w 4076192"/>
                    <a:gd name="connsiteY3-2600" fmla="*/ 1304850 h 3512136"/>
                    <a:gd name="connsiteX4-2601" fmla="*/ 128441 w 4076192"/>
                    <a:gd name="connsiteY4-2602" fmla="*/ 2148497 h 3512136"/>
                    <a:gd name="connsiteX5-2603" fmla="*/ 848789 w 4076192"/>
                    <a:gd name="connsiteY5-2604" fmla="*/ 2803059 h 3512136"/>
                    <a:gd name="connsiteX6-2605" fmla="*/ 1526521 w 4076192"/>
                    <a:gd name="connsiteY6-2606" fmla="*/ 3448518 h 3512136"/>
                    <a:gd name="connsiteX7-2607" fmla="*/ 2516224 w 4076192"/>
                    <a:gd name="connsiteY7-2608" fmla="*/ 3378594 h 3512136"/>
                    <a:gd name="connsiteX8-2609" fmla="*/ 3356976 w 4076192"/>
                    <a:gd name="connsiteY8-2610" fmla="*/ 3491136 h 3512136"/>
                    <a:gd name="connsiteX9-2611" fmla="*/ 3747975 w 4076192"/>
                    <a:gd name="connsiteY9-2612" fmla="*/ 3195713 h 3512136"/>
                    <a:gd name="connsiteX10-2613" fmla="*/ 3722736 w 4076192"/>
                    <a:gd name="connsiteY10-2614" fmla="*/ 2498514 h 3512136"/>
                    <a:gd name="connsiteX11-2615" fmla="*/ 4004089 w 4076192"/>
                    <a:gd name="connsiteY11-2616" fmla="*/ 2082487 h 3512136"/>
                    <a:gd name="connsiteX12-2617" fmla="*/ 3839415 w 4076192"/>
                    <a:gd name="connsiteY12-2618" fmla="*/ 1442217 h 3512136"/>
                    <a:gd name="connsiteX13-2619" fmla="*/ 3597368 w 4076192"/>
                    <a:gd name="connsiteY13-2620" fmla="*/ 920471 h 3512136"/>
                    <a:gd name="connsiteX14-2621" fmla="*/ 3608126 w 4076192"/>
                    <a:gd name="connsiteY14-2622" fmla="*/ 517059 h 3512136"/>
                    <a:gd name="connsiteX15-2623" fmla="*/ 2954805 w 4076192"/>
                    <a:gd name="connsiteY15-2624" fmla="*/ 14346 h 3512136"/>
                    <a:gd name="connsiteX16-2625" fmla="*/ 2498433 w 4076192"/>
                    <a:gd name="connsiteY16-2626" fmla="*/ 191646 h 3512136"/>
                    <a:gd name="connsiteX17-2627" fmla="*/ 1955172 w 4076192"/>
                    <a:gd name="connsiteY17-2628" fmla="*/ 172815 h 3512136"/>
                    <a:gd name="connsiteX0-2629" fmla="*/ 1955172 w 4076192"/>
                    <a:gd name="connsiteY0-2630" fmla="*/ 172815 h 3512136"/>
                    <a:gd name="connsiteX1-2631" fmla="*/ 956365 w 4076192"/>
                    <a:gd name="connsiteY1-2632" fmla="*/ 334180 h 3512136"/>
                    <a:gd name="connsiteX2-2633" fmla="*/ 714318 w 4076192"/>
                    <a:gd name="connsiteY2-2634" fmla="*/ 791379 h 3512136"/>
                    <a:gd name="connsiteX3-2635" fmla="*/ 214915 w 4076192"/>
                    <a:gd name="connsiteY3-2636" fmla="*/ 1304850 h 3512136"/>
                    <a:gd name="connsiteX4-2637" fmla="*/ 128441 w 4076192"/>
                    <a:gd name="connsiteY4-2638" fmla="*/ 2148497 h 3512136"/>
                    <a:gd name="connsiteX5-2639" fmla="*/ 848789 w 4076192"/>
                    <a:gd name="connsiteY5-2640" fmla="*/ 2803059 h 3512136"/>
                    <a:gd name="connsiteX6-2641" fmla="*/ 1526521 w 4076192"/>
                    <a:gd name="connsiteY6-2642" fmla="*/ 3448518 h 3512136"/>
                    <a:gd name="connsiteX7-2643" fmla="*/ 2516224 w 4076192"/>
                    <a:gd name="connsiteY7-2644" fmla="*/ 3378594 h 3512136"/>
                    <a:gd name="connsiteX8-2645" fmla="*/ 3356976 w 4076192"/>
                    <a:gd name="connsiteY8-2646" fmla="*/ 3491136 h 3512136"/>
                    <a:gd name="connsiteX9-2647" fmla="*/ 3747975 w 4076192"/>
                    <a:gd name="connsiteY9-2648" fmla="*/ 3195713 h 3512136"/>
                    <a:gd name="connsiteX10-2649" fmla="*/ 3722736 w 4076192"/>
                    <a:gd name="connsiteY10-2650" fmla="*/ 2498514 h 3512136"/>
                    <a:gd name="connsiteX11-2651" fmla="*/ 4004089 w 4076192"/>
                    <a:gd name="connsiteY11-2652" fmla="*/ 2082487 h 3512136"/>
                    <a:gd name="connsiteX12-2653" fmla="*/ 3839415 w 4076192"/>
                    <a:gd name="connsiteY12-2654" fmla="*/ 1442217 h 3512136"/>
                    <a:gd name="connsiteX13-2655" fmla="*/ 3597368 w 4076192"/>
                    <a:gd name="connsiteY13-2656" fmla="*/ 920471 h 3512136"/>
                    <a:gd name="connsiteX14-2657" fmla="*/ 3608126 w 4076192"/>
                    <a:gd name="connsiteY14-2658" fmla="*/ 517059 h 3512136"/>
                    <a:gd name="connsiteX15-2659" fmla="*/ 2954805 w 4076192"/>
                    <a:gd name="connsiteY15-2660" fmla="*/ 14346 h 3512136"/>
                    <a:gd name="connsiteX16-2661" fmla="*/ 2498433 w 4076192"/>
                    <a:gd name="connsiteY16-2662" fmla="*/ 191646 h 3512136"/>
                    <a:gd name="connsiteX17-2663" fmla="*/ 1955172 w 4076192"/>
                    <a:gd name="connsiteY17-2664" fmla="*/ 172815 h 3512136"/>
                    <a:gd name="connsiteX0-2665" fmla="*/ 1955172 w 4076192"/>
                    <a:gd name="connsiteY0-2666" fmla="*/ 172815 h 3512136"/>
                    <a:gd name="connsiteX1-2667" fmla="*/ 956365 w 4076192"/>
                    <a:gd name="connsiteY1-2668" fmla="*/ 334180 h 3512136"/>
                    <a:gd name="connsiteX2-2669" fmla="*/ 714318 w 4076192"/>
                    <a:gd name="connsiteY2-2670" fmla="*/ 791379 h 3512136"/>
                    <a:gd name="connsiteX3-2671" fmla="*/ 214915 w 4076192"/>
                    <a:gd name="connsiteY3-2672" fmla="*/ 1304850 h 3512136"/>
                    <a:gd name="connsiteX4-2673" fmla="*/ 128441 w 4076192"/>
                    <a:gd name="connsiteY4-2674" fmla="*/ 2148497 h 3512136"/>
                    <a:gd name="connsiteX5-2675" fmla="*/ 848789 w 4076192"/>
                    <a:gd name="connsiteY5-2676" fmla="*/ 2803059 h 3512136"/>
                    <a:gd name="connsiteX6-2677" fmla="*/ 1526521 w 4076192"/>
                    <a:gd name="connsiteY6-2678" fmla="*/ 3448518 h 3512136"/>
                    <a:gd name="connsiteX7-2679" fmla="*/ 2516224 w 4076192"/>
                    <a:gd name="connsiteY7-2680" fmla="*/ 3378594 h 3512136"/>
                    <a:gd name="connsiteX8-2681" fmla="*/ 3356976 w 4076192"/>
                    <a:gd name="connsiteY8-2682" fmla="*/ 3491136 h 3512136"/>
                    <a:gd name="connsiteX9-2683" fmla="*/ 3747975 w 4076192"/>
                    <a:gd name="connsiteY9-2684" fmla="*/ 3195713 h 3512136"/>
                    <a:gd name="connsiteX10-2685" fmla="*/ 3722736 w 4076192"/>
                    <a:gd name="connsiteY10-2686" fmla="*/ 2498514 h 3512136"/>
                    <a:gd name="connsiteX11-2687" fmla="*/ 4004089 w 4076192"/>
                    <a:gd name="connsiteY11-2688" fmla="*/ 2082487 h 3512136"/>
                    <a:gd name="connsiteX12-2689" fmla="*/ 3839415 w 4076192"/>
                    <a:gd name="connsiteY12-2690" fmla="*/ 1442217 h 3512136"/>
                    <a:gd name="connsiteX13-2691" fmla="*/ 3597368 w 4076192"/>
                    <a:gd name="connsiteY13-2692" fmla="*/ 920471 h 3512136"/>
                    <a:gd name="connsiteX14-2693" fmla="*/ 3608126 w 4076192"/>
                    <a:gd name="connsiteY14-2694" fmla="*/ 517059 h 3512136"/>
                    <a:gd name="connsiteX15-2695" fmla="*/ 2954805 w 4076192"/>
                    <a:gd name="connsiteY15-2696" fmla="*/ 14346 h 3512136"/>
                    <a:gd name="connsiteX16-2697" fmla="*/ 2498433 w 4076192"/>
                    <a:gd name="connsiteY16-2698" fmla="*/ 191646 h 3512136"/>
                    <a:gd name="connsiteX17-2699" fmla="*/ 1955172 w 4076192"/>
                    <a:gd name="connsiteY17-2700" fmla="*/ 172815 h 3512136"/>
                    <a:gd name="connsiteX0-2701" fmla="*/ 1955172 w 4096899"/>
                    <a:gd name="connsiteY0-2702" fmla="*/ 172815 h 3512136"/>
                    <a:gd name="connsiteX1-2703" fmla="*/ 956365 w 4096899"/>
                    <a:gd name="connsiteY1-2704" fmla="*/ 334180 h 3512136"/>
                    <a:gd name="connsiteX2-2705" fmla="*/ 714318 w 4096899"/>
                    <a:gd name="connsiteY2-2706" fmla="*/ 791379 h 3512136"/>
                    <a:gd name="connsiteX3-2707" fmla="*/ 214915 w 4096899"/>
                    <a:gd name="connsiteY3-2708" fmla="*/ 1304850 h 3512136"/>
                    <a:gd name="connsiteX4-2709" fmla="*/ 128441 w 4096899"/>
                    <a:gd name="connsiteY4-2710" fmla="*/ 2148497 h 3512136"/>
                    <a:gd name="connsiteX5-2711" fmla="*/ 848789 w 4096899"/>
                    <a:gd name="connsiteY5-2712" fmla="*/ 2803059 h 3512136"/>
                    <a:gd name="connsiteX6-2713" fmla="*/ 1526521 w 4096899"/>
                    <a:gd name="connsiteY6-2714" fmla="*/ 3448518 h 3512136"/>
                    <a:gd name="connsiteX7-2715" fmla="*/ 2516224 w 4096899"/>
                    <a:gd name="connsiteY7-2716" fmla="*/ 3378594 h 3512136"/>
                    <a:gd name="connsiteX8-2717" fmla="*/ 3356976 w 4096899"/>
                    <a:gd name="connsiteY8-2718" fmla="*/ 3491136 h 3512136"/>
                    <a:gd name="connsiteX9-2719" fmla="*/ 3747975 w 4096899"/>
                    <a:gd name="connsiteY9-2720" fmla="*/ 3195713 h 3512136"/>
                    <a:gd name="connsiteX10-2721" fmla="*/ 3722736 w 4096899"/>
                    <a:gd name="connsiteY10-2722" fmla="*/ 2498514 h 3512136"/>
                    <a:gd name="connsiteX11-2723" fmla="*/ 4039258 w 4096899"/>
                    <a:gd name="connsiteY11-2724" fmla="*/ 2082487 h 3512136"/>
                    <a:gd name="connsiteX12-2725" fmla="*/ 3839415 w 4096899"/>
                    <a:gd name="connsiteY12-2726" fmla="*/ 1442217 h 3512136"/>
                    <a:gd name="connsiteX13-2727" fmla="*/ 3597368 w 4096899"/>
                    <a:gd name="connsiteY13-2728" fmla="*/ 920471 h 3512136"/>
                    <a:gd name="connsiteX14-2729" fmla="*/ 3608126 w 4096899"/>
                    <a:gd name="connsiteY14-2730" fmla="*/ 517059 h 3512136"/>
                    <a:gd name="connsiteX15-2731" fmla="*/ 2954805 w 4096899"/>
                    <a:gd name="connsiteY15-2732" fmla="*/ 14346 h 3512136"/>
                    <a:gd name="connsiteX16-2733" fmla="*/ 2498433 w 4096899"/>
                    <a:gd name="connsiteY16-2734" fmla="*/ 191646 h 3512136"/>
                    <a:gd name="connsiteX17-2735" fmla="*/ 1955172 w 4096899"/>
                    <a:gd name="connsiteY17-2736" fmla="*/ 172815 h 3512136"/>
                    <a:gd name="connsiteX0-2737" fmla="*/ 1955172 w 4096899"/>
                    <a:gd name="connsiteY0-2738" fmla="*/ 172815 h 3512136"/>
                    <a:gd name="connsiteX1-2739" fmla="*/ 956365 w 4096899"/>
                    <a:gd name="connsiteY1-2740" fmla="*/ 334180 h 3512136"/>
                    <a:gd name="connsiteX2-2741" fmla="*/ 714318 w 4096899"/>
                    <a:gd name="connsiteY2-2742" fmla="*/ 791379 h 3512136"/>
                    <a:gd name="connsiteX3-2743" fmla="*/ 214915 w 4096899"/>
                    <a:gd name="connsiteY3-2744" fmla="*/ 1304850 h 3512136"/>
                    <a:gd name="connsiteX4-2745" fmla="*/ 128441 w 4096899"/>
                    <a:gd name="connsiteY4-2746" fmla="*/ 2148497 h 3512136"/>
                    <a:gd name="connsiteX5-2747" fmla="*/ 848789 w 4096899"/>
                    <a:gd name="connsiteY5-2748" fmla="*/ 2803059 h 3512136"/>
                    <a:gd name="connsiteX6-2749" fmla="*/ 1526521 w 4096899"/>
                    <a:gd name="connsiteY6-2750" fmla="*/ 3448518 h 3512136"/>
                    <a:gd name="connsiteX7-2751" fmla="*/ 2516224 w 4096899"/>
                    <a:gd name="connsiteY7-2752" fmla="*/ 3378594 h 3512136"/>
                    <a:gd name="connsiteX8-2753" fmla="*/ 3356976 w 4096899"/>
                    <a:gd name="connsiteY8-2754" fmla="*/ 3491136 h 3512136"/>
                    <a:gd name="connsiteX9-2755" fmla="*/ 3747975 w 4096899"/>
                    <a:gd name="connsiteY9-2756" fmla="*/ 3195713 h 3512136"/>
                    <a:gd name="connsiteX10-2757" fmla="*/ 3722736 w 4096899"/>
                    <a:gd name="connsiteY10-2758" fmla="*/ 2498514 h 3512136"/>
                    <a:gd name="connsiteX11-2759" fmla="*/ 4039258 w 4096899"/>
                    <a:gd name="connsiteY11-2760" fmla="*/ 2082487 h 3512136"/>
                    <a:gd name="connsiteX12-2761" fmla="*/ 3839415 w 4096899"/>
                    <a:gd name="connsiteY12-2762" fmla="*/ 1442217 h 3512136"/>
                    <a:gd name="connsiteX13-2763" fmla="*/ 3597368 w 4096899"/>
                    <a:gd name="connsiteY13-2764" fmla="*/ 920471 h 3512136"/>
                    <a:gd name="connsiteX14-2765" fmla="*/ 3608126 w 4096899"/>
                    <a:gd name="connsiteY14-2766" fmla="*/ 517059 h 3512136"/>
                    <a:gd name="connsiteX15-2767" fmla="*/ 2954805 w 4096899"/>
                    <a:gd name="connsiteY15-2768" fmla="*/ 14346 h 3512136"/>
                    <a:gd name="connsiteX16-2769" fmla="*/ 2498433 w 4096899"/>
                    <a:gd name="connsiteY16-2770" fmla="*/ 191646 h 3512136"/>
                    <a:gd name="connsiteX17-2771" fmla="*/ 1955172 w 4096899"/>
                    <a:gd name="connsiteY17-2772" fmla="*/ 172815 h 3512136"/>
                    <a:gd name="connsiteX0-2773" fmla="*/ 1978256 w 4119983"/>
                    <a:gd name="connsiteY0-2774" fmla="*/ 172815 h 3512136"/>
                    <a:gd name="connsiteX1-2775" fmla="*/ 979449 w 4119983"/>
                    <a:gd name="connsiteY1-2776" fmla="*/ 334180 h 3512136"/>
                    <a:gd name="connsiteX2-2777" fmla="*/ 737402 w 4119983"/>
                    <a:gd name="connsiteY2-2778" fmla="*/ 791379 h 3512136"/>
                    <a:gd name="connsiteX3-2779" fmla="*/ 237999 w 4119983"/>
                    <a:gd name="connsiteY3-2780" fmla="*/ 1304850 h 3512136"/>
                    <a:gd name="connsiteX4-2781" fmla="*/ 151525 w 4119983"/>
                    <a:gd name="connsiteY4-2782" fmla="*/ 2148497 h 3512136"/>
                    <a:gd name="connsiteX5-2783" fmla="*/ 871873 w 4119983"/>
                    <a:gd name="connsiteY5-2784" fmla="*/ 2803059 h 3512136"/>
                    <a:gd name="connsiteX6-2785" fmla="*/ 1549605 w 4119983"/>
                    <a:gd name="connsiteY6-2786" fmla="*/ 3448518 h 3512136"/>
                    <a:gd name="connsiteX7-2787" fmla="*/ 2539308 w 4119983"/>
                    <a:gd name="connsiteY7-2788" fmla="*/ 3378594 h 3512136"/>
                    <a:gd name="connsiteX8-2789" fmla="*/ 3380060 w 4119983"/>
                    <a:gd name="connsiteY8-2790" fmla="*/ 3491136 h 3512136"/>
                    <a:gd name="connsiteX9-2791" fmla="*/ 3771059 w 4119983"/>
                    <a:gd name="connsiteY9-2792" fmla="*/ 3195713 h 3512136"/>
                    <a:gd name="connsiteX10-2793" fmla="*/ 3745820 w 4119983"/>
                    <a:gd name="connsiteY10-2794" fmla="*/ 2498514 h 3512136"/>
                    <a:gd name="connsiteX11-2795" fmla="*/ 4062342 w 4119983"/>
                    <a:gd name="connsiteY11-2796" fmla="*/ 2082487 h 3512136"/>
                    <a:gd name="connsiteX12-2797" fmla="*/ 3862499 w 4119983"/>
                    <a:gd name="connsiteY12-2798" fmla="*/ 1442217 h 3512136"/>
                    <a:gd name="connsiteX13-2799" fmla="*/ 3620452 w 4119983"/>
                    <a:gd name="connsiteY13-2800" fmla="*/ 920471 h 3512136"/>
                    <a:gd name="connsiteX14-2801" fmla="*/ 3631210 w 4119983"/>
                    <a:gd name="connsiteY14-2802" fmla="*/ 517059 h 3512136"/>
                    <a:gd name="connsiteX15-2803" fmla="*/ 2977889 w 4119983"/>
                    <a:gd name="connsiteY15-2804" fmla="*/ 14346 h 3512136"/>
                    <a:gd name="connsiteX16-2805" fmla="*/ 2521517 w 4119983"/>
                    <a:gd name="connsiteY16-2806" fmla="*/ 191646 h 3512136"/>
                    <a:gd name="connsiteX17-2807" fmla="*/ 1978256 w 4119983"/>
                    <a:gd name="connsiteY17-2808" fmla="*/ 172815 h 3512136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  <a:cxn ang="0">
                      <a:pos x="connsiteX5-11" y="connsiteY5-12"/>
                    </a:cxn>
                    <a:cxn ang="0">
                      <a:pos x="connsiteX6-13" y="connsiteY6-14"/>
                    </a:cxn>
                    <a:cxn ang="0">
                      <a:pos x="connsiteX7-15" y="connsiteY7-16"/>
                    </a:cxn>
                    <a:cxn ang="0">
                      <a:pos x="connsiteX8-17" y="connsiteY8-18"/>
                    </a:cxn>
                    <a:cxn ang="0">
                      <a:pos x="connsiteX9-19" y="connsiteY9-20"/>
                    </a:cxn>
                    <a:cxn ang="0">
                      <a:pos x="connsiteX10-21" y="connsiteY10-22"/>
                    </a:cxn>
                    <a:cxn ang="0">
                      <a:pos x="connsiteX11-23" y="connsiteY11-24"/>
                    </a:cxn>
                    <a:cxn ang="0">
                      <a:pos x="connsiteX12-25" y="connsiteY12-26"/>
                    </a:cxn>
                    <a:cxn ang="0">
                      <a:pos x="connsiteX13-27" y="connsiteY13-28"/>
                    </a:cxn>
                    <a:cxn ang="0">
                      <a:pos x="connsiteX14-29" y="connsiteY14-30"/>
                    </a:cxn>
                    <a:cxn ang="0">
                      <a:pos x="connsiteX15-31" y="connsiteY15-32"/>
                    </a:cxn>
                    <a:cxn ang="0">
                      <a:pos x="connsiteX16-33" y="connsiteY16-34"/>
                    </a:cxn>
                    <a:cxn ang="0">
                      <a:pos x="connsiteX17-35" y="connsiteY17-36"/>
                    </a:cxn>
                  </a:cxnLst>
                  <a:rect l="l" t="t" r="r" b="b"/>
                  <a:pathLst>
                    <a:path w="4119983" h="3512136">
                      <a:moveTo>
                        <a:pt x="1978256" y="172815"/>
                      </a:moveTo>
                      <a:cubicBezTo>
                        <a:pt x="1779240" y="67031"/>
                        <a:pt x="1382861" y="-157086"/>
                        <a:pt x="979449" y="334180"/>
                      </a:cubicBezTo>
                      <a:cubicBezTo>
                        <a:pt x="895181" y="436377"/>
                        <a:pt x="816291" y="549333"/>
                        <a:pt x="737402" y="791379"/>
                      </a:cubicBezTo>
                      <a:cubicBezTo>
                        <a:pt x="671064" y="963501"/>
                        <a:pt x="627067" y="1052045"/>
                        <a:pt x="237999" y="1304850"/>
                      </a:cubicBezTo>
                      <a:cubicBezTo>
                        <a:pt x="-36597" y="1490488"/>
                        <a:pt x="-84453" y="1840387"/>
                        <a:pt x="151525" y="2148497"/>
                      </a:cubicBezTo>
                      <a:cubicBezTo>
                        <a:pt x="309304" y="2390544"/>
                        <a:pt x="853944" y="2501845"/>
                        <a:pt x="871873" y="2803059"/>
                      </a:cubicBezTo>
                      <a:cubicBezTo>
                        <a:pt x="920282" y="3331976"/>
                        <a:pt x="931040" y="3656498"/>
                        <a:pt x="1549605" y="3448518"/>
                      </a:cubicBezTo>
                      <a:cubicBezTo>
                        <a:pt x="1863369" y="3346320"/>
                        <a:pt x="2053421" y="3222608"/>
                        <a:pt x="2539308" y="3378594"/>
                      </a:cubicBezTo>
                      <a:cubicBezTo>
                        <a:pt x="2919412" y="3489757"/>
                        <a:pt x="3161321" y="3514444"/>
                        <a:pt x="3380060" y="3491136"/>
                      </a:cubicBezTo>
                      <a:cubicBezTo>
                        <a:pt x="3534253" y="3464242"/>
                        <a:pt x="3643759" y="3421623"/>
                        <a:pt x="3771059" y="3195713"/>
                      </a:cubicBezTo>
                      <a:cubicBezTo>
                        <a:pt x="3882221" y="2948287"/>
                        <a:pt x="3715341" y="2659879"/>
                        <a:pt x="3745820" y="2498514"/>
                      </a:cubicBezTo>
                      <a:cubicBezTo>
                        <a:pt x="3822916" y="2277983"/>
                        <a:pt x="3979867" y="2256274"/>
                        <a:pt x="4062342" y="2082487"/>
                      </a:cubicBezTo>
                      <a:cubicBezTo>
                        <a:pt x="4130474" y="1942638"/>
                        <a:pt x="4204261" y="1723065"/>
                        <a:pt x="3862499" y="1442217"/>
                      </a:cubicBezTo>
                      <a:cubicBezTo>
                        <a:pt x="3756716" y="1317309"/>
                        <a:pt x="3604316" y="1325675"/>
                        <a:pt x="3620452" y="920471"/>
                      </a:cubicBezTo>
                      <a:lnTo>
                        <a:pt x="3631210" y="517059"/>
                      </a:lnTo>
                      <a:cubicBezTo>
                        <a:pt x="3627624" y="330593"/>
                        <a:pt x="3457202" y="-81875"/>
                        <a:pt x="2977889" y="14346"/>
                      </a:cubicBezTo>
                      <a:cubicBezTo>
                        <a:pt x="2793216" y="55583"/>
                        <a:pt x="2690053" y="139651"/>
                        <a:pt x="2521517" y="191646"/>
                      </a:cubicBezTo>
                      <a:cubicBezTo>
                        <a:pt x="2300296" y="254592"/>
                        <a:pt x="2094796" y="223017"/>
                        <a:pt x="1978256" y="172815"/>
                      </a:cubicBezTo>
                      <a:close/>
                    </a:path>
                  </a:pathLst>
                </a:custGeom>
                <a:noFill/>
                <a:ln w="28575">
                  <a:solidFill>
                    <a:srgbClr val="1E5AA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SimSun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0" name="任意多边形 216"/>
                <p:cNvSpPr/>
                <p:nvPr/>
              </p:nvSpPr>
              <p:spPr>
                <a:xfrm>
                  <a:off x="1592571" y="1701991"/>
                  <a:ext cx="4145507" cy="3034919"/>
                </a:xfrm>
                <a:custGeom>
                  <a:avLst/>
                  <a:gdLst>
                    <a:gd name="connsiteX0" fmla="*/ 1387736 w 3286461"/>
                    <a:gd name="connsiteY0" fmla="*/ 102197 h 2904564"/>
                    <a:gd name="connsiteX1" fmla="*/ 527125 w 3286461"/>
                    <a:gd name="connsiteY1" fmla="*/ 467957 h 2904564"/>
                    <a:gd name="connsiteX2" fmla="*/ 0 w 3286461"/>
                    <a:gd name="connsiteY2" fmla="*/ 1145689 h 2904564"/>
                    <a:gd name="connsiteX3" fmla="*/ 91440 w 3286461"/>
                    <a:gd name="connsiteY3" fmla="*/ 1936376 h 2904564"/>
                    <a:gd name="connsiteX4" fmla="*/ 586292 w 3286461"/>
                    <a:gd name="connsiteY4" fmla="*/ 2630244 h 2904564"/>
                    <a:gd name="connsiteX5" fmla="*/ 1264023 w 3286461"/>
                    <a:gd name="connsiteY5" fmla="*/ 2899186 h 2904564"/>
                    <a:gd name="connsiteX6" fmla="*/ 1968649 w 3286461"/>
                    <a:gd name="connsiteY6" fmla="*/ 2904564 h 2904564"/>
                    <a:gd name="connsiteX7" fmla="*/ 2904565 w 3286461"/>
                    <a:gd name="connsiteY7" fmla="*/ 2775473 h 2904564"/>
                    <a:gd name="connsiteX8" fmla="*/ 3044414 w 3286461"/>
                    <a:gd name="connsiteY8" fmla="*/ 2366682 h 2904564"/>
                    <a:gd name="connsiteX9" fmla="*/ 3286461 w 3286461"/>
                    <a:gd name="connsiteY9" fmla="*/ 1715844 h 2904564"/>
                    <a:gd name="connsiteX10" fmla="*/ 3087445 w 3286461"/>
                    <a:gd name="connsiteY10" fmla="*/ 1226371 h 2904564"/>
                    <a:gd name="connsiteX11" fmla="*/ 2958353 w 3286461"/>
                    <a:gd name="connsiteY11" fmla="*/ 365760 h 2904564"/>
                    <a:gd name="connsiteX12" fmla="*/ 2355925 w 3286461"/>
                    <a:gd name="connsiteY12" fmla="*/ 0 h 2904564"/>
                    <a:gd name="connsiteX13" fmla="*/ 1387736 w 3286461"/>
                    <a:gd name="connsiteY13" fmla="*/ 102197 h 2904564"/>
                    <a:gd name="connsiteX0-1" fmla="*/ 1387736 w 3286461"/>
                    <a:gd name="connsiteY0-2" fmla="*/ 102197 h 2904564"/>
                    <a:gd name="connsiteX1-3" fmla="*/ 527125 w 3286461"/>
                    <a:gd name="connsiteY1-4" fmla="*/ 467957 h 2904564"/>
                    <a:gd name="connsiteX2-5" fmla="*/ 0 w 3286461"/>
                    <a:gd name="connsiteY2-6" fmla="*/ 1145689 h 2904564"/>
                    <a:gd name="connsiteX3-7" fmla="*/ 91440 w 3286461"/>
                    <a:gd name="connsiteY3-8" fmla="*/ 1936376 h 2904564"/>
                    <a:gd name="connsiteX4-9" fmla="*/ 586292 w 3286461"/>
                    <a:gd name="connsiteY4-10" fmla="*/ 2630244 h 2904564"/>
                    <a:gd name="connsiteX5-11" fmla="*/ 1264023 w 3286461"/>
                    <a:gd name="connsiteY5-12" fmla="*/ 2899186 h 2904564"/>
                    <a:gd name="connsiteX6-13" fmla="*/ 1968649 w 3286461"/>
                    <a:gd name="connsiteY6-14" fmla="*/ 2904564 h 2904564"/>
                    <a:gd name="connsiteX7-15" fmla="*/ 2904565 w 3286461"/>
                    <a:gd name="connsiteY7-16" fmla="*/ 2775473 h 2904564"/>
                    <a:gd name="connsiteX8-17" fmla="*/ 3044414 w 3286461"/>
                    <a:gd name="connsiteY8-18" fmla="*/ 2366682 h 2904564"/>
                    <a:gd name="connsiteX9-19" fmla="*/ 3286461 w 3286461"/>
                    <a:gd name="connsiteY9-20" fmla="*/ 1715844 h 2904564"/>
                    <a:gd name="connsiteX10-21" fmla="*/ 3087445 w 3286461"/>
                    <a:gd name="connsiteY10-22" fmla="*/ 1226371 h 2904564"/>
                    <a:gd name="connsiteX11-23" fmla="*/ 2958353 w 3286461"/>
                    <a:gd name="connsiteY11-24" fmla="*/ 365760 h 2904564"/>
                    <a:gd name="connsiteX12-25" fmla="*/ 2355925 w 3286461"/>
                    <a:gd name="connsiteY12-26" fmla="*/ 0 h 2904564"/>
                    <a:gd name="connsiteX13-27" fmla="*/ 1387736 w 3286461"/>
                    <a:gd name="connsiteY13-28" fmla="*/ 102197 h 2904564"/>
                    <a:gd name="connsiteX0-29" fmla="*/ 1387736 w 3286461"/>
                    <a:gd name="connsiteY0-30" fmla="*/ 102197 h 2904564"/>
                    <a:gd name="connsiteX1-31" fmla="*/ 527125 w 3286461"/>
                    <a:gd name="connsiteY1-32" fmla="*/ 467957 h 2904564"/>
                    <a:gd name="connsiteX2-33" fmla="*/ 0 w 3286461"/>
                    <a:gd name="connsiteY2-34" fmla="*/ 1145689 h 2904564"/>
                    <a:gd name="connsiteX3-35" fmla="*/ 91440 w 3286461"/>
                    <a:gd name="connsiteY3-36" fmla="*/ 1936376 h 2904564"/>
                    <a:gd name="connsiteX4-37" fmla="*/ 586292 w 3286461"/>
                    <a:gd name="connsiteY4-38" fmla="*/ 2630244 h 2904564"/>
                    <a:gd name="connsiteX5-39" fmla="*/ 1264023 w 3286461"/>
                    <a:gd name="connsiteY5-40" fmla="*/ 2899186 h 2904564"/>
                    <a:gd name="connsiteX6-41" fmla="*/ 1968649 w 3286461"/>
                    <a:gd name="connsiteY6-42" fmla="*/ 2904564 h 2904564"/>
                    <a:gd name="connsiteX7-43" fmla="*/ 2904565 w 3286461"/>
                    <a:gd name="connsiteY7-44" fmla="*/ 2775473 h 2904564"/>
                    <a:gd name="connsiteX8-45" fmla="*/ 3044414 w 3286461"/>
                    <a:gd name="connsiteY8-46" fmla="*/ 2366682 h 2904564"/>
                    <a:gd name="connsiteX9-47" fmla="*/ 3286461 w 3286461"/>
                    <a:gd name="connsiteY9-48" fmla="*/ 1715844 h 2904564"/>
                    <a:gd name="connsiteX10-49" fmla="*/ 3087445 w 3286461"/>
                    <a:gd name="connsiteY10-50" fmla="*/ 1226371 h 2904564"/>
                    <a:gd name="connsiteX11-51" fmla="*/ 2958353 w 3286461"/>
                    <a:gd name="connsiteY11-52" fmla="*/ 365760 h 2904564"/>
                    <a:gd name="connsiteX12-53" fmla="*/ 2355925 w 3286461"/>
                    <a:gd name="connsiteY12-54" fmla="*/ 0 h 2904564"/>
                    <a:gd name="connsiteX13-55" fmla="*/ 1387736 w 3286461"/>
                    <a:gd name="connsiteY13-56" fmla="*/ 102197 h 2904564"/>
                    <a:gd name="connsiteX0-57" fmla="*/ 1387736 w 3286461"/>
                    <a:gd name="connsiteY0-58" fmla="*/ 102197 h 2904564"/>
                    <a:gd name="connsiteX1-59" fmla="*/ 527125 w 3286461"/>
                    <a:gd name="connsiteY1-60" fmla="*/ 467957 h 2904564"/>
                    <a:gd name="connsiteX2-61" fmla="*/ 0 w 3286461"/>
                    <a:gd name="connsiteY2-62" fmla="*/ 1145689 h 2904564"/>
                    <a:gd name="connsiteX3-63" fmla="*/ 91440 w 3286461"/>
                    <a:gd name="connsiteY3-64" fmla="*/ 1936376 h 2904564"/>
                    <a:gd name="connsiteX4-65" fmla="*/ 586292 w 3286461"/>
                    <a:gd name="connsiteY4-66" fmla="*/ 2630244 h 2904564"/>
                    <a:gd name="connsiteX5-67" fmla="*/ 1264023 w 3286461"/>
                    <a:gd name="connsiteY5-68" fmla="*/ 2899186 h 2904564"/>
                    <a:gd name="connsiteX6-69" fmla="*/ 1968649 w 3286461"/>
                    <a:gd name="connsiteY6-70" fmla="*/ 2904564 h 2904564"/>
                    <a:gd name="connsiteX7-71" fmla="*/ 2904565 w 3286461"/>
                    <a:gd name="connsiteY7-72" fmla="*/ 2775473 h 2904564"/>
                    <a:gd name="connsiteX8-73" fmla="*/ 3044414 w 3286461"/>
                    <a:gd name="connsiteY8-74" fmla="*/ 2366682 h 2904564"/>
                    <a:gd name="connsiteX9-75" fmla="*/ 3286461 w 3286461"/>
                    <a:gd name="connsiteY9-76" fmla="*/ 1715844 h 2904564"/>
                    <a:gd name="connsiteX10-77" fmla="*/ 3087445 w 3286461"/>
                    <a:gd name="connsiteY10-78" fmla="*/ 1226371 h 2904564"/>
                    <a:gd name="connsiteX11-79" fmla="*/ 2958353 w 3286461"/>
                    <a:gd name="connsiteY11-80" fmla="*/ 365760 h 2904564"/>
                    <a:gd name="connsiteX12-81" fmla="*/ 2355925 w 3286461"/>
                    <a:gd name="connsiteY12-82" fmla="*/ 0 h 2904564"/>
                    <a:gd name="connsiteX13-83" fmla="*/ 1387736 w 3286461"/>
                    <a:gd name="connsiteY13-84" fmla="*/ 102197 h 2904564"/>
                    <a:gd name="connsiteX0-85" fmla="*/ 1535848 w 3434573"/>
                    <a:gd name="connsiteY0-86" fmla="*/ 102197 h 2904564"/>
                    <a:gd name="connsiteX1-87" fmla="*/ 675237 w 3434573"/>
                    <a:gd name="connsiteY1-88" fmla="*/ 467957 h 2904564"/>
                    <a:gd name="connsiteX2-89" fmla="*/ 148112 w 3434573"/>
                    <a:gd name="connsiteY2-90" fmla="*/ 1145689 h 2904564"/>
                    <a:gd name="connsiteX3-91" fmla="*/ 239552 w 3434573"/>
                    <a:gd name="connsiteY3-92" fmla="*/ 1936376 h 2904564"/>
                    <a:gd name="connsiteX4-93" fmla="*/ 734404 w 3434573"/>
                    <a:gd name="connsiteY4-94" fmla="*/ 2630244 h 2904564"/>
                    <a:gd name="connsiteX5-95" fmla="*/ 1412135 w 3434573"/>
                    <a:gd name="connsiteY5-96" fmla="*/ 2899186 h 2904564"/>
                    <a:gd name="connsiteX6-97" fmla="*/ 2116761 w 3434573"/>
                    <a:gd name="connsiteY6-98" fmla="*/ 2904564 h 2904564"/>
                    <a:gd name="connsiteX7-99" fmla="*/ 3052677 w 3434573"/>
                    <a:gd name="connsiteY7-100" fmla="*/ 2775473 h 2904564"/>
                    <a:gd name="connsiteX8-101" fmla="*/ 3192526 w 3434573"/>
                    <a:gd name="connsiteY8-102" fmla="*/ 2366682 h 2904564"/>
                    <a:gd name="connsiteX9-103" fmla="*/ 3434573 w 3434573"/>
                    <a:gd name="connsiteY9-104" fmla="*/ 1715844 h 2904564"/>
                    <a:gd name="connsiteX10-105" fmla="*/ 3235557 w 3434573"/>
                    <a:gd name="connsiteY10-106" fmla="*/ 1226371 h 2904564"/>
                    <a:gd name="connsiteX11-107" fmla="*/ 3106465 w 3434573"/>
                    <a:gd name="connsiteY11-108" fmla="*/ 365760 h 2904564"/>
                    <a:gd name="connsiteX12-109" fmla="*/ 2504037 w 3434573"/>
                    <a:gd name="connsiteY12-110" fmla="*/ 0 h 2904564"/>
                    <a:gd name="connsiteX13-111" fmla="*/ 1535848 w 3434573"/>
                    <a:gd name="connsiteY13-112" fmla="*/ 102197 h 2904564"/>
                    <a:gd name="connsiteX0-113" fmla="*/ 1535848 w 3434573"/>
                    <a:gd name="connsiteY0-114" fmla="*/ 102197 h 2904564"/>
                    <a:gd name="connsiteX1-115" fmla="*/ 675237 w 3434573"/>
                    <a:gd name="connsiteY1-116" fmla="*/ 467957 h 2904564"/>
                    <a:gd name="connsiteX2-117" fmla="*/ 148112 w 3434573"/>
                    <a:gd name="connsiteY2-118" fmla="*/ 1145689 h 2904564"/>
                    <a:gd name="connsiteX3-119" fmla="*/ 239552 w 3434573"/>
                    <a:gd name="connsiteY3-120" fmla="*/ 1936376 h 2904564"/>
                    <a:gd name="connsiteX4-121" fmla="*/ 734404 w 3434573"/>
                    <a:gd name="connsiteY4-122" fmla="*/ 2630244 h 2904564"/>
                    <a:gd name="connsiteX5-123" fmla="*/ 1412135 w 3434573"/>
                    <a:gd name="connsiteY5-124" fmla="*/ 2899186 h 2904564"/>
                    <a:gd name="connsiteX6-125" fmla="*/ 2116761 w 3434573"/>
                    <a:gd name="connsiteY6-126" fmla="*/ 2904564 h 2904564"/>
                    <a:gd name="connsiteX7-127" fmla="*/ 3052677 w 3434573"/>
                    <a:gd name="connsiteY7-128" fmla="*/ 2775473 h 2904564"/>
                    <a:gd name="connsiteX8-129" fmla="*/ 3192526 w 3434573"/>
                    <a:gd name="connsiteY8-130" fmla="*/ 2366682 h 2904564"/>
                    <a:gd name="connsiteX9-131" fmla="*/ 3434573 w 3434573"/>
                    <a:gd name="connsiteY9-132" fmla="*/ 1715844 h 2904564"/>
                    <a:gd name="connsiteX10-133" fmla="*/ 3235557 w 3434573"/>
                    <a:gd name="connsiteY10-134" fmla="*/ 1226371 h 2904564"/>
                    <a:gd name="connsiteX11-135" fmla="*/ 3106465 w 3434573"/>
                    <a:gd name="connsiteY11-136" fmla="*/ 365760 h 2904564"/>
                    <a:gd name="connsiteX12-137" fmla="*/ 2504037 w 3434573"/>
                    <a:gd name="connsiteY12-138" fmla="*/ 0 h 2904564"/>
                    <a:gd name="connsiteX13-139" fmla="*/ 1535848 w 3434573"/>
                    <a:gd name="connsiteY13-140" fmla="*/ 102197 h 2904564"/>
                    <a:gd name="connsiteX0-141" fmla="*/ 1592821 w 3491546"/>
                    <a:gd name="connsiteY0-142" fmla="*/ 102197 h 2904564"/>
                    <a:gd name="connsiteX1-143" fmla="*/ 732210 w 3491546"/>
                    <a:gd name="connsiteY1-144" fmla="*/ 467957 h 2904564"/>
                    <a:gd name="connsiteX2-145" fmla="*/ 205085 w 3491546"/>
                    <a:gd name="connsiteY2-146" fmla="*/ 1145689 h 2904564"/>
                    <a:gd name="connsiteX3-147" fmla="*/ 296525 w 3491546"/>
                    <a:gd name="connsiteY3-148" fmla="*/ 1936376 h 2904564"/>
                    <a:gd name="connsiteX4-149" fmla="*/ 791377 w 3491546"/>
                    <a:gd name="connsiteY4-150" fmla="*/ 2630244 h 2904564"/>
                    <a:gd name="connsiteX5-151" fmla="*/ 1469108 w 3491546"/>
                    <a:gd name="connsiteY5-152" fmla="*/ 2899186 h 2904564"/>
                    <a:gd name="connsiteX6-153" fmla="*/ 2173734 w 3491546"/>
                    <a:gd name="connsiteY6-154" fmla="*/ 2904564 h 2904564"/>
                    <a:gd name="connsiteX7-155" fmla="*/ 3109650 w 3491546"/>
                    <a:gd name="connsiteY7-156" fmla="*/ 2775473 h 2904564"/>
                    <a:gd name="connsiteX8-157" fmla="*/ 3249499 w 3491546"/>
                    <a:gd name="connsiteY8-158" fmla="*/ 2366682 h 2904564"/>
                    <a:gd name="connsiteX9-159" fmla="*/ 3491546 w 3491546"/>
                    <a:gd name="connsiteY9-160" fmla="*/ 1715844 h 2904564"/>
                    <a:gd name="connsiteX10-161" fmla="*/ 3292530 w 3491546"/>
                    <a:gd name="connsiteY10-162" fmla="*/ 1226371 h 2904564"/>
                    <a:gd name="connsiteX11-163" fmla="*/ 3163438 w 3491546"/>
                    <a:gd name="connsiteY11-164" fmla="*/ 365760 h 2904564"/>
                    <a:gd name="connsiteX12-165" fmla="*/ 2561010 w 3491546"/>
                    <a:gd name="connsiteY12-166" fmla="*/ 0 h 2904564"/>
                    <a:gd name="connsiteX13-167" fmla="*/ 1592821 w 3491546"/>
                    <a:gd name="connsiteY13-168" fmla="*/ 102197 h 2904564"/>
                    <a:gd name="connsiteX0-169" fmla="*/ 1592821 w 3491546"/>
                    <a:gd name="connsiteY0-170" fmla="*/ 102197 h 2904564"/>
                    <a:gd name="connsiteX1-171" fmla="*/ 732210 w 3491546"/>
                    <a:gd name="connsiteY1-172" fmla="*/ 467957 h 2904564"/>
                    <a:gd name="connsiteX2-173" fmla="*/ 205085 w 3491546"/>
                    <a:gd name="connsiteY2-174" fmla="*/ 1145689 h 2904564"/>
                    <a:gd name="connsiteX3-175" fmla="*/ 296525 w 3491546"/>
                    <a:gd name="connsiteY3-176" fmla="*/ 1936376 h 2904564"/>
                    <a:gd name="connsiteX4-177" fmla="*/ 791377 w 3491546"/>
                    <a:gd name="connsiteY4-178" fmla="*/ 2630244 h 2904564"/>
                    <a:gd name="connsiteX5-179" fmla="*/ 1469108 w 3491546"/>
                    <a:gd name="connsiteY5-180" fmla="*/ 2899186 h 2904564"/>
                    <a:gd name="connsiteX6-181" fmla="*/ 2173734 w 3491546"/>
                    <a:gd name="connsiteY6-182" fmla="*/ 2904564 h 2904564"/>
                    <a:gd name="connsiteX7-183" fmla="*/ 3109650 w 3491546"/>
                    <a:gd name="connsiteY7-184" fmla="*/ 2775473 h 2904564"/>
                    <a:gd name="connsiteX8-185" fmla="*/ 3249499 w 3491546"/>
                    <a:gd name="connsiteY8-186" fmla="*/ 2366682 h 2904564"/>
                    <a:gd name="connsiteX9-187" fmla="*/ 3491546 w 3491546"/>
                    <a:gd name="connsiteY9-188" fmla="*/ 1715844 h 2904564"/>
                    <a:gd name="connsiteX10-189" fmla="*/ 3292530 w 3491546"/>
                    <a:gd name="connsiteY10-190" fmla="*/ 1226371 h 2904564"/>
                    <a:gd name="connsiteX11-191" fmla="*/ 3163438 w 3491546"/>
                    <a:gd name="connsiteY11-192" fmla="*/ 365760 h 2904564"/>
                    <a:gd name="connsiteX12-193" fmla="*/ 2561010 w 3491546"/>
                    <a:gd name="connsiteY12-194" fmla="*/ 0 h 2904564"/>
                    <a:gd name="connsiteX13-195" fmla="*/ 1592821 w 3491546"/>
                    <a:gd name="connsiteY13-196" fmla="*/ 102197 h 2904564"/>
                    <a:gd name="connsiteX0-197" fmla="*/ 1594370 w 3493095"/>
                    <a:gd name="connsiteY0-198" fmla="*/ 102197 h 2904564"/>
                    <a:gd name="connsiteX1-199" fmla="*/ 733759 w 3493095"/>
                    <a:gd name="connsiteY1-200" fmla="*/ 467957 h 2904564"/>
                    <a:gd name="connsiteX2-201" fmla="*/ 206634 w 3493095"/>
                    <a:gd name="connsiteY2-202" fmla="*/ 1145689 h 2904564"/>
                    <a:gd name="connsiteX3-203" fmla="*/ 298074 w 3493095"/>
                    <a:gd name="connsiteY3-204" fmla="*/ 1936376 h 2904564"/>
                    <a:gd name="connsiteX4-205" fmla="*/ 792926 w 3493095"/>
                    <a:gd name="connsiteY4-206" fmla="*/ 2630244 h 2904564"/>
                    <a:gd name="connsiteX5-207" fmla="*/ 1470657 w 3493095"/>
                    <a:gd name="connsiteY5-208" fmla="*/ 2899186 h 2904564"/>
                    <a:gd name="connsiteX6-209" fmla="*/ 2175283 w 3493095"/>
                    <a:gd name="connsiteY6-210" fmla="*/ 2904564 h 2904564"/>
                    <a:gd name="connsiteX7-211" fmla="*/ 3111199 w 3493095"/>
                    <a:gd name="connsiteY7-212" fmla="*/ 2775473 h 2904564"/>
                    <a:gd name="connsiteX8-213" fmla="*/ 3251048 w 3493095"/>
                    <a:gd name="connsiteY8-214" fmla="*/ 2366682 h 2904564"/>
                    <a:gd name="connsiteX9-215" fmla="*/ 3493095 w 3493095"/>
                    <a:gd name="connsiteY9-216" fmla="*/ 1715844 h 2904564"/>
                    <a:gd name="connsiteX10-217" fmla="*/ 3294079 w 3493095"/>
                    <a:gd name="connsiteY10-218" fmla="*/ 1226371 h 2904564"/>
                    <a:gd name="connsiteX11-219" fmla="*/ 3164987 w 3493095"/>
                    <a:gd name="connsiteY11-220" fmla="*/ 365760 h 2904564"/>
                    <a:gd name="connsiteX12-221" fmla="*/ 2562559 w 3493095"/>
                    <a:gd name="connsiteY12-222" fmla="*/ 0 h 2904564"/>
                    <a:gd name="connsiteX13-223" fmla="*/ 1594370 w 3493095"/>
                    <a:gd name="connsiteY13-224" fmla="*/ 102197 h 2904564"/>
                    <a:gd name="connsiteX0-225" fmla="*/ 1594370 w 3493095"/>
                    <a:gd name="connsiteY0-226" fmla="*/ 102197 h 2904564"/>
                    <a:gd name="connsiteX1-227" fmla="*/ 733759 w 3493095"/>
                    <a:gd name="connsiteY1-228" fmla="*/ 467957 h 2904564"/>
                    <a:gd name="connsiteX2-229" fmla="*/ 206634 w 3493095"/>
                    <a:gd name="connsiteY2-230" fmla="*/ 1145689 h 2904564"/>
                    <a:gd name="connsiteX3-231" fmla="*/ 298074 w 3493095"/>
                    <a:gd name="connsiteY3-232" fmla="*/ 1936376 h 2904564"/>
                    <a:gd name="connsiteX4-233" fmla="*/ 792926 w 3493095"/>
                    <a:gd name="connsiteY4-234" fmla="*/ 2630244 h 2904564"/>
                    <a:gd name="connsiteX5-235" fmla="*/ 1470657 w 3493095"/>
                    <a:gd name="connsiteY5-236" fmla="*/ 2899186 h 2904564"/>
                    <a:gd name="connsiteX6-237" fmla="*/ 2175283 w 3493095"/>
                    <a:gd name="connsiteY6-238" fmla="*/ 2904564 h 2904564"/>
                    <a:gd name="connsiteX7-239" fmla="*/ 3111199 w 3493095"/>
                    <a:gd name="connsiteY7-240" fmla="*/ 2775473 h 2904564"/>
                    <a:gd name="connsiteX8-241" fmla="*/ 3251048 w 3493095"/>
                    <a:gd name="connsiteY8-242" fmla="*/ 2366682 h 2904564"/>
                    <a:gd name="connsiteX9-243" fmla="*/ 3493095 w 3493095"/>
                    <a:gd name="connsiteY9-244" fmla="*/ 1715844 h 2904564"/>
                    <a:gd name="connsiteX10-245" fmla="*/ 3294079 w 3493095"/>
                    <a:gd name="connsiteY10-246" fmla="*/ 1226371 h 2904564"/>
                    <a:gd name="connsiteX11-247" fmla="*/ 3164987 w 3493095"/>
                    <a:gd name="connsiteY11-248" fmla="*/ 365760 h 2904564"/>
                    <a:gd name="connsiteX12-249" fmla="*/ 2562559 w 3493095"/>
                    <a:gd name="connsiteY12-250" fmla="*/ 0 h 2904564"/>
                    <a:gd name="connsiteX13-251" fmla="*/ 1594370 w 3493095"/>
                    <a:gd name="connsiteY13-252" fmla="*/ 102197 h 2904564"/>
                    <a:gd name="connsiteX0-253" fmla="*/ 1594370 w 3493095"/>
                    <a:gd name="connsiteY0-254" fmla="*/ 102197 h 2904564"/>
                    <a:gd name="connsiteX1-255" fmla="*/ 733759 w 3493095"/>
                    <a:gd name="connsiteY1-256" fmla="*/ 467957 h 2904564"/>
                    <a:gd name="connsiteX2-257" fmla="*/ 206634 w 3493095"/>
                    <a:gd name="connsiteY2-258" fmla="*/ 1145689 h 2904564"/>
                    <a:gd name="connsiteX3-259" fmla="*/ 298074 w 3493095"/>
                    <a:gd name="connsiteY3-260" fmla="*/ 1936376 h 2904564"/>
                    <a:gd name="connsiteX4-261" fmla="*/ 792926 w 3493095"/>
                    <a:gd name="connsiteY4-262" fmla="*/ 2630244 h 2904564"/>
                    <a:gd name="connsiteX5-263" fmla="*/ 1470657 w 3493095"/>
                    <a:gd name="connsiteY5-264" fmla="*/ 2899186 h 2904564"/>
                    <a:gd name="connsiteX6-265" fmla="*/ 2175283 w 3493095"/>
                    <a:gd name="connsiteY6-266" fmla="*/ 2904564 h 2904564"/>
                    <a:gd name="connsiteX7-267" fmla="*/ 3111199 w 3493095"/>
                    <a:gd name="connsiteY7-268" fmla="*/ 2775473 h 2904564"/>
                    <a:gd name="connsiteX8-269" fmla="*/ 3251048 w 3493095"/>
                    <a:gd name="connsiteY8-270" fmla="*/ 2366682 h 2904564"/>
                    <a:gd name="connsiteX9-271" fmla="*/ 3493095 w 3493095"/>
                    <a:gd name="connsiteY9-272" fmla="*/ 1715844 h 2904564"/>
                    <a:gd name="connsiteX10-273" fmla="*/ 3294079 w 3493095"/>
                    <a:gd name="connsiteY10-274" fmla="*/ 1226371 h 2904564"/>
                    <a:gd name="connsiteX11-275" fmla="*/ 3164987 w 3493095"/>
                    <a:gd name="connsiteY11-276" fmla="*/ 365760 h 2904564"/>
                    <a:gd name="connsiteX12-277" fmla="*/ 2562559 w 3493095"/>
                    <a:gd name="connsiteY12-278" fmla="*/ 0 h 2904564"/>
                    <a:gd name="connsiteX13-279" fmla="*/ 1594370 w 3493095"/>
                    <a:gd name="connsiteY13-280" fmla="*/ 102197 h 2904564"/>
                    <a:gd name="connsiteX0-281" fmla="*/ 1594370 w 3493095"/>
                    <a:gd name="connsiteY0-282" fmla="*/ 102197 h 2904564"/>
                    <a:gd name="connsiteX1-283" fmla="*/ 733759 w 3493095"/>
                    <a:gd name="connsiteY1-284" fmla="*/ 467957 h 2904564"/>
                    <a:gd name="connsiteX2-285" fmla="*/ 206634 w 3493095"/>
                    <a:gd name="connsiteY2-286" fmla="*/ 1145689 h 2904564"/>
                    <a:gd name="connsiteX3-287" fmla="*/ 298074 w 3493095"/>
                    <a:gd name="connsiteY3-288" fmla="*/ 1936376 h 2904564"/>
                    <a:gd name="connsiteX4-289" fmla="*/ 792926 w 3493095"/>
                    <a:gd name="connsiteY4-290" fmla="*/ 2630244 h 2904564"/>
                    <a:gd name="connsiteX5-291" fmla="*/ 1470657 w 3493095"/>
                    <a:gd name="connsiteY5-292" fmla="*/ 2899186 h 2904564"/>
                    <a:gd name="connsiteX6-293" fmla="*/ 2175283 w 3493095"/>
                    <a:gd name="connsiteY6-294" fmla="*/ 2904564 h 2904564"/>
                    <a:gd name="connsiteX7-295" fmla="*/ 3111199 w 3493095"/>
                    <a:gd name="connsiteY7-296" fmla="*/ 2775473 h 2904564"/>
                    <a:gd name="connsiteX8-297" fmla="*/ 3251048 w 3493095"/>
                    <a:gd name="connsiteY8-298" fmla="*/ 2366682 h 2904564"/>
                    <a:gd name="connsiteX9-299" fmla="*/ 3493095 w 3493095"/>
                    <a:gd name="connsiteY9-300" fmla="*/ 1715844 h 2904564"/>
                    <a:gd name="connsiteX10-301" fmla="*/ 3294079 w 3493095"/>
                    <a:gd name="connsiteY10-302" fmla="*/ 1226371 h 2904564"/>
                    <a:gd name="connsiteX11-303" fmla="*/ 3164987 w 3493095"/>
                    <a:gd name="connsiteY11-304" fmla="*/ 365760 h 2904564"/>
                    <a:gd name="connsiteX12-305" fmla="*/ 2562559 w 3493095"/>
                    <a:gd name="connsiteY12-306" fmla="*/ 0 h 2904564"/>
                    <a:gd name="connsiteX13-307" fmla="*/ 1594370 w 3493095"/>
                    <a:gd name="connsiteY13-308" fmla="*/ 102197 h 2904564"/>
                    <a:gd name="connsiteX0-309" fmla="*/ 1594370 w 3493095"/>
                    <a:gd name="connsiteY0-310" fmla="*/ 102197 h 2939707"/>
                    <a:gd name="connsiteX1-311" fmla="*/ 733759 w 3493095"/>
                    <a:gd name="connsiteY1-312" fmla="*/ 467957 h 2939707"/>
                    <a:gd name="connsiteX2-313" fmla="*/ 206634 w 3493095"/>
                    <a:gd name="connsiteY2-314" fmla="*/ 1145689 h 2939707"/>
                    <a:gd name="connsiteX3-315" fmla="*/ 298074 w 3493095"/>
                    <a:gd name="connsiteY3-316" fmla="*/ 1936376 h 2939707"/>
                    <a:gd name="connsiteX4-317" fmla="*/ 792926 w 3493095"/>
                    <a:gd name="connsiteY4-318" fmla="*/ 2630244 h 2939707"/>
                    <a:gd name="connsiteX5-319" fmla="*/ 1470657 w 3493095"/>
                    <a:gd name="connsiteY5-320" fmla="*/ 2899186 h 2939707"/>
                    <a:gd name="connsiteX6-321" fmla="*/ 2175283 w 3493095"/>
                    <a:gd name="connsiteY6-322" fmla="*/ 2904564 h 2939707"/>
                    <a:gd name="connsiteX7-323" fmla="*/ 3111199 w 3493095"/>
                    <a:gd name="connsiteY7-324" fmla="*/ 2775473 h 2939707"/>
                    <a:gd name="connsiteX8-325" fmla="*/ 3251048 w 3493095"/>
                    <a:gd name="connsiteY8-326" fmla="*/ 2366682 h 2939707"/>
                    <a:gd name="connsiteX9-327" fmla="*/ 3493095 w 3493095"/>
                    <a:gd name="connsiteY9-328" fmla="*/ 1715844 h 2939707"/>
                    <a:gd name="connsiteX10-329" fmla="*/ 3294079 w 3493095"/>
                    <a:gd name="connsiteY10-330" fmla="*/ 1226371 h 2939707"/>
                    <a:gd name="connsiteX11-331" fmla="*/ 3164987 w 3493095"/>
                    <a:gd name="connsiteY11-332" fmla="*/ 365760 h 2939707"/>
                    <a:gd name="connsiteX12-333" fmla="*/ 2562559 w 3493095"/>
                    <a:gd name="connsiteY12-334" fmla="*/ 0 h 2939707"/>
                    <a:gd name="connsiteX13-335" fmla="*/ 1594370 w 3493095"/>
                    <a:gd name="connsiteY13-336" fmla="*/ 102197 h 2939707"/>
                    <a:gd name="connsiteX0-337" fmla="*/ 1594370 w 3493095"/>
                    <a:gd name="connsiteY0-338" fmla="*/ 102197 h 2932811"/>
                    <a:gd name="connsiteX1-339" fmla="*/ 733759 w 3493095"/>
                    <a:gd name="connsiteY1-340" fmla="*/ 467957 h 2932811"/>
                    <a:gd name="connsiteX2-341" fmla="*/ 206634 w 3493095"/>
                    <a:gd name="connsiteY2-342" fmla="*/ 1145689 h 2932811"/>
                    <a:gd name="connsiteX3-343" fmla="*/ 298074 w 3493095"/>
                    <a:gd name="connsiteY3-344" fmla="*/ 1936376 h 2932811"/>
                    <a:gd name="connsiteX4-345" fmla="*/ 792926 w 3493095"/>
                    <a:gd name="connsiteY4-346" fmla="*/ 2630244 h 2932811"/>
                    <a:gd name="connsiteX5-347" fmla="*/ 1470657 w 3493095"/>
                    <a:gd name="connsiteY5-348" fmla="*/ 2899186 h 2932811"/>
                    <a:gd name="connsiteX6-349" fmla="*/ 2175283 w 3493095"/>
                    <a:gd name="connsiteY6-350" fmla="*/ 2904564 h 2932811"/>
                    <a:gd name="connsiteX7-351" fmla="*/ 3111199 w 3493095"/>
                    <a:gd name="connsiteY7-352" fmla="*/ 2775473 h 2932811"/>
                    <a:gd name="connsiteX8-353" fmla="*/ 3251048 w 3493095"/>
                    <a:gd name="connsiteY8-354" fmla="*/ 2366682 h 2932811"/>
                    <a:gd name="connsiteX9-355" fmla="*/ 3493095 w 3493095"/>
                    <a:gd name="connsiteY9-356" fmla="*/ 1715844 h 2932811"/>
                    <a:gd name="connsiteX10-357" fmla="*/ 3294079 w 3493095"/>
                    <a:gd name="connsiteY10-358" fmla="*/ 1226371 h 2932811"/>
                    <a:gd name="connsiteX11-359" fmla="*/ 3164987 w 3493095"/>
                    <a:gd name="connsiteY11-360" fmla="*/ 365760 h 2932811"/>
                    <a:gd name="connsiteX12-361" fmla="*/ 2562559 w 3493095"/>
                    <a:gd name="connsiteY12-362" fmla="*/ 0 h 2932811"/>
                    <a:gd name="connsiteX13-363" fmla="*/ 1594370 w 3493095"/>
                    <a:gd name="connsiteY13-364" fmla="*/ 102197 h 2932811"/>
                    <a:gd name="connsiteX0-365" fmla="*/ 1594370 w 3493095"/>
                    <a:gd name="connsiteY0-366" fmla="*/ 102197 h 2932811"/>
                    <a:gd name="connsiteX1-367" fmla="*/ 733759 w 3493095"/>
                    <a:gd name="connsiteY1-368" fmla="*/ 467957 h 2932811"/>
                    <a:gd name="connsiteX2-369" fmla="*/ 206634 w 3493095"/>
                    <a:gd name="connsiteY2-370" fmla="*/ 1145689 h 2932811"/>
                    <a:gd name="connsiteX3-371" fmla="*/ 298074 w 3493095"/>
                    <a:gd name="connsiteY3-372" fmla="*/ 1936376 h 2932811"/>
                    <a:gd name="connsiteX4-373" fmla="*/ 792926 w 3493095"/>
                    <a:gd name="connsiteY4-374" fmla="*/ 2630244 h 2932811"/>
                    <a:gd name="connsiteX5-375" fmla="*/ 1449142 w 3493095"/>
                    <a:gd name="connsiteY5-376" fmla="*/ 2899186 h 2932811"/>
                    <a:gd name="connsiteX6-377" fmla="*/ 2175283 w 3493095"/>
                    <a:gd name="connsiteY6-378" fmla="*/ 2904564 h 2932811"/>
                    <a:gd name="connsiteX7-379" fmla="*/ 3111199 w 3493095"/>
                    <a:gd name="connsiteY7-380" fmla="*/ 2775473 h 2932811"/>
                    <a:gd name="connsiteX8-381" fmla="*/ 3251048 w 3493095"/>
                    <a:gd name="connsiteY8-382" fmla="*/ 2366682 h 2932811"/>
                    <a:gd name="connsiteX9-383" fmla="*/ 3493095 w 3493095"/>
                    <a:gd name="connsiteY9-384" fmla="*/ 1715844 h 2932811"/>
                    <a:gd name="connsiteX10-385" fmla="*/ 3294079 w 3493095"/>
                    <a:gd name="connsiteY10-386" fmla="*/ 1226371 h 2932811"/>
                    <a:gd name="connsiteX11-387" fmla="*/ 3164987 w 3493095"/>
                    <a:gd name="connsiteY11-388" fmla="*/ 365760 h 2932811"/>
                    <a:gd name="connsiteX12-389" fmla="*/ 2562559 w 3493095"/>
                    <a:gd name="connsiteY12-390" fmla="*/ 0 h 2932811"/>
                    <a:gd name="connsiteX13-391" fmla="*/ 1594370 w 3493095"/>
                    <a:gd name="connsiteY13-392" fmla="*/ 102197 h 2932811"/>
                    <a:gd name="connsiteX0-393" fmla="*/ 1594370 w 3493095"/>
                    <a:gd name="connsiteY0-394" fmla="*/ 102197 h 2932811"/>
                    <a:gd name="connsiteX1-395" fmla="*/ 733759 w 3493095"/>
                    <a:gd name="connsiteY1-396" fmla="*/ 467957 h 2932811"/>
                    <a:gd name="connsiteX2-397" fmla="*/ 206634 w 3493095"/>
                    <a:gd name="connsiteY2-398" fmla="*/ 1145689 h 2932811"/>
                    <a:gd name="connsiteX3-399" fmla="*/ 298074 w 3493095"/>
                    <a:gd name="connsiteY3-400" fmla="*/ 1936376 h 2932811"/>
                    <a:gd name="connsiteX4-401" fmla="*/ 792926 w 3493095"/>
                    <a:gd name="connsiteY4-402" fmla="*/ 2630244 h 2932811"/>
                    <a:gd name="connsiteX5-403" fmla="*/ 1449142 w 3493095"/>
                    <a:gd name="connsiteY5-404" fmla="*/ 2899186 h 2932811"/>
                    <a:gd name="connsiteX6-405" fmla="*/ 2175283 w 3493095"/>
                    <a:gd name="connsiteY6-406" fmla="*/ 2904564 h 2932811"/>
                    <a:gd name="connsiteX7-407" fmla="*/ 3111199 w 3493095"/>
                    <a:gd name="connsiteY7-408" fmla="*/ 2775473 h 2932811"/>
                    <a:gd name="connsiteX8-409" fmla="*/ 3251048 w 3493095"/>
                    <a:gd name="connsiteY8-410" fmla="*/ 2366682 h 2932811"/>
                    <a:gd name="connsiteX9-411" fmla="*/ 3493095 w 3493095"/>
                    <a:gd name="connsiteY9-412" fmla="*/ 1715844 h 2932811"/>
                    <a:gd name="connsiteX10-413" fmla="*/ 3294079 w 3493095"/>
                    <a:gd name="connsiteY10-414" fmla="*/ 1226371 h 2932811"/>
                    <a:gd name="connsiteX11-415" fmla="*/ 3164987 w 3493095"/>
                    <a:gd name="connsiteY11-416" fmla="*/ 365760 h 2932811"/>
                    <a:gd name="connsiteX12-417" fmla="*/ 2562559 w 3493095"/>
                    <a:gd name="connsiteY12-418" fmla="*/ 0 h 2932811"/>
                    <a:gd name="connsiteX13-419" fmla="*/ 1594370 w 3493095"/>
                    <a:gd name="connsiteY13-420" fmla="*/ 102197 h 2932811"/>
                    <a:gd name="connsiteX0-421" fmla="*/ 1594370 w 3493095"/>
                    <a:gd name="connsiteY0-422" fmla="*/ 102197 h 2944739"/>
                    <a:gd name="connsiteX1-423" fmla="*/ 733759 w 3493095"/>
                    <a:gd name="connsiteY1-424" fmla="*/ 467957 h 2944739"/>
                    <a:gd name="connsiteX2-425" fmla="*/ 206634 w 3493095"/>
                    <a:gd name="connsiteY2-426" fmla="*/ 1145689 h 2944739"/>
                    <a:gd name="connsiteX3-427" fmla="*/ 298074 w 3493095"/>
                    <a:gd name="connsiteY3-428" fmla="*/ 1936376 h 2944739"/>
                    <a:gd name="connsiteX4-429" fmla="*/ 792926 w 3493095"/>
                    <a:gd name="connsiteY4-430" fmla="*/ 2630244 h 2944739"/>
                    <a:gd name="connsiteX5-431" fmla="*/ 1449142 w 3493095"/>
                    <a:gd name="connsiteY5-432" fmla="*/ 2899186 h 2944739"/>
                    <a:gd name="connsiteX6-433" fmla="*/ 2175283 w 3493095"/>
                    <a:gd name="connsiteY6-434" fmla="*/ 2904564 h 2944739"/>
                    <a:gd name="connsiteX7-435" fmla="*/ 3111199 w 3493095"/>
                    <a:gd name="connsiteY7-436" fmla="*/ 2775473 h 2944739"/>
                    <a:gd name="connsiteX8-437" fmla="*/ 3251048 w 3493095"/>
                    <a:gd name="connsiteY8-438" fmla="*/ 2366682 h 2944739"/>
                    <a:gd name="connsiteX9-439" fmla="*/ 3493095 w 3493095"/>
                    <a:gd name="connsiteY9-440" fmla="*/ 1715844 h 2944739"/>
                    <a:gd name="connsiteX10-441" fmla="*/ 3294079 w 3493095"/>
                    <a:gd name="connsiteY10-442" fmla="*/ 1226371 h 2944739"/>
                    <a:gd name="connsiteX11-443" fmla="*/ 3164987 w 3493095"/>
                    <a:gd name="connsiteY11-444" fmla="*/ 365760 h 2944739"/>
                    <a:gd name="connsiteX12-445" fmla="*/ 2562559 w 3493095"/>
                    <a:gd name="connsiteY12-446" fmla="*/ 0 h 2944739"/>
                    <a:gd name="connsiteX13-447" fmla="*/ 1594370 w 3493095"/>
                    <a:gd name="connsiteY13-448" fmla="*/ 102197 h 2944739"/>
                    <a:gd name="connsiteX0-449" fmla="*/ 1594370 w 3493095"/>
                    <a:gd name="connsiteY0-450" fmla="*/ 102197 h 2944739"/>
                    <a:gd name="connsiteX1-451" fmla="*/ 733759 w 3493095"/>
                    <a:gd name="connsiteY1-452" fmla="*/ 467957 h 2944739"/>
                    <a:gd name="connsiteX2-453" fmla="*/ 206634 w 3493095"/>
                    <a:gd name="connsiteY2-454" fmla="*/ 1145689 h 2944739"/>
                    <a:gd name="connsiteX3-455" fmla="*/ 298074 w 3493095"/>
                    <a:gd name="connsiteY3-456" fmla="*/ 1936376 h 2944739"/>
                    <a:gd name="connsiteX4-457" fmla="*/ 792926 w 3493095"/>
                    <a:gd name="connsiteY4-458" fmla="*/ 2630244 h 2944739"/>
                    <a:gd name="connsiteX5-459" fmla="*/ 1449142 w 3493095"/>
                    <a:gd name="connsiteY5-460" fmla="*/ 2899186 h 2944739"/>
                    <a:gd name="connsiteX6-461" fmla="*/ 2175283 w 3493095"/>
                    <a:gd name="connsiteY6-462" fmla="*/ 2904564 h 2944739"/>
                    <a:gd name="connsiteX7-463" fmla="*/ 3111199 w 3493095"/>
                    <a:gd name="connsiteY7-464" fmla="*/ 2775473 h 2944739"/>
                    <a:gd name="connsiteX8-465" fmla="*/ 3251048 w 3493095"/>
                    <a:gd name="connsiteY8-466" fmla="*/ 2366682 h 2944739"/>
                    <a:gd name="connsiteX9-467" fmla="*/ 3493095 w 3493095"/>
                    <a:gd name="connsiteY9-468" fmla="*/ 1715844 h 2944739"/>
                    <a:gd name="connsiteX10-469" fmla="*/ 3294079 w 3493095"/>
                    <a:gd name="connsiteY10-470" fmla="*/ 1226371 h 2944739"/>
                    <a:gd name="connsiteX11-471" fmla="*/ 3164987 w 3493095"/>
                    <a:gd name="connsiteY11-472" fmla="*/ 365760 h 2944739"/>
                    <a:gd name="connsiteX12-473" fmla="*/ 2562559 w 3493095"/>
                    <a:gd name="connsiteY12-474" fmla="*/ 0 h 2944739"/>
                    <a:gd name="connsiteX13-475" fmla="*/ 1594370 w 3493095"/>
                    <a:gd name="connsiteY13-476" fmla="*/ 102197 h 2944739"/>
                    <a:gd name="connsiteX0-477" fmla="*/ 1594370 w 3493095"/>
                    <a:gd name="connsiteY0-478" fmla="*/ 102197 h 2978989"/>
                    <a:gd name="connsiteX1-479" fmla="*/ 733759 w 3493095"/>
                    <a:gd name="connsiteY1-480" fmla="*/ 467957 h 2978989"/>
                    <a:gd name="connsiteX2-481" fmla="*/ 206634 w 3493095"/>
                    <a:gd name="connsiteY2-482" fmla="*/ 1145689 h 2978989"/>
                    <a:gd name="connsiteX3-483" fmla="*/ 298074 w 3493095"/>
                    <a:gd name="connsiteY3-484" fmla="*/ 1936376 h 2978989"/>
                    <a:gd name="connsiteX4-485" fmla="*/ 792926 w 3493095"/>
                    <a:gd name="connsiteY4-486" fmla="*/ 2630244 h 2978989"/>
                    <a:gd name="connsiteX5-487" fmla="*/ 1449142 w 3493095"/>
                    <a:gd name="connsiteY5-488" fmla="*/ 2899186 h 2978989"/>
                    <a:gd name="connsiteX6-489" fmla="*/ 2175283 w 3493095"/>
                    <a:gd name="connsiteY6-490" fmla="*/ 2904564 h 2978989"/>
                    <a:gd name="connsiteX7-491" fmla="*/ 3111199 w 3493095"/>
                    <a:gd name="connsiteY7-492" fmla="*/ 2775473 h 2978989"/>
                    <a:gd name="connsiteX8-493" fmla="*/ 3251048 w 3493095"/>
                    <a:gd name="connsiteY8-494" fmla="*/ 2366682 h 2978989"/>
                    <a:gd name="connsiteX9-495" fmla="*/ 3493095 w 3493095"/>
                    <a:gd name="connsiteY9-496" fmla="*/ 1715844 h 2978989"/>
                    <a:gd name="connsiteX10-497" fmla="*/ 3294079 w 3493095"/>
                    <a:gd name="connsiteY10-498" fmla="*/ 1226371 h 2978989"/>
                    <a:gd name="connsiteX11-499" fmla="*/ 3164987 w 3493095"/>
                    <a:gd name="connsiteY11-500" fmla="*/ 365760 h 2978989"/>
                    <a:gd name="connsiteX12-501" fmla="*/ 2562559 w 3493095"/>
                    <a:gd name="connsiteY12-502" fmla="*/ 0 h 2978989"/>
                    <a:gd name="connsiteX13-503" fmla="*/ 1594370 w 3493095"/>
                    <a:gd name="connsiteY13-504" fmla="*/ 102197 h 2978989"/>
                    <a:gd name="connsiteX0-505" fmla="*/ 1594370 w 3493095"/>
                    <a:gd name="connsiteY0-506" fmla="*/ 102197 h 3001392"/>
                    <a:gd name="connsiteX1-507" fmla="*/ 733759 w 3493095"/>
                    <a:gd name="connsiteY1-508" fmla="*/ 467957 h 3001392"/>
                    <a:gd name="connsiteX2-509" fmla="*/ 206634 w 3493095"/>
                    <a:gd name="connsiteY2-510" fmla="*/ 1145689 h 3001392"/>
                    <a:gd name="connsiteX3-511" fmla="*/ 298074 w 3493095"/>
                    <a:gd name="connsiteY3-512" fmla="*/ 1936376 h 3001392"/>
                    <a:gd name="connsiteX4-513" fmla="*/ 792926 w 3493095"/>
                    <a:gd name="connsiteY4-514" fmla="*/ 2630244 h 3001392"/>
                    <a:gd name="connsiteX5-515" fmla="*/ 1449142 w 3493095"/>
                    <a:gd name="connsiteY5-516" fmla="*/ 2899186 h 3001392"/>
                    <a:gd name="connsiteX6-517" fmla="*/ 2175283 w 3493095"/>
                    <a:gd name="connsiteY6-518" fmla="*/ 2904564 h 3001392"/>
                    <a:gd name="connsiteX7-519" fmla="*/ 3111199 w 3493095"/>
                    <a:gd name="connsiteY7-520" fmla="*/ 2775473 h 3001392"/>
                    <a:gd name="connsiteX8-521" fmla="*/ 3251048 w 3493095"/>
                    <a:gd name="connsiteY8-522" fmla="*/ 2366682 h 3001392"/>
                    <a:gd name="connsiteX9-523" fmla="*/ 3493095 w 3493095"/>
                    <a:gd name="connsiteY9-524" fmla="*/ 1715844 h 3001392"/>
                    <a:gd name="connsiteX10-525" fmla="*/ 3294079 w 3493095"/>
                    <a:gd name="connsiteY10-526" fmla="*/ 1226371 h 3001392"/>
                    <a:gd name="connsiteX11-527" fmla="*/ 3164987 w 3493095"/>
                    <a:gd name="connsiteY11-528" fmla="*/ 365760 h 3001392"/>
                    <a:gd name="connsiteX12-529" fmla="*/ 2562559 w 3493095"/>
                    <a:gd name="connsiteY12-530" fmla="*/ 0 h 3001392"/>
                    <a:gd name="connsiteX13-531" fmla="*/ 1594370 w 3493095"/>
                    <a:gd name="connsiteY13-532" fmla="*/ 102197 h 3001392"/>
                    <a:gd name="connsiteX0-533" fmla="*/ 1594370 w 3493095"/>
                    <a:gd name="connsiteY0-534" fmla="*/ 102197 h 3008676"/>
                    <a:gd name="connsiteX1-535" fmla="*/ 733759 w 3493095"/>
                    <a:gd name="connsiteY1-536" fmla="*/ 467957 h 3008676"/>
                    <a:gd name="connsiteX2-537" fmla="*/ 206634 w 3493095"/>
                    <a:gd name="connsiteY2-538" fmla="*/ 1145689 h 3008676"/>
                    <a:gd name="connsiteX3-539" fmla="*/ 298074 w 3493095"/>
                    <a:gd name="connsiteY3-540" fmla="*/ 1936376 h 3008676"/>
                    <a:gd name="connsiteX4-541" fmla="*/ 792926 w 3493095"/>
                    <a:gd name="connsiteY4-542" fmla="*/ 2630244 h 3008676"/>
                    <a:gd name="connsiteX5-543" fmla="*/ 1449142 w 3493095"/>
                    <a:gd name="connsiteY5-544" fmla="*/ 2899186 h 3008676"/>
                    <a:gd name="connsiteX6-545" fmla="*/ 2175283 w 3493095"/>
                    <a:gd name="connsiteY6-546" fmla="*/ 2904564 h 3008676"/>
                    <a:gd name="connsiteX7-547" fmla="*/ 3154230 w 3493095"/>
                    <a:gd name="connsiteY7-548" fmla="*/ 2802367 h 3008676"/>
                    <a:gd name="connsiteX8-549" fmla="*/ 3251048 w 3493095"/>
                    <a:gd name="connsiteY8-550" fmla="*/ 2366682 h 3008676"/>
                    <a:gd name="connsiteX9-551" fmla="*/ 3493095 w 3493095"/>
                    <a:gd name="connsiteY9-552" fmla="*/ 1715844 h 3008676"/>
                    <a:gd name="connsiteX10-553" fmla="*/ 3294079 w 3493095"/>
                    <a:gd name="connsiteY10-554" fmla="*/ 1226371 h 3008676"/>
                    <a:gd name="connsiteX11-555" fmla="*/ 3164987 w 3493095"/>
                    <a:gd name="connsiteY11-556" fmla="*/ 365760 h 3008676"/>
                    <a:gd name="connsiteX12-557" fmla="*/ 2562559 w 3493095"/>
                    <a:gd name="connsiteY12-558" fmla="*/ 0 h 3008676"/>
                    <a:gd name="connsiteX13-559" fmla="*/ 1594370 w 3493095"/>
                    <a:gd name="connsiteY13-560" fmla="*/ 102197 h 3008676"/>
                    <a:gd name="connsiteX0-561" fmla="*/ 1594370 w 3493095"/>
                    <a:gd name="connsiteY0-562" fmla="*/ 102197 h 3008676"/>
                    <a:gd name="connsiteX1-563" fmla="*/ 733759 w 3493095"/>
                    <a:gd name="connsiteY1-564" fmla="*/ 467957 h 3008676"/>
                    <a:gd name="connsiteX2-565" fmla="*/ 206634 w 3493095"/>
                    <a:gd name="connsiteY2-566" fmla="*/ 1145689 h 3008676"/>
                    <a:gd name="connsiteX3-567" fmla="*/ 298074 w 3493095"/>
                    <a:gd name="connsiteY3-568" fmla="*/ 1936376 h 3008676"/>
                    <a:gd name="connsiteX4-569" fmla="*/ 792926 w 3493095"/>
                    <a:gd name="connsiteY4-570" fmla="*/ 2630244 h 3008676"/>
                    <a:gd name="connsiteX5-571" fmla="*/ 1449142 w 3493095"/>
                    <a:gd name="connsiteY5-572" fmla="*/ 2899186 h 3008676"/>
                    <a:gd name="connsiteX6-573" fmla="*/ 2175283 w 3493095"/>
                    <a:gd name="connsiteY6-574" fmla="*/ 2904564 h 3008676"/>
                    <a:gd name="connsiteX7-575" fmla="*/ 3154230 w 3493095"/>
                    <a:gd name="connsiteY7-576" fmla="*/ 2802367 h 3008676"/>
                    <a:gd name="connsiteX8-577" fmla="*/ 3272563 w 3493095"/>
                    <a:gd name="connsiteY8-578" fmla="*/ 2237590 h 3008676"/>
                    <a:gd name="connsiteX9-579" fmla="*/ 3493095 w 3493095"/>
                    <a:gd name="connsiteY9-580" fmla="*/ 1715844 h 3008676"/>
                    <a:gd name="connsiteX10-581" fmla="*/ 3294079 w 3493095"/>
                    <a:gd name="connsiteY10-582" fmla="*/ 1226371 h 3008676"/>
                    <a:gd name="connsiteX11-583" fmla="*/ 3164987 w 3493095"/>
                    <a:gd name="connsiteY11-584" fmla="*/ 365760 h 3008676"/>
                    <a:gd name="connsiteX12-585" fmla="*/ 2562559 w 3493095"/>
                    <a:gd name="connsiteY12-586" fmla="*/ 0 h 3008676"/>
                    <a:gd name="connsiteX13-587" fmla="*/ 1594370 w 3493095"/>
                    <a:gd name="connsiteY13-588" fmla="*/ 102197 h 3008676"/>
                    <a:gd name="connsiteX0-589" fmla="*/ 1594370 w 3493095"/>
                    <a:gd name="connsiteY0-590" fmla="*/ 102197 h 3001392"/>
                    <a:gd name="connsiteX1-591" fmla="*/ 733759 w 3493095"/>
                    <a:gd name="connsiteY1-592" fmla="*/ 467957 h 3001392"/>
                    <a:gd name="connsiteX2-593" fmla="*/ 206634 w 3493095"/>
                    <a:gd name="connsiteY2-594" fmla="*/ 1145689 h 3001392"/>
                    <a:gd name="connsiteX3-595" fmla="*/ 298074 w 3493095"/>
                    <a:gd name="connsiteY3-596" fmla="*/ 1936376 h 3001392"/>
                    <a:gd name="connsiteX4-597" fmla="*/ 792926 w 3493095"/>
                    <a:gd name="connsiteY4-598" fmla="*/ 2630244 h 3001392"/>
                    <a:gd name="connsiteX5-599" fmla="*/ 1449142 w 3493095"/>
                    <a:gd name="connsiteY5-600" fmla="*/ 2899186 h 3001392"/>
                    <a:gd name="connsiteX6-601" fmla="*/ 2175283 w 3493095"/>
                    <a:gd name="connsiteY6-602" fmla="*/ 2904564 h 3001392"/>
                    <a:gd name="connsiteX7-603" fmla="*/ 3245670 w 3493095"/>
                    <a:gd name="connsiteY7-604" fmla="*/ 2775473 h 3001392"/>
                    <a:gd name="connsiteX8-605" fmla="*/ 3272563 w 3493095"/>
                    <a:gd name="connsiteY8-606" fmla="*/ 2237590 h 3001392"/>
                    <a:gd name="connsiteX9-607" fmla="*/ 3493095 w 3493095"/>
                    <a:gd name="connsiteY9-608" fmla="*/ 1715844 h 3001392"/>
                    <a:gd name="connsiteX10-609" fmla="*/ 3294079 w 3493095"/>
                    <a:gd name="connsiteY10-610" fmla="*/ 1226371 h 3001392"/>
                    <a:gd name="connsiteX11-611" fmla="*/ 3164987 w 3493095"/>
                    <a:gd name="connsiteY11-612" fmla="*/ 365760 h 3001392"/>
                    <a:gd name="connsiteX12-613" fmla="*/ 2562559 w 3493095"/>
                    <a:gd name="connsiteY12-614" fmla="*/ 0 h 3001392"/>
                    <a:gd name="connsiteX13-615" fmla="*/ 1594370 w 3493095"/>
                    <a:gd name="connsiteY13-616" fmla="*/ 102197 h 3001392"/>
                    <a:gd name="connsiteX0-617" fmla="*/ 1594370 w 3493095"/>
                    <a:gd name="connsiteY0-618" fmla="*/ 102197 h 3001392"/>
                    <a:gd name="connsiteX1-619" fmla="*/ 733759 w 3493095"/>
                    <a:gd name="connsiteY1-620" fmla="*/ 467957 h 3001392"/>
                    <a:gd name="connsiteX2-621" fmla="*/ 206634 w 3493095"/>
                    <a:gd name="connsiteY2-622" fmla="*/ 1145689 h 3001392"/>
                    <a:gd name="connsiteX3-623" fmla="*/ 298074 w 3493095"/>
                    <a:gd name="connsiteY3-624" fmla="*/ 1936376 h 3001392"/>
                    <a:gd name="connsiteX4-625" fmla="*/ 792926 w 3493095"/>
                    <a:gd name="connsiteY4-626" fmla="*/ 2630244 h 3001392"/>
                    <a:gd name="connsiteX5-627" fmla="*/ 1449142 w 3493095"/>
                    <a:gd name="connsiteY5-628" fmla="*/ 2899186 h 3001392"/>
                    <a:gd name="connsiteX6-629" fmla="*/ 2175283 w 3493095"/>
                    <a:gd name="connsiteY6-630" fmla="*/ 2904564 h 3001392"/>
                    <a:gd name="connsiteX7-631" fmla="*/ 3245670 w 3493095"/>
                    <a:gd name="connsiteY7-632" fmla="*/ 2775473 h 3001392"/>
                    <a:gd name="connsiteX8-633" fmla="*/ 3272563 w 3493095"/>
                    <a:gd name="connsiteY8-634" fmla="*/ 2237590 h 3001392"/>
                    <a:gd name="connsiteX9-635" fmla="*/ 3493095 w 3493095"/>
                    <a:gd name="connsiteY9-636" fmla="*/ 1715844 h 3001392"/>
                    <a:gd name="connsiteX10-637" fmla="*/ 3294079 w 3493095"/>
                    <a:gd name="connsiteY10-638" fmla="*/ 1226371 h 3001392"/>
                    <a:gd name="connsiteX11-639" fmla="*/ 3164987 w 3493095"/>
                    <a:gd name="connsiteY11-640" fmla="*/ 365760 h 3001392"/>
                    <a:gd name="connsiteX12-641" fmla="*/ 2562559 w 3493095"/>
                    <a:gd name="connsiteY12-642" fmla="*/ 0 h 3001392"/>
                    <a:gd name="connsiteX13-643" fmla="*/ 1594370 w 3493095"/>
                    <a:gd name="connsiteY13-644" fmla="*/ 102197 h 3001392"/>
                    <a:gd name="connsiteX0-645" fmla="*/ 1594370 w 3493095"/>
                    <a:gd name="connsiteY0-646" fmla="*/ 102197 h 3001392"/>
                    <a:gd name="connsiteX1-647" fmla="*/ 733759 w 3493095"/>
                    <a:gd name="connsiteY1-648" fmla="*/ 467957 h 3001392"/>
                    <a:gd name="connsiteX2-649" fmla="*/ 206634 w 3493095"/>
                    <a:gd name="connsiteY2-650" fmla="*/ 1145689 h 3001392"/>
                    <a:gd name="connsiteX3-651" fmla="*/ 298074 w 3493095"/>
                    <a:gd name="connsiteY3-652" fmla="*/ 1936376 h 3001392"/>
                    <a:gd name="connsiteX4-653" fmla="*/ 792926 w 3493095"/>
                    <a:gd name="connsiteY4-654" fmla="*/ 2630244 h 3001392"/>
                    <a:gd name="connsiteX5-655" fmla="*/ 1449142 w 3493095"/>
                    <a:gd name="connsiteY5-656" fmla="*/ 2899186 h 3001392"/>
                    <a:gd name="connsiteX6-657" fmla="*/ 2175283 w 3493095"/>
                    <a:gd name="connsiteY6-658" fmla="*/ 2904564 h 3001392"/>
                    <a:gd name="connsiteX7-659" fmla="*/ 3245670 w 3493095"/>
                    <a:gd name="connsiteY7-660" fmla="*/ 2775473 h 3001392"/>
                    <a:gd name="connsiteX8-661" fmla="*/ 3267184 w 3493095"/>
                    <a:gd name="connsiteY8-662" fmla="*/ 2205318 h 3001392"/>
                    <a:gd name="connsiteX9-663" fmla="*/ 3493095 w 3493095"/>
                    <a:gd name="connsiteY9-664" fmla="*/ 1715844 h 3001392"/>
                    <a:gd name="connsiteX10-665" fmla="*/ 3294079 w 3493095"/>
                    <a:gd name="connsiteY10-666" fmla="*/ 1226371 h 3001392"/>
                    <a:gd name="connsiteX11-667" fmla="*/ 3164987 w 3493095"/>
                    <a:gd name="connsiteY11-668" fmla="*/ 365760 h 3001392"/>
                    <a:gd name="connsiteX12-669" fmla="*/ 2562559 w 3493095"/>
                    <a:gd name="connsiteY12-670" fmla="*/ 0 h 3001392"/>
                    <a:gd name="connsiteX13-671" fmla="*/ 1594370 w 3493095"/>
                    <a:gd name="connsiteY13-672" fmla="*/ 102197 h 3001392"/>
                    <a:gd name="connsiteX0-673" fmla="*/ 1594370 w 3493095"/>
                    <a:gd name="connsiteY0-674" fmla="*/ 102197 h 3001392"/>
                    <a:gd name="connsiteX1-675" fmla="*/ 733759 w 3493095"/>
                    <a:gd name="connsiteY1-676" fmla="*/ 467957 h 3001392"/>
                    <a:gd name="connsiteX2-677" fmla="*/ 206634 w 3493095"/>
                    <a:gd name="connsiteY2-678" fmla="*/ 1145689 h 3001392"/>
                    <a:gd name="connsiteX3-679" fmla="*/ 298074 w 3493095"/>
                    <a:gd name="connsiteY3-680" fmla="*/ 1936376 h 3001392"/>
                    <a:gd name="connsiteX4-681" fmla="*/ 792926 w 3493095"/>
                    <a:gd name="connsiteY4-682" fmla="*/ 2630244 h 3001392"/>
                    <a:gd name="connsiteX5-683" fmla="*/ 1449142 w 3493095"/>
                    <a:gd name="connsiteY5-684" fmla="*/ 2899186 h 3001392"/>
                    <a:gd name="connsiteX6-685" fmla="*/ 2175283 w 3493095"/>
                    <a:gd name="connsiteY6-686" fmla="*/ 2904564 h 3001392"/>
                    <a:gd name="connsiteX7-687" fmla="*/ 3245670 w 3493095"/>
                    <a:gd name="connsiteY7-688" fmla="*/ 2775473 h 3001392"/>
                    <a:gd name="connsiteX8-689" fmla="*/ 3267184 w 3493095"/>
                    <a:gd name="connsiteY8-690" fmla="*/ 2205318 h 3001392"/>
                    <a:gd name="connsiteX9-691" fmla="*/ 3493095 w 3493095"/>
                    <a:gd name="connsiteY9-692" fmla="*/ 1715844 h 3001392"/>
                    <a:gd name="connsiteX10-693" fmla="*/ 3294079 w 3493095"/>
                    <a:gd name="connsiteY10-694" fmla="*/ 1226371 h 3001392"/>
                    <a:gd name="connsiteX11-695" fmla="*/ 3164987 w 3493095"/>
                    <a:gd name="connsiteY11-696" fmla="*/ 365760 h 3001392"/>
                    <a:gd name="connsiteX12-697" fmla="*/ 2562559 w 3493095"/>
                    <a:gd name="connsiteY12-698" fmla="*/ 0 h 3001392"/>
                    <a:gd name="connsiteX13-699" fmla="*/ 1594370 w 3493095"/>
                    <a:gd name="connsiteY13-700" fmla="*/ 102197 h 3001392"/>
                    <a:gd name="connsiteX0-701" fmla="*/ 1594370 w 3493095"/>
                    <a:gd name="connsiteY0-702" fmla="*/ 102197 h 3001392"/>
                    <a:gd name="connsiteX1-703" fmla="*/ 733759 w 3493095"/>
                    <a:gd name="connsiteY1-704" fmla="*/ 467957 h 3001392"/>
                    <a:gd name="connsiteX2-705" fmla="*/ 206634 w 3493095"/>
                    <a:gd name="connsiteY2-706" fmla="*/ 1145689 h 3001392"/>
                    <a:gd name="connsiteX3-707" fmla="*/ 298074 w 3493095"/>
                    <a:gd name="connsiteY3-708" fmla="*/ 1936376 h 3001392"/>
                    <a:gd name="connsiteX4-709" fmla="*/ 792926 w 3493095"/>
                    <a:gd name="connsiteY4-710" fmla="*/ 2630244 h 3001392"/>
                    <a:gd name="connsiteX5-711" fmla="*/ 1449142 w 3493095"/>
                    <a:gd name="connsiteY5-712" fmla="*/ 2899186 h 3001392"/>
                    <a:gd name="connsiteX6-713" fmla="*/ 2175283 w 3493095"/>
                    <a:gd name="connsiteY6-714" fmla="*/ 2904564 h 3001392"/>
                    <a:gd name="connsiteX7-715" fmla="*/ 3245670 w 3493095"/>
                    <a:gd name="connsiteY7-716" fmla="*/ 2775473 h 3001392"/>
                    <a:gd name="connsiteX8-717" fmla="*/ 3267184 w 3493095"/>
                    <a:gd name="connsiteY8-718" fmla="*/ 2205318 h 3001392"/>
                    <a:gd name="connsiteX9-719" fmla="*/ 3493095 w 3493095"/>
                    <a:gd name="connsiteY9-720" fmla="*/ 1715844 h 3001392"/>
                    <a:gd name="connsiteX10-721" fmla="*/ 3294079 w 3493095"/>
                    <a:gd name="connsiteY10-722" fmla="*/ 1226371 h 3001392"/>
                    <a:gd name="connsiteX11-723" fmla="*/ 3164987 w 3493095"/>
                    <a:gd name="connsiteY11-724" fmla="*/ 365760 h 3001392"/>
                    <a:gd name="connsiteX12-725" fmla="*/ 2562559 w 3493095"/>
                    <a:gd name="connsiteY12-726" fmla="*/ 0 h 3001392"/>
                    <a:gd name="connsiteX13-727" fmla="*/ 1594370 w 3493095"/>
                    <a:gd name="connsiteY13-728" fmla="*/ 102197 h 3001392"/>
                    <a:gd name="connsiteX0-729" fmla="*/ 1594370 w 3493095"/>
                    <a:gd name="connsiteY0-730" fmla="*/ 102197 h 3001392"/>
                    <a:gd name="connsiteX1-731" fmla="*/ 733759 w 3493095"/>
                    <a:gd name="connsiteY1-732" fmla="*/ 467957 h 3001392"/>
                    <a:gd name="connsiteX2-733" fmla="*/ 206634 w 3493095"/>
                    <a:gd name="connsiteY2-734" fmla="*/ 1145689 h 3001392"/>
                    <a:gd name="connsiteX3-735" fmla="*/ 298074 w 3493095"/>
                    <a:gd name="connsiteY3-736" fmla="*/ 1936376 h 3001392"/>
                    <a:gd name="connsiteX4-737" fmla="*/ 792926 w 3493095"/>
                    <a:gd name="connsiteY4-738" fmla="*/ 2630244 h 3001392"/>
                    <a:gd name="connsiteX5-739" fmla="*/ 1449142 w 3493095"/>
                    <a:gd name="connsiteY5-740" fmla="*/ 2899186 h 3001392"/>
                    <a:gd name="connsiteX6-741" fmla="*/ 2175283 w 3493095"/>
                    <a:gd name="connsiteY6-742" fmla="*/ 2904564 h 3001392"/>
                    <a:gd name="connsiteX7-743" fmla="*/ 3245670 w 3493095"/>
                    <a:gd name="connsiteY7-744" fmla="*/ 2775473 h 3001392"/>
                    <a:gd name="connsiteX8-745" fmla="*/ 3267184 w 3493095"/>
                    <a:gd name="connsiteY8-746" fmla="*/ 2205318 h 3001392"/>
                    <a:gd name="connsiteX9-747" fmla="*/ 3493095 w 3493095"/>
                    <a:gd name="connsiteY9-748" fmla="*/ 1715844 h 3001392"/>
                    <a:gd name="connsiteX10-749" fmla="*/ 3294079 w 3493095"/>
                    <a:gd name="connsiteY10-750" fmla="*/ 1226371 h 3001392"/>
                    <a:gd name="connsiteX11-751" fmla="*/ 3164987 w 3493095"/>
                    <a:gd name="connsiteY11-752" fmla="*/ 365760 h 3001392"/>
                    <a:gd name="connsiteX12-753" fmla="*/ 2562559 w 3493095"/>
                    <a:gd name="connsiteY12-754" fmla="*/ 0 h 3001392"/>
                    <a:gd name="connsiteX13-755" fmla="*/ 1594370 w 3493095"/>
                    <a:gd name="connsiteY13-756" fmla="*/ 102197 h 3001392"/>
                    <a:gd name="connsiteX0-757" fmla="*/ 1594370 w 3493095"/>
                    <a:gd name="connsiteY0-758" fmla="*/ 102197 h 3001392"/>
                    <a:gd name="connsiteX1-759" fmla="*/ 733759 w 3493095"/>
                    <a:gd name="connsiteY1-760" fmla="*/ 467957 h 3001392"/>
                    <a:gd name="connsiteX2-761" fmla="*/ 206634 w 3493095"/>
                    <a:gd name="connsiteY2-762" fmla="*/ 1145689 h 3001392"/>
                    <a:gd name="connsiteX3-763" fmla="*/ 298074 w 3493095"/>
                    <a:gd name="connsiteY3-764" fmla="*/ 1936376 h 3001392"/>
                    <a:gd name="connsiteX4-765" fmla="*/ 792926 w 3493095"/>
                    <a:gd name="connsiteY4-766" fmla="*/ 2630244 h 3001392"/>
                    <a:gd name="connsiteX5-767" fmla="*/ 1449142 w 3493095"/>
                    <a:gd name="connsiteY5-768" fmla="*/ 2899186 h 3001392"/>
                    <a:gd name="connsiteX6-769" fmla="*/ 2175283 w 3493095"/>
                    <a:gd name="connsiteY6-770" fmla="*/ 2904564 h 3001392"/>
                    <a:gd name="connsiteX7-771" fmla="*/ 3245670 w 3493095"/>
                    <a:gd name="connsiteY7-772" fmla="*/ 2775473 h 3001392"/>
                    <a:gd name="connsiteX8-773" fmla="*/ 3267184 w 3493095"/>
                    <a:gd name="connsiteY8-774" fmla="*/ 2205318 h 3001392"/>
                    <a:gd name="connsiteX9-775" fmla="*/ 3493095 w 3493095"/>
                    <a:gd name="connsiteY9-776" fmla="*/ 1715844 h 3001392"/>
                    <a:gd name="connsiteX10-777" fmla="*/ 3294079 w 3493095"/>
                    <a:gd name="connsiteY10-778" fmla="*/ 1226371 h 3001392"/>
                    <a:gd name="connsiteX11-779" fmla="*/ 3164987 w 3493095"/>
                    <a:gd name="connsiteY11-780" fmla="*/ 365760 h 3001392"/>
                    <a:gd name="connsiteX12-781" fmla="*/ 2562559 w 3493095"/>
                    <a:gd name="connsiteY12-782" fmla="*/ 0 h 3001392"/>
                    <a:gd name="connsiteX13-783" fmla="*/ 1594370 w 3493095"/>
                    <a:gd name="connsiteY13-784" fmla="*/ 102197 h 3001392"/>
                    <a:gd name="connsiteX0-785" fmla="*/ 1594370 w 3493095"/>
                    <a:gd name="connsiteY0-786" fmla="*/ 102197 h 3001392"/>
                    <a:gd name="connsiteX1-787" fmla="*/ 733759 w 3493095"/>
                    <a:gd name="connsiteY1-788" fmla="*/ 467957 h 3001392"/>
                    <a:gd name="connsiteX2-789" fmla="*/ 206634 w 3493095"/>
                    <a:gd name="connsiteY2-790" fmla="*/ 1145689 h 3001392"/>
                    <a:gd name="connsiteX3-791" fmla="*/ 298074 w 3493095"/>
                    <a:gd name="connsiteY3-792" fmla="*/ 1936376 h 3001392"/>
                    <a:gd name="connsiteX4-793" fmla="*/ 792926 w 3493095"/>
                    <a:gd name="connsiteY4-794" fmla="*/ 2630244 h 3001392"/>
                    <a:gd name="connsiteX5-795" fmla="*/ 1449142 w 3493095"/>
                    <a:gd name="connsiteY5-796" fmla="*/ 2899186 h 3001392"/>
                    <a:gd name="connsiteX6-797" fmla="*/ 2175283 w 3493095"/>
                    <a:gd name="connsiteY6-798" fmla="*/ 2904564 h 3001392"/>
                    <a:gd name="connsiteX7-799" fmla="*/ 3245670 w 3493095"/>
                    <a:gd name="connsiteY7-800" fmla="*/ 2775473 h 3001392"/>
                    <a:gd name="connsiteX8-801" fmla="*/ 3267184 w 3493095"/>
                    <a:gd name="connsiteY8-802" fmla="*/ 2205318 h 3001392"/>
                    <a:gd name="connsiteX9-803" fmla="*/ 3493095 w 3493095"/>
                    <a:gd name="connsiteY9-804" fmla="*/ 1715844 h 3001392"/>
                    <a:gd name="connsiteX10-805" fmla="*/ 3294079 w 3493095"/>
                    <a:gd name="connsiteY10-806" fmla="*/ 1226371 h 3001392"/>
                    <a:gd name="connsiteX11-807" fmla="*/ 3164987 w 3493095"/>
                    <a:gd name="connsiteY11-808" fmla="*/ 365760 h 3001392"/>
                    <a:gd name="connsiteX12-809" fmla="*/ 2562559 w 3493095"/>
                    <a:gd name="connsiteY12-810" fmla="*/ 0 h 3001392"/>
                    <a:gd name="connsiteX13-811" fmla="*/ 1594370 w 3493095"/>
                    <a:gd name="connsiteY13-812" fmla="*/ 102197 h 3001392"/>
                    <a:gd name="connsiteX0-813" fmla="*/ 1594370 w 3493095"/>
                    <a:gd name="connsiteY0-814" fmla="*/ 102197 h 3001392"/>
                    <a:gd name="connsiteX1-815" fmla="*/ 733759 w 3493095"/>
                    <a:gd name="connsiteY1-816" fmla="*/ 467957 h 3001392"/>
                    <a:gd name="connsiteX2-817" fmla="*/ 206634 w 3493095"/>
                    <a:gd name="connsiteY2-818" fmla="*/ 1145689 h 3001392"/>
                    <a:gd name="connsiteX3-819" fmla="*/ 298074 w 3493095"/>
                    <a:gd name="connsiteY3-820" fmla="*/ 1936376 h 3001392"/>
                    <a:gd name="connsiteX4-821" fmla="*/ 792926 w 3493095"/>
                    <a:gd name="connsiteY4-822" fmla="*/ 2630244 h 3001392"/>
                    <a:gd name="connsiteX5-823" fmla="*/ 1449142 w 3493095"/>
                    <a:gd name="connsiteY5-824" fmla="*/ 2899186 h 3001392"/>
                    <a:gd name="connsiteX6-825" fmla="*/ 2175283 w 3493095"/>
                    <a:gd name="connsiteY6-826" fmla="*/ 2904564 h 3001392"/>
                    <a:gd name="connsiteX7-827" fmla="*/ 3245670 w 3493095"/>
                    <a:gd name="connsiteY7-828" fmla="*/ 2775473 h 3001392"/>
                    <a:gd name="connsiteX8-829" fmla="*/ 3267184 w 3493095"/>
                    <a:gd name="connsiteY8-830" fmla="*/ 2205318 h 3001392"/>
                    <a:gd name="connsiteX9-831" fmla="*/ 3493095 w 3493095"/>
                    <a:gd name="connsiteY9-832" fmla="*/ 1715844 h 3001392"/>
                    <a:gd name="connsiteX10-833" fmla="*/ 3294079 w 3493095"/>
                    <a:gd name="connsiteY10-834" fmla="*/ 1226371 h 3001392"/>
                    <a:gd name="connsiteX11-835" fmla="*/ 3164987 w 3493095"/>
                    <a:gd name="connsiteY11-836" fmla="*/ 365760 h 3001392"/>
                    <a:gd name="connsiteX12-837" fmla="*/ 2562559 w 3493095"/>
                    <a:gd name="connsiteY12-838" fmla="*/ 0 h 3001392"/>
                    <a:gd name="connsiteX13-839" fmla="*/ 1594370 w 3493095"/>
                    <a:gd name="connsiteY13-840" fmla="*/ 102197 h 3001392"/>
                    <a:gd name="connsiteX0-841" fmla="*/ 1594370 w 3493095"/>
                    <a:gd name="connsiteY0-842" fmla="*/ 135724 h 3034919"/>
                    <a:gd name="connsiteX1-843" fmla="*/ 733759 w 3493095"/>
                    <a:gd name="connsiteY1-844" fmla="*/ 501484 h 3034919"/>
                    <a:gd name="connsiteX2-845" fmla="*/ 206634 w 3493095"/>
                    <a:gd name="connsiteY2-846" fmla="*/ 1179216 h 3034919"/>
                    <a:gd name="connsiteX3-847" fmla="*/ 298074 w 3493095"/>
                    <a:gd name="connsiteY3-848" fmla="*/ 1969903 h 3034919"/>
                    <a:gd name="connsiteX4-849" fmla="*/ 792926 w 3493095"/>
                    <a:gd name="connsiteY4-850" fmla="*/ 2663771 h 3034919"/>
                    <a:gd name="connsiteX5-851" fmla="*/ 1449142 w 3493095"/>
                    <a:gd name="connsiteY5-852" fmla="*/ 2932713 h 3034919"/>
                    <a:gd name="connsiteX6-853" fmla="*/ 2175283 w 3493095"/>
                    <a:gd name="connsiteY6-854" fmla="*/ 2938091 h 3034919"/>
                    <a:gd name="connsiteX7-855" fmla="*/ 3245670 w 3493095"/>
                    <a:gd name="connsiteY7-856" fmla="*/ 2809000 h 3034919"/>
                    <a:gd name="connsiteX8-857" fmla="*/ 3267184 w 3493095"/>
                    <a:gd name="connsiteY8-858" fmla="*/ 2238845 h 3034919"/>
                    <a:gd name="connsiteX9-859" fmla="*/ 3493095 w 3493095"/>
                    <a:gd name="connsiteY9-860" fmla="*/ 1749371 h 3034919"/>
                    <a:gd name="connsiteX10-861" fmla="*/ 3294079 w 3493095"/>
                    <a:gd name="connsiteY10-862" fmla="*/ 1259898 h 3034919"/>
                    <a:gd name="connsiteX11-863" fmla="*/ 3164987 w 3493095"/>
                    <a:gd name="connsiteY11-864" fmla="*/ 399287 h 3034919"/>
                    <a:gd name="connsiteX12-865" fmla="*/ 2562559 w 3493095"/>
                    <a:gd name="connsiteY12-866" fmla="*/ 33527 h 3034919"/>
                    <a:gd name="connsiteX13-867" fmla="*/ 1594370 w 3493095"/>
                    <a:gd name="connsiteY13-868" fmla="*/ 135724 h 3034919"/>
                    <a:gd name="connsiteX0-869" fmla="*/ 1594370 w 3493095"/>
                    <a:gd name="connsiteY0-870" fmla="*/ 135724 h 3034919"/>
                    <a:gd name="connsiteX1-871" fmla="*/ 733759 w 3493095"/>
                    <a:gd name="connsiteY1-872" fmla="*/ 501484 h 3034919"/>
                    <a:gd name="connsiteX2-873" fmla="*/ 206634 w 3493095"/>
                    <a:gd name="connsiteY2-874" fmla="*/ 1179216 h 3034919"/>
                    <a:gd name="connsiteX3-875" fmla="*/ 298074 w 3493095"/>
                    <a:gd name="connsiteY3-876" fmla="*/ 1969903 h 3034919"/>
                    <a:gd name="connsiteX4-877" fmla="*/ 792926 w 3493095"/>
                    <a:gd name="connsiteY4-878" fmla="*/ 2663771 h 3034919"/>
                    <a:gd name="connsiteX5-879" fmla="*/ 1449142 w 3493095"/>
                    <a:gd name="connsiteY5-880" fmla="*/ 2932713 h 3034919"/>
                    <a:gd name="connsiteX6-881" fmla="*/ 2175283 w 3493095"/>
                    <a:gd name="connsiteY6-882" fmla="*/ 2938091 h 3034919"/>
                    <a:gd name="connsiteX7-883" fmla="*/ 3245670 w 3493095"/>
                    <a:gd name="connsiteY7-884" fmla="*/ 2809000 h 3034919"/>
                    <a:gd name="connsiteX8-885" fmla="*/ 3267184 w 3493095"/>
                    <a:gd name="connsiteY8-886" fmla="*/ 2238845 h 3034919"/>
                    <a:gd name="connsiteX9-887" fmla="*/ 3493095 w 3493095"/>
                    <a:gd name="connsiteY9-888" fmla="*/ 1749371 h 3034919"/>
                    <a:gd name="connsiteX10-889" fmla="*/ 3294079 w 3493095"/>
                    <a:gd name="connsiteY10-890" fmla="*/ 1259898 h 3034919"/>
                    <a:gd name="connsiteX11-891" fmla="*/ 3164987 w 3493095"/>
                    <a:gd name="connsiteY11-892" fmla="*/ 399287 h 3034919"/>
                    <a:gd name="connsiteX12-893" fmla="*/ 2562559 w 3493095"/>
                    <a:gd name="connsiteY12-894" fmla="*/ 33527 h 3034919"/>
                    <a:gd name="connsiteX13-895" fmla="*/ 1594370 w 3493095"/>
                    <a:gd name="connsiteY13-896" fmla="*/ 135724 h 3034919"/>
                    <a:gd name="connsiteX0-897" fmla="*/ 1594370 w 3493095"/>
                    <a:gd name="connsiteY0-898" fmla="*/ 135724 h 3034919"/>
                    <a:gd name="connsiteX1-899" fmla="*/ 733759 w 3493095"/>
                    <a:gd name="connsiteY1-900" fmla="*/ 501484 h 3034919"/>
                    <a:gd name="connsiteX2-901" fmla="*/ 206634 w 3493095"/>
                    <a:gd name="connsiteY2-902" fmla="*/ 1179216 h 3034919"/>
                    <a:gd name="connsiteX3-903" fmla="*/ 298074 w 3493095"/>
                    <a:gd name="connsiteY3-904" fmla="*/ 1969903 h 3034919"/>
                    <a:gd name="connsiteX4-905" fmla="*/ 792926 w 3493095"/>
                    <a:gd name="connsiteY4-906" fmla="*/ 2663771 h 3034919"/>
                    <a:gd name="connsiteX5-907" fmla="*/ 1449142 w 3493095"/>
                    <a:gd name="connsiteY5-908" fmla="*/ 2932713 h 3034919"/>
                    <a:gd name="connsiteX6-909" fmla="*/ 2175283 w 3493095"/>
                    <a:gd name="connsiteY6-910" fmla="*/ 2938091 h 3034919"/>
                    <a:gd name="connsiteX7-911" fmla="*/ 3245670 w 3493095"/>
                    <a:gd name="connsiteY7-912" fmla="*/ 2809000 h 3034919"/>
                    <a:gd name="connsiteX8-913" fmla="*/ 3267184 w 3493095"/>
                    <a:gd name="connsiteY8-914" fmla="*/ 2238845 h 3034919"/>
                    <a:gd name="connsiteX9-915" fmla="*/ 3493095 w 3493095"/>
                    <a:gd name="connsiteY9-916" fmla="*/ 1749371 h 3034919"/>
                    <a:gd name="connsiteX10-917" fmla="*/ 3294079 w 3493095"/>
                    <a:gd name="connsiteY10-918" fmla="*/ 1259898 h 3034919"/>
                    <a:gd name="connsiteX11-919" fmla="*/ 3164987 w 3493095"/>
                    <a:gd name="connsiteY11-920" fmla="*/ 399287 h 3034919"/>
                    <a:gd name="connsiteX12-921" fmla="*/ 2562559 w 3493095"/>
                    <a:gd name="connsiteY12-922" fmla="*/ 33527 h 3034919"/>
                    <a:gd name="connsiteX13-923" fmla="*/ 1594370 w 3493095"/>
                    <a:gd name="connsiteY13-924" fmla="*/ 135724 h 3034919"/>
                    <a:gd name="connsiteX0-925" fmla="*/ 1594370 w 3493095"/>
                    <a:gd name="connsiteY0-926" fmla="*/ 135724 h 3034919"/>
                    <a:gd name="connsiteX1-927" fmla="*/ 733759 w 3493095"/>
                    <a:gd name="connsiteY1-928" fmla="*/ 501484 h 3034919"/>
                    <a:gd name="connsiteX2-929" fmla="*/ 206634 w 3493095"/>
                    <a:gd name="connsiteY2-930" fmla="*/ 1179216 h 3034919"/>
                    <a:gd name="connsiteX3-931" fmla="*/ 298074 w 3493095"/>
                    <a:gd name="connsiteY3-932" fmla="*/ 1969903 h 3034919"/>
                    <a:gd name="connsiteX4-933" fmla="*/ 792926 w 3493095"/>
                    <a:gd name="connsiteY4-934" fmla="*/ 2663771 h 3034919"/>
                    <a:gd name="connsiteX5-935" fmla="*/ 1449142 w 3493095"/>
                    <a:gd name="connsiteY5-936" fmla="*/ 2932713 h 3034919"/>
                    <a:gd name="connsiteX6-937" fmla="*/ 2175283 w 3493095"/>
                    <a:gd name="connsiteY6-938" fmla="*/ 2938091 h 3034919"/>
                    <a:gd name="connsiteX7-939" fmla="*/ 3245670 w 3493095"/>
                    <a:gd name="connsiteY7-940" fmla="*/ 2809000 h 3034919"/>
                    <a:gd name="connsiteX8-941" fmla="*/ 3267184 w 3493095"/>
                    <a:gd name="connsiteY8-942" fmla="*/ 2238845 h 3034919"/>
                    <a:gd name="connsiteX9-943" fmla="*/ 3493095 w 3493095"/>
                    <a:gd name="connsiteY9-944" fmla="*/ 1749371 h 3034919"/>
                    <a:gd name="connsiteX10-945" fmla="*/ 3294079 w 3493095"/>
                    <a:gd name="connsiteY10-946" fmla="*/ 1259898 h 3034919"/>
                    <a:gd name="connsiteX11-947" fmla="*/ 3164987 w 3493095"/>
                    <a:gd name="connsiteY11-948" fmla="*/ 399287 h 3034919"/>
                    <a:gd name="connsiteX12-949" fmla="*/ 2562559 w 3493095"/>
                    <a:gd name="connsiteY12-950" fmla="*/ 33527 h 3034919"/>
                    <a:gd name="connsiteX13-951" fmla="*/ 1594370 w 3493095"/>
                    <a:gd name="connsiteY13-952" fmla="*/ 135724 h 3034919"/>
                    <a:gd name="connsiteX0-953" fmla="*/ 1594370 w 3498177"/>
                    <a:gd name="connsiteY0-954" fmla="*/ 135724 h 3034919"/>
                    <a:gd name="connsiteX1-955" fmla="*/ 733759 w 3498177"/>
                    <a:gd name="connsiteY1-956" fmla="*/ 501484 h 3034919"/>
                    <a:gd name="connsiteX2-957" fmla="*/ 206634 w 3498177"/>
                    <a:gd name="connsiteY2-958" fmla="*/ 1179216 h 3034919"/>
                    <a:gd name="connsiteX3-959" fmla="*/ 298074 w 3498177"/>
                    <a:gd name="connsiteY3-960" fmla="*/ 1969903 h 3034919"/>
                    <a:gd name="connsiteX4-961" fmla="*/ 792926 w 3498177"/>
                    <a:gd name="connsiteY4-962" fmla="*/ 2663771 h 3034919"/>
                    <a:gd name="connsiteX5-963" fmla="*/ 1449142 w 3498177"/>
                    <a:gd name="connsiteY5-964" fmla="*/ 2932713 h 3034919"/>
                    <a:gd name="connsiteX6-965" fmla="*/ 2175283 w 3498177"/>
                    <a:gd name="connsiteY6-966" fmla="*/ 2938091 h 3034919"/>
                    <a:gd name="connsiteX7-967" fmla="*/ 3245670 w 3498177"/>
                    <a:gd name="connsiteY7-968" fmla="*/ 2809000 h 3034919"/>
                    <a:gd name="connsiteX8-969" fmla="*/ 3267184 w 3498177"/>
                    <a:gd name="connsiteY8-970" fmla="*/ 2238845 h 3034919"/>
                    <a:gd name="connsiteX9-971" fmla="*/ 3493095 w 3498177"/>
                    <a:gd name="connsiteY9-972" fmla="*/ 1749371 h 3034919"/>
                    <a:gd name="connsiteX10-973" fmla="*/ 3294079 w 3498177"/>
                    <a:gd name="connsiteY10-974" fmla="*/ 1259898 h 3034919"/>
                    <a:gd name="connsiteX11-975" fmla="*/ 3164987 w 3498177"/>
                    <a:gd name="connsiteY11-976" fmla="*/ 399287 h 3034919"/>
                    <a:gd name="connsiteX12-977" fmla="*/ 2562559 w 3498177"/>
                    <a:gd name="connsiteY12-978" fmla="*/ 33527 h 3034919"/>
                    <a:gd name="connsiteX13-979" fmla="*/ 1594370 w 3498177"/>
                    <a:gd name="connsiteY13-980" fmla="*/ 135724 h 3034919"/>
                    <a:gd name="connsiteX0-981" fmla="*/ 1594370 w 3505579"/>
                    <a:gd name="connsiteY0-982" fmla="*/ 135724 h 3034919"/>
                    <a:gd name="connsiteX1-983" fmla="*/ 733759 w 3505579"/>
                    <a:gd name="connsiteY1-984" fmla="*/ 501484 h 3034919"/>
                    <a:gd name="connsiteX2-985" fmla="*/ 206634 w 3505579"/>
                    <a:gd name="connsiteY2-986" fmla="*/ 1179216 h 3034919"/>
                    <a:gd name="connsiteX3-987" fmla="*/ 298074 w 3505579"/>
                    <a:gd name="connsiteY3-988" fmla="*/ 1969903 h 3034919"/>
                    <a:gd name="connsiteX4-989" fmla="*/ 792926 w 3505579"/>
                    <a:gd name="connsiteY4-990" fmla="*/ 2663771 h 3034919"/>
                    <a:gd name="connsiteX5-991" fmla="*/ 1449142 w 3505579"/>
                    <a:gd name="connsiteY5-992" fmla="*/ 2932713 h 3034919"/>
                    <a:gd name="connsiteX6-993" fmla="*/ 2175283 w 3505579"/>
                    <a:gd name="connsiteY6-994" fmla="*/ 2938091 h 3034919"/>
                    <a:gd name="connsiteX7-995" fmla="*/ 3245670 w 3505579"/>
                    <a:gd name="connsiteY7-996" fmla="*/ 2809000 h 3034919"/>
                    <a:gd name="connsiteX8-997" fmla="*/ 3267184 w 3505579"/>
                    <a:gd name="connsiteY8-998" fmla="*/ 2238845 h 3034919"/>
                    <a:gd name="connsiteX9-999" fmla="*/ 3493095 w 3505579"/>
                    <a:gd name="connsiteY9-1000" fmla="*/ 1749371 h 3034919"/>
                    <a:gd name="connsiteX10-1001" fmla="*/ 3294079 w 3505579"/>
                    <a:gd name="connsiteY10-1002" fmla="*/ 1259898 h 3034919"/>
                    <a:gd name="connsiteX11-1003" fmla="*/ 3164987 w 3505579"/>
                    <a:gd name="connsiteY11-1004" fmla="*/ 399287 h 3034919"/>
                    <a:gd name="connsiteX12-1005" fmla="*/ 2562559 w 3505579"/>
                    <a:gd name="connsiteY12-1006" fmla="*/ 33527 h 3034919"/>
                    <a:gd name="connsiteX13-1007" fmla="*/ 1594370 w 3505579"/>
                    <a:gd name="connsiteY13-1008" fmla="*/ 135724 h 3034919"/>
                    <a:gd name="connsiteX0-1009" fmla="*/ 1594370 w 3505579"/>
                    <a:gd name="connsiteY0-1010" fmla="*/ 135724 h 3034919"/>
                    <a:gd name="connsiteX1-1011" fmla="*/ 733759 w 3505579"/>
                    <a:gd name="connsiteY1-1012" fmla="*/ 501484 h 3034919"/>
                    <a:gd name="connsiteX2-1013" fmla="*/ 206634 w 3505579"/>
                    <a:gd name="connsiteY2-1014" fmla="*/ 1179216 h 3034919"/>
                    <a:gd name="connsiteX3-1015" fmla="*/ 298074 w 3505579"/>
                    <a:gd name="connsiteY3-1016" fmla="*/ 1969903 h 3034919"/>
                    <a:gd name="connsiteX4-1017" fmla="*/ 792926 w 3505579"/>
                    <a:gd name="connsiteY4-1018" fmla="*/ 2663771 h 3034919"/>
                    <a:gd name="connsiteX5-1019" fmla="*/ 1449142 w 3505579"/>
                    <a:gd name="connsiteY5-1020" fmla="*/ 2932713 h 3034919"/>
                    <a:gd name="connsiteX6-1021" fmla="*/ 2175283 w 3505579"/>
                    <a:gd name="connsiteY6-1022" fmla="*/ 2938091 h 3034919"/>
                    <a:gd name="connsiteX7-1023" fmla="*/ 3245670 w 3505579"/>
                    <a:gd name="connsiteY7-1024" fmla="*/ 2809000 h 3034919"/>
                    <a:gd name="connsiteX8-1025" fmla="*/ 3267184 w 3505579"/>
                    <a:gd name="connsiteY8-1026" fmla="*/ 2238845 h 3034919"/>
                    <a:gd name="connsiteX9-1027" fmla="*/ 3493095 w 3505579"/>
                    <a:gd name="connsiteY9-1028" fmla="*/ 1749371 h 3034919"/>
                    <a:gd name="connsiteX10-1029" fmla="*/ 3294079 w 3505579"/>
                    <a:gd name="connsiteY10-1030" fmla="*/ 1259898 h 3034919"/>
                    <a:gd name="connsiteX11-1031" fmla="*/ 3164987 w 3505579"/>
                    <a:gd name="connsiteY11-1032" fmla="*/ 399287 h 3034919"/>
                    <a:gd name="connsiteX12-1033" fmla="*/ 2562559 w 3505579"/>
                    <a:gd name="connsiteY12-1034" fmla="*/ 33527 h 3034919"/>
                    <a:gd name="connsiteX13-1035" fmla="*/ 1594370 w 3505579"/>
                    <a:gd name="connsiteY13-1036" fmla="*/ 135724 h 3034919"/>
                    <a:gd name="connsiteX0-1037" fmla="*/ 1594370 w 3505579"/>
                    <a:gd name="connsiteY0-1038" fmla="*/ 135724 h 3034919"/>
                    <a:gd name="connsiteX1-1039" fmla="*/ 733759 w 3505579"/>
                    <a:gd name="connsiteY1-1040" fmla="*/ 501484 h 3034919"/>
                    <a:gd name="connsiteX2-1041" fmla="*/ 206634 w 3505579"/>
                    <a:gd name="connsiteY2-1042" fmla="*/ 1179216 h 3034919"/>
                    <a:gd name="connsiteX3-1043" fmla="*/ 298074 w 3505579"/>
                    <a:gd name="connsiteY3-1044" fmla="*/ 1969903 h 3034919"/>
                    <a:gd name="connsiteX4-1045" fmla="*/ 792926 w 3505579"/>
                    <a:gd name="connsiteY4-1046" fmla="*/ 2663771 h 3034919"/>
                    <a:gd name="connsiteX5-1047" fmla="*/ 1449142 w 3505579"/>
                    <a:gd name="connsiteY5-1048" fmla="*/ 2932713 h 3034919"/>
                    <a:gd name="connsiteX6-1049" fmla="*/ 2175283 w 3505579"/>
                    <a:gd name="connsiteY6-1050" fmla="*/ 2938091 h 3034919"/>
                    <a:gd name="connsiteX7-1051" fmla="*/ 3245670 w 3505579"/>
                    <a:gd name="connsiteY7-1052" fmla="*/ 2809000 h 3034919"/>
                    <a:gd name="connsiteX8-1053" fmla="*/ 3267184 w 3505579"/>
                    <a:gd name="connsiteY8-1054" fmla="*/ 2238845 h 3034919"/>
                    <a:gd name="connsiteX9-1055" fmla="*/ 3493095 w 3505579"/>
                    <a:gd name="connsiteY9-1056" fmla="*/ 1749371 h 3034919"/>
                    <a:gd name="connsiteX10-1057" fmla="*/ 3294079 w 3505579"/>
                    <a:gd name="connsiteY10-1058" fmla="*/ 1259898 h 3034919"/>
                    <a:gd name="connsiteX11-1059" fmla="*/ 3164987 w 3505579"/>
                    <a:gd name="connsiteY11-1060" fmla="*/ 399287 h 3034919"/>
                    <a:gd name="connsiteX12-1061" fmla="*/ 2562559 w 3505579"/>
                    <a:gd name="connsiteY12-1062" fmla="*/ 33527 h 3034919"/>
                    <a:gd name="connsiteX13-1063" fmla="*/ 1594370 w 3505579"/>
                    <a:gd name="connsiteY13-1064" fmla="*/ 135724 h 3034919"/>
                    <a:gd name="connsiteX0-1065" fmla="*/ 1594370 w 3549654"/>
                    <a:gd name="connsiteY0-1066" fmla="*/ 135724 h 3034919"/>
                    <a:gd name="connsiteX1-1067" fmla="*/ 733759 w 3549654"/>
                    <a:gd name="connsiteY1-1068" fmla="*/ 501484 h 3034919"/>
                    <a:gd name="connsiteX2-1069" fmla="*/ 206634 w 3549654"/>
                    <a:gd name="connsiteY2-1070" fmla="*/ 1179216 h 3034919"/>
                    <a:gd name="connsiteX3-1071" fmla="*/ 298074 w 3549654"/>
                    <a:gd name="connsiteY3-1072" fmla="*/ 1969903 h 3034919"/>
                    <a:gd name="connsiteX4-1073" fmla="*/ 792926 w 3549654"/>
                    <a:gd name="connsiteY4-1074" fmla="*/ 2663771 h 3034919"/>
                    <a:gd name="connsiteX5-1075" fmla="*/ 1449142 w 3549654"/>
                    <a:gd name="connsiteY5-1076" fmla="*/ 2932713 h 3034919"/>
                    <a:gd name="connsiteX6-1077" fmla="*/ 2175283 w 3549654"/>
                    <a:gd name="connsiteY6-1078" fmla="*/ 2938091 h 3034919"/>
                    <a:gd name="connsiteX7-1079" fmla="*/ 3245670 w 3549654"/>
                    <a:gd name="connsiteY7-1080" fmla="*/ 2809000 h 3034919"/>
                    <a:gd name="connsiteX8-1081" fmla="*/ 3267184 w 3549654"/>
                    <a:gd name="connsiteY8-1082" fmla="*/ 2238845 h 3034919"/>
                    <a:gd name="connsiteX9-1083" fmla="*/ 3541505 w 3549654"/>
                    <a:gd name="connsiteY9-1084" fmla="*/ 1738614 h 3034919"/>
                    <a:gd name="connsiteX10-1085" fmla="*/ 3294079 w 3549654"/>
                    <a:gd name="connsiteY10-1086" fmla="*/ 1259898 h 3034919"/>
                    <a:gd name="connsiteX11-1087" fmla="*/ 3164987 w 3549654"/>
                    <a:gd name="connsiteY11-1088" fmla="*/ 399287 h 3034919"/>
                    <a:gd name="connsiteX12-1089" fmla="*/ 2562559 w 3549654"/>
                    <a:gd name="connsiteY12-1090" fmla="*/ 33527 h 3034919"/>
                    <a:gd name="connsiteX13-1091" fmla="*/ 1594370 w 3549654"/>
                    <a:gd name="connsiteY13-1092" fmla="*/ 135724 h 3034919"/>
                    <a:gd name="connsiteX0-1093" fmla="*/ 1594370 w 3547136"/>
                    <a:gd name="connsiteY0-1094" fmla="*/ 135724 h 3034919"/>
                    <a:gd name="connsiteX1-1095" fmla="*/ 733759 w 3547136"/>
                    <a:gd name="connsiteY1-1096" fmla="*/ 501484 h 3034919"/>
                    <a:gd name="connsiteX2-1097" fmla="*/ 206634 w 3547136"/>
                    <a:gd name="connsiteY2-1098" fmla="*/ 1179216 h 3034919"/>
                    <a:gd name="connsiteX3-1099" fmla="*/ 298074 w 3547136"/>
                    <a:gd name="connsiteY3-1100" fmla="*/ 1969903 h 3034919"/>
                    <a:gd name="connsiteX4-1101" fmla="*/ 792926 w 3547136"/>
                    <a:gd name="connsiteY4-1102" fmla="*/ 2663771 h 3034919"/>
                    <a:gd name="connsiteX5-1103" fmla="*/ 1449142 w 3547136"/>
                    <a:gd name="connsiteY5-1104" fmla="*/ 2932713 h 3034919"/>
                    <a:gd name="connsiteX6-1105" fmla="*/ 2175283 w 3547136"/>
                    <a:gd name="connsiteY6-1106" fmla="*/ 2938091 h 3034919"/>
                    <a:gd name="connsiteX7-1107" fmla="*/ 3245670 w 3547136"/>
                    <a:gd name="connsiteY7-1108" fmla="*/ 2809000 h 3034919"/>
                    <a:gd name="connsiteX8-1109" fmla="*/ 3267184 w 3547136"/>
                    <a:gd name="connsiteY8-1110" fmla="*/ 2238845 h 3034919"/>
                    <a:gd name="connsiteX9-1111" fmla="*/ 3541505 w 3547136"/>
                    <a:gd name="connsiteY9-1112" fmla="*/ 1738614 h 3034919"/>
                    <a:gd name="connsiteX10-1113" fmla="*/ 3294079 w 3547136"/>
                    <a:gd name="connsiteY10-1114" fmla="*/ 1259898 h 3034919"/>
                    <a:gd name="connsiteX11-1115" fmla="*/ 3164987 w 3547136"/>
                    <a:gd name="connsiteY11-1116" fmla="*/ 399287 h 3034919"/>
                    <a:gd name="connsiteX12-1117" fmla="*/ 2562559 w 3547136"/>
                    <a:gd name="connsiteY12-1118" fmla="*/ 33527 h 3034919"/>
                    <a:gd name="connsiteX13-1119" fmla="*/ 1594370 w 3547136"/>
                    <a:gd name="connsiteY13-1120" fmla="*/ 135724 h 3034919"/>
                    <a:gd name="connsiteX0-1121" fmla="*/ 1594370 w 3547136"/>
                    <a:gd name="connsiteY0-1122" fmla="*/ 135724 h 3034919"/>
                    <a:gd name="connsiteX1-1123" fmla="*/ 733759 w 3547136"/>
                    <a:gd name="connsiteY1-1124" fmla="*/ 501484 h 3034919"/>
                    <a:gd name="connsiteX2-1125" fmla="*/ 206634 w 3547136"/>
                    <a:gd name="connsiteY2-1126" fmla="*/ 1179216 h 3034919"/>
                    <a:gd name="connsiteX3-1127" fmla="*/ 298074 w 3547136"/>
                    <a:gd name="connsiteY3-1128" fmla="*/ 1969903 h 3034919"/>
                    <a:gd name="connsiteX4-1129" fmla="*/ 792926 w 3547136"/>
                    <a:gd name="connsiteY4-1130" fmla="*/ 2663771 h 3034919"/>
                    <a:gd name="connsiteX5-1131" fmla="*/ 1449142 w 3547136"/>
                    <a:gd name="connsiteY5-1132" fmla="*/ 2932713 h 3034919"/>
                    <a:gd name="connsiteX6-1133" fmla="*/ 2175283 w 3547136"/>
                    <a:gd name="connsiteY6-1134" fmla="*/ 2938091 h 3034919"/>
                    <a:gd name="connsiteX7-1135" fmla="*/ 3245670 w 3547136"/>
                    <a:gd name="connsiteY7-1136" fmla="*/ 2809000 h 3034919"/>
                    <a:gd name="connsiteX8-1137" fmla="*/ 3267184 w 3547136"/>
                    <a:gd name="connsiteY8-1138" fmla="*/ 2238845 h 3034919"/>
                    <a:gd name="connsiteX9-1139" fmla="*/ 3541505 w 3547136"/>
                    <a:gd name="connsiteY9-1140" fmla="*/ 1738614 h 3034919"/>
                    <a:gd name="connsiteX10-1141" fmla="*/ 3294079 w 3547136"/>
                    <a:gd name="connsiteY10-1142" fmla="*/ 1259898 h 3034919"/>
                    <a:gd name="connsiteX11-1143" fmla="*/ 3164987 w 3547136"/>
                    <a:gd name="connsiteY11-1144" fmla="*/ 399287 h 3034919"/>
                    <a:gd name="connsiteX12-1145" fmla="*/ 2562559 w 3547136"/>
                    <a:gd name="connsiteY12-1146" fmla="*/ 33527 h 3034919"/>
                    <a:gd name="connsiteX13-1147" fmla="*/ 1594370 w 3547136"/>
                    <a:gd name="connsiteY13-1148" fmla="*/ 135724 h 3034919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  <a:cxn ang="0">
                      <a:pos x="connsiteX5-11" y="connsiteY5-12"/>
                    </a:cxn>
                    <a:cxn ang="0">
                      <a:pos x="connsiteX6-13" y="connsiteY6-14"/>
                    </a:cxn>
                    <a:cxn ang="0">
                      <a:pos x="connsiteX7-15" y="connsiteY7-16"/>
                    </a:cxn>
                    <a:cxn ang="0">
                      <a:pos x="connsiteX8-17" y="connsiteY8-18"/>
                    </a:cxn>
                    <a:cxn ang="0">
                      <a:pos x="connsiteX9-19" y="connsiteY9-20"/>
                    </a:cxn>
                    <a:cxn ang="0">
                      <a:pos x="connsiteX10-21" y="connsiteY10-22"/>
                    </a:cxn>
                    <a:cxn ang="0">
                      <a:pos x="connsiteX11-23" y="connsiteY11-24"/>
                    </a:cxn>
                    <a:cxn ang="0">
                      <a:pos x="connsiteX12-25" y="connsiteY12-26"/>
                    </a:cxn>
                    <a:cxn ang="0">
                      <a:pos x="connsiteX13-27" y="connsiteY13-28"/>
                    </a:cxn>
                  </a:cxnLst>
                  <a:rect l="l" t="t" r="r" b="b"/>
                  <a:pathLst>
                    <a:path w="3547136" h="3034919">
                      <a:moveTo>
                        <a:pt x="1594370" y="135724"/>
                      </a:moveTo>
                      <a:cubicBezTo>
                        <a:pt x="1043938" y="4840"/>
                        <a:pt x="832370" y="261230"/>
                        <a:pt x="733759" y="501484"/>
                      </a:cubicBezTo>
                      <a:cubicBezTo>
                        <a:pt x="611839" y="872624"/>
                        <a:pt x="409236" y="953305"/>
                        <a:pt x="206634" y="1179216"/>
                      </a:cubicBezTo>
                      <a:cubicBezTo>
                        <a:pt x="-160919" y="1523460"/>
                        <a:pt x="20168" y="1792402"/>
                        <a:pt x="298074" y="1969903"/>
                      </a:cubicBezTo>
                      <a:cubicBezTo>
                        <a:pt x="791133" y="2190435"/>
                        <a:pt x="762446" y="2362557"/>
                        <a:pt x="792926" y="2663771"/>
                      </a:cubicBezTo>
                      <a:cubicBezTo>
                        <a:pt x="868230" y="3038495"/>
                        <a:pt x="1147928" y="3004430"/>
                        <a:pt x="1449142" y="2932713"/>
                      </a:cubicBezTo>
                      <a:cubicBezTo>
                        <a:pt x="1879448" y="2762383"/>
                        <a:pt x="2003160" y="2909404"/>
                        <a:pt x="2175283" y="2938091"/>
                      </a:cubicBezTo>
                      <a:cubicBezTo>
                        <a:pt x="3035895" y="3147866"/>
                        <a:pt x="3164988" y="2975743"/>
                        <a:pt x="3245670" y="2809000"/>
                      </a:cubicBezTo>
                      <a:cubicBezTo>
                        <a:pt x="3319180" y="2575917"/>
                        <a:pt x="3258220" y="2418139"/>
                        <a:pt x="3267184" y="2238845"/>
                      </a:cubicBezTo>
                      <a:cubicBezTo>
                        <a:pt x="3320973" y="2043415"/>
                        <a:pt x="3482338" y="1934045"/>
                        <a:pt x="3541505" y="1738614"/>
                      </a:cubicBezTo>
                      <a:cubicBezTo>
                        <a:pt x="3577364" y="1500152"/>
                        <a:pt x="3435721" y="1385403"/>
                        <a:pt x="3294079" y="1259898"/>
                      </a:cubicBezTo>
                      <a:cubicBezTo>
                        <a:pt x="3089683" y="1032195"/>
                        <a:pt x="3208018" y="686157"/>
                        <a:pt x="3164987" y="399287"/>
                      </a:cubicBezTo>
                      <a:cubicBezTo>
                        <a:pt x="3028723" y="-99150"/>
                        <a:pt x="2693443" y="-5918"/>
                        <a:pt x="2562559" y="33527"/>
                      </a:cubicBezTo>
                      <a:cubicBezTo>
                        <a:pt x="2046191" y="271989"/>
                        <a:pt x="1857933" y="203856"/>
                        <a:pt x="1594370" y="135724"/>
                      </a:cubicBezTo>
                      <a:close/>
                    </a:path>
                  </a:pathLst>
                </a:custGeom>
                <a:noFill/>
                <a:ln w="12700">
                  <a:solidFill>
                    <a:srgbClr val="1E5AA4"/>
                  </a:solidFill>
                  <a:prstDash val="lgDash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SimSun" panose="02010600030101010101" pitchFamily="2" charset="-122"/>
                    <a:cs typeface="+mn-cs"/>
                  </a:endParaRPr>
                </a:p>
              </p:txBody>
            </p:sp>
          </p:grpSp>
          <p:pic>
            <p:nvPicPr>
              <p:cNvPr id="38" name="图片 2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308611" y="1497546"/>
                <a:ext cx="985693" cy="1513743"/>
              </a:xfrm>
              <a:prstGeom prst="rect">
                <a:avLst/>
              </a:prstGeom>
            </p:spPr>
          </p:pic>
        </p:grpSp>
      </p:grpSp>
      <p:pic>
        <p:nvPicPr>
          <p:cNvPr id="43" name="Tieng-vo-tay-tra-loi-dung-www_tiengdong_com">
            <a:hlinkClick r:id="" action="ppaction://media"/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512630" y="756416"/>
            <a:ext cx="609600" cy="609600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5288042" y="2518352"/>
            <a:ext cx="2408157" cy="1552728"/>
            <a:chOff x="8021253" y="3198267"/>
            <a:chExt cx="2628226" cy="1552728"/>
          </a:xfrm>
        </p:grpSpPr>
        <p:pic>
          <p:nvPicPr>
            <p:cNvPr id="24" name="Picture 2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backgroundRemoval t="60402" b="78487" l="5851" r="57979">
                          <a14:foregroundMark x1="8333" y1="69858" x2="8333" y2="69858"/>
                          <a14:foregroundMark x1="6915" y1="76005" x2="6915" y2="76005"/>
                          <a14:foregroundMark x1="6028" y1="67612" x2="6028" y2="67612"/>
                          <a14:foregroundMark x1="55674" y1="69385" x2="55674" y2="69385"/>
                          <a14:foregroundMark x1="57979" y1="72459" x2="57979" y2="724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3" t="58234" r="38532" b="19125"/>
            <a:stretch>
              <a:fillRect/>
            </a:stretch>
          </p:blipFill>
          <p:spPr bwMode="auto">
            <a:xfrm>
              <a:off x="8021253" y="3198267"/>
              <a:ext cx="2628226" cy="1552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TextBox 24"/>
            <p:cNvSpPr txBox="1"/>
            <p:nvPr/>
          </p:nvSpPr>
          <p:spPr>
            <a:xfrm>
              <a:off x="8345349" y="3779520"/>
              <a:ext cx="222355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cần</a:t>
              </a:r>
              <a:r>
                <a:rPr lang="en-US" sz="4000" b="1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câu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8376461" y="2612610"/>
            <a:ext cx="2408157" cy="1552728"/>
            <a:chOff x="8021253" y="3198267"/>
            <a:chExt cx="2628226" cy="1552728"/>
          </a:xfrm>
        </p:grpSpPr>
        <p:pic>
          <p:nvPicPr>
            <p:cNvPr id="28" name="Picture 2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backgroundRemoval t="60402" b="78487" l="5851" r="57979">
                          <a14:foregroundMark x1="8333" y1="69858" x2="8333" y2="69858"/>
                          <a14:foregroundMark x1="6915" y1="76005" x2="6915" y2="76005"/>
                          <a14:foregroundMark x1="6028" y1="67612" x2="6028" y2="67612"/>
                          <a14:foregroundMark x1="55674" y1="69385" x2="55674" y2="69385"/>
                          <a14:foregroundMark x1="57979" y1="72459" x2="57979" y2="724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3" t="58234" r="38532" b="19125"/>
            <a:stretch>
              <a:fillRect/>
            </a:stretch>
          </p:blipFill>
          <p:spPr bwMode="auto">
            <a:xfrm>
              <a:off x="8021253" y="3198267"/>
              <a:ext cx="2628226" cy="1552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TextBox 28"/>
            <p:cNvSpPr txBox="1"/>
            <p:nvPr/>
          </p:nvSpPr>
          <p:spPr>
            <a:xfrm>
              <a:off x="8345349" y="3779520"/>
              <a:ext cx="222355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cần</a:t>
              </a:r>
              <a:r>
                <a:rPr lang="en-US" sz="4000" b="1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cẩu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5189797" y="1198006"/>
            <a:ext cx="1458653" cy="1997455"/>
            <a:chOff x="5365299" y="1198006"/>
            <a:chExt cx="2921192" cy="1997455"/>
          </a:xfrm>
        </p:grpSpPr>
        <p:pic>
          <p:nvPicPr>
            <p:cNvPr id="12" name="Picture 4"/>
            <p:cNvPicPr>
              <a:picLocks noChangeAspect="1" noChangeArrowheads="1"/>
            </p:cNvPicPr>
            <p:nvPr/>
          </p:nvPicPr>
          <p:blipFill rotWithShape="1">
            <a:blip r:embed="rId1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backgroundRemoval t="2128" b="19622" l="36702" r="90071">
                          <a14:foregroundMark x1="37411" y1="9811" x2="37411" y2="9811"/>
                          <a14:foregroundMark x1="36702" y1="18440" x2="36702" y2="18440"/>
                          <a14:foregroundMark x1="36702" y1="10165" x2="36702" y2="1016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774" r="3333" b="78156"/>
            <a:stretch>
              <a:fillRect/>
            </a:stretch>
          </p:blipFill>
          <p:spPr bwMode="auto">
            <a:xfrm>
              <a:off x="5365299" y="1198006"/>
              <a:ext cx="2921192" cy="14980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5635353" y="1748911"/>
              <a:ext cx="2464966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kem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573988" y="1239172"/>
            <a:ext cx="1283151" cy="1395517"/>
            <a:chOff x="7821791" y="1719540"/>
            <a:chExt cx="2921191" cy="1395517"/>
          </a:xfrm>
        </p:grpSpPr>
        <p:pic>
          <p:nvPicPr>
            <p:cNvPr id="15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backgroundRemoval t="21986" b="38298" l="7447" r="60993">
                          <a14:foregroundMark x1="59397" y1="29196" x2="59397" y2="29196"/>
                          <a14:foregroundMark x1="36879" y1="21986" x2="36879" y2="21986"/>
                          <a14:foregroundMark x1="60993" y1="27305" x2="60993" y2="27305"/>
                          <a14:foregroundMark x1="49291" y1="38180" x2="49291" y2="3818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02" t="20361" r="35574" b="59663"/>
            <a:stretch>
              <a:fillRect/>
            </a:stretch>
          </p:blipFill>
          <p:spPr bwMode="auto">
            <a:xfrm>
              <a:off x="7821791" y="1719540"/>
              <a:ext cx="2921191" cy="13955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7981763" y="2229279"/>
              <a:ext cx="274232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kèn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8045825" y="1300540"/>
            <a:ext cx="1283152" cy="1395517"/>
            <a:chOff x="5475462" y="2852683"/>
            <a:chExt cx="2606557" cy="1395517"/>
          </a:xfrm>
        </p:grpSpPr>
        <p:pic>
          <p:nvPicPr>
            <p:cNvPr id="18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backgroundRemoval t="41135" b="58038" l="35993" r="87234">
                          <a14:foregroundMark x1="39716" y1="47163" x2="38652" y2="47163"/>
                          <a14:foregroundMark x1="35993" y1="47518" x2="35993" y2="47518"/>
                          <a14:foregroundMark x1="87411" y1="50473" x2="87411" y2="50473"/>
                          <a14:foregroundMark x1="63652" y1="41135" x2="63652" y2="4113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285" t="39836" r="8704" b="39817"/>
            <a:stretch>
              <a:fillRect/>
            </a:stretch>
          </p:blipFill>
          <p:spPr bwMode="auto">
            <a:xfrm>
              <a:off x="5475462" y="2852683"/>
              <a:ext cx="2606557" cy="13955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Box 18"/>
            <p:cNvSpPr txBox="1"/>
            <p:nvPr/>
          </p:nvSpPr>
          <p:spPr>
            <a:xfrm>
              <a:off x="5720298" y="3322320"/>
              <a:ext cx="225504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kim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9555980" y="1254993"/>
            <a:ext cx="2636020" cy="1552728"/>
            <a:chOff x="8021253" y="3198267"/>
            <a:chExt cx="2628226" cy="1552728"/>
          </a:xfrm>
        </p:grpSpPr>
        <p:pic>
          <p:nvPicPr>
            <p:cNvPr id="23" name="Picture 2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backgroundRemoval t="60402" b="78487" l="5851" r="57979">
                          <a14:foregroundMark x1="8333" y1="69858" x2="8333" y2="69858"/>
                          <a14:foregroundMark x1="6915" y1="76005" x2="6915" y2="76005"/>
                          <a14:foregroundMark x1="6028" y1="67612" x2="6028" y2="67612"/>
                          <a14:foregroundMark x1="55674" y1="69385" x2="55674" y2="69385"/>
                          <a14:foregroundMark x1="57979" y1="72459" x2="57979" y2="724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3" t="58234" r="38532" b="19125"/>
            <a:stretch>
              <a:fillRect/>
            </a:stretch>
          </p:blipFill>
          <p:spPr bwMode="auto">
            <a:xfrm>
              <a:off x="8021253" y="3198267"/>
              <a:ext cx="2628226" cy="1552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TextBox 25"/>
            <p:cNvSpPr txBox="1"/>
            <p:nvPr/>
          </p:nvSpPr>
          <p:spPr>
            <a:xfrm>
              <a:off x="8345349" y="3779520"/>
              <a:ext cx="222355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thước</a:t>
              </a:r>
              <a:r>
                <a:rPr lang="en-US" sz="4000" b="1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kẻ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314326" y="1368457"/>
            <a:ext cx="4867499" cy="3907725"/>
            <a:chOff x="5457815" y="1325784"/>
            <a:chExt cx="4867499" cy="3907725"/>
          </a:xfrm>
        </p:grpSpPr>
        <p:sp>
          <p:nvSpPr>
            <p:cNvPr id="34" name="TextBox 8"/>
            <p:cNvSpPr txBox="1"/>
            <p:nvPr/>
          </p:nvSpPr>
          <p:spPr>
            <a:xfrm flipH="1">
              <a:off x="7308541" y="3907366"/>
              <a:ext cx="742950" cy="596322"/>
            </a:xfrm>
            <a:prstGeom prst="rect">
              <a:avLst/>
            </a:prstGeom>
            <a:noFill/>
          </p:spPr>
          <p:txBody>
            <a:bodyPr wrap="none" lIns="480000" tIns="0" rIns="0" bIns="0" anchor="b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Microsoft YaHei" panose="020B0503020204020204" pitchFamily="34" charset="-122"/>
                  <a:cs typeface="+mn-ea"/>
                  <a:sym typeface="+mn-lt"/>
                </a:rPr>
                <a:t>Từ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Microsoft YaHei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Microsoft YaHei" panose="020B0503020204020204" pitchFamily="34" charset="-122"/>
                  <a:cs typeface="+mn-ea"/>
                  <a:sym typeface="+mn-lt"/>
                </a:rPr>
                <a:t>ngữ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Microsoft YaHei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Microsoft YaHei" panose="020B0503020204020204" pitchFamily="34" charset="-122"/>
                  <a:cs typeface="+mn-ea"/>
                  <a:sym typeface="+mn-lt"/>
                </a:rPr>
                <a:t>chỉ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Microsoft YaHei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Microsoft YaHei" panose="020B0503020204020204" pitchFamily="34" charset="-122"/>
                  <a:cs typeface="+mn-ea"/>
                  <a:sym typeface="+mn-lt"/>
                </a:rPr>
                <a:t>sự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Microsoft YaHei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Microsoft YaHei" panose="020B0503020204020204" pitchFamily="34" charset="-122"/>
                  <a:cs typeface="+mn-ea"/>
                  <a:sym typeface="+mn-lt"/>
                </a:rPr>
                <a:t>vật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Microsoft YaHei" panose="020B0503020204020204" pitchFamily="34" charset="-122"/>
                  <a:cs typeface="+mn-ea"/>
                  <a:sym typeface="+mn-lt"/>
                </a:rPr>
                <a:t>,</a:t>
              </a:r>
              <a:endParaRPr kumimoji="0" lang="en-US" altLang="zh-CN" sz="3600" b="1" i="0" u="none" strike="noStrike" kern="0" cap="none" spc="0" normalizeH="0" baseline="0" noProof="0" dirty="0">
                <a:ln>
                  <a:noFill/>
                </a:ln>
                <a:solidFill>
                  <a:srgbClr val="1E5AA4"/>
                </a:solidFill>
                <a:effectLst/>
                <a:uLnTx/>
                <a:uFillTx/>
                <a:latin typeface="Calibri" panose="020F0502020204030204"/>
                <a:ea typeface="Microsoft YaHei" panose="020B0503020204020204" pitchFamily="34" charset="-122"/>
                <a:cs typeface="+mn-ea"/>
                <a:sym typeface="+mn-lt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Microsoft YaHei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Microsoft YaHei" panose="020B0503020204020204" pitchFamily="34" charset="-122"/>
                  <a:cs typeface="+mn-ea"/>
                  <a:sym typeface="+mn-lt"/>
                </a:rPr>
                <a:t>hiện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Microsoft YaHei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Microsoft YaHei" panose="020B0503020204020204" pitchFamily="34" charset="-122"/>
                  <a:cs typeface="+mn-ea"/>
                  <a:sym typeface="+mn-lt"/>
                </a:rPr>
                <a:t>tượng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Microsoft YaHei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Microsoft YaHei" panose="020B0503020204020204" pitchFamily="34" charset="-122"/>
                  <a:cs typeface="+mn-ea"/>
                  <a:sym typeface="+mn-lt"/>
                </a:rPr>
                <a:t>bắt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Microsoft YaHei" panose="020B0503020204020204" pitchFamily="34" charset="-122"/>
                  <a:cs typeface="+mn-ea"/>
                  <a:sym typeface="+mn-lt"/>
                </a:rPr>
                <a:t> </a:t>
              </a:r>
              <a:endParaRPr kumimoji="0" lang="en-US" altLang="zh-CN" sz="3600" b="1" i="0" u="none" strike="noStrike" kern="0" cap="none" spc="0" normalizeH="0" baseline="0" noProof="0" dirty="0">
                <a:ln>
                  <a:noFill/>
                </a:ln>
                <a:solidFill>
                  <a:srgbClr val="1E5AA4"/>
                </a:solidFill>
                <a:effectLst/>
                <a:uLnTx/>
                <a:uFillTx/>
                <a:latin typeface="Calibri" panose="020F0502020204030204"/>
                <a:ea typeface="Microsoft YaHei" panose="020B0503020204020204" pitchFamily="34" charset="-122"/>
                <a:cs typeface="+mn-ea"/>
                <a:sym typeface="+mn-lt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Microsoft YaHei" panose="020B0503020204020204" pitchFamily="34" charset="-122"/>
                  <a:cs typeface="+mn-ea"/>
                  <a:sym typeface="+mn-lt"/>
                </a:rPr>
                <a:t>đầu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Microsoft YaHei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Microsoft YaHei" panose="020B0503020204020204" pitchFamily="34" charset="-122"/>
                  <a:cs typeface="+mn-ea"/>
                  <a:sym typeface="+mn-lt"/>
                </a:rPr>
                <a:t>bằng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Microsoft YaHei" panose="020B0503020204020204" pitchFamily="34" charset="-122"/>
                  <a:cs typeface="+mn-ea"/>
                  <a:sym typeface="+mn-lt"/>
                </a:rPr>
                <a:t> k</a:t>
              </a:r>
              <a:endParaRPr kumimoji="0" lang="zh-CN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1E5AA4"/>
                </a:solidFill>
                <a:effectLst/>
                <a:uLnTx/>
                <a:uFillTx/>
                <a:latin typeface="Calibri" panose="020F0502020204030204"/>
                <a:ea typeface="Microsoft YaHei" panose="020B0503020204020204" pitchFamily="34" charset="-122"/>
                <a:cs typeface="+mn-ea"/>
                <a:sym typeface="+mn-lt"/>
              </a:endParaRPr>
            </a:p>
          </p:txBody>
        </p:sp>
        <p:grpSp>
          <p:nvGrpSpPr>
            <p:cNvPr id="35" name="组合 9"/>
            <p:cNvGrpSpPr/>
            <p:nvPr/>
          </p:nvGrpSpPr>
          <p:grpSpPr>
            <a:xfrm>
              <a:off x="5457815" y="1325784"/>
              <a:ext cx="4867499" cy="3907725"/>
              <a:chOff x="5765220" y="1497546"/>
              <a:chExt cx="4636293" cy="3751203"/>
            </a:xfrm>
          </p:grpSpPr>
          <p:grpSp>
            <p:nvGrpSpPr>
              <p:cNvPr id="37" name="组合 214"/>
              <p:cNvGrpSpPr/>
              <p:nvPr/>
            </p:nvGrpSpPr>
            <p:grpSpPr>
              <a:xfrm>
                <a:off x="5765220" y="1788799"/>
                <a:ext cx="4636293" cy="3459950"/>
                <a:chOff x="1402047" y="1491175"/>
                <a:chExt cx="4636293" cy="3459950"/>
              </a:xfrm>
            </p:grpSpPr>
            <p:sp>
              <p:nvSpPr>
                <p:cNvPr id="39" name="任意多边形 215"/>
                <p:cNvSpPr/>
                <p:nvPr/>
              </p:nvSpPr>
              <p:spPr>
                <a:xfrm>
                  <a:off x="1402047" y="1491175"/>
                  <a:ext cx="4636293" cy="3459950"/>
                </a:xfrm>
                <a:custGeom>
                  <a:avLst/>
                  <a:gdLst>
                    <a:gd name="connsiteX0" fmla="*/ 1721224 w 3808207"/>
                    <a:gd name="connsiteY0" fmla="*/ 102198 h 3399417"/>
                    <a:gd name="connsiteX1" fmla="*/ 817581 w 3808207"/>
                    <a:gd name="connsiteY1" fmla="*/ 220532 h 3399417"/>
                    <a:gd name="connsiteX2" fmla="*/ 564776 w 3808207"/>
                    <a:gd name="connsiteY2" fmla="*/ 720762 h 3399417"/>
                    <a:gd name="connsiteX3" fmla="*/ 107576 w 3808207"/>
                    <a:gd name="connsiteY3" fmla="*/ 1269402 h 3399417"/>
                    <a:gd name="connsiteX4" fmla="*/ 0 w 3808207"/>
                    <a:gd name="connsiteY4" fmla="*/ 2070847 h 3399417"/>
                    <a:gd name="connsiteX5" fmla="*/ 699247 w 3808207"/>
                    <a:gd name="connsiteY5" fmla="*/ 2732442 h 3399417"/>
                    <a:gd name="connsiteX6" fmla="*/ 1360842 w 3808207"/>
                    <a:gd name="connsiteY6" fmla="*/ 3383280 h 3399417"/>
                    <a:gd name="connsiteX7" fmla="*/ 2366682 w 3808207"/>
                    <a:gd name="connsiteY7" fmla="*/ 3302598 h 3399417"/>
                    <a:gd name="connsiteX8" fmla="*/ 3200400 w 3808207"/>
                    <a:gd name="connsiteY8" fmla="*/ 3399417 h 3399417"/>
                    <a:gd name="connsiteX9" fmla="*/ 3598433 w 3808207"/>
                    <a:gd name="connsiteY9" fmla="*/ 3055172 h 3399417"/>
                    <a:gd name="connsiteX10" fmla="*/ 3593054 w 3808207"/>
                    <a:gd name="connsiteY10" fmla="*/ 2490395 h 3399417"/>
                    <a:gd name="connsiteX11" fmla="*/ 3808207 w 3808207"/>
                    <a:gd name="connsiteY11" fmla="*/ 2017059 h 3399417"/>
                    <a:gd name="connsiteX12" fmla="*/ 3689873 w 3808207"/>
                    <a:gd name="connsiteY12" fmla="*/ 1371600 h 3399417"/>
                    <a:gd name="connsiteX13" fmla="*/ 3447826 w 3808207"/>
                    <a:gd name="connsiteY13" fmla="*/ 849854 h 3399417"/>
                    <a:gd name="connsiteX14" fmla="*/ 3458584 w 3808207"/>
                    <a:gd name="connsiteY14" fmla="*/ 446442 h 3399417"/>
                    <a:gd name="connsiteX15" fmla="*/ 2770094 w 3808207"/>
                    <a:gd name="connsiteY15" fmla="*/ 0 h 3399417"/>
                    <a:gd name="connsiteX16" fmla="*/ 2264485 w 3808207"/>
                    <a:gd name="connsiteY16" fmla="*/ 155986 h 3399417"/>
                    <a:gd name="connsiteX17" fmla="*/ 1721224 w 3808207"/>
                    <a:gd name="connsiteY17" fmla="*/ 102198 h 3399417"/>
                    <a:gd name="connsiteX0-1" fmla="*/ 1721224 w 3808207"/>
                    <a:gd name="connsiteY0-2" fmla="*/ 102198 h 3399417"/>
                    <a:gd name="connsiteX1-3" fmla="*/ 817581 w 3808207"/>
                    <a:gd name="connsiteY1-4" fmla="*/ 220532 h 3399417"/>
                    <a:gd name="connsiteX2-5" fmla="*/ 564776 w 3808207"/>
                    <a:gd name="connsiteY2-6" fmla="*/ 720762 h 3399417"/>
                    <a:gd name="connsiteX3-7" fmla="*/ 107576 w 3808207"/>
                    <a:gd name="connsiteY3-8" fmla="*/ 1269402 h 3399417"/>
                    <a:gd name="connsiteX4-9" fmla="*/ 0 w 3808207"/>
                    <a:gd name="connsiteY4-10" fmla="*/ 2070847 h 3399417"/>
                    <a:gd name="connsiteX5-11" fmla="*/ 699247 w 3808207"/>
                    <a:gd name="connsiteY5-12" fmla="*/ 2732442 h 3399417"/>
                    <a:gd name="connsiteX6-13" fmla="*/ 1360842 w 3808207"/>
                    <a:gd name="connsiteY6-14" fmla="*/ 3383280 h 3399417"/>
                    <a:gd name="connsiteX7-15" fmla="*/ 2366682 w 3808207"/>
                    <a:gd name="connsiteY7-16" fmla="*/ 3302598 h 3399417"/>
                    <a:gd name="connsiteX8-17" fmla="*/ 3200400 w 3808207"/>
                    <a:gd name="connsiteY8-18" fmla="*/ 3399417 h 3399417"/>
                    <a:gd name="connsiteX9-19" fmla="*/ 3598433 w 3808207"/>
                    <a:gd name="connsiteY9-20" fmla="*/ 3055172 h 3399417"/>
                    <a:gd name="connsiteX10-21" fmla="*/ 3593054 w 3808207"/>
                    <a:gd name="connsiteY10-22" fmla="*/ 2490395 h 3399417"/>
                    <a:gd name="connsiteX11-23" fmla="*/ 3808207 w 3808207"/>
                    <a:gd name="connsiteY11-24" fmla="*/ 2017059 h 3399417"/>
                    <a:gd name="connsiteX12-25" fmla="*/ 3689873 w 3808207"/>
                    <a:gd name="connsiteY12-26" fmla="*/ 1371600 h 3399417"/>
                    <a:gd name="connsiteX13-27" fmla="*/ 3447826 w 3808207"/>
                    <a:gd name="connsiteY13-28" fmla="*/ 849854 h 3399417"/>
                    <a:gd name="connsiteX14-29" fmla="*/ 3458584 w 3808207"/>
                    <a:gd name="connsiteY14-30" fmla="*/ 446442 h 3399417"/>
                    <a:gd name="connsiteX15-31" fmla="*/ 2770094 w 3808207"/>
                    <a:gd name="connsiteY15-32" fmla="*/ 0 h 3399417"/>
                    <a:gd name="connsiteX16-33" fmla="*/ 2264485 w 3808207"/>
                    <a:gd name="connsiteY16-34" fmla="*/ 155986 h 3399417"/>
                    <a:gd name="connsiteX17-35" fmla="*/ 1721224 w 3808207"/>
                    <a:gd name="connsiteY17-36" fmla="*/ 102198 h 3399417"/>
                    <a:gd name="connsiteX0-37" fmla="*/ 1721224 w 3808207"/>
                    <a:gd name="connsiteY0-38" fmla="*/ 102198 h 3399417"/>
                    <a:gd name="connsiteX1-39" fmla="*/ 817581 w 3808207"/>
                    <a:gd name="connsiteY1-40" fmla="*/ 220532 h 3399417"/>
                    <a:gd name="connsiteX2-41" fmla="*/ 564776 w 3808207"/>
                    <a:gd name="connsiteY2-42" fmla="*/ 720762 h 3399417"/>
                    <a:gd name="connsiteX3-43" fmla="*/ 107576 w 3808207"/>
                    <a:gd name="connsiteY3-44" fmla="*/ 1269402 h 3399417"/>
                    <a:gd name="connsiteX4-45" fmla="*/ 0 w 3808207"/>
                    <a:gd name="connsiteY4-46" fmla="*/ 2070847 h 3399417"/>
                    <a:gd name="connsiteX5-47" fmla="*/ 699247 w 3808207"/>
                    <a:gd name="connsiteY5-48" fmla="*/ 2732442 h 3399417"/>
                    <a:gd name="connsiteX6-49" fmla="*/ 1360842 w 3808207"/>
                    <a:gd name="connsiteY6-50" fmla="*/ 3383280 h 3399417"/>
                    <a:gd name="connsiteX7-51" fmla="*/ 2366682 w 3808207"/>
                    <a:gd name="connsiteY7-52" fmla="*/ 3302598 h 3399417"/>
                    <a:gd name="connsiteX8-53" fmla="*/ 3200400 w 3808207"/>
                    <a:gd name="connsiteY8-54" fmla="*/ 3399417 h 3399417"/>
                    <a:gd name="connsiteX9-55" fmla="*/ 3598433 w 3808207"/>
                    <a:gd name="connsiteY9-56" fmla="*/ 3055172 h 3399417"/>
                    <a:gd name="connsiteX10-57" fmla="*/ 3593054 w 3808207"/>
                    <a:gd name="connsiteY10-58" fmla="*/ 2490395 h 3399417"/>
                    <a:gd name="connsiteX11-59" fmla="*/ 3808207 w 3808207"/>
                    <a:gd name="connsiteY11-60" fmla="*/ 2017059 h 3399417"/>
                    <a:gd name="connsiteX12-61" fmla="*/ 3689873 w 3808207"/>
                    <a:gd name="connsiteY12-62" fmla="*/ 1371600 h 3399417"/>
                    <a:gd name="connsiteX13-63" fmla="*/ 3447826 w 3808207"/>
                    <a:gd name="connsiteY13-64" fmla="*/ 849854 h 3399417"/>
                    <a:gd name="connsiteX14-65" fmla="*/ 3458584 w 3808207"/>
                    <a:gd name="connsiteY14-66" fmla="*/ 446442 h 3399417"/>
                    <a:gd name="connsiteX15-67" fmla="*/ 2770094 w 3808207"/>
                    <a:gd name="connsiteY15-68" fmla="*/ 0 h 3399417"/>
                    <a:gd name="connsiteX16-69" fmla="*/ 2264485 w 3808207"/>
                    <a:gd name="connsiteY16-70" fmla="*/ 155986 h 3399417"/>
                    <a:gd name="connsiteX17-71" fmla="*/ 1721224 w 3808207"/>
                    <a:gd name="connsiteY17-72" fmla="*/ 102198 h 3399417"/>
                    <a:gd name="connsiteX0-73" fmla="*/ 1721224 w 3808207"/>
                    <a:gd name="connsiteY0-74" fmla="*/ 110193 h 3407412"/>
                    <a:gd name="connsiteX1-75" fmla="*/ 817581 w 3808207"/>
                    <a:gd name="connsiteY1-76" fmla="*/ 228527 h 3407412"/>
                    <a:gd name="connsiteX2-77" fmla="*/ 564776 w 3808207"/>
                    <a:gd name="connsiteY2-78" fmla="*/ 728757 h 3407412"/>
                    <a:gd name="connsiteX3-79" fmla="*/ 107576 w 3808207"/>
                    <a:gd name="connsiteY3-80" fmla="*/ 1277397 h 3407412"/>
                    <a:gd name="connsiteX4-81" fmla="*/ 0 w 3808207"/>
                    <a:gd name="connsiteY4-82" fmla="*/ 2078842 h 3407412"/>
                    <a:gd name="connsiteX5-83" fmla="*/ 699247 w 3808207"/>
                    <a:gd name="connsiteY5-84" fmla="*/ 2740437 h 3407412"/>
                    <a:gd name="connsiteX6-85" fmla="*/ 1360842 w 3808207"/>
                    <a:gd name="connsiteY6-86" fmla="*/ 3391275 h 3407412"/>
                    <a:gd name="connsiteX7-87" fmla="*/ 2366682 w 3808207"/>
                    <a:gd name="connsiteY7-88" fmla="*/ 3310593 h 3407412"/>
                    <a:gd name="connsiteX8-89" fmla="*/ 3200400 w 3808207"/>
                    <a:gd name="connsiteY8-90" fmla="*/ 3407412 h 3407412"/>
                    <a:gd name="connsiteX9-91" fmla="*/ 3598433 w 3808207"/>
                    <a:gd name="connsiteY9-92" fmla="*/ 3063167 h 3407412"/>
                    <a:gd name="connsiteX10-93" fmla="*/ 3593054 w 3808207"/>
                    <a:gd name="connsiteY10-94" fmla="*/ 2498390 h 3407412"/>
                    <a:gd name="connsiteX11-95" fmla="*/ 3808207 w 3808207"/>
                    <a:gd name="connsiteY11-96" fmla="*/ 2025054 h 3407412"/>
                    <a:gd name="connsiteX12-97" fmla="*/ 3689873 w 3808207"/>
                    <a:gd name="connsiteY12-98" fmla="*/ 1379595 h 3407412"/>
                    <a:gd name="connsiteX13-99" fmla="*/ 3447826 w 3808207"/>
                    <a:gd name="connsiteY13-100" fmla="*/ 857849 h 3407412"/>
                    <a:gd name="connsiteX14-101" fmla="*/ 3458584 w 3808207"/>
                    <a:gd name="connsiteY14-102" fmla="*/ 454437 h 3407412"/>
                    <a:gd name="connsiteX15-103" fmla="*/ 2770094 w 3808207"/>
                    <a:gd name="connsiteY15-104" fmla="*/ 7995 h 3407412"/>
                    <a:gd name="connsiteX16-105" fmla="*/ 2264485 w 3808207"/>
                    <a:gd name="connsiteY16-106" fmla="*/ 163981 h 3407412"/>
                    <a:gd name="connsiteX17-107" fmla="*/ 1721224 w 3808207"/>
                    <a:gd name="connsiteY17-108" fmla="*/ 110193 h 3407412"/>
                    <a:gd name="connsiteX0-109" fmla="*/ 1721224 w 3808207"/>
                    <a:gd name="connsiteY0-110" fmla="*/ 110956 h 3408175"/>
                    <a:gd name="connsiteX1-111" fmla="*/ 817581 w 3808207"/>
                    <a:gd name="connsiteY1-112" fmla="*/ 229290 h 3408175"/>
                    <a:gd name="connsiteX2-113" fmla="*/ 564776 w 3808207"/>
                    <a:gd name="connsiteY2-114" fmla="*/ 729520 h 3408175"/>
                    <a:gd name="connsiteX3-115" fmla="*/ 107576 w 3808207"/>
                    <a:gd name="connsiteY3-116" fmla="*/ 1278160 h 3408175"/>
                    <a:gd name="connsiteX4-117" fmla="*/ 0 w 3808207"/>
                    <a:gd name="connsiteY4-118" fmla="*/ 2079605 h 3408175"/>
                    <a:gd name="connsiteX5-119" fmla="*/ 699247 w 3808207"/>
                    <a:gd name="connsiteY5-120" fmla="*/ 2741200 h 3408175"/>
                    <a:gd name="connsiteX6-121" fmla="*/ 1360842 w 3808207"/>
                    <a:gd name="connsiteY6-122" fmla="*/ 3392038 h 3408175"/>
                    <a:gd name="connsiteX7-123" fmla="*/ 2366682 w 3808207"/>
                    <a:gd name="connsiteY7-124" fmla="*/ 3311356 h 3408175"/>
                    <a:gd name="connsiteX8-125" fmla="*/ 3200400 w 3808207"/>
                    <a:gd name="connsiteY8-126" fmla="*/ 3408175 h 3408175"/>
                    <a:gd name="connsiteX9-127" fmla="*/ 3598433 w 3808207"/>
                    <a:gd name="connsiteY9-128" fmla="*/ 3063930 h 3408175"/>
                    <a:gd name="connsiteX10-129" fmla="*/ 3593054 w 3808207"/>
                    <a:gd name="connsiteY10-130" fmla="*/ 2499153 h 3408175"/>
                    <a:gd name="connsiteX11-131" fmla="*/ 3808207 w 3808207"/>
                    <a:gd name="connsiteY11-132" fmla="*/ 2025817 h 3408175"/>
                    <a:gd name="connsiteX12-133" fmla="*/ 3689873 w 3808207"/>
                    <a:gd name="connsiteY12-134" fmla="*/ 1380358 h 3408175"/>
                    <a:gd name="connsiteX13-135" fmla="*/ 3447826 w 3808207"/>
                    <a:gd name="connsiteY13-136" fmla="*/ 858612 h 3408175"/>
                    <a:gd name="connsiteX14-137" fmla="*/ 3458584 w 3808207"/>
                    <a:gd name="connsiteY14-138" fmla="*/ 455200 h 3408175"/>
                    <a:gd name="connsiteX15-139" fmla="*/ 2770094 w 3808207"/>
                    <a:gd name="connsiteY15-140" fmla="*/ 8758 h 3408175"/>
                    <a:gd name="connsiteX16-141" fmla="*/ 2264485 w 3808207"/>
                    <a:gd name="connsiteY16-142" fmla="*/ 164744 h 3408175"/>
                    <a:gd name="connsiteX17-143" fmla="*/ 1721224 w 3808207"/>
                    <a:gd name="connsiteY17-144" fmla="*/ 110956 h 3408175"/>
                    <a:gd name="connsiteX0-145" fmla="*/ 1721224 w 3808207"/>
                    <a:gd name="connsiteY0-146" fmla="*/ 110956 h 3408175"/>
                    <a:gd name="connsiteX1-147" fmla="*/ 817581 w 3808207"/>
                    <a:gd name="connsiteY1-148" fmla="*/ 229290 h 3408175"/>
                    <a:gd name="connsiteX2-149" fmla="*/ 564776 w 3808207"/>
                    <a:gd name="connsiteY2-150" fmla="*/ 729520 h 3408175"/>
                    <a:gd name="connsiteX3-151" fmla="*/ 107576 w 3808207"/>
                    <a:gd name="connsiteY3-152" fmla="*/ 1278160 h 3408175"/>
                    <a:gd name="connsiteX4-153" fmla="*/ 0 w 3808207"/>
                    <a:gd name="connsiteY4-154" fmla="*/ 2079605 h 3408175"/>
                    <a:gd name="connsiteX5-155" fmla="*/ 699247 w 3808207"/>
                    <a:gd name="connsiteY5-156" fmla="*/ 2741200 h 3408175"/>
                    <a:gd name="connsiteX6-157" fmla="*/ 1360842 w 3808207"/>
                    <a:gd name="connsiteY6-158" fmla="*/ 3392038 h 3408175"/>
                    <a:gd name="connsiteX7-159" fmla="*/ 2366682 w 3808207"/>
                    <a:gd name="connsiteY7-160" fmla="*/ 3311356 h 3408175"/>
                    <a:gd name="connsiteX8-161" fmla="*/ 3200400 w 3808207"/>
                    <a:gd name="connsiteY8-162" fmla="*/ 3408175 h 3408175"/>
                    <a:gd name="connsiteX9-163" fmla="*/ 3598433 w 3808207"/>
                    <a:gd name="connsiteY9-164" fmla="*/ 3063930 h 3408175"/>
                    <a:gd name="connsiteX10-165" fmla="*/ 3593054 w 3808207"/>
                    <a:gd name="connsiteY10-166" fmla="*/ 2499153 h 3408175"/>
                    <a:gd name="connsiteX11-167" fmla="*/ 3808207 w 3808207"/>
                    <a:gd name="connsiteY11-168" fmla="*/ 2025817 h 3408175"/>
                    <a:gd name="connsiteX12-169" fmla="*/ 3689873 w 3808207"/>
                    <a:gd name="connsiteY12-170" fmla="*/ 1380358 h 3408175"/>
                    <a:gd name="connsiteX13-171" fmla="*/ 3447826 w 3808207"/>
                    <a:gd name="connsiteY13-172" fmla="*/ 858612 h 3408175"/>
                    <a:gd name="connsiteX14-173" fmla="*/ 3458584 w 3808207"/>
                    <a:gd name="connsiteY14-174" fmla="*/ 455200 h 3408175"/>
                    <a:gd name="connsiteX15-175" fmla="*/ 2770094 w 3808207"/>
                    <a:gd name="connsiteY15-176" fmla="*/ 8758 h 3408175"/>
                    <a:gd name="connsiteX16-177" fmla="*/ 2264485 w 3808207"/>
                    <a:gd name="connsiteY16-178" fmla="*/ 164744 h 3408175"/>
                    <a:gd name="connsiteX17-179" fmla="*/ 1721224 w 3808207"/>
                    <a:gd name="connsiteY17-180" fmla="*/ 110956 h 3408175"/>
                    <a:gd name="connsiteX0-181" fmla="*/ 1721224 w 3808207"/>
                    <a:gd name="connsiteY0-182" fmla="*/ 110956 h 3408175"/>
                    <a:gd name="connsiteX1-183" fmla="*/ 817581 w 3808207"/>
                    <a:gd name="connsiteY1-184" fmla="*/ 229290 h 3408175"/>
                    <a:gd name="connsiteX2-185" fmla="*/ 564776 w 3808207"/>
                    <a:gd name="connsiteY2-186" fmla="*/ 729520 h 3408175"/>
                    <a:gd name="connsiteX3-187" fmla="*/ 107576 w 3808207"/>
                    <a:gd name="connsiteY3-188" fmla="*/ 1278160 h 3408175"/>
                    <a:gd name="connsiteX4-189" fmla="*/ 0 w 3808207"/>
                    <a:gd name="connsiteY4-190" fmla="*/ 2079605 h 3408175"/>
                    <a:gd name="connsiteX5-191" fmla="*/ 699247 w 3808207"/>
                    <a:gd name="connsiteY5-192" fmla="*/ 2741200 h 3408175"/>
                    <a:gd name="connsiteX6-193" fmla="*/ 1360842 w 3808207"/>
                    <a:gd name="connsiteY6-194" fmla="*/ 3392038 h 3408175"/>
                    <a:gd name="connsiteX7-195" fmla="*/ 2366682 w 3808207"/>
                    <a:gd name="connsiteY7-196" fmla="*/ 3311356 h 3408175"/>
                    <a:gd name="connsiteX8-197" fmla="*/ 3200400 w 3808207"/>
                    <a:gd name="connsiteY8-198" fmla="*/ 3408175 h 3408175"/>
                    <a:gd name="connsiteX9-199" fmla="*/ 3598433 w 3808207"/>
                    <a:gd name="connsiteY9-200" fmla="*/ 3063930 h 3408175"/>
                    <a:gd name="connsiteX10-201" fmla="*/ 3593054 w 3808207"/>
                    <a:gd name="connsiteY10-202" fmla="*/ 2499153 h 3408175"/>
                    <a:gd name="connsiteX11-203" fmla="*/ 3808207 w 3808207"/>
                    <a:gd name="connsiteY11-204" fmla="*/ 2025817 h 3408175"/>
                    <a:gd name="connsiteX12-205" fmla="*/ 3689873 w 3808207"/>
                    <a:gd name="connsiteY12-206" fmla="*/ 1380358 h 3408175"/>
                    <a:gd name="connsiteX13-207" fmla="*/ 3447826 w 3808207"/>
                    <a:gd name="connsiteY13-208" fmla="*/ 858612 h 3408175"/>
                    <a:gd name="connsiteX14-209" fmla="*/ 3458584 w 3808207"/>
                    <a:gd name="connsiteY14-210" fmla="*/ 455200 h 3408175"/>
                    <a:gd name="connsiteX15-211" fmla="*/ 2770094 w 3808207"/>
                    <a:gd name="connsiteY15-212" fmla="*/ 8758 h 3408175"/>
                    <a:gd name="connsiteX16-213" fmla="*/ 2264485 w 3808207"/>
                    <a:gd name="connsiteY16-214" fmla="*/ 164744 h 3408175"/>
                    <a:gd name="connsiteX17-215" fmla="*/ 1721224 w 3808207"/>
                    <a:gd name="connsiteY17-216" fmla="*/ 110956 h 3408175"/>
                    <a:gd name="connsiteX0-217" fmla="*/ 1721224 w 3837701"/>
                    <a:gd name="connsiteY0-218" fmla="*/ 110956 h 3408175"/>
                    <a:gd name="connsiteX1-219" fmla="*/ 817581 w 3837701"/>
                    <a:gd name="connsiteY1-220" fmla="*/ 229290 h 3408175"/>
                    <a:gd name="connsiteX2-221" fmla="*/ 564776 w 3837701"/>
                    <a:gd name="connsiteY2-222" fmla="*/ 729520 h 3408175"/>
                    <a:gd name="connsiteX3-223" fmla="*/ 107576 w 3837701"/>
                    <a:gd name="connsiteY3-224" fmla="*/ 1278160 h 3408175"/>
                    <a:gd name="connsiteX4-225" fmla="*/ 0 w 3837701"/>
                    <a:gd name="connsiteY4-226" fmla="*/ 2079605 h 3408175"/>
                    <a:gd name="connsiteX5-227" fmla="*/ 699247 w 3837701"/>
                    <a:gd name="connsiteY5-228" fmla="*/ 2741200 h 3408175"/>
                    <a:gd name="connsiteX6-229" fmla="*/ 1360842 w 3837701"/>
                    <a:gd name="connsiteY6-230" fmla="*/ 3392038 h 3408175"/>
                    <a:gd name="connsiteX7-231" fmla="*/ 2366682 w 3837701"/>
                    <a:gd name="connsiteY7-232" fmla="*/ 3311356 h 3408175"/>
                    <a:gd name="connsiteX8-233" fmla="*/ 3200400 w 3837701"/>
                    <a:gd name="connsiteY8-234" fmla="*/ 3408175 h 3408175"/>
                    <a:gd name="connsiteX9-235" fmla="*/ 3598433 w 3837701"/>
                    <a:gd name="connsiteY9-236" fmla="*/ 3063930 h 3408175"/>
                    <a:gd name="connsiteX10-237" fmla="*/ 3593054 w 3837701"/>
                    <a:gd name="connsiteY10-238" fmla="*/ 2499153 h 3408175"/>
                    <a:gd name="connsiteX11-239" fmla="*/ 3808207 w 3837701"/>
                    <a:gd name="connsiteY11-240" fmla="*/ 2025817 h 3408175"/>
                    <a:gd name="connsiteX12-241" fmla="*/ 3689873 w 3837701"/>
                    <a:gd name="connsiteY12-242" fmla="*/ 1380358 h 3408175"/>
                    <a:gd name="connsiteX13-243" fmla="*/ 3447826 w 3837701"/>
                    <a:gd name="connsiteY13-244" fmla="*/ 858612 h 3408175"/>
                    <a:gd name="connsiteX14-245" fmla="*/ 3458584 w 3837701"/>
                    <a:gd name="connsiteY14-246" fmla="*/ 455200 h 3408175"/>
                    <a:gd name="connsiteX15-247" fmla="*/ 2770094 w 3837701"/>
                    <a:gd name="connsiteY15-248" fmla="*/ 8758 h 3408175"/>
                    <a:gd name="connsiteX16-249" fmla="*/ 2264485 w 3837701"/>
                    <a:gd name="connsiteY16-250" fmla="*/ 164744 h 3408175"/>
                    <a:gd name="connsiteX17-251" fmla="*/ 1721224 w 3837701"/>
                    <a:gd name="connsiteY17-252" fmla="*/ 110956 h 3408175"/>
                    <a:gd name="connsiteX0-253" fmla="*/ 1721224 w 3874332"/>
                    <a:gd name="connsiteY0-254" fmla="*/ 110956 h 3408175"/>
                    <a:gd name="connsiteX1-255" fmla="*/ 817581 w 3874332"/>
                    <a:gd name="connsiteY1-256" fmla="*/ 229290 h 3408175"/>
                    <a:gd name="connsiteX2-257" fmla="*/ 564776 w 3874332"/>
                    <a:gd name="connsiteY2-258" fmla="*/ 729520 h 3408175"/>
                    <a:gd name="connsiteX3-259" fmla="*/ 107576 w 3874332"/>
                    <a:gd name="connsiteY3-260" fmla="*/ 1278160 h 3408175"/>
                    <a:gd name="connsiteX4-261" fmla="*/ 0 w 3874332"/>
                    <a:gd name="connsiteY4-262" fmla="*/ 2079605 h 3408175"/>
                    <a:gd name="connsiteX5-263" fmla="*/ 699247 w 3874332"/>
                    <a:gd name="connsiteY5-264" fmla="*/ 2741200 h 3408175"/>
                    <a:gd name="connsiteX6-265" fmla="*/ 1360842 w 3874332"/>
                    <a:gd name="connsiteY6-266" fmla="*/ 3392038 h 3408175"/>
                    <a:gd name="connsiteX7-267" fmla="*/ 2366682 w 3874332"/>
                    <a:gd name="connsiteY7-268" fmla="*/ 3311356 h 3408175"/>
                    <a:gd name="connsiteX8-269" fmla="*/ 3200400 w 3874332"/>
                    <a:gd name="connsiteY8-270" fmla="*/ 3408175 h 3408175"/>
                    <a:gd name="connsiteX9-271" fmla="*/ 3598433 w 3874332"/>
                    <a:gd name="connsiteY9-272" fmla="*/ 3063930 h 3408175"/>
                    <a:gd name="connsiteX10-273" fmla="*/ 3593054 w 3874332"/>
                    <a:gd name="connsiteY10-274" fmla="*/ 2499153 h 3408175"/>
                    <a:gd name="connsiteX11-275" fmla="*/ 3808207 w 3874332"/>
                    <a:gd name="connsiteY11-276" fmla="*/ 2025817 h 3408175"/>
                    <a:gd name="connsiteX12-277" fmla="*/ 3689873 w 3874332"/>
                    <a:gd name="connsiteY12-278" fmla="*/ 1380358 h 3408175"/>
                    <a:gd name="connsiteX13-279" fmla="*/ 3447826 w 3874332"/>
                    <a:gd name="connsiteY13-280" fmla="*/ 858612 h 3408175"/>
                    <a:gd name="connsiteX14-281" fmla="*/ 3458584 w 3874332"/>
                    <a:gd name="connsiteY14-282" fmla="*/ 455200 h 3408175"/>
                    <a:gd name="connsiteX15-283" fmla="*/ 2770094 w 3874332"/>
                    <a:gd name="connsiteY15-284" fmla="*/ 8758 h 3408175"/>
                    <a:gd name="connsiteX16-285" fmla="*/ 2264485 w 3874332"/>
                    <a:gd name="connsiteY16-286" fmla="*/ 164744 h 3408175"/>
                    <a:gd name="connsiteX17-287" fmla="*/ 1721224 w 3874332"/>
                    <a:gd name="connsiteY17-288" fmla="*/ 110956 h 3408175"/>
                    <a:gd name="connsiteX0-289" fmla="*/ 1721224 w 3877234"/>
                    <a:gd name="connsiteY0-290" fmla="*/ 110956 h 3408175"/>
                    <a:gd name="connsiteX1-291" fmla="*/ 817581 w 3877234"/>
                    <a:gd name="connsiteY1-292" fmla="*/ 229290 h 3408175"/>
                    <a:gd name="connsiteX2-293" fmla="*/ 564776 w 3877234"/>
                    <a:gd name="connsiteY2-294" fmla="*/ 729520 h 3408175"/>
                    <a:gd name="connsiteX3-295" fmla="*/ 107576 w 3877234"/>
                    <a:gd name="connsiteY3-296" fmla="*/ 1278160 h 3408175"/>
                    <a:gd name="connsiteX4-297" fmla="*/ 0 w 3877234"/>
                    <a:gd name="connsiteY4-298" fmla="*/ 2079605 h 3408175"/>
                    <a:gd name="connsiteX5-299" fmla="*/ 699247 w 3877234"/>
                    <a:gd name="connsiteY5-300" fmla="*/ 2741200 h 3408175"/>
                    <a:gd name="connsiteX6-301" fmla="*/ 1360842 w 3877234"/>
                    <a:gd name="connsiteY6-302" fmla="*/ 3392038 h 3408175"/>
                    <a:gd name="connsiteX7-303" fmla="*/ 2366682 w 3877234"/>
                    <a:gd name="connsiteY7-304" fmla="*/ 3311356 h 3408175"/>
                    <a:gd name="connsiteX8-305" fmla="*/ 3200400 w 3877234"/>
                    <a:gd name="connsiteY8-306" fmla="*/ 3408175 h 3408175"/>
                    <a:gd name="connsiteX9-307" fmla="*/ 3598433 w 3877234"/>
                    <a:gd name="connsiteY9-308" fmla="*/ 3063930 h 3408175"/>
                    <a:gd name="connsiteX10-309" fmla="*/ 3593054 w 3877234"/>
                    <a:gd name="connsiteY10-310" fmla="*/ 2499153 h 3408175"/>
                    <a:gd name="connsiteX11-311" fmla="*/ 3813586 w 3877234"/>
                    <a:gd name="connsiteY11-312" fmla="*/ 2063468 h 3408175"/>
                    <a:gd name="connsiteX12-313" fmla="*/ 3689873 w 3877234"/>
                    <a:gd name="connsiteY12-314" fmla="*/ 1380358 h 3408175"/>
                    <a:gd name="connsiteX13-315" fmla="*/ 3447826 w 3877234"/>
                    <a:gd name="connsiteY13-316" fmla="*/ 858612 h 3408175"/>
                    <a:gd name="connsiteX14-317" fmla="*/ 3458584 w 3877234"/>
                    <a:gd name="connsiteY14-318" fmla="*/ 455200 h 3408175"/>
                    <a:gd name="connsiteX15-319" fmla="*/ 2770094 w 3877234"/>
                    <a:gd name="connsiteY15-320" fmla="*/ 8758 h 3408175"/>
                    <a:gd name="connsiteX16-321" fmla="*/ 2264485 w 3877234"/>
                    <a:gd name="connsiteY16-322" fmla="*/ 164744 h 3408175"/>
                    <a:gd name="connsiteX17-323" fmla="*/ 1721224 w 3877234"/>
                    <a:gd name="connsiteY17-324" fmla="*/ 110956 h 3408175"/>
                    <a:gd name="connsiteX0-325" fmla="*/ 1721224 w 3879373"/>
                    <a:gd name="connsiteY0-326" fmla="*/ 110956 h 3408175"/>
                    <a:gd name="connsiteX1-327" fmla="*/ 817581 w 3879373"/>
                    <a:gd name="connsiteY1-328" fmla="*/ 229290 h 3408175"/>
                    <a:gd name="connsiteX2-329" fmla="*/ 564776 w 3879373"/>
                    <a:gd name="connsiteY2-330" fmla="*/ 729520 h 3408175"/>
                    <a:gd name="connsiteX3-331" fmla="*/ 107576 w 3879373"/>
                    <a:gd name="connsiteY3-332" fmla="*/ 1278160 h 3408175"/>
                    <a:gd name="connsiteX4-333" fmla="*/ 0 w 3879373"/>
                    <a:gd name="connsiteY4-334" fmla="*/ 2079605 h 3408175"/>
                    <a:gd name="connsiteX5-335" fmla="*/ 699247 w 3879373"/>
                    <a:gd name="connsiteY5-336" fmla="*/ 2741200 h 3408175"/>
                    <a:gd name="connsiteX6-337" fmla="*/ 1360842 w 3879373"/>
                    <a:gd name="connsiteY6-338" fmla="*/ 3392038 h 3408175"/>
                    <a:gd name="connsiteX7-339" fmla="*/ 2366682 w 3879373"/>
                    <a:gd name="connsiteY7-340" fmla="*/ 3311356 h 3408175"/>
                    <a:gd name="connsiteX8-341" fmla="*/ 3200400 w 3879373"/>
                    <a:gd name="connsiteY8-342" fmla="*/ 3408175 h 3408175"/>
                    <a:gd name="connsiteX9-343" fmla="*/ 3598433 w 3879373"/>
                    <a:gd name="connsiteY9-344" fmla="*/ 3063930 h 3408175"/>
                    <a:gd name="connsiteX10-345" fmla="*/ 3593054 w 3879373"/>
                    <a:gd name="connsiteY10-346" fmla="*/ 2499153 h 3408175"/>
                    <a:gd name="connsiteX11-347" fmla="*/ 3813586 w 3879373"/>
                    <a:gd name="connsiteY11-348" fmla="*/ 2063468 h 3408175"/>
                    <a:gd name="connsiteX12-349" fmla="*/ 3689873 w 3879373"/>
                    <a:gd name="connsiteY12-350" fmla="*/ 1380358 h 3408175"/>
                    <a:gd name="connsiteX13-351" fmla="*/ 3447826 w 3879373"/>
                    <a:gd name="connsiteY13-352" fmla="*/ 858612 h 3408175"/>
                    <a:gd name="connsiteX14-353" fmla="*/ 3458584 w 3879373"/>
                    <a:gd name="connsiteY14-354" fmla="*/ 455200 h 3408175"/>
                    <a:gd name="connsiteX15-355" fmla="*/ 2770094 w 3879373"/>
                    <a:gd name="connsiteY15-356" fmla="*/ 8758 h 3408175"/>
                    <a:gd name="connsiteX16-357" fmla="*/ 2264485 w 3879373"/>
                    <a:gd name="connsiteY16-358" fmla="*/ 164744 h 3408175"/>
                    <a:gd name="connsiteX17-359" fmla="*/ 1721224 w 3879373"/>
                    <a:gd name="connsiteY17-360" fmla="*/ 110956 h 3408175"/>
                    <a:gd name="connsiteX0-361" fmla="*/ 1721224 w 3895073"/>
                    <a:gd name="connsiteY0-362" fmla="*/ 110956 h 3408175"/>
                    <a:gd name="connsiteX1-363" fmla="*/ 817581 w 3895073"/>
                    <a:gd name="connsiteY1-364" fmla="*/ 229290 h 3408175"/>
                    <a:gd name="connsiteX2-365" fmla="*/ 564776 w 3895073"/>
                    <a:gd name="connsiteY2-366" fmla="*/ 729520 h 3408175"/>
                    <a:gd name="connsiteX3-367" fmla="*/ 107576 w 3895073"/>
                    <a:gd name="connsiteY3-368" fmla="*/ 1278160 h 3408175"/>
                    <a:gd name="connsiteX4-369" fmla="*/ 0 w 3895073"/>
                    <a:gd name="connsiteY4-370" fmla="*/ 2079605 h 3408175"/>
                    <a:gd name="connsiteX5-371" fmla="*/ 699247 w 3895073"/>
                    <a:gd name="connsiteY5-372" fmla="*/ 2741200 h 3408175"/>
                    <a:gd name="connsiteX6-373" fmla="*/ 1360842 w 3895073"/>
                    <a:gd name="connsiteY6-374" fmla="*/ 3392038 h 3408175"/>
                    <a:gd name="connsiteX7-375" fmla="*/ 2366682 w 3895073"/>
                    <a:gd name="connsiteY7-376" fmla="*/ 3311356 h 3408175"/>
                    <a:gd name="connsiteX8-377" fmla="*/ 3200400 w 3895073"/>
                    <a:gd name="connsiteY8-378" fmla="*/ 3408175 h 3408175"/>
                    <a:gd name="connsiteX9-379" fmla="*/ 3598433 w 3895073"/>
                    <a:gd name="connsiteY9-380" fmla="*/ 3063930 h 3408175"/>
                    <a:gd name="connsiteX10-381" fmla="*/ 3593054 w 3895073"/>
                    <a:gd name="connsiteY10-382" fmla="*/ 2499153 h 3408175"/>
                    <a:gd name="connsiteX11-383" fmla="*/ 3840480 w 3895073"/>
                    <a:gd name="connsiteY11-384" fmla="*/ 2063468 h 3408175"/>
                    <a:gd name="connsiteX12-385" fmla="*/ 3689873 w 3895073"/>
                    <a:gd name="connsiteY12-386" fmla="*/ 1380358 h 3408175"/>
                    <a:gd name="connsiteX13-387" fmla="*/ 3447826 w 3895073"/>
                    <a:gd name="connsiteY13-388" fmla="*/ 858612 h 3408175"/>
                    <a:gd name="connsiteX14-389" fmla="*/ 3458584 w 3895073"/>
                    <a:gd name="connsiteY14-390" fmla="*/ 455200 h 3408175"/>
                    <a:gd name="connsiteX15-391" fmla="*/ 2770094 w 3895073"/>
                    <a:gd name="connsiteY15-392" fmla="*/ 8758 h 3408175"/>
                    <a:gd name="connsiteX16-393" fmla="*/ 2264485 w 3895073"/>
                    <a:gd name="connsiteY16-394" fmla="*/ 164744 h 3408175"/>
                    <a:gd name="connsiteX17-395" fmla="*/ 1721224 w 3895073"/>
                    <a:gd name="connsiteY17-396" fmla="*/ 110956 h 3408175"/>
                    <a:gd name="connsiteX0-397" fmla="*/ 1721224 w 3895073"/>
                    <a:gd name="connsiteY0-398" fmla="*/ 110956 h 3408175"/>
                    <a:gd name="connsiteX1-399" fmla="*/ 817581 w 3895073"/>
                    <a:gd name="connsiteY1-400" fmla="*/ 229290 h 3408175"/>
                    <a:gd name="connsiteX2-401" fmla="*/ 564776 w 3895073"/>
                    <a:gd name="connsiteY2-402" fmla="*/ 729520 h 3408175"/>
                    <a:gd name="connsiteX3-403" fmla="*/ 107576 w 3895073"/>
                    <a:gd name="connsiteY3-404" fmla="*/ 1278160 h 3408175"/>
                    <a:gd name="connsiteX4-405" fmla="*/ 0 w 3895073"/>
                    <a:gd name="connsiteY4-406" fmla="*/ 2079605 h 3408175"/>
                    <a:gd name="connsiteX5-407" fmla="*/ 699247 w 3895073"/>
                    <a:gd name="connsiteY5-408" fmla="*/ 2741200 h 3408175"/>
                    <a:gd name="connsiteX6-409" fmla="*/ 1360842 w 3895073"/>
                    <a:gd name="connsiteY6-410" fmla="*/ 3392038 h 3408175"/>
                    <a:gd name="connsiteX7-411" fmla="*/ 2366682 w 3895073"/>
                    <a:gd name="connsiteY7-412" fmla="*/ 3311356 h 3408175"/>
                    <a:gd name="connsiteX8-413" fmla="*/ 3200400 w 3895073"/>
                    <a:gd name="connsiteY8-414" fmla="*/ 3408175 h 3408175"/>
                    <a:gd name="connsiteX9-415" fmla="*/ 3598433 w 3895073"/>
                    <a:gd name="connsiteY9-416" fmla="*/ 3063930 h 3408175"/>
                    <a:gd name="connsiteX10-417" fmla="*/ 3593054 w 3895073"/>
                    <a:gd name="connsiteY10-418" fmla="*/ 2499153 h 3408175"/>
                    <a:gd name="connsiteX11-419" fmla="*/ 3840480 w 3895073"/>
                    <a:gd name="connsiteY11-420" fmla="*/ 2063468 h 3408175"/>
                    <a:gd name="connsiteX12-421" fmla="*/ 3689873 w 3895073"/>
                    <a:gd name="connsiteY12-422" fmla="*/ 1380358 h 3408175"/>
                    <a:gd name="connsiteX13-423" fmla="*/ 3447826 w 3895073"/>
                    <a:gd name="connsiteY13-424" fmla="*/ 858612 h 3408175"/>
                    <a:gd name="connsiteX14-425" fmla="*/ 3458584 w 3895073"/>
                    <a:gd name="connsiteY14-426" fmla="*/ 455200 h 3408175"/>
                    <a:gd name="connsiteX15-427" fmla="*/ 2770094 w 3895073"/>
                    <a:gd name="connsiteY15-428" fmla="*/ 8758 h 3408175"/>
                    <a:gd name="connsiteX16-429" fmla="*/ 2264485 w 3895073"/>
                    <a:gd name="connsiteY16-430" fmla="*/ 164744 h 3408175"/>
                    <a:gd name="connsiteX17-431" fmla="*/ 1721224 w 3895073"/>
                    <a:gd name="connsiteY17-432" fmla="*/ 110956 h 3408175"/>
                    <a:gd name="connsiteX0-433" fmla="*/ 1721224 w 3895073"/>
                    <a:gd name="connsiteY0-434" fmla="*/ 110956 h 3408175"/>
                    <a:gd name="connsiteX1-435" fmla="*/ 817581 w 3895073"/>
                    <a:gd name="connsiteY1-436" fmla="*/ 229290 h 3408175"/>
                    <a:gd name="connsiteX2-437" fmla="*/ 564776 w 3895073"/>
                    <a:gd name="connsiteY2-438" fmla="*/ 729520 h 3408175"/>
                    <a:gd name="connsiteX3-439" fmla="*/ 107576 w 3895073"/>
                    <a:gd name="connsiteY3-440" fmla="*/ 1278160 h 3408175"/>
                    <a:gd name="connsiteX4-441" fmla="*/ 0 w 3895073"/>
                    <a:gd name="connsiteY4-442" fmla="*/ 2079605 h 3408175"/>
                    <a:gd name="connsiteX5-443" fmla="*/ 699247 w 3895073"/>
                    <a:gd name="connsiteY5-444" fmla="*/ 2741200 h 3408175"/>
                    <a:gd name="connsiteX6-445" fmla="*/ 1360842 w 3895073"/>
                    <a:gd name="connsiteY6-446" fmla="*/ 3392038 h 3408175"/>
                    <a:gd name="connsiteX7-447" fmla="*/ 2366682 w 3895073"/>
                    <a:gd name="connsiteY7-448" fmla="*/ 3311356 h 3408175"/>
                    <a:gd name="connsiteX8-449" fmla="*/ 3200400 w 3895073"/>
                    <a:gd name="connsiteY8-450" fmla="*/ 3408175 h 3408175"/>
                    <a:gd name="connsiteX9-451" fmla="*/ 3598433 w 3895073"/>
                    <a:gd name="connsiteY9-452" fmla="*/ 3063930 h 3408175"/>
                    <a:gd name="connsiteX10-453" fmla="*/ 3593054 w 3895073"/>
                    <a:gd name="connsiteY10-454" fmla="*/ 2499153 h 3408175"/>
                    <a:gd name="connsiteX11-455" fmla="*/ 3840480 w 3895073"/>
                    <a:gd name="connsiteY11-456" fmla="*/ 2063468 h 3408175"/>
                    <a:gd name="connsiteX12-457" fmla="*/ 3689873 w 3895073"/>
                    <a:gd name="connsiteY12-458" fmla="*/ 1380358 h 3408175"/>
                    <a:gd name="connsiteX13-459" fmla="*/ 3447826 w 3895073"/>
                    <a:gd name="connsiteY13-460" fmla="*/ 858612 h 3408175"/>
                    <a:gd name="connsiteX14-461" fmla="*/ 3458584 w 3895073"/>
                    <a:gd name="connsiteY14-462" fmla="*/ 455200 h 3408175"/>
                    <a:gd name="connsiteX15-463" fmla="*/ 2770094 w 3895073"/>
                    <a:gd name="connsiteY15-464" fmla="*/ 8758 h 3408175"/>
                    <a:gd name="connsiteX16-465" fmla="*/ 2264485 w 3895073"/>
                    <a:gd name="connsiteY16-466" fmla="*/ 164744 h 3408175"/>
                    <a:gd name="connsiteX17-467" fmla="*/ 1721224 w 3895073"/>
                    <a:gd name="connsiteY17-468" fmla="*/ 110956 h 3408175"/>
                    <a:gd name="connsiteX0-469" fmla="*/ 1721224 w 3895073"/>
                    <a:gd name="connsiteY0-470" fmla="*/ 110956 h 3408175"/>
                    <a:gd name="connsiteX1-471" fmla="*/ 817581 w 3895073"/>
                    <a:gd name="connsiteY1-472" fmla="*/ 229290 h 3408175"/>
                    <a:gd name="connsiteX2-473" fmla="*/ 564776 w 3895073"/>
                    <a:gd name="connsiteY2-474" fmla="*/ 729520 h 3408175"/>
                    <a:gd name="connsiteX3-475" fmla="*/ 107576 w 3895073"/>
                    <a:gd name="connsiteY3-476" fmla="*/ 1278160 h 3408175"/>
                    <a:gd name="connsiteX4-477" fmla="*/ 0 w 3895073"/>
                    <a:gd name="connsiteY4-478" fmla="*/ 2079605 h 3408175"/>
                    <a:gd name="connsiteX5-479" fmla="*/ 699247 w 3895073"/>
                    <a:gd name="connsiteY5-480" fmla="*/ 2741200 h 3408175"/>
                    <a:gd name="connsiteX6-481" fmla="*/ 1360842 w 3895073"/>
                    <a:gd name="connsiteY6-482" fmla="*/ 3392038 h 3408175"/>
                    <a:gd name="connsiteX7-483" fmla="*/ 2366682 w 3895073"/>
                    <a:gd name="connsiteY7-484" fmla="*/ 3311356 h 3408175"/>
                    <a:gd name="connsiteX8-485" fmla="*/ 3200400 w 3895073"/>
                    <a:gd name="connsiteY8-486" fmla="*/ 3408175 h 3408175"/>
                    <a:gd name="connsiteX9-487" fmla="*/ 3598433 w 3895073"/>
                    <a:gd name="connsiteY9-488" fmla="*/ 3063930 h 3408175"/>
                    <a:gd name="connsiteX10-489" fmla="*/ 3593054 w 3895073"/>
                    <a:gd name="connsiteY10-490" fmla="*/ 2499153 h 3408175"/>
                    <a:gd name="connsiteX11-491" fmla="*/ 3840480 w 3895073"/>
                    <a:gd name="connsiteY11-492" fmla="*/ 2063468 h 3408175"/>
                    <a:gd name="connsiteX12-493" fmla="*/ 3689873 w 3895073"/>
                    <a:gd name="connsiteY12-494" fmla="*/ 1380358 h 3408175"/>
                    <a:gd name="connsiteX13-495" fmla="*/ 3447826 w 3895073"/>
                    <a:gd name="connsiteY13-496" fmla="*/ 858612 h 3408175"/>
                    <a:gd name="connsiteX14-497" fmla="*/ 3458584 w 3895073"/>
                    <a:gd name="connsiteY14-498" fmla="*/ 455200 h 3408175"/>
                    <a:gd name="connsiteX15-499" fmla="*/ 2770094 w 3895073"/>
                    <a:gd name="connsiteY15-500" fmla="*/ 8758 h 3408175"/>
                    <a:gd name="connsiteX16-501" fmla="*/ 2264485 w 3895073"/>
                    <a:gd name="connsiteY16-502" fmla="*/ 164744 h 3408175"/>
                    <a:gd name="connsiteX17-503" fmla="*/ 1721224 w 3895073"/>
                    <a:gd name="connsiteY17-504" fmla="*/ 110956 h 3408175"/>
                    <a:gd name="connsiteX0-505" fmla="*/ 1721224 w 3895073"/>
                    <a:gd name="connsiteY0-506" fmla="*/ 110956 h 3408175"/>
                    <a:gd name="connsiteX1-507" fmla="*/ 817581 w 3895073"/>
                    <a:gd name="connsiteY1-508" fmla="*/ 229290 h 3408175"/>
                    <a:gd name="connsiteX2-509" fmla="*/ 564776 w 3895073"/>
                    <a:gd name="connsiteY2-510" fmla="*/ 729520 h 3408175"/>
                    <a:gd name="connsiteX3-511" fmla="*/ 107576 w 3895073"/>
                    <a:gd name="connsiteY3-512" fmla="*/ 1278160 h 3408175"/>
                    <a:gd name="connsiteX4-513" fmla="*/ 0 w 3895073"/>
                    <a:gd name="connsiteY4-514" fmla="*/ 2079605 h 3408175"/>
                    <a:gd name="connsiteX5-515" fmla="*/ 699247 w 3895073"/>
                    <a:gd name="connsiteY5-516" fmla="*/ 2741200 h 3408175"/>
                    <a:gd name="connsiteX6-517" fmla="*/ 1360842 w 3895073"/>
                    <a:gd name="connsiteY6-518" fmla="*/ 3392038 h 3408175"/>
                    <a:gd name="connsiteX7-519" fmla="*/ 2366682 w 3895073"/>
                    <a:gd name="connsiteY7-520" fmla="*/ 3311356 h 3408175"/>
                    <a:gd name="connsiteX8-521" fmla="*/ 3200400 w 3895073"/>
                    <a:gd name="connsiteY8-522" fmla="*/ 3408175 h 3408175"/>
                    <a:gd name="connsiteX9-523" fmla="*/ 3598433 w 3895073"/>
                    <a:gd name="connsiteY9-524" fmla="*/ 3133854 h 3408175"/>
                    <a:gd name="connsiteX10-525" fmla="*/ 3593054 w 3895073"/>
                    <a:gd name="connsiteY10-526" fmla="*/ 2499153 h 3408175"/>
                    <a:gd name="connsiteX11-527" fmla="*/ 3840480 w 3895073"/>
                    <a:gd name="connsiteY11-528" fmla="*/ 2063468 h 3408175"/>
                    <a:gd name="connsiteX12-529" fmla="*/ 3689873 w 3895073"/>
                    <a:gd name="connsiteY12-530" fmla="*/ 1380358 h 3408175"/>
                    <a:gd name="connsiteX13-531" fmla="*/ 3447826 w 3895073"/>
                    <a:gd name="connsiteY13-532" fmla="*/ 858612 h 3408175"/>
                    <a:gd name="connsiteX14-533" fmla="*/ 3458584 w 3895073"/>
                    <a:gd name="connsiteY14-534" fmla="*/ 455200 h 3408175"/>
                    <a:gd name="connsiteX15-535" fmla="*/ 2770094 w 3895073"/>
                    <a:gd name="connsiteY15-536" fmla="*/ 8758 h 3408175"/>
                    <a:gd name="connsiteX16-537" fmla="*/ 2264485 w 3895073"/>
                    <a:gd name="connsiteY16-538" fmla="*/ 164744 h 3408175"/>
                    <a:gd name="connsiteX17-539" fmla="*/ 1721224 w 3895073"/>
                    <a:gd name="connsiteY17-540" fmla="*/ 110956 h 3408175"/>
                    <a:gd name="connsiteX0-541" fmla="*/ 1721224 w 3895073"/>
                    <a:gd name="connsiteY0-542" fmla="*/ 110956 h 3408175"/>
                    <a:gd name="connsiteX1-543" fmla="*/ 817581 w 3895073"/>
                    <a:gd name="connsiteY1-544" fmla="*/ 229290 h 3408175"/>
                    <a:gd name="connsiteX2-545" fmla="*/ 564776 w 3895073"/>
                    <a:gd name="connsiteY2-546" fmla="*/ 729520 h 3408175"/>
                    <a:gd name="connsiteX3-547" fmla="*/ 107576 w 3895073"/>
                    <a:gd name="connsiteY3-548" fmla="*/ 1278160 h 3408175"/>
                    <a:gd name="connsiteX4-549" fmla="*/ 0 w 3895073"/>
                    <a:gd name="connsiteY4-550" fmla="*/ 2079605 h 3408175"/>
                    <a:gd name="connsiteX5-551" fmla="*/ 699247 w 3895073"/>
                    <a:gd name="connsiteY5-552" fmla="*/ 2741200 h 3408175"/>
                    <a:gd name="connsiteX6-553" fmla="*/ 1360842 w 3895073"/>
                    <a:gd name="connsiteY6-554" fmla="*/ 3392038 h 3408175"/>
                    <a:gd name="connsiteX7-555" fmla="*/ 2366682 w 3895073"/>
                    <a:gd name="connsiteY7-556" fmla="*/ 3311356 h 3408175"/>
                    <a:gd name="connsiteX8-557" fmla="*/ 3200400 w 3895073"/>
                    <a:gd name="connsiteY8-558" fmla="*/ 3408175 h 3408175"/>
                    <a:gd name="connsiteX9-559" fmla="*/ 3598433 w 3895073"/>
                    <a:gd name="connsiteY9-560" fmla="*/ 3133854 h 3408175"/>
                    <a:gd name="connsiteX10-561" fmla="*/ 3593054 w 3895073"/>
                    <a:gd name="connsiteY10-562" fmla="*/ 2499153 h 3408175"/>
                    <a:gd name="connsiteX11-563" fmla="*/ 3840480 w 3895073"/>
                    <a:gd name="connsiteY11-564" fmla="*/ 2063468 h 3408175"/>
                    <a:gd name="connsiteX12-565" fmla="*/ 3689873 w 3895073"/>
                    <a:gd name="connsiteY12-566" fmla="*/ 1380358 h 3408175"/>
                    <a:gd name="connsiteX13-567" fmla="*/ 3447826 w 3895073"/>
                    <a:gd name="connsiteY13-568" fmla="*/ 858612 h 3408175"/>
                    <a:gd name="connsiteX14-569" fmla="*/ 3458584 w 3895073"/>
                    <a:gd name="connsiteY14-570" fmla="*/ 455200 h 3408175"/>
                    <a:gd name="connsiteX15-571" fmla="*/ 2770094 w 3895073"/>
                    <a:gd name="connsiteY15-572" fmla="*/ 8758 h 3408175"/>
                    <a:gd name="connsiteX16-573" fmla="*/ 2264485 w 3895073"/>
                    <a:gd name="connsiteY16-574" fmla="*/ 164744 h 3408175"/>
                    <a:gd name="connsiteX17-575" fmla="*/ 1721224 w 3895073"/>
                    <a:gd name="connsiteY17-576" fmla="*/ 110956 h 3408175"/>
                    <a:gd name="connsiteX0-577" fmla="*/ 1721224 w 3895073"/>
                    <a:gd name="connsiteY0-578" fmla="*/ 110956 h 3408175"/>
                    <a:gd name="connsiteX1-579" fmla="*/ 817581 w 3895073"/>
                    <a:gd name="connsiteY1-580" fmla="*/ 229290 h 3408175"/>
                    <a:gd name="connsiteX2-581" fmla="*/ 564776 w 3895073"/>
                    <a:gd name="connsiteY2-582" fmla="*/ 729520 h 3408175"/>
                    <a:gd name="connsiteX3-583" fmla="*/ 107576 w 3895073"/>
                    <a:gd name="connsiteY3-584" fmla="*/ 1278160 h 3408175"/>
                    <a:gd name="connsiteX4-585" fmla="*/ 0 w 3895073"/>
                    <a:gd name="connsiteY4-586" fmla="*/ 2079605 h 3408175"/>
                    <a:gd name="connsiteX5-587" fmla="*/ 699247 w 3895073"/>
                    <a:gd name="connsiteY5-588" fmla="*/ 2741200 h 3408175"/>
                    <a:gd name="connsiteX6-589" fmla="*/ 1360842 w 3895073"/>
                    <a:gd name="connsiteY6-590" fmla="*/ 3392038 h 3408175"/>
                    <a:gd name="connsiteX7-591" fmla="*/ 2366682 w 3895073"/>
                    <a:gd name="connsiteY7-592" fmla="*/ 3311356 h 3408175"/>
                    <a:gd name="connsiteX8-593" fmla="*/ 3200400 w 3895073"/>
                    <a:gd name="connsiteY8-594" fmla="*/ 3408175 h 3408175"/>
                    <a:gd name="connsiteX9-595" fmla="*/ 3598433 w 3895073"/>
                    <a:gd name="connsiteY9-596" fmla="*/ 3133854 h 3408175"/>
                    <a:gd name="connsiteX10-597" fmla="*/ 3593054 w 3895073"/>
                    <a:gd name="connsiteY10-598" fmla="*/ 2499153 h 3408175"/>
                    <a:gd name="connsiteX11-599" fmla="*/ 3840480 w 3895073"/>
                    <a:gd name="connsiteY11-600" fmla="*/ 2063468 h 3408175"/>
                    <a:gd name="connsiteX12-601" fmla="*/ 3689873 w 3895073"/>
                    <a:gd name="connsiteY12-602" fmla="*/ 1380358 h 3408175"/>
                    <a:gd name="connsiteX13-603" fmla="*/ 3447826 w 3895073"/>
                    <a:gd name="connsiteY13-604" fmla="*/ 858612 h 3408175"/>
                    <a:gd name="connsiteX14-605" fmla="*/ 3458584 w 3895073"/>
                    <a:gd name="connsiteY14-606" fmla="*/ 455200 h 3408175"/>
                    <a:gd name="connsiteX15-607" fmla="*/ 2770094 w 3895073"/>
                    <a:gd name="connsiteY15-608" fmla="*/ 8758 h 3408175"/>
                    <a:gd name="connsiteX16-609" fmla="*/ 2264485 w 3895073"/>
                    <a:gd name="connsiteY16-610" fmla="*/ 164744 h 3408175"/>
                    <a:gd name="connsiteX17-611" fmla="*/ 1721224 w 3895073"/>
                    <a:gd name="connsiteY17-612" fmla="*/ 110956 h 3408175"/>
                    <a:gd name="connsiteX0-613" fmla="*/ 1721224 w 3895073"/>
                    <a:gd name="connsiteY0-614" fmla="*/ 110956 h 3408175"/>
                    <a:gd name="connsiteX1-615" fmla="*/ 817581 w 3895073"/>
                    <a:gd name="connsiteY1-616" fmla="*/ 229290 h 3408175"/>
                    <a:gd name="connsiteX2-617" fmla="*/ 564776 w 3895073"/>
                    <a:gd name="connsiteY2-618" fmla="*/ 729520 h 3408175"/>
                    <a:gd name="connsiteX3-619" fmla="*/ 107576 w 3895073"/>
                    <a:gd name="connsiteY3-620" fmla="*/ 1278160 h 3408175"/>
                    <a:gd name="connsiteX4-621" fmla="*/ 0 w 3895073"/>
                    <a:gd name="connsiteY4-622" fmla="*/ 2079605 h 3408175"/>
                    <a:gd name="connsiteX5-623" fmla="*/ 699247 w 3895073"/>
                    <a:gd name="connsiteY5-624" fmla="*/ 2741200 h 3408175"/>
                    <a:gd name="connsiteX6-625" fmla="*/ 1360842 w 3895073"/>
                    <a:gd name="connsiteY6-626" fmla="*/ 3392038 h 3408175"/>
                    <a:gd name="connsiteX7-627" fmla="*/ 2366682 w 3895073"/>
                    <a:gd name="connsiteY7-628" fmla="*/ 3311356 h 3408175"/>
                    <a:gd name="connsiteX8-629" fmla="*/ 3200400 w 3895073"/>
                    <a:gd name="connsiteY8-630" fmla="*/ 3408175 h 3408175"/>
                    <a:gd name="connsiteX9-631" fmla="*/ 3598433 w 3895073"/>
                    <a:gd name="connsiteY9-632" fmla="*/ 3133854 h 3408175"/>
                    <a:gd name="connsiteX10-633" fmla="*/ 3593054 w 3895073"/>
                    <a:gd name="connsiteY10-634" fmla="*/ 2499153 h 3408175"/>
                    <a:gd name="connsiteX11-635" fmla="*/ 3840480 w 3895073"/>
                    <a:gd name="connsiteY11-636" fmla="*/ 2063468 h 3408175"/>
                    <a:gd name="connsiteX12-637" fmla="*/ 3689873 w 3895073"/>
                    <a:gd name="connsiteY12-638" fmla="*/ 1380358 h 3408175"/>
                    <a:gd name="connsiteX13-639" fmla="*/ 3447826 w 3895073"/>
                    <a:gd name="connsiteY13-640" fmla="*/ 858612 h 3408175"/>
                    <a:gd name="connsiteX14-641" fmla="*/ 3458584 w 3895073"/>
                    <a:gd name="connsiteY14-642" fmla="*/ 455200 h 3408175"/>
                    <a:gd name="connsiteX15-643" fmla="*/ 2770094 w 3895073"/>
                    <a:gd name="connsiteY15-644" fmla="*/ 8758 h 3408175"/>
                    <a:gd name="connsiteX16-645" fmla="*/ 2264485 w 3895073"/>
                    <a:gd name="connsiteY16-646" fmla="*/ 164744 h 3408175"/>
                    <a:gd name="connsiteX17-647" fmla="*/ 1721224 w 3895073"/>
                    <a:gd name="connsiteY17-648" fmla="*/ 110956 h 3408175"/>
                    <a:gd name="connsiteX0-649" fmla="*/ 1721224 w 3895073"/>
                    <a:gd name="connsiteY0-650" fmla="*/ 110956 h 3408175"/>
                    <a:gd name="connsiteX1-651" fmla="*/ 817581 w 3895073"/>
                    <a:gd name="connsiteY1-652" fmla="*/ 229290 h 3408175"/>
                    <a:gd name="connsiteX2-653" fmla="*/ 564776 w 3895073"/>
                    <a:gd name="connsiteY2-654" fmla="*/ 729520 h 3408175"/>
                    <a:gd name="connsiteX3-655" fmla="*/ 107576 w 3895073"/>
                    <a:gd name="connsiteY3-656" fmla="*/ 1278160 h 3408175"/>
                    <a:gd name="connsiteX4-657" fmla="*/ 0 w 3895073"/>
                    <a:gd name="connsiteY4-658" fmla="*/ 2079605 h 3408175"/>
                    <a:gd name="connsiteX5-659" fmla="*/ 699247 w 3895073"/>
                    <a:gd name="connsiteY5-660" fmla="*/ 2741200 h 3408175"/>
                    <a:gd name="connsiteX6-661" fmla="*/ 1360842 w 3895073"/>
                    <a:gd name="connsiteY6-662" fmla="*/ 3392038 h 3408175"/>
                    <a:gd name="connsiteX7-663" fmla="*/ 2366682 w 3895073"/>
                    <a:gd name="connsiteY7-664" fmla="*/ 3311356 h 3408175"/>
                    <a:gd name="connsiteX8-665" fmla="*/ 3200400 w 3895073"/>
                    <a:gd name="connsiteY8-666" fmla="*/ 3408175 h 3408175"/>
                    <a:gd name="connsiteX9-667" fmla="*/ 3598433 w 3895073"/>
                    <a:gd name="connsiteY9-668" fmla="*/ 3133854 h 3408175"/>
                    <a:gd name="connsiteX10-669" fmla="*/ 3593054 w 3895073"/>
                    <a:gd name="connsiteY10-670" fmla="*/ 2499153 h 3408175"/>
                    <a:gd name="connsiteX11-671" fmla="*/ 3840480 w 3895073"/>
                    <a:gd name="connsiteY11-672" fmla="*/ 2063468 h 3408175"/>
                    <a:gd name="connsiteX12-673" fmla="*/ 3689873 w 3895073"/>
                    <a:gd name="connsiteY12-674" fmla="*/ 1380358 h 3408175"/>
                    <a:gd name="connsiteX13-675" fmla="*/ 3447826 w 3895073"/>
                    <a:gd name="connsiteY13-676" fmla="*/ 858612 h 3408175"/>
                    <a:gd name="connsiteX14-677" fmla="*/ 3458584 w 3895073"/>
                    <a:gd name="connsiteY14-678" fmla="*/ 455200 h 3408175"/>
                    <a:gd name="connsiteX15-679" fmla="*/ 2770094 w 3895073"/>
                    <a:gd name="connsiteY15-680" fmla="*/ 8758 h 3408175"/>
                    <a:gd name="connsiteX16-681" fmla="*/ 2264485 w 3895073"/>
                    <a:gd name="connsiteY16-682" fmla="*/ 164744 h 3408175"/>
                    <a:gd name="connsiteX17-683" fmla="*/ 1721224 w 3895073"/>
                    <a:gd name="connsiteY17-684" fmla="*/ 110956 h 3408175"/>
                    <a:gd name="connsiteX0-685" fmla="*/ 1721224 w 3895073"/>
                    <a:gd name="connsiteY0-686" fmla="*/ 110956 h 3413275"/>
                    <a:gd name="connsiteX1-687" fmla="*/ 817581 w 3895073"/>
                    <a:gd name="connsiteY1-688" fmla="*/ 229290 h 3413275"/>
                    <a:gd name="connsiteX2-689" fmla="*/ 564776 w 3895073"/>
                    <a:gd name="connsiteY2-690" fmla="*/ 729520 h 3413275"/>
                    <a:gd name="connsiteX3-691" fmla="*/ 107576 w 3895073"/>
                    <a:gd name="connsiteY3-692" fmla="*/ 1278160 h 3413275"/>
                    <a:gd name="connsiteX4-693" fmla="*/ 0 w 3895073"/>
                    <a:gd name="connsiteY4-694" fmla="*/ 2079605 h 3413275"/>
                    <a:gd name="connsiteX5-695" fmla="*/ 699247 w 3895073"/>
                    <a:gd name="connsiteY5-696" fmla="*/ 2741200 h 3413275"/>
                    <a:gd name="connsiteX6-697" fmla="*/ 1360842 w 3895073"/>
                    <a:gd name="connsiteY6-698" fmla="*/ 3392038 h 3413275"/>
                    <a:gd name="connsiteX7-699" fmla="*/ 2366682 w 3895073"/>
                    <a:gd name="connsiteY7-700" fmla="*/ 3311356 h 3413275"/>
                    <a:gd name="connsiteX8-701" fmla="*/ 3200400 w 3895073"/>
                    <a:gd name="connsiteY8-702" fmla="*/ 3408175 h 3413275"/>
                    <a:gd name="connsiteX9-703" fmla="*/ 3598433 w 3895073"/>
                    <a:gd name="connsiteY9-704" fmla="*/ 3133854 h 3413275"/>
                    <a:gd name="connsiteX10-705" fmla="*/ 3593054 w 3895073"/>
                    <a:gd name="connsiteY10-706" fmla="*/ 2499153 h 3413275"/>
                    <a:gd name="connsiteX11-707" fmla="*/ 3840480 w 3895073"/>
                    <a:gd name="connsiteY11-708" fmla="*/ 2063468 h 3413275"/>
                    <a:gd name="connsiteX12-709" fmla="*/ 3689873 w 3895073"/>
                    <a:gd name="connsiteY12-710" fmla="*/ 1380358 h 3413275"/>
                    <a:gd name="connsiteX13-711" fmla="*/ 3447826 w 3895073"/>
                    <a:gd name="connsiteY13-712" fmla="*/ 858612 h 3413275"/>
                    <a:gd name="connsiteX14-713" fmla="*/ 3458584 w 3895073"/>
                    <a:gd name="connsiteY14-714" fmla="*/ 455200 h 3413275"/>
                    <a:gd name="connsiteX15-715" fmla="*/ 2770094 w 3895073"/>
                    <a:gd name="connsiteY15-716" fmla="*/ 8758 h 3413275"/>
                    <a:gd name="connsiteX16-717" fmla="*/ 2264485 w 3895073"/>
                    <a:gd name="connsiteY16-718" fmla="*/ 164744 h 3413275"/>
                    <a:gd name="connsiteX17-719" fmla="*/ 1721224 w 3895073"/>
                    <a:gd name="connsiteY17-720" fmla="*/ 110956 h 3413275"/>
                    <a:gd name="connsiteX0-721" fmla="*/ 1721224 w 3895073"/>
                    <a:gd name="connsiteY0-722" fmla="*/ 110956 h 3428654"/>
                    <a:gd name="connsiteX1-723" fmla="*/ 817581 w 3895073"/>
                    <a:gd name="connsiteY1-724" fmla="*/ 229290 h 3428654"/>
                    <a:gd name="connsiteX2-725" fmla="*/ 564776 w 3895073"/>
                    <a:gd name="connsiteY2-726" fmla="*/ 729520 h 3428654"/>
                    <a:gd name="connsiteX3-727" fmla="*/ 107576 w 3895073"/>
                    <a:gd name="connsiteY3-728" fmla="*/ 1278160 h 3428654"/>
                    <a:gd name="connsiteX4-729" fmla="*/ 0 w 3895073"/>
                    <a:gd name="connsiteY4-730" fmla="*/ 2079605 h 3428654"/>
                    <a:gd name="connsiteX5-731" fmla="*/ 699247 w 3895073"/>
                    <a:gd name="connsiteY5-732" fmla="*/ 2741200 h 3428654"/>
                    <a:gd name="connsiteX6-733" fmla="*/ 1360842 w 3895073"/>
                    <a:gd name="connsiteY6-734" fmla="*/ 3392038 h 3428654"/>
                    <a:gd name="connsiteX7-735" fmla="*/ 2366682 w 3895073"/>
                    <a:gd name="connsiteY7-736" fmla="*/ 3311356 h 3428654"/>
                    <a:gd name="connsiteX8-737" fmla="*/ 3200400 w 3895073"/>
                    <a:gd name="connsiteY8-738" fmla="*/ 3408175 h 3428654"/>
                    <a:gd name="connsiteX9-739" fmla="*/ 3598433 w 3895073"/>
                    <a:gd name="connsiteY9-740" fmla="*/ 3133854 h 3428654"/>
                    <a:gd name="connsiteX10-741" fmla="*/ 3593054 w 3895073"/>
                    <a:gd name="connsiteY10-742" fmla="*/ 2499153 h 3428654"/>
                    <a:gd name="connsiteX11-743" fmla="*/ 3840480 w 3895073"/>
                    <a:gd name="connsiteY11-744" fmla="*/ 2063468 h 3428654"/>
                    <a:gd name="connsiteX12-745" fmla="*/ 3689873 w 3895073"/>
                    <a:gd name="connsiteY12-746" fmla="*/ 1380358 h 3428654"/>
                    <a:gd name="connsiteX13-747" fmla="*/ 3447826 w 3895073"/>
                    <a:gd name="connsiteY13-748" fmla="*/ 858612 h 3428654"/>
                    <a:gd name="connsiteX14-749" fmla="*/ 3458584 w 3895073"/>
                    <a:gd name="connsiteY14-750" fmla="*/ 455200 h 3428654"/>
                    <a:gd name="connsiteX15-751" fmla="*/ 2770094 w 3895073"/>
                    <a:gd name="connsiteY15-752" fmla="*/ 8758 h 3428654"/>
                    <a:gd name="connsiteX16-753" fmla="*/ 2264485 w 3895073"/>
                    <a:gd name="connsiteY16-754" fmla="*/ 164744 h 3428654"/>
                    <a:gd name="connsiteX17-755" fmla="*/ 1721224 w 3895073"/>
                    <a:gd name="connsiteY17-756" fmla="*/ 110956 h 3428654"/>
                    <a:gd name="connsiteX0-757" fmla="*/ 1721224 w 3895073"/>
                    <a:gd name="connsiteY0-758" fmla="*/ 110956 h 3423733"/>
                    <a:gd name="connsiteX1-759" fmla="*/ 817581 w 3895073"/>
                    <a:gd name="connsiteY1-760" fmla="*/ 229290 h 3423733"/>
                    <a:gd name="connsiteX2-761" fmla="*/ 564776 w 3895073"/>
                    <a:gd name="connsiteY2-762" fmla="*/ 729520 h 3423733"/>
                    <a:gd name="connsiteX3-763" fmla="*/ 107576 w 3895073"/>
                    <a:gd name="connsiteY3-764" fmla="*/ 1278160 h 3423733"/>
                    <a:gd name="connsiteX4-765" fmla="*/ 0 w 3895073"/>
                    <a:gd name="connsiteY4-766" fmla="*/ 2079605 h 3423733"/>
                    <a:gd name="connsiteX5-767" fmla="*/ 699247 w 3895073"/>
                    <a:gd name="connsiteY5-768" fmla="*/ 2741200 h 3423733"/>
                    <a:gd name="connsiteX6-769" fmla="*/ 1376979 w 3895073"/>
                    <a:gd name="connsiteY6-770" fmla="*/ 3386659 h 3423733"/>
                    <a:gd name="connsiteX7-771" fmla="*/ 2366682 w 3895073"/>
                    <a:gd name="connsiteY7-772" fmla="*/ 3311356 h 3423733"/>
                    <a:gd name="connsiteX8-773" fmla="*/ 3200400 w 3895073"/>
                    <a:gd name="connsiteY8-774" fmla="*/ 3408175 h 3423733"/>
                    <a:gd name="connsiteX9-775" fmla="*/ 3598433 w 3895073"/>
                    <a:gd name="connsiteY9-776" fmla="*/ 3133854 h 3423733"/>
                    <a:gd name="connsiteX10-777" fmla="*/ 3593054 w 3895073"/>
                    <a:gd name="connsiteY10-778" fmla="*/ 2499153 h 3423733"/>
                    <a:gd name="connsiteX11-779" fmla="*/ 3840480 w 3895073"/>
                    <a:gd name="connsiteY11-780" fmla="*/ 2063468 h 3423733"/>
                    <a:gd name="connsiteX12-781" fmla="*/ 3689873 w 3895073"/>
                    <a:gd name="connsiteY12-782" fmla="*/ 1380358 h 3423733"/>
                    <a:gd name="connsiteX13-783" fmla="*/ 3447826 w 3895073"/>
                    <a:gd name="connsiteY13-784" fmla="*/ 858612 h 3423733"/>
                    <a:gd name="connsiteX14-785" fmla="*/ 3458584 w 3895073"/>
                    <a:gd name="connsiteY14-786" fmla="*/ 455200 h 3423733"/>
                    <a:gd name="connsiteX15-787" fmla="*/ 2770094 w 3895073"/>
                    <a:gd name="connsiteY15-788" fmla="*/ 8758 h 3423733"/>
                    <a:gd name="connsiteX16-789" fmla="*/ 2264485 w 3895073"/>
                    <a:gd name="connsiteY16-790" fmla="*/ 164744 h 3423733"/>
                    <a:gd name="connsiteX17-791" fmla="*/ 1721224 w 3895073"/>
                    <a:gd name="connsiteY17-792" fmla="*/ 110956 h 3423733"/>
                    <a:gd name="connsiteX0-793" fmla="*/ 1721224 w 3895073"/>
                    <a:gd name="connsiteY0-794" fmla="*/ 110956 h 3450277"/>
                    <a:gd name="connsiteX1-795" fmla="*/ 817581 w 3895073"/>
                    <a:gd name="connsiteY1-796" fmla="*/ 229290 h 3450277"/>
                    <a:gd name="connsiteX2-797" fmla="*/ 564776 w 3895073"/>
                    <a:gd name="connsiteY2-798" fmla="*/ 729520 h 3450277"/>
                    <a:gd name="connsiteX3-799" fmla="*/ 107576 w 3895073"/>
                    <a:gd name="connsiteY3-800" fmla="*/ 1278160 h 3450277"/>
                    <a:gd name="connsiteX4-801" fmla="*/ 0 w 3895073"/>
                    <a:gd name="connsiteY4-802" fmla="*/ 2079605 h 3450277"/>
                    <a:gd name="connsiteX5-803" fmla="*/ 699247 w 3895073"/>
                    <a:gd name="connsiteY5-804" fmla="*/ 2741200 h 3450277"/>
                    <a:gd name="connsiteX6-805" fmla="*/ 1376979 w 3895073"/>
                    <a:gd name="connsiteY6-806" fmla="*/ 3386659 h 3450277"/>
                    <a:gd name="connsiteX7-807" fmla="*/ 2366682 w 3895073"/>
                    <a:gd name="connsiteY7-808" fmla="*/ 3311356 h 3450277"/>
                    <a:gd name="connsiteX8-809" fmla="*/ 3200400 w 3895073"/>
                    <a:gd name="connsiteY8-810" fmla="*/ 3408175 h 3450277"/>
                    <a:gd name="connsiteX9-811" fmla="*/ 3598433 w 3895073"/>
                    <a:gd name="connsiteY9-812" fmla="*/ 3133854 h 3450277"/>
                    <a:gd name="connsiteX10-813" fmla="*/ 3593054 w 3895073"/>
                    <a:gd name="connsiteY10-814" fmla="*/ 2499153 h 3450277"/>
                    <a:gd name="connsiteX11-815" fmla="*/ 3840480 w 3895073"/>
                    <a:gd name="connsiteY11-816" fmla="*/ 2063468 h 3450277"/>
                    <a:gd name="connsiteX12-817" fmla="*/ 3689873 w 3895073"/>
                    <a:gd name="connsiteY12-818" fmla="*/ 1380358 h 3450277"/>
                    <a:gd name="connsiteX13-819" fmla="*/ 3447826 w 3895073"/>
                    <a:gd name="connsiteY13-820" fmla="*/ 858612 h 3450277"/>
                    <a:gd name="connsiteX14-821" fmla="*/ 3458584 w 3895073"/>
                    <a:gd name="connsiteY14-822" fmla="*/ 455200 h 3450277"/>
                    <a:gd name="connsiteX15-823" fmla="*/ 2770094 w 3895073"/>
                    <a:gd name="connsiteY15-824" fmla="*/ 8758 h 3450277"/>
                    <a:gd name="connsiteX16-825" fmla="*/ 2264485 w 3895073"/>
                    <a:gd name="connsiteY16-826" fmla="*/ 164744 h 3450277"/>
                    <a:gd name="connsiteX17-827" fmla="*/ 1721224 w 3895073"/>
                    <a:gd name="connsiteY17-828" fmla="*/ 110956 h 3450277"/>
                    <a:gd name="connsiteX0-829" fmla="*/ 1721224 w 3895073"/>
                    <a:gd name="connsiteY0-830" fmla="*/ 110956 h 3450277"/>
                    <a:gd name="connsiteX1-831" fmla="*/ 817581 w 3895073"/>
                    <a:gd name="connsiteY1-832" fmla="*/ 229290 h 3450277"/>
                    <a:gd name="connsiteX2-833" fmla="*/ 564776 w 3895073"/>
                    <a:gd name="connsiteY2-834" fmla="*/ 729520 h 3450277"/>
                    <a:gd name="connsiteX3-835" fmla="*/ 107576 w 3895073"/>
                    <a:gd name="connsiteY3-836" fmla="*/ 1278160 h 3450277"/>
                    <a:gd name="connsiteX4-837" fmla="*/ 0 w 3895073"/>
                    <a:gd name="connsiteY4-838" fmla="*/ 2079605 h 3450277"/>
                    <a:gd name="connsiteX5-839" fmla="*/ 699247 w 3895073"/>
                    <a:gd name="connsiteY5-840" fmla="*/ 2741200 h 3450277"/>
                    <a:gd name="connsiteX6-841" fmla="*/ 1376979 w 3895073"/>
                    <a:gd name="connsiteY6-842" fmla="*/ 3386659 h 3450277"/>
                    <a:gd name="connsiteX7-843" fmla="*/ 2366682 w 3895073"/>
                    <a:gd name="connsiteY7-844" fmla="*/ 3311356 h 3450277"/>
                    <a:gd name="connsiteX8-845" fmla="*/ 3200400 w 3895073"/>
                    <a:gd name="connsiteY8-846" fmla="*/ 3408175 h 3450277"/>
                    <a:gd name="connsiteX9-847" fmla="*/ 3598433 w 3895073"/>
                    <a:gd name="connsiteY9-848" fmla="*/ 3133854 h 3450277"/>
                    <a:gd name="connsiteX10-849" fmla="*/ 3593054 w 3895073"/>
                    <a:gd name="connsiteY10-850" fmla="*/ 2499153 h 3450277"/>
                    <a:gd name="connsiteX11-851" fmla="*/ 3840480 w 3895073"/>
                    <a:gd name="connsiteY11-852" fmla="*/ 2063468 h 3450277"/>
                    <a:gd name="connsiteX12-853" fmla="*/ 3689873 w 3895073"/>
                    <a:gd name="connsiteY12-854" fmla="*/ 1380358 h 3450277"/>
                    <a:gd name="connsiteX13-855" fmla="*/ 3447826 w 3895073"/>
                    <a:gd name="connsiteY13-856" fmla="*/ 858612 h 3450277"/>
                    <a:gd name="connsiteX14-857" fmla="*/ 3458584 w 3895073"/>
                    <a:gd name="connsiteY14-858" fmla="*/ 455200 h 3450277"/>
                    <a:gd name="connsiteX15-859" fmla="*/ 2770094 w 3895073"/>
                    <a:gd name="connsiteY15-860" fmla="*/ 8758 h 3450277"/>
                    <a:gd name="connsiteX16-861" fmla="*/ 2264485 w 3895073"/>
                    <a:gd name="connsiteY16-862" fmla="*/ 164744 h 3450277"/>
                    <a:gd name="connsiteX17-863" fmla="*/ 1721224 w 3895073"/>
                    <a:gd name="connsiteY17-864" fmla="*/ 110956 h 3450277"/>
                    <a:gd name="connsiteX0-865" fmla="*/ 1721224 w 3895073"/>
                    <a:gd name="connsiteY0-866" fmla="*/ 110956 h 3450277"/>
                    <a:gd name="connsiteX1-867" fmla="*/ 817581 w 3895073"/>
                    <a:gd name="connsiteY1-868" fmla="*/ 229290 h 3450277"/>
                    <a:gd name="connsiteX2-869" fmla="*/ 564776 w 3895073"/>
                    <a:gd name="connsiteY2-870" fmla="*/ 729520 h 3450277"/>
                    <a:gd name="connsiteX3-871" fmla="*/ 107576 w 3895073"/>
                    <a:gd name="connsiteY3-872" fmla="*/ 1278160 h 3450277"/>
                    <a:gd name="connsiteX4-873" fmla="*/ 0 w 3895073"/>
                    <a:gd name="connsiteY4-874" fmla="*/ 2079605 h 3450277"/>
                    <a:gd name="connsiteX5-875" fmla="*/ 699247 w 3895073"/>
                    <a:gd name="connsiteY5-876" fmla="*/ 2741200 h 3450277"/>
                    <a:gd name="connsiteX6-877" fmla="*/ 1376979 w 3895073"/>
                    <a:gd name="connsiteY6-878" fmla="*/ 3386659 h 3450277"/>
                    <a:gd name="connsiteX7-879" fmla="*/ 2366682 w 3895073"/>
                    <a:gd name="connsiteY7-880" fmla="*/ 3311356 h 3450277"/>
                    <a:gd name="connsiteX8-881" fmla="*/ 3200400 w 3895073"/>
                    <a:gd name="connsiteY8-882" fmla="*/ 3408175 h 3450277"/>
                    <a:gd name="connsiteX9-883" fmla="*/ 3598433 w 3895073"/>
                    <a:gd name="connsiteY9-884" fmla="*/ 3133854 h 3450277"/>
                    <a:gd name="connsiteX10-885" fmla="*/ 3593054 w 3895073"/>
                    <a:gd name="connsiteY10-886" fmla="*/ 2499153 h 3450277"/>
                    <a:gd name="connsiteX11-887" fmla="*/ 3840480 w 3895073"/>
                    <a:gd name="connsiteY11-888" fmla="*/ 2063468 h 3450277"/>
                    <a:gd name="connsiteX12-889" fmla="*/ 3689873 w 3895073"/>
                    <a:gd name="connsiteY12-890" fmla="*/ 1380358 h 3450277"/>
                    <a:gd name="connsiteX13-891" fmla="*/ 3447826 w 3895073"/>
                    <a:gd name="connsiteY13-892" fmla="*/ 858612 h 3450277"/>
                    <a:gd name="connsiteX14-893" fmla="*/ 3458584 w 3895073"/>
                    <a:gd name="connsiteY14-894" fmla="*/ 455200 h 3450277"/>
                    <a:gd name="connsiteX15-895" fmla="*/ 2770094 w 3895073"/>
                    <a:gd name="connsiteY15-896" fmla="*/ 8758 h 3450277"/>
                    <a:gd name="connsiteX16-897" fmla="*/ 2264485 w 3895073"/>
                    <a:gd name="connsiteY16-898" fmla="*/ 164744 h 3450277"/>
                    <a:gd name="connsiteX17-899" fmla="*/ 1721224 w 3895073"/>
                    <a:gd name="connsiteY17-900" fmla="*/ 110956 h 3450277"/>
                    <a:gd name="connsiteX0-901" fmla="*/ 1859872 w 4033721"/>
                    <a:gd name="connsiteY0-902" fmla="*/ 110956 h 3450277"/>
                    <a:gd name="connsiteX1-903" fmla="*/ 956229 w 4033721"/>
                    <a:gd name="connsiteY1-904" fmla="*/ 229290 h 3450277"/>
                    <a:gd name="connsiteX2-905" fmla="*/ 703424 w 4033721"/>
                    <a:gd name="connsiteY2-906" fmla="*/ 729520 h 3450277"/>
                    <a:gd name="connsiteX3-907" fmla="*/ 246224 w 4033721"/>
                    <a:gd name="connsiteY3-908" fmla="*/ 1278160 h 3450277"/>
                    <a:gd name="connsiteX4-909" fmla="*/ 138648 w 4033721"/>
                    <a:gd name="connsiteY4-910" fmla="*/ 2079605 h 3450277"/>
                    <a:gd name="connsiteX5-911" fmla="*/ 837895 w 4033721"/>
                    <a:gd name="connsiteY5-912" fmla="*/ 2741200 h 3450277"/>
                    <a:gd name="connsiteX6-913" fmla="*/ 1515627 w 4033721"/>
                    <a:gd name="connsiteY6-914" fmla="*/ 3386659 h 3450277"/>
                    <a:gd name="connsiteX7-915" fmla="*/ 2505330 w 4033721"/>
                    <a:gd name="connsiteY7-916" fmla="*/ 3311356 h 3450277"/>
                    <a:gd name="connsiteX8-917" fmla="*/ 3339048 w 4033721"/>
                    <a:gd name="connsiteY8-918" fmla="*/ 3408175 h 3450277"/>
                    <a:gd name="connsiteX9-919" fmla="*/ 3737081 w 4033721"/>
                    <a:gd name="connsiteY9-920" fmla="*/ 3133854 h 3450277"/>
                    <a:gd name="connsiteX10-921" fmla="*/ 3731702 w 4033721"/>
                    <a:gd name="connsiteY10-922" fmla="*/ 2499153 h 3450277"/>
                    <a:gd name="connsiteX11-923" fmla="*/ 3979128 w 4033721"/>
                    <a:gd name="connsiteY11-924" fmla="*/ 2063468 h 3450277"/>
                    <a:gd name="connsiteX12-925" fmla="*/ 3828521 w 4033721"/>
                    <a:gd name="connsiteY12-926" fmla="*/ 1380358 h 3450277"/>
                    <a:gd name="connsiteX13-927" fmla="*/ 3586474 w 4033721"/>
                    <a:gd name="connsiteY13-928" fmla="*/ 858612 h 3450277"/>
                    <a:gd name="connsiteX14-929" fmla="*/ 3597232 w 4033721"/>
                    <a:gd name="connsiteY14-930" fmla="*/ 455200 h 3450277"/>
                    <a:gd name="connsiteX15-931" fmla="*/ 2908742 w 4033721"/>
                    <a:gd name="connsiteY15-932" fmla="*/ 8758 h 3450277"/>
                    <a:gd name="connsiteX16-933" fmla="*/ 2403133 w 4033721"/>
                    <a:gd name="connsiteY16-934" fmla="*/ 164744 h 3450277"/>
                    <a:gd name="connsiteX17-935" fmla="*/ 1859872 w 4033721"/>
                    <a:gd name="connsiteY17-936" fmla="*/ 110956 h 3450277"/>
                    <a:gd name="connsiteX0-937" fmla="*/ 1873327 w 4047176"/>
                    <a:gd name="connsiteY0-938" fmla="*/ 110956 h 3450277"/>
                    <a:gd name="connsiteX1-939" fmla="*/ 969684 w 4047176"/>
                    <a:gd name="connsiteY1-940" fmla="*/ 229290 h 3450277"/>
                    <a:gd name="connsiteX2-941" fmla="*/ 716879 w 4047176"/>
                    <a:gd name="connsiteY2-942" fmla="*/ 729520 h 3450277"/>
                    <a:gd name="connsiteX3-943" fmla="*/ 259679 w 4047176"/>
                    <a:gd name="connsiteY3-944" fmla="*/ 1278160 h 3450277"/>
                    <a:gd name="connsiteX4-945" fmla="*/ 152103 w 4047176"/>
                    <a:gd name="connsiteY4-946" fmla="*/ 2079605 h 3450277"/>
                    <a:gd name="connsiteX5-947" fmla="*/ 851350 w 4047176"/>
                    <a:gd name="connsiteY5-948" fmla="*/ 2741200 h 3450277"/>
                    <a:gd name="connsiteX6-949" fmla="*/ 1529082 w 4047176"/>
                    <a:gd name="connsiteY6-950" fmla="*/ 3386659 h 3450277"/>
                    <a:gd name="connsiteX7-951" fmla="*/ 2518785 w 4047176"/>
                    <a:gd name="connsiteY7-952" fmla="*/ 3311356 h 3450277"/>
                    <a:gd name="connsiteX8-953" fmla="*/ 3352503 w 4047176"/>
                    <a:gd name="connsiteY8-954" fmla="*/ 3408175 h 3450277"/>
                    <a:gd name="connsiteX9-955" fmla="*/ 3750536 w 4047176"/>
                    <a:gd name="connsiteY9-956" fmla="*/ 3133854 h 3450277"/>
                    <a:gd name="connsiteX10-957" fmla="*/ 3745157 w 4047176"/>
                    <a:gd name="connsiteY10-958" fmla="*/ 2499153 h 3450277"/>
                    <a:gd name="connsiteX11-959" fmla="*/ 3992583 w 4047176"/>
                    <a:gd name="connsiteY11-960" fmla="*/ 2063468 h 3450277"/>
                    <a:gd name="connsiteX12-961" fmla="*/ 3841976 w 4047176"/>
                    <a:gd name="connsiteY12-962" fmla="*/ 1380358 h 3450277"/>
                    <a:gd name="connsiteX13-963" fmla="*/ 3599929 w 4047176"/>
                    <a:gd name="connsiteY13-964" fmla="*/ 858612 h 3450277"/>
                    <a:gd name="connsiteX14-965" fmla="*/ 3610687 w 4047176"/>
                    <a:gd name="connsiteY14-966" fmla="*/ 455200 h 3450277"/>
                    <a:gd name="connsiteX15-967" fmla="*/ 2922197 w 4047176"/>
                    <a:gd name="connsiteY15-968" fmla="*/ 8758 h 3450277"/>
                    <a:gd name="connsiteX16-969" fmla="*/ 2416588 w 4047176"/>
                    <a:gd name="connsiteY16-970" fmla="*/ 164744 h 3450277"/>
                    <a:gd name="connsiteX17-971" fmla="*/ 1873327 w 4047176"/>
                    <a:gd name="connsiteY17-972" fmla="*/ 110956 h 3450277"/>
                    <a:gd name="connsiteX0-973" fmla="*/ 1873327 w 4047176"/>
                    <a:gd name="connsiteY0-974" fmla="*/ 110956 h 3450277"/>
                    <a:gd name="connsiteX1-975" fmla="*/ 969684 w 4047176"/>
                    <a:gd name="connsiteY1-976" fmla="*/ 229290 h 3450277"/>
                    <a:gd name="connsiteX2-977" fmla="*/ 716879 w 4047176"/>
                    <a:gd name="connsiteY2-978" fmla="*/ 729520 h 3450277"/>
                    <a:gd name="connsiteX3-979" fmla="*/ 259679 w 4047176"/>
                    <a:gd name="connsiteY3-980" fmla="*/ 1278160 h 3450277"/>
                    <a:gd name="connsiteX4-981" fmla="*/ 152103 w 4047176"/>
                    <a:gd name="connsiteY4-982" fmla="*/ 2079605 h 3450277"/>
                    <a:gd name="connsiteX5-983" fmla="*/ 851350 w 4047176"/>
                    <a:gd name="connsiteY5-984" fmla="*/ 2741200 h 3450277"/>
                    <a:gd name="connsiteX6-985" fmla="*/ 1529082 w 4047176"/>
                    <a:gd name="connsiteY6-986" fmla="*/ 3386659 h 3450277"/>
                    <a:gd name="connsiteX7-987" fmla="*/ 2518785 w 4047176"/>
                    <a:gd name="connsiteY7-988" fmla="*/ 3311356 h 3450277"/>
                    <a:gd name="connsiteX8-989" fmla="*/ 3352503 w 4047176"/>
                    <a:gd name="connsiteY8-990" fmla="*/ 3408175 h 3450277"/>
                    <a:gd name="connsiteX9-991" fmla="*/ 3750536 w 4047176"/>
                    <a:gd name="connsiteY9-992" fmla="*/ 3133854 h 3450277"/>
                    <a:gd name="connsiteX10-993" fmla="*/ 3745157 w 4047176"/>
                    <a:gd name="connsiteY10-994" fmla="*/ 2499153 h 3450277"/>
                    <a:gd name="connsiteX11-995" fmla="*/ 3992583 w 4047176"/>
                    <a:gd name="connsiteY11-996" fmla="*/ 2063468 h 3450277"/>
                    <a:gd name="connsiteX12-997" fmla="*/ 3841976 w 4047176"/>
                    <a:gd name="connsiteY12-998" fmla="*/ 1380358 h 3450277"/>
                    <a:gd name="connsiteX13-999" fmla="*/ 3599929 w 4047176"/>
                    <a:gd name="connsiteY13-1000" fmla="*/ 858612 h 3450277"/>
                    <a:gd name="connsiteX14-1001" fmla="*/ 3610687 w 4047176"/>
                    <a:gd name="connsiteY14-1002" fmla="*/ 455200 h 3450277"/>
                    <a:gd name="connsiteX15-1003" fmla="*/ 2922197 w 4047176"/>
                    <a:gd name="connsiteY15-1004" fmla="*/ 8758 h 3450277"/>
                    <a:gd name="connsiteX16-1005" fmla="*/ 2416588 w 4047176"/>
                    <a:gd name="connsiteY16-1006" fmla="*/ 164744 h 3450277"/>
                    <a:gd name="connsiteX17-1007" fmla="*/ 1873327 w 4047176"/>
                    <a:gd name="connsiteY17-1008" fmla="*/ 110956 h 3450277"/>
                    <a:gd name="connsiteX0-1009" fmla="*/ 1873327 w 4047176"/>
                    <a:gd name="connsiteY0-1010" fmla="*/ 110956 h 3450277"/>
                    <a:gd name="connsiteX1-1011" fmla="*/ 969684 w 4047176"/>
                    <a:gd name="connsiteY1-1012" fmla="*/ 229290 h 3450277"/>
                    <a:gd name="connsiteX2-1013" fmla="*/ 716879 w 4047176"/>
                    <a:gd name="connsiteY2-1014" fmla="*/ 729520 h 3450277"/>
                    <a:gd name="connsiteX3-1015" fmla="*/ 259679 w 4047176"/>
                    <a:gd name="connsiteY3-1016" fmla="*/ 1278160 h 3450277"/>
                    <a:gd name="connsiteX4-1017" fmla="*/ 152103 w 4047176"/>
                    <a:gd name="connsiteY4-1018" fmla="*/ 2079605 h 3450277"/>
                    <a:gd name="connsiteX5-1019" fmla="*/ 851350 w 4047176"/>
                    <a:gd name="connsiteY5-1020" fmla="*/ 2741200 h 3450277"/>
                    <a:gd name="connsiteX6-1021" fmla="*/ 1529082 w 4047176"/>
                    <a:gd name="connsiteY6-1022" fmla="*/ 3386659 h 3450277"/>
                    <a:gd name="connsiteX7-1023" fmla="*/ 2518785 w 4047176"/>
                    <a:gd name="connsiteY7-1024" fmla="*/ 3311356 h 3450277"/>
                    <a:gd name="connsiteX8-1025" fmla="*/ 3352503 w 4047176"/>
                    <a:gd name="connsiteY8-1026" fmla="*/ 3408175 h 3450277"/>
                    <a:gd name="connsiteX9-1027" fmla="*/ 3750536 w 4047176"/>
                    <a:gd name="connsiteY9-1028" fmla="*/ 3133854 h 3450277"/>
                    <a:gd name="connsiteX10-1029" fmla="*/ 3745157 w 4047176"/>
                    <a:gd name="connsiteY10-1030" fmla="*/ 2499153 h 3450277"/>
                    <a:gd name="connsiteX11-1031" fmla="*/ 3992583 w 4047176"/>
                    <a:gd name="connsiteY11-1032" fmla="*/ 2063468 h 3450277"/>
                    <a:gd name="connsiteX12-1033" fmla="*/ 3841976 w 4047176"/>
                    <a:gd name="connsiteY12-1034" fmla="*/ 1380358 h 3450277"/>
                    <a:gd name="connsiteX13-1035" fmla="*/ 3599929 w 4047176"/>
                    <a:gd name="connsiteY13-1036" fmla="*/ 858612 h 3450277"/>
                    <a:gd name="connsiteX14-1037" fmla="*/ 3610687 w 4047176"/>
                    <a:gd name="connsiteY14-1038" fmla="*/ 455200 h 3450277"/>
                    <a:gd name="connsiteX15-1039" fmla="*/ 2922197 w 4047176"/>
                    <a:gd name="connsiteY15-1040" fmla="*/ 8758 h 3450277"/>
                    <a:gd name="connsiteX16-1041" fmla="*/ 2416588 w 4047176"/>
                    <a:gd name="connsiteY16-1042" fmla="*/ 164744 h 3450277"/>
                    <a:gd name="connsiteX17-1043" fmla="*/ 1873327 w 4047176"/>
                    <a:gd name="connsiteY17-1044" fmla="*/ 110956 h 3450277"/>
                    <a:gd name="connsiteX0-1045" fmla="*/ 1847085 w 4020934"/>
                    <a:gd name="connsiteY0-1046" fmla="*/ 110956 h 3450277"/>
                    <a:gd name="connsiteX1-1047" fmla="*/ 943442 w 4020934"/>
                    <a:gd name="connsiteY1-1048" fmla="*/ 229290 h 3450277"/>
                    <a:gd name="connsiteX2-1049" fmla="*/ 690637 w 4020934"/>
                    <a:gd name="connsiteY2-1050" fmla="*/ 729520 h 3450277"/>
                    <a:gd name="connsiteX3-1051" fmla="*/ 233437 w 4020934"/>
                    <a:gd name="connsiteY3-1052" fmla="*/ 1278160 h 3450277"/>
                    <a:gd name="connsiteX4-1053" fmla="*/ 125861 w 4020934"/>
                    <a:gd name="connsiteY4-1054" fmla="*/ 2079605 h 3450277"/>
                    <a:gd name="connsiteX5-1055" fmla="*/ 825108 w 4020934"/>
                    <a:gd name="connsiteY5-1056" fmla="*/ 2741200 h 3450277"/>
                    <a:gd name="connsiteX6-1057" fmla="*/ 1502840 w 4020934"/>
                    <a:gd name="connsiteY6-1058" fmla="*/ 3386659 h 3450277"/>
                    <a:gd name="connsiteX7-1059" fmla="*/ 2492543 w 4020934"/>
                    <a:gd name="connsiteY7-1060" fmla="*/ 3311356 h 3450277"/>
                    <a:gd name="connsiteX8-1061" fmla="*/ 3326261 w 4020934"/>
                    <a:gd name="connsiteY8-1062" fmla="*/ 3408175 h 3450277"/>
                    <a:gd name="connsiteX9-1063" fmla="*/ 3724294 w 4020934"/>
                    <a:gd name="connsiteY9-1064" fmla="*/ 3133854 h 3450277"/>
                    <a:gd name="connsiteX10-1065" fmla="*/ 3718915 w 4020934"/>
                    <a:gd name="connsiteY10-1066" fmla="*/ 2499153 h 3450277"/>
                    <a:gd name="connsiteX11-1067" fmla="*/ 3966341 w 4020934"/>
                    <a:gd name="connsiteY11-1068" fmla="*/ 2063468 h 3450277"/>
                    <a:gd name="connsiteX12-1069" fmla="*/ 3815734 w 4020934"/>
                    <a:gd name="connsiteY12-1070" fmla="*/ 1380358 h 3450277"/>
                    <a:gd name="connsiteX13-1071" fmla="*/ 3573687 w 4020934"/>
                    <a:gd name="connsiteY13-1072" fmla="*/ 858612 h 3450277"/>
                    <a:gd name="connsiteX14-1073" fmla="*/ 3584445 w 4020934"/>
                    <a:gd name="connsiteY14-1074" fmla="*/ 455200 h 3450277"/>
                    <a:gd name="connsiteX15-1075" fmla="*/ 2895955 w 4020934"/>
                    <a:gd name="connsiteY15-1076" fmla="*/ 8758 h 3450277"/>
                    <a:gd name="connsiteX16-1077" fmla="*/ 2390346 w 4020934"/>
                    <a:gd name="connsiteY16-1078" fmla="*/ 164744 h 3450277"/>
                    <a:gd name="connsiteX17-1079" fmla="*/ 1847085 w 4020934"/>
                    <a:gd name="connsiteY17-1080" fmla="*/ 110956 h 3450277"/>
                    <a:gd name="connsiteX0-1081" fmla="*/ 1847085 w 4020934"/>
                    <a:gd name="connsiteY0-1082" fmla="*/ 119916 h 3459237"/>
                    <a:gd name="connsiteX1-1083" fmla="*/ 943442 w 4020934"/>
                    <a:gd name="connsiteY1-1084" fmla="*/ 238250 h 3459237"/>
                    <a:gd name="connsiteX2-1085" fmla="*/ 690637 w 4020934"/>
                    <a:gd name="connsiteY2-1086" fmla="*/ 738480 h 3459237"/>
                    <a:gd name="connsiteX3-1087" fmla="*/ 233437 w 4020934"/>
                    <a:gd name="connsiteY3-1088" fmla="*/ 1287120 h 3459237"/>
                    <a:gd name="connsiteX4-1089" fmla="*/ 125861 w 4020934"/>
                    <a:gd name="connsiteY4-1090" fmla="*/ 2088565 h 3459237"/>
                    <a:gd name="connsiteX5-1091" fmla="*/ 825108 w 4020934"/>
                    <a:gd name="connsiteY5-1092" fmla="*/ 2750160 h 3459237"/>
                    <a:gd name="connsiteX6-1093" fmla="*/ 1502840 w 4020934"/>
                    <a:gd name="connsiteY6-1094" fmla="*/ 3395619 h 3459237"/>
                    <a:gd name="connsiteX7-1095" fmla="*/ 2492543 w 4020934"/>
                    <a:gd name="connsiteY7-1096" fmla="*/ 3320316 h 3459237"/>
                    <a:gd name="connsiteX8-1097" fmla="*/ 3326261 w 4020934"/>
                    <a:gd name="connsiteY8-1098" fmla="*/ 3417135 h 3459237"/>
                    <a:gd name="connsiteX9-1099" fmla="*/ 3724294 w 4020934"/>
                    <a:gd name="connsiteY9-1100" fmla="*/ 3142814 h 3459237"/>
                    <a:gd name="connsiteX10-1101" fmla="*/ 3718915 w 4020934"/>
                    <a:gd name="connsiteY10-1102" fmla="*/ 2508113 h 3459237"/>
                    <a:gd name="connsiteX11-1103" fmla="*/ 3966341 w 4020934"/>
                    <a:gd name="connsiteY11-1104" fmla="*/ 2072428 h 3459237"/>
                    <a:gd name="connsiteX12-1105" fmla="*/ 3815734 w 4020934"/>
                    <a:gd name="connsiteY12-1106" fmla="*/ 1389318 h 3459237"/>
                    <a:gd name="connsiteX13-1107" fmla="*/ 3573687 w 4020934"/>
                    <a:gd name="connsiteY13-1108" fmla="*/ 867572 h 3459237"/>
                    <a:gd name="connsiteX14-1109" fmla="*/ 3584445 w 4020934"/>
                    <a:gd name="connsiteY14-1110" fmla="*/ 464160 h 3459237"/>
                    <a:gd name="connsiteX15-1111" fmla="*/ 2895955 w 4020934"/>
                    <a:gd name="connsiteY15-1112" fmla="*/ 17718 h 3459237"/>
                    <a:gd name="connsiteX16-1113" fmla="*/ 2390346 w 4020934"/>
                    <a:gd name="connsiteY16-1114" fmla="*/ 173704 h 3459237"/>
                    <a:gd name="connsiteX17-1115" fmla="*/ 1847085 w 4020934"/>
                    <a:gd name="connsiteY17-1116" fmla="*/ 119916 h 3459237"/>
                    <a:gd name="connsiteX0-1117" fmla="*/ 1847085 w 4020934"/>
                    <a:gd name="connsiteY0-1118" fmla="*/ 119916 h 3459237"/>
                    <a:gd name="connsiteX1-1119" fmla="*/ 943442 w 4020934"/>
                    <a:gd name="connsiteY1-1120" fmla="*/ 238250 h 3459237"/>
                    <a:gd name="connsiteX2-1121" fmla="*/ 690637 w 4020934"/>
                    <a:gd name="connsiteY2-1122" fmla="*/ 738480 h 3459237"/>
                    <a:gd name="connsiteX3-1123" fmla="*/ 233437 w 4020934"/>
                    <a:gd name="connsiteY3-1124" fmla="*/ 1287120 h 3459237"/>
                    <a:gd name="connsiteX4-1125" fmla="*/ 125861 w 4020934"/>
                    <a:gd name="connsiteY4-1126" fmla="*/ 2088565 h 3459237"/>
                    <a:gd name="connsiteX5-1127" fmla="*/ 825108 w 4020934"/>
                    <a:gd name="connsiteY5-1128" fmla="*/ 2750160 h 3459237"/>
                    <a:gd name="connsiteX6-1129" fmla="*/ 1502840 w 4020934"/>
                    <a:gd name="connsiteY6-1130" fmla="*/ 3395619 h 3459237"/>
                    <a:gd name="connsiteX7-1131" fmla="*/ 2492543 w 4020934"/>
                    <a:gd name="connsiteY7-1132" fmla="*/ 3320316 h 3459237"/>
                    <a:gd name="connsiteX8-1133" fmla="*/ 3326261 w 4020934"/>
                    <a:gd name="connsiteY8-1134" fmla="*/ 3417135 h 3459237"/>
                    <a:gd name="connsiteX9-1135" fmla="*/ 3724294 w 4020934"/>
                    <a:gd name="connsiteY9-1136" fmla="*/ 3142814 h 3459237"/>
                    <a:gd name="connsiteX10-1137" fmla="*/ 3718915 w 4020934"/>
                    <a:gd name="connsiteY10-1138" fmla="*/ 2508113 h 3459237"/>
                    <a:gd name="connsiteX11-1139" fmla="*/ 3966341 w 4020934"/>
                    <a:gd name="connsiteY11-1140" fmla="*/ 2072428 h 3459237"/>
                    <a:gd name="connsiteX12-1141" fmla="*/ 3815734 w 4020934"/>
                    <a:gd name="connsiteY12-1142" fmla="*/ 1389318 h 3459237"/>
                    <a:gd name="connsiteX13-1143" fmla="*/ 3573687 w 4020934"/>
                    <a:gd name="connsiteY13-1144" fmla="*/ 867572 h 3459237"/>
                    <a:gd name="connsiteX14-1145" fmla="*/ 3584445 w 4020934"/>
                    <a:gd name="connsiteY14-1146" fmla="*/ 464160 h 3459237"/>
                    <a:gd name="connsiteX15-1147" fmla="*/ 2895955 w 4020934"/>
                    <a:gd name="connsiteY15-1148" fmla="*/ 17718 h 3459237"/>
                    <a:gd name="connsiteX16-1149" fmla="*/ 2390346 w 4020934"/>
                    <a:gd name="connsiteY16-1150" fmla="*/ 173704 h 3459237"/>
                    <a:gd name="connsiteX17-1151" fmla="*/ 1847085 w 4020934"/>
                    <a:gd name="connsiteY17-1152" fmla="*/ 119916 h 3459237"/>
                    <a:gd name="connsiteX0-1153" fmla="*/ 1847085 w 4020934"/>
                    <a:gd name="connsiteY0-1154" fmla="*/ 174433 h 3513754"/>
                    <a:gd name="connsiteX1-1155" fmla="*/ 943442 w 4020934"/>
                    <a:gd name="connsiteY1-1156" fmla="*/ 292767 h 3513754"/>
                    <a:gd name="connsiteX2-1157" fmla="*/ 690637 w 4020934"/>
                    <a:gd name="connsiteY2-1158" fmla="*/ 792997 h 3513754"/>
                    <a:gd name="connsiteX3-1159" fmla="*/ 233437 w 4020934"/>
                    <a:gd name="connsiteY3-1160" fmla="*/ 1341637 h 3513754"/>
                    <a:gd name="connsiteX4-1161" fmla="*/ 125861 w 4020934"/>
                    <a:gd name="connsiteY4-1162" fmla="*/ 2143082 h 3513754"/>
                    <a:gd name="connsiteX5-1163" fmla="*/ 825108 w 4020934"/>
                    <a:gd name="connsiteY5-1164" fmla="*/ 2804677 h 3513754"/>
                    <a:gd name="connsiteX6-1165" fmla="*/ 1502840 w 4020934"/>
                    <a:gd name="connsiteY6-1166" fmla="*/ 3450136 h 3513754"/>
                    <a:gd name="connsiteX7-1167" fmla="*/ 2492543 w 4020934"/>
                    <a:gd name="connsiteY7-1168" fmla="*/ 3374833 h 3513754"/>
                    <a:gd name="connsiteX8-1169" fmla="*/ 3326261 w 4020934"/>
                    <a:gd name="connsiteY8-1170" fmla="*/ 3471652 h 3513754"/>
                    <a:gd name="connsiteX9-1171" fmla="*/ 3724294 w 4020934"/>
                    <a:gd name="connsiteY9-1172" fmla="*/ 3197331 h 3513754"/>
                    <a:gd name="connsiteX10-1173" fmla="*/ 3718915 w 4020934"/>
                    <a:gd name="connsiteY10-1174" fmla="*/ 2562630 h 3513754"/>
                    <a:gd name="connsiteX11-1175" fmla="*/ 3966341 w 4020934"/>
                    <a:gd name="connsiteY11-1176" fmla="*/ 2126945 h 3513754"/>
                    <a:gd name="connsiteX12-1177" fmla="*/ 3815734 w 4020934"/>
                    <a:gd name="connsiteY12-1178" fmla="*/ 1443835 h 3513754"/>
                    <a:gd name="connsiteX13-1179" fmla="*/ 3573687 w 4020934"/>
                    <a:gd name="connsiteY13-1180" fmla="*/ 922089 h 3513754"/>
                    <a:gd name="connsiteX14-1181" fmla="*/ 3584445 w 4020934"/>
                    <a:gd name="connsiteY14-1182" fmla="*/ 518677 h 3513754"/>
                    <a:gd name="connsiteX15-1183" fmla="*/ 2895955 w 4020934"/>
                    <a:gd name="connsiteY15-1184" fmla="*/ 72235 h 3513754"/>
                    <a:gd name="connsiteX16-1185" fmla="*/ 2390346 w 4020934"/>
                    <a:gd name="connsiteY16-1186" fmla="*/ 228221 h 3513754"/>
                    <a:gd name="connsiteX17-1187" fmla="*/ 1847085 w 4020934"/>
                    <a:gd name="connsiteY17-1188" fmla="*/ 174433 h 3513754"/>
                    <a:gd name="connsiteX0-1189" fmla="*/ 1847085 w 4020934"/>
                    <a:gd name="connsiteY0-1190" fmla="*/ 174433 h 3513754"/>
                    <a:gd name="connsiteX1-1191" fmla="*/ 943442 w 4020934"/>
                    <a:gd name="connsiteY1-1192" fmla="*/ 292767 h 3513754"/>
                    <a:gd name="connsiteX2-1193" fmla="*/ 690637 w 4020934"/>
                    <a:gd name="connsiteY2-1194" fmla="*/ 792997 h 3513754"/>
                    <a:gd name="connsiteX3-1195" fmla="*/ 233437 w 4020934"/>
                    <a:gd name="connsiteY3-1196" fmla="*/ 1341637 h 3513754"/>
                    <a:gd name="connsiteX4-1197" fmla="*/ 125861 w 4020934"/>
                    <a:gd name="connsiteY4-1198" fmla="*/ 2143082 h 3513754"/>
                    <a:gd name="connsiteX5-1199" fmla="*/ 825108 w 4020934"/>
                    <a:gd name="connsiteY5-1200" fmla="*/ 2804677 h 3513754"/>
                    <a:gd name="connsiteX6-1201" fmla="*/ 1502840 w 4020934"/>
                    <a:gd name="connsiteY6-1202" fmla="*/ 3450136 h 3513754"/>
                    <a:gd name="connsiteX7-1203" fmla="*/ 2492543 w 4020934"/>
                    <a:gd name="connsiteY7-1204" fmla="*/ 3374833 h 3513754"/>
                    <a:gd name="connsiteX8-1205" fmla="*/ 3326261 w 4020934"/>
                    <a:gd name="connsiteY8-1206" fmla="*/ 3471652 h 3513754"/>
                    <a:gd name="connsiteX9-1207" fmla="*/ 3724294 w 4020934"/>
                    <a:gd name="connsiteY9-1208" fmla="*/ 3197331 h 3513754"/>
                    <a:gd name="connsiteX10-1209" fmla="*/ 3718915 w 4020934"/>
                    <a:gd name="connsiteY10-1210" fmla="*/ 2562630 h 3513754"/>
                    <a:gd name="connsiteX11-1211" fmla="*/ 3966341 w 4020934"/>
                    <a:gd name="connsiteY11-1212" fmla="*/ 2126945 h 3513754"/>
                    <a:gd name="connsiteX12-1213" fmla="*/ 3815734 w 4020934"/>
                    <a:gd name="connsiteY12-1214" fmla="*/ 1443835 h 3513754"/>
                    <a:gd name="connsiteX13-1215" fmla="*/ 3573687 w 4020934"/>
                    <a:gd name="connsiteY13-1216" fmla="*/ 922089 h 3513754"/>
                    <a:gd name="connsiteX14-1217" fmla="*/ 3584445 w 4020934"/>
                    <a:gd name="connsiteY14-1218" fmla="*/ 518677 h 3513754"/>
                    <a:gd name="connsiteX15-1219" fmla="*/ 2895955 w 4020934"/>
                    <a:gd name="connsiteY15-1220" fmla="*/ 72235 h 3513754"/>
                    <a:gd name="connsiteX16-1221" fmla="*/ 2390346 w 4020934"/>
                    <a:gd name="connsiteY16-1222" fmla="*/ 228221 h 3513754"/>
                    <a:gd name="connsiteX17-1223" fmla="*/ 1847085 w 4020934"/>
                    <a:gd name="connsiteY17-1224" fmla="*/ 174433 h 3513754"/>
                    <a:gd name="connsiteX0-1225" fmla="*/ 1847085 w 4020934"/>
                    <a:gd name="connsiteY0-1226" fmla="*/ 172598 h 3511919"/>
                    <a:gd name="connsiteX1-1227" fmla="*/ 943442 w 4020934"/>
                    <a:gd name="connsiteY1-1228" fmla="*/ 290932 h 3511919"/>
                    <a:gd name="connsiteX2-1229" fmla="*/ 690637 w 4020934"/>
                    <a:gd name="connsiteY2-1230" fmla="*/ 791162 h 3511919"/>
                    <a:gd name="connsiteX3-1231" fmla="*/ 233437 w 4020934"/>
                    <a:gd name="connsiteY3-1232" fmla="*/ 1339802 h 3511919"/>
                    <a:gd name="connsiteX4-1233" fmla="*/ 125861 w 4020934"/>
                    <a:gd name="connsiteY4-1234" fmla="*/ 2141247 h 3511919"/>
                    <a:gd name="connsiteX5-1235" fmla="*/ 825108 w 4020934"/>
                    <a:gd name="connsiteY5-1236" fmla="*/ 2802842 h 3511919"/>
                    <a:gd name="connsiteX6-1237" fmla="*/ 1502840 w 4020934"/>
                    <a:gd name="connsiteY6-1238" fmla="*/ 3448301 h 3511919"/>
                    <a:gd name="connsiteX7-1239" fmla="*/ 2492543 w 4020934"/>
                    <a:gd name="connsiteY7-1240" fmla="*/ 3372998 h 3511919"/>
                    <a:gd name="connsiteX8-1241" fmla="*/ 3326261 w 4020934"/>
                    <a:gd name="connsiteY8-1242" fmla="*/ 3469817 h 3511919"/>
                    <a:gd name="connsiteX9-1243" fmla="*/ 3724294 w 4020934"/>
                    <a:gd name="connsiteY9-1244" fmla="*/ 3195496 h 3511919"/>
                    <a:gd name="connsiteX10-1245" fmla="*/ 3718915 w 4020934"/>
                    <a:gd name="connsiteY10-1246" fmla="*/ 2560795 h 3511919"/>
                    <a:gd name="connsiteX11-1247" fmla="*/ 3966341 w 4020934"/>
                    <a:gd name="connsiteY11-1248" fmla="*/ 2125110 h 3511919"/>
                    <a:gd name="connsiteX12-1249" fmla="*/ 3815734 w 4020934"/>
                    <a:gd name="connsiteY12-1250" fmla="*/ 1442000 h 3511919"/>
                    <a:gd name="connsiteX13-1251" fmla="*/ 3573687 w 4020934"/>
                    <a:gd name="connsiteY13-1252" fmla="*/ 920254 h 3511919"/>
                    <a:gd name="connsiteX14-1253" fmla="*/ 3584445 w 4020934"/>
                    <a:gd name="connsiteY14-1254" fmla="*/ 516842 h 3511919"/>
                    <a:gd name="connsiteX15-1255" fmla="*/ 2895955 w 4020934"/>
                    <a:gd name="connsiteY15-1256" fmla="*/ 70400 h 3511919"/>
                    <a:gd name="connsiteX16-1257" fmla="*/ 2390346 w 4020934"/>
                    <a:gd name="connsiteY16-1258" fmla="*/ 226386 h 3511919"/>
                    <a:gd name="connsiteX17-1259" fmla="*/ 1847085 w 4020934"/>
                    <a:gd name="connsiteY17-1260" fmla="*/ 172598 h 3511919"/>
                    <a:gd name="connsiteX0-1261" fmla="*/ 1847085 w 4020934"/>
                    <a:gd name="connsiteY0-1262" fmla="*/ 163580 h 3502901"/>
                    <a:gd name="connsiteX1-1263" fmla="*/ 943442 w 4020934"/>
                    <a:gd name="connsiteY1-1264" fmla="*/ 281914 h 3502901"/>
                    <a:gd name="connsiteX2-1265" fmla="*/ 690637 w 4020934"/>
                    <a:gd name="connsiteY2-1266" fmla="*/ 782144 h 3502901"/>
                    <a:gd name="connsiteX3-1267" fmla="*/ 233437 w 4020934"/>
                    <a:gd name="connsiteY3-1268" fmla="*/ 1330784 h 3502901"/>
                    <a:gd name="connsiteX4-1269" fmla="*/ 125861 w 4020934"/>
                    <a:gd name="connsiteY4-1270" fmla="*/ 2132229 h 3502901"/>
                    <a:gd name="connsiteX5-1271" fmla="*/ 825108 w 4020934"/>
                    <a:gd name="connsiteY5-1272" fmla="*/ 2793824 h 3502901"/>
                    <a:gd name="connsiteX6-1273" fmla="*/ 1502840 w 4020934"/>
                    <a:gd name="connsiteY6-1274" fmla="*/ 3439283 h 3502901"/>
                    <a:gd name="connsiteX7-1275" fmla="*/ 2492543 w 4020934"/>
                    <a:gd name="connsiteY7-1276" fmla="*/ 3363980 h 3502901"/>
                    <a:gd name="connsiteX8-1277" fmla="*/ 3326261 w 4020934"/>
                    <a:gd name="connsiteY8-1278" fmla="*/ 3460799 h 3502901"/>
                    <a:gd name="connsiteX9-1279" fmla="*/ 3724294 w 4020934"/>
                    <a:gd name="connsiteY9-1280" fmla="*/ 3186478 h 3502901"/>
                    <a:gd name="connsiteX10-1281" fmla="*/ 3718915 w 4020934"/>
                    <a:gd name="connsiteY10-1282" fmla="*/ 2551777 h 3502901"/>
                    <a:gd name="connsiteX11-1283" fmla="*/ 3966341 w 4020934"/>
                    <a:gd name="connsiteY11-1284" fmla="*/ 2116092 h 3502901"/>
                    <a:gd name="connsiteX12-1285" fmla="*/ 3815734 w 4020934"/>
                    <a:gd name="connsiteY12-1286" fmla="*/ 1432982 h 3502901"/>
                    <a:gd name="connsiteX13-1287" fmla="*/ 3573687 w 4020934"/>
                    <a:gd name="connsiteY13-1288" fmla="*/ 911236 h 3502901"/>
                    <a:gd name="connsiteX14-1289" fmla="*/ 3584445 w 4020934"/>
                    <a:gd name="connsiteY14-1290" fmla="*/ 507824 h 3502901"/>
                    <a:gd name="connsiteX15-1291" fmla="*/ 2895955 w 4020934"/>
                    <a:gd name="connsiteY15-1292" fmla="*/ 61382 h 3502901"/>
                    <a:gd name="connsiteX16-1293" fmla="*/ 2390346 w 4020934"/>
                    <a:gd name="connsiteY16-1294" fmla="*/ 217368 h 3502901"/>
                    <a:gd name="connsiteX17-1295" fmla="*/ 1847085 w 4020934"/>
                    <a:gd name="connsiteY17-1296" fmla="*/ 163580 h 3502901"/>
                    <a:gd name="connsiteX0-1297" fmla="*/ 1847085 w 4020934"/>
                    <a:gd name="connsiteY0-1298" fmla="*/ 163580 h 3502901"/>
                    <a:gd name="connsiteX1-1299" fmla="*/ 943442 w 4020934"/>
                    <a:gd name="connsiteY1-1300" fmla="*/ 281914 h 3502901"/>
                    <a:gd name="connsiteX2-1301" fmla="*/ 690637 w 4020934"/>
                    <a:gd name="connsiteY2-1302" fmla="*/ 782144 h 3502901"/>
                    <a:gd name="connsiteX3-1303" fmla="*/ 233437 w 4020934"/>
                    <a:gd name="connsiteY3-1304" fmla="*/ 1330784 h 3502901"/>
                    <a:gd name="connsiteX4-1305" fmla="*/ 125861 w 4020934"/>
                    <a:gd name="connsiteY4-1306" fmla="*/ 2132229 h 3502901"/>
                    <a:gd name="connsiteX5-1307" fmla="*/ 825108 w 4020934"/>
                    <a:gd name="connsiteY5-1308" fmla="*/ 2793824 h 3502901"/>
                    <a:gd name="connsiteX6-1309" fmla="*/ 1502840 w 4020934"/>
                    <a:gd name="connsiteY6-1310" fmla="*/ 3439283 h 3502901"/>
                    <a:gd name="connsiteX7-1311" fmla="*/ 2492543 w 4020934"/>
                    <a:gd name="connsiteY7-1312" fmla="*/ 3363980 h 3502901"/>
                    <a:gd name="connsiteX8-1313" fmla="*/ 3326261 w 4020934"/>
                    <a:gd name="connsiteY8-1314" fmla="*/ 3460799 h 3502901"/>
                    <a:gd name="connsiteX9-1315" fmla="*/ 3724294 w 4020934"/>
                    <a:gd name="connsiteY9-1316" fmla="*/ 3186478 h 3502901"/>
                    <a:gd name="connsiteX10-1317" fmla="*/ 3718915 w 4020934"/>
                    <a:gd name="connsiteY10-1318" fmla="*/ 2551777 h 3502901"/>
                    <a:gd name="connsiteX11-1319" fmla="*/ 3966341 w 4020934"/>
                    <a:gd name="connsiteY11-1320" fmla="*/ 2116092 h 3502901"/>
                    <a:gd name="connsiteX12-1321" fmla="*/ 3815734 w 4020934"/>
                    <a:gd name="connsiteY12-1322" fmla="*/ 1432982 h 3502901"/>
                    <a:gd name="connsiteX13-1323" fmla="*/ 3573687 w 4020934"/>
                    <a:gd name="connsiteY13-1324" fmla="*/ 911236 h 3502901"/>
                    <a:gd name="connsiteX14-1325" fmla="*/ 3584445 w 4020934"/>
                    <a:gd name="connsiteY14-1326" fmla="*/ 507824 h 3502901"/>
                    <a:gd name="connsiteX15-1327" fmla="*/ 2895955 w 4020934"/>
                    <a:gd name="connsiteY15-1328" fmla="*/ 61382 h 3502901"/>
                    <a:gd name="connsiteX16-1329" fmla="*/ 2390346 w 4020934"/>
                    <a:gd name="connsiteY16-1330" fmla="*/ 217368 h 3502901"/>
                    <a:gd name="connsiteX17-1331" fmla="*/ 1847085 w 4020934"/>
                    <a:gd name="connsiteY17-1332" fmla="*/ 163580 h 3502901"/>
                    <a:gd name="connsiteX0-1333" fmla="*/ 1847085 w 4020934"/>
                    <a:gd name="connsiteY0-1334" fmla="*/ 163580 h 3502901"/>
                    <a:gd name="connsiteX1-1335" fmla="*/ 943442 w 4020934"/>
                    <a:gd name="connsiteY1-1336" fmla="*/ 281914 h 3502901"/>
                    <a:gd name="connsiteX2-1337" fmla="*/ 690637 w 4020934"/>
                    <a:gd name="connsiteY2-1338" fmla="*/ 782144 h 3502901"/>
                    <a:gd name="connsiteX3-1339" fmla="*/ 233437 w 4020934"/>
                    <a:gd name="connsiteY3-1340" fmla="*/ 1330784 h 3502901"/>
                    <a:gd name="connsiteX4-1341" fmla="*/ 125861 w 4020934"/>
                    <a:gd name="connsiteY4-1342" fmla="*/ 2132229 h 3502901"/>
                    <a:gd name="connsiteX5-1343" fmla="*/ 825108 w 4020934"/>
                    <a:gd name="connsiteY5-1344" fmla="*/ 2793824 h 3502901"/>
                    <a:gd name="connsiteX6-1345" fmla="*/ 1502840 w 4020934"/>
                    <a:gd name="connsiteY6-1346" fmla="*/ 3439283 h 3502901"/>
                    <a:gd name="connsiteX7-1347" fmla="*/ 2492543 w 4020934"/>
                    <a:gd name="connsiteY7-1348" fmla="*/ 3363980 h 3502901"/>
                    <a:gd name="connsiteX8-1349" fmla="*/ 3326261 w 4020934"/>
                    <a:gd name="connsiteY8-1350" fmla="*/ 3460799 h 3502901"/>
                    <a:gd name="connsiteX9-1351" fmla="*/ 3724294 w 4020934"/>
                    <a:gd name="connsiteY9-1352" fmla="*/ 3186478 h 3502901"/>
                    <a:gd name="connsiteX10-1353" fmla="*/ 3718915 w 4020934"/>
                    <a:gd name="connsiteY10-1354" fmla="*/ 2551777 h 3502901"/>
                    <a:gd name="connsiteX11-1355" fmla="*/ 3966341 w 4020934"/>
                    <a:gd name="connsiteY11-1356" fmla="*/ 2116092 h 3502901"/>
                    <a:gd name="connsiteX12-1357" fmla="*/ 3815734 w 4020934"/>
                    <a:gd name="connsiteY12-1358" fmla="*/ 1432982 h 3502901"/>
                    <a:gd name="connsiteX13-1359" fmla="*/ 3573687 w 4020934"/>
                    <a:gd name="connsiteY13-1360" fmla="*/ 911236 h 3502901"/>
                    <a:gd name="connsiteX14-1361" fmla="*/ 3584445 w 4020934"/>
                    <a:gd name="connsiteY14-1362" fmla="*/ 507824 h 3502901"/>
                    <a:gd name="connsiteX15-1363" fmla="*/ 2895955 w 4020934"/>
                    <a:gd name="connsiteY15-1364" fmla="*/ 61382 h 3502901"/>
                    <a:gd name="connsiteX16-1365" fmla="*/ 2390346 w 4020934"/>
                    <a:gd name="connsiteY16-1366" fmla="*/ 217368 h 3502901"/>
                    <a:gd name="connsiteX17-1367" fmla="*/ 1847085 w 4020934"/>
                    <a:gd name="connsiteY17-1368" fmla="*/ 163580 h 3502901"/>
                    <a:gd name="connsiteX0-1369" fmla="*/ 1847085 w 4020934"/>
                    <a:gd name="connsiteY0-1370" fmla="*/ 157390 h 3496711"/>
                    <a:gd name="connsiteX1-1371" fmla="*/ 938063 w 4020934"/>
                    <a:gd name="connsiteY1-1372" fmla="*/ 286482 h 3496711"/>
                    <a:gd name="connsiteX2-1373" fmla="*/ 690637 w 4020934"/>
                    <a:gd name="connsiteY2-1374" fmla="*/ 775954 h 3496711"/>
                    <a:gd name="connsiteX3-1375" fmla="*/ 233437 w 4020934"/>
                    <a:gd name="connsiteY3-1376" fmla="*/ 1324594 h 3496711"/>
                    <a:gd name="connsiteX4-1377" fmla="*/ 125861 w 4020934"/>
                    <a:gd name="connsiteY4-1378" fmla="*/ 2126039 h 3496711"/>
                    <a:gd name="connsiteX5-1379" fmla="*/ 825108 w 4020934"/>
                    <a:gd name="connsiteY5-1380" fmla="*/ 2787634 h 3496711"/>
                    <a:gd name="connsiteX6-1381" fmla="*/ 1502840 w 4020934"/>
                    <a:gd name="connsiteY6-1382" fmla="*/ 3433093 h 3496711"/>
                    <a:gd name="connsiteX7-1383" fmla="*/ 2492543 w 4020934"/>
                    <a:gd name="connsiteY7-1384" fmla="*/ 3357790 h 3496711"/>
                    <a:gd name="connsiteX8-1385" fmla="*/ 3326261 w 4020934"/>
                    <a:gd name="connsiteY8-1386" fmla="*/ 3454609 h 3496711"/>
                    <a:gd name="connsiteX9-1387" fmla="*/ 3724294 w 4020934"/>
                    <a:gd name="connsiteY9-1388" fmla="*/ 3180288 h 3496711"/>
                    <a:gd name="connsiteX10-1389" fmla="*/ 3718915 w 4020934"/>
                    <a:gd name="connsiteY10-1390" fmla="*/ 2545587 h 3496711"/>
                    <a:gd name="connsiteX11-1391" fmla="*/ 3966341 w 4020934"/>
                    <a:gd name="connsiteY11-1392" fmla="*/ 2109902 h 3496711"/>
                    <a:gd name="connsiteX12-1393" fmla="*/ 3815734 w 4020934"/>
                    <a:gd name="connsiteY12-1394" fmla="*/ 1426792 h 3496711"/>
                    <a:gd name="connsiteX13-1395" fmla="*/ 3573687 w 4020934"/>
                    <a:gd name="connsiteY13-1396" fmla="*/ 905046 h 3496711"/>
                    <a:gd name="connsiteX14-1397" fmla="*/ 3584445 w 4020934"/>
                    <a:gd name="connsiteY14-1398" fmla="*/ 501634 h 3496711"/>
                    <a:gd name="connsiteX15-1399" fmla="*/ 2895955 w 4020934"/>
                    <a:gd name="connsiteY15-1400" fmla="*/ 55192 h 3496711"/>
                    <a:gd name="connsiteX16-1401" fmla="*/ 2390346 w 4020934"/>
                    <a:gd name="connsiteY16-1402" fmla="*/ 211178 h 3496711"/>
                    <a:gd name="connsiteX17-1403" fmla="*/ 1847085 w 4020934"/>
                    <a:gd name="connsiteY17-1404" fmla="*/ 157390 h 3496711"/>
                    <a:gd name="connsiteX0-1405" fmla="*/ 1847085 w 4020934"/>
                    <a:gd name="connsiteY0-1406" fmla="*/ 170587 h 3509908"/>
                    <a:gd name="connsiteX1-1407" fmla="*/ 938063 w 4020934"/>
                    <a:gd name="connsiteY1-1408" fmla="*/ 299679 h 3509908"/>
                    <a:gd name="connsiteX2-1409" fmla="*/ 690637 w 4020934"/>
                    <a:gd name="connsiteY2-1410" fmla="*/ 789151 h 3509908"/>
                    <a:gd name="connsiteX3-1411" fmla="*/ 233437 w 4020934"/>
                    <a:gd name="connsiteY3-1412" fmla="*/ 1337791 h 3509908"/>
                    <a:gd name="connsiteX4-1413" fmla="*/ 125861 w 4020934"/>
                    <a:gd name="connsiteY4-1414" fmla="*/ 2139236 h 3509908"/>
                    <a:gd name="connsiteX5-1415" fmla="*/ 825108 w 4020934"/>
                    <a:gd name="connsiteY5-1416" fmla="*/ 2800831 h 3509908"/>
                    <a:gd name="connsiteX6-1417" fmla="*/ 1502840 w 4020934"/>
                    <a:gd name="connsiteY6-1418" fmla="*/ 3446290 h 3509908"/>
                    <a:gd name="connsiteX7-1419" fmla="*/ 2492543 w 4020934"/>
                    <a:gd name="connsiteY7-1420" fmla="*/ 3370987 h 3509908"/>
                    <a:gd name="connsiteX8-1421" fmla="*/ 3326261 w 4020934"/>
                    <a:gd name="connsiteY8-1422" fmla="*/ 3467806 h 3509908"/>
                    <a:gd name="connsiteX9-1423" fmla="*/ 3724294 w 4020934"/>
                    <a:gd name="connsiteY9-1424" fmla="*/ 3193485 h 3509908"/>
                    <a:gd name="connsiteX10-1425" fmla="*/ 3718915 w 4020934"/>
                    <a:gd name="connsiteY10-1426" fmla="*/ 2558784 h 3509908"/>
                    <a:gd name="connsiteX11-1427" fmla="*/ 3966341 w 4020934"/>
                    <a:gd name="connsiteY11-1428" fmla="*/ 2123099 h 3509908"/>
                    <a:gd name="connsiteX12-1429" fmla="*/ 3815734 w 4020934"/>
                    <a:gd name="connsiteY12-1430" fmla="*/ 1439989 h 3509908"/>
                    <a:gd name="connsiteX13-1431" fmla="*/ 3573687 w 4020934"/>
                    <a:gd name="connsiteY13-1432" fmla="*/ 918243 h 3509908"/>
                    <a:gd name="connsiteX14-1433" fmla="*/ 3584445 w 4020934"/>
                    <a:gd name="connsiteY14-1434" fmla="*/ 514831 h 3509908"/>
                    <a:gd name="connsiteX15-1435" fmla="*/ 2895955 w 4020934"/>
                    <a:gd name="connsiteY15-1436" fmla="*/ 68389 h 3509908"/>
                    <a:gd name="connsiteX16-1437" fmla="*/ 2390346 w 4020934"/>
                    <a:gd name="connsiteY16-1438" fmla="*/ 224375 h 3509908"/>
                    <a:gd name="connsiteX17-1439" fmla="*/ 1847085 w 4020934"/>
                    <a:gd name="connsiteY17-1440" fmla="*/ 170587 h 3509908"/>
                    <a:gd name="connsiteX0-1441" fmla="*/ 1847085 w 4020934"/>
                    <a:gd name="connsiteY0-1442" fmla="*/ 152323 h 3491644"/>
                    <a:gd name="connsiteX1-1443" fmla="*/ 932684 w 4020934"/>
                    <a:gd name="connsiteY1-1444" fmla="*/ 313688 h 3491644"/>
                    <a:gd name="connsiteX2-1445" fmla="*/ 690637 w 4020934"/>
                    <a:gd name="connsiteY2-1446" fmla="*/ 770887 h 3491644"/>
                    <a:gd name="connsiteX3-1447" fmla="*/ 233437 w 4020934"/>
                    <a:gd name="connsiteY3-1448" fmla="*/ 1319527 h 3491644"/>
                    <a:gd name="connsiteX4-1449" fmla="*/ 125861 w 4020934"/>
                    <a:gd name="connsiteY4-1450" fmla="*/ 2120972 h 3491644"/>
                    <a:gd name="connsiteX5-1451" fmla="*/ 825108 w 4020934"/>
                    <a:gd name="connsiteY5-1452" fmla="*/ 2782567 h 3491644"/>
                    <a:gd name="connsiteX6-1453" fmla="*/ 1502840 w 4020934"/>
                    <a:gd name="connsiteY6-1454" fmla="*/ 3428026 h 3491644"/>
                    <a:gd name="connsiteX7-1455" fmla="*/ 2492543 w 4020934"/>
                    <a:gd name="connsiteY7-1456" fmla="*/ 3352723 h 3491644"/>
                    <a:gd name="connsiteX8-1457" fmla="*/ 3326261 w 4020934"/>
                    <a:gd name="connsiteY8-1458" fmla="*/ 3449542 h 3491644"/>
                    <a:gd name="connsiteX9-1459" fmla="*/ 3724294 w 4020934"/>
                    <a:gd name="connsiteY9-1460" fmla="*/ 3175221 h 3491644"/>
                    <a:gd name="connsiteX10-1461" fmla="*/ 3718915 w 4020934"/>
                    <a:gd name="connsiteY10-1462" fmla="*/ 2540520 h 3491644"/>
                    <a:gd name="connsiteX11-1463" fmla="*/ 3966341 w 4020934"/>
                    <a:gd name="connsiteY11-1464" fmla="*/ 2104835 h 3491644"/>
                    <a:gd name="connsiteX12-1465" fmla="*/ 3815734 w 4020934"/>
                    <a:gd name="connsiteY12-1466" fmla="*/ 1421725 h 3491644"/>
                    <a:gd name="connsiteX13-1467" fmla="*/ 3573687 w 4020934"/>
                    <a:gd name="connsiteY13-1468" fmla="*/ 899979 h 3491644"/>
                    <a:gd name="connsiteX14-1469" fmla="*/ 3584445 w 4020934"/>
                    <a:gd name="connsiteY14-1470" fmla="*/ 496567 h 3491644"/>
                    <a:gd name="connsiteX15-1471" fmla="*/ 2895955 w 4020934"/>
                    <a:gd name="connsiteY15-1472" fmla="*/ 50125 h 3491644"/>
                    <a:gd name="connsiteX16-1473" fmla="*/ 2390346 w 4020934"/>
                    <a:gd name="connsiteY16-1474" fmla="*/ 206111 h 3491644"/>
                    <a:gd name="connsiteX17-1475" fmla="*/ 1847085 w 4020934"/>
                    <a:gd name="connsiteY17-1476" fmla="*/ 152323 h 3491644"/>
                    <a:gd name="connsiteX0-1477" fmla="*/ 1847085 w 4020934"/>
                    <a:gd name="connsiteY0-1478" fmla="*/ 152323 h 3491644"/>
                    <a:gd name="connsiteX1-1479" fmla="*/ 932684 w 4020934"/>
                    <a:gd name="connsiteY1-1480" fmla="*/ 313688 h 3491644"/>
                    <a:gd name="connsiteX2-1481" fmla="*/ 690637 w 4020934"/>
                    <a:gd name="connsiteY2-1482" fmla="*/ 770887 h 3491644"/>
                    <a:gd name="connsiteX3-1483" fmla="*/ 233437 w 4020934"/>
                    <a:gd name="connsiteY3-1484" fmla="*/ 1319527 h 3491644"/>
                    <a:gd name="connsiteX4-1485" fmla="*/ 125861 w 4020934"/>
                    <a:gd name="connsiteY4-1486" fmla="*/ 2120972 h 3491644"/>
                    <a:gd name="connsiteX5-1487" fmla="*/ 825108 w 4020934"/>
                    <a:gd name="connsiteY5-1488" fmla="*/ 2782567 h 3491644"/>
                    <a:gd name="connsiteX6-1489" fmla="*/ 1502840 w 4020934"/>
                    <a:gd name="connsiteY6-1490" fmla="*/ 3428026 h 3491644"/>
                    <a:gd name="connsiteX7-1491" fmla="*/ 2492543 w 4020934"/>
                    <a:gd name="connsiteY7-1492" fmla="*/ 3352723 h 3491644"/>
                    <a:gd name="connsiteX8-1493" fmla="*/ 3326261 w 4020934"/>
                    <a:gd name="connsiteY8-1494" fmla="*/ 3449542 h 3491644"/>
                    <a:gd name="connsiteX9-1495" fmla="*/ 3724294 w 4020934"/>
                    <a:gd name="connsiteY9-1496" fmla="*/ 3175221 h 3491644"/>
                    <a:gd name="connsiteX10-1497" fmla="*/ 3718915 w 4020934"/>
                    <a:gd name="connsiteY10-1498" fmla="*/ 2540520 h 3491644"/>
                    <a:gd name="connsiteX11-1499" fmla="*/ 3966341 w 4020934"/>
                    <a:gd name="connsiteY11-1500" fmla="*/ 2104835 h 3491644"/>
                    <a:gd name="connsiteX12-1501" fmla="*/ 3815734 w 4020934"/>
                    <a:gd name="connsiteY12-1502" fmla="*/ 1421725 h 3491644"/>
                    <a:gd name="connsiteX13-1503" fmla="*/ 3573687 w 4020934"/>
                    <a:gd name="connsiteY13-1504" fmla="*/ 899979 h 3491644"/>
                    <a:gd name="connsiteX14-1505" fmla="*/ 3584445 w 4020934"/>
                    <a:gd name="connsiteY14-1506" fmla="*/ 496567 h 3491644"/>
                    <a:gd name="connsiteX15-1507" fmla="*/ 2895955 w 4020934"/>
                    <a:gd name="connsiteY15-1508" fmla="*/ 50125 h 3491644"/>
                    <a:gd name="connsiteX16-1509" fmla="*/ 2390346 w 4020934"/>
                    <a:gd name="connsiteY16-1510" fmla="*/ 206111 h 3491644"/>
                    <a:gd name="connsiteX17-1511" fmla="*/ 1847085 w 4020934"/>
                    <a:gd name="connsiteY17-1512" fmla="*/ 152323 h 3491644"/>
                    <a:gd name="connsiteX0-1513" fmla="*/ 1847085 w 4020934"/>
                    <a:gd name="connsiteY0-1514" fmla="*/ 152323 h 3491644"/>
                    <a:gd name="connsiteX1-1515" fmla="*/ 932684 w 4020934"/>
                    <a:gd name="connsiteY1-1516" fmla="*/ 313688 h 3491644"/>
                    <a:gd name="connsiteX2-1517" fmla="*/ 690637 w 4020934"/>
                    <a:gd name="connsiteY2-1518" fmla="*/ 770887 h 3491644"/>
                    <a:gd name="connsiteX3-1519" fmla="*/ 233437 w 4020934"/>
                    <a:gd name="connsiteY3-1520" fmla="*/ 1319527 h 3491644"/>
                    <a:gd name="connsiteX4-1521" fmla="*/ 125861 w 4020934"/>
                    <a:gd name="connsiteY4-1522" fmla="*/ 2120972 h 3491644"/>
                    <a:gd name="connsiteX5-1523" fmla="*/ 825108 w 4020934"/>
                    <a:gd name="connsiteY5-1524" fmla="*/ 2782567 h 3491644"/>
                    <a:gd name="connsiteX6-1525" fmla="*/ 1502840 w 4020934"/>
                    <a:gd name="connsiteY6-1526" fmla="*/ 3428026 h 3491644"/>
                    <a:gd name="connsiteX7-1527" fmla="*/ 2492543 w 4020934"/>
                    <a:gd name="connsiteY7-1528" fmla="*/ 3352723 h 3491644"/>
                    <a:gd name="connsiteX8-1529" fmla="*/ 3326261 w 4020934"/>
                    <a:gd name="connsiteY8-1530" fmla="*/ 3449542 h 3491644"/>
                    <a:gd name="connsiteX9-1531" fmla="*/ 3724294 w 4020934"/>
                    <a:gd name="connsiteY9-1532" fmla="*/ 3175221 h 3491644"/>
                    <a:gd name="connsiteX10-1533" fmla="*/ 3718915 w 4020934"/>
                    <a:gd name="connsiteY10-1534" fmla="*/ 2540520 h 3491644"/>
                    <a:gd name="connsiteX11-1535" fmla="*/ 3966341 w 4020934"/>
                    <a:gd name="connsiteY11-1536" fmla="*/ 2104835 h 3491644"/>
                    <a:gd name="connsiteX12-1537" fmla="*/ 3815734 w 4020934"/>
                    <a:gd name="connsiteY12-1538" fmla="*/ 1421725 h 3491644"/>
                    <a:gd name="connsiteX13-1539" fmla="*/ 3573687 w 4020934"/>
                    <a:gd name="connsiteY13-1540" fmla="*/ 899979 h 3491644"/>
                    <a:gd name="connsiteX14-1541" fmla="*/ 3584445 w 4020934"/>
                    <a:gd name="connsiteY14-1542" fmla="*/ 496567 h 3491644"/>
                    <a:gd name="connsiteX15-1543" fmla="*/ 2895955 w 4020934"/>
                    <a:gd name="connsiteY15-1544" fmla="*/ 50125 h 3491644"/>
                    <a:gd name="connsiteX16-1545" fmla="*/ 2390346 w 4020934"/>
                    <a:gd name="connsiteY16-1546" fmla="*/ 206111 h 3491644"/>
                    <a:gd name="connsiteX17-1547" fmla="*/ 1847085 w 4020934"/>
                    <a:gd name="connsiteY17-1548" fmla="*/ 152323 h 3491644"/>
                    <a:gd name="connsiteX0-1549" fmla="*/ 1847085 w 4020934"/>
                    <a:gd name="connsiteY0-1550" fmla="*/ 143816 h 3483137"/>
                    <a:gd name="connsiteX1-1551" fmla="*/ 932684 w 4020934"/>
                    <a:gd name="connsiteY1-1552" fmla="*/ 305181 h 3483137"/>
                    <a:gd name="connsiteX2-1553" fmla="*/ 690637 w 4020934"/>
                    <a:gd name="connsiteY2-1554" fmla="*/ 762380 h 3483137"/>
                    <a:gd name="connsiteX3-1555" fmla="*/ 233437 w 4020934"/>
                    <a:gd name="connsiteY3-1556" fmla="*/ 1311020 h 3483137"/>
                    <a:gd name="connsiteX4-1557" fmla="*/ 125861 w 4020934"/>
                    <a:gd name="connsiteY4-1558" fmla="*/ 2112465 h 3483137"/>
                    <a:gd name="connsiteX5-1559" fmla="*/ 825108 w 4020934"/>
                    <a:gd name="connsiteY5-1560" fmla="*/ 2774060 h 3483137"/>
                    <a:gd name="connsiteX6-1561" fmla="*/ 1502840 w 4020934"/>
                    <a:gd name="connsiteY6-1562" fmla="*/ 3419519 h 3483137"/>
                    <a:gd name="connsiteX7-1563" fmla="*/ 2492543 w 4020934"/>
                    <a:gd name="connsiteY7-1564" fmla="*/ 3344216 h 3483137"/>
                    <a:gd name="connsiteX8-1565" fmla="*/ 3326261 w 4020934"/>
                    <a:gd name="connsiteY8-1566" fmla="*/ 3441035 h 3483137"/>
                    <a:gd name="connsiteX9-1567" fmla="*/ 3724294 w 4020934"/>
                    <a:gd name="connsiteY9-1568" fmla="*/ 3166714 h 3483137"/>
                    <a:gd name="connsiteX10-1569" fmla="*/ 3718915 w 4020934"/>
                    <a:gd name="connsiteY10-1570" fmla="*/ 2532013 h 3483137"/>
                    <a:gd name="connsiteX11-1571" fmla="*/ 3966341 w 4020934"/>
                    <a:gd name="connsiteY11-1572" fmla="*/ 2096328 h 3483137"/>
                    <a:gd name="connsiteX12-1573" fmla="*/ 3815734 w 4020934"/>
                    <a:gd name="connsiteY12-1574" fmla="*/ 1413218 h 3483137"/>
                    <a:gd name="connsiteX13-1575" fmla="*/ 3573687 w 4020934"/>
                    <a:gd name="connsiteY13-1576" fmla="*/ 891472 h 3483137"/>
                    <a:gd name="connsiteX14-1577" fmla="*/ 3584445 w 4020934"/>
                    <a:gd name="connsiteY14-1578" fmla="*/ 488060 h 3483137"/>
                    <a:gd name="connsiteX15-1579" fmla="*/ 2895955 w 4020934"/>
                    <a:gd name="connsiteY15-1580" fmla="*/ 41618 h 3483137"/>
                    <a:gd name="connsiteX16-1581" fmla="*/ 2390346 w 4020934"/>
                    <a:gd name="connsiteY16-1582" fmla="*/ 197604 h 3483137"/>
                    <a:gd name="connsiteX17-1583" fmla="*/ 1847085 w 4020934"/>
                    <a:gd name="connsiteY17-1584" fmla="*/ 143816 h 3483137"/>
                    <a:gd name="connsiteX0-1585" fmla="*/ 1847085 w 4020934"/>
                    <a:gd name="connsiteY0-1586" fmla="*/ 143816 h 3483137"/>
                    <a:gd name="connsiteX1-1587" fmla="*/ 932684 w 4020934"/>
                    <a:gd name="connsiteY1-1588" fmla="*/ 305181 h 3483137"/>
                    <a:gd name="connsiteX2-1589" fmla="*/ 690637 w 4020934"/>
                    <a:gd name="connsiteY2-1590" fmla="*/ 762380 h 3483137"/>
                    <a:gd name="connsiteX3-1591" fmla="*/ 233437 w 4020934"/>
                    <a:gd name="connsiteY3-1592" fmla="*/ 1311020 h 3483137"/>
                    <a:gd name="connsiteX4-1593" fmla="*/ 125861 w 4020934"/>
                    <a:gd name="connsiteY4-1594" fmla="*/ 2112465 h 3483137"/>
                    <a:gd name="connsiteX5-1595" fmla="*/ 825108 w 4020934"/>
                    <a:gd name="connsiteY5-1596" fmla="*/ 2774060 h 3483137"/>
                    <a:gd name="connsiteX6-1597" fmla="*/ 1502840 w 4020934"/>
                    <a:gd name="connsiteY6-1598" fmla="*/ 3419519 h 3483137"/>
                    <a:gd name="connsiteX7-1599" fmla="*/ 2492543 w 4020934"/>
                    <a:gd name="connsiteY7-1600" fmla="*/ 3349595 h 3483137"/>
                    <a:gd name="connsiteX8-1601" fmla="*/ 3326261 w 4020934"/>
                    <a:gd name="connsiteY8-1602" fmla="*/ 3441035 h 3483137"/>
                    <a:gd name="connsiteX9-1603" fmla="*/ 3724294 w 4020934"/>
                    <a:gd name="connsiteY9-1604" fmla="*/ 3166714 h 3483137"/>
                    <a:gd name="connsiteX10-1605" fmla="*/ 3718915 w 4020934"/>
                    <a:gd name="connsiteY10-1606" fmla="*/ 2532013 h 3483137"/>
                    <a:gd name="connsiteX11-1607" fmla="*/ 3966341 w 4020934"/>
                    <a:gd name="connsiteY11-1608" fmla="*/ 2096328 h 3483137"/>
                    <a:gd name="connsiteX12-1609" fmla="*/ 3815734 w 4020934"/>
                    <a:gd name="connsiteY12-1610" fmla="*/ 1413218 h 3483137"/>
                    <a:gd name="connsiteX13-1611" fmla="*/ 3573687 w 4020934"/>
                    <a:gd name="connsiteY13-1612" fmla="*/ 891472 h 3483137"/>
                    <a:gd name="connsiteX14-1613" fmla="*/ 3584445 w 4020934"/>
                    <a:gd name="connsiteY14-1614" fmla="*/ 488060 h 3483137"/>
                    <a:gd name="connsiteX15-1615" fmla="*/ 2895955 w 4020934"/>
                    <a:gd name="connsiteY15-1616" fmla="*/ 41618 h 3483137"/>
                    <a:gd name="connsiteX16-1617" fmla="*/ 2390346 w 4020934"/>
                    <a:gd name="connsiteY16-1618" fmla="*/ 197604 h 3483137"/>
                    <a:gd name="connsiteX17-1619" fmla="*/ 1847085 w 4020934"/>
                    <a:gd name="connsiteY17-1620" fmla="*/ 143816 h 3483137"/>
                    <a:gd name="connsiteX0-1621" fmla="*/ 1847085 w 4020934"/>
                    <a:gd name="connsiteY0-1622" fmla="*/ 143816 h 3483137"/>
                    <a:gd name="connsiteX1-1623" fmla="*/ 932684 w 4020934"/>
                    <a:gd name="connsiteY1-1624" fmla="*/ 305181 h 3483137"/>
                    <a:gd name="connsiteX2-1625" fmla="*/ 690637 w 4020934"/>
                    <a:gd name="connsiteY2-1626" fmla="*/ 762380 h 3483137"/>
                    <a:gd name="connsiteX3-1627" fmla="*/ 233437 w 4020934"/>
                    <a:gd name="connsiteY3-1628" fmla="*/ 1311020 h 3483137"/>
                    <a:gd name="connsiteX4-1629" fmla="*/ 125861 w 4020934"/>
                    <a:gd name="connsiteY4-1630" fmla="*/ 2112465 h 3483137"/>
                    <a:gd name="connsiteX5-1631" fmla="*/ 825108 w 4020934"/>
                    <a:gd name="connsiteY5-1632" fmla="*/ 2774060 h 3483137"/>
                    <a:gd name="connsiteX6-1633" fmla="*/ 1502840 w 4020934"/>
                    <a:gd name="connsiteY6-1634" fmla="*/ 3419519 h 3483137"/>
                    <a:gd name="connsiteX7-1635" fmla="*/ 2492543 w 4020934"/>
                    <a:gd name="connsiteY7-1636" fmla="*/ 3349595 h 3483137"/>
                    <a:gd name="connsiteX8-1637" fmla="*/ 3326261 w 4020934"/>
                    <a:gd name="connsiteY8-1638" fmla="*/ 3441035 h 3483137"/>
                    <a:gd name="connsiteX9-1639" fmla="*/ 3724294 w 4020934"/>
                    <a:gd name="connsiteY9-1640" fmla="*/ 3166714 h 3483137"/>
                    <a:gd name="connsiteX10-1641" fmla="*/ 3718915 w 4020934"/>
                    <a:gd name="connsiteY10-1642" fmla="*/ 2532013 h 3483137"/>
                    <a:gd name="connsiteX11-1643" fmla="*/ 3966341 w 4020934"/>
                    <a:gd name="connsiteY11-1644" fmla="*/ 2096328 h 3483137"/>
                    <a:gd name="connsiteX12-1645" fmla="*/ 3815734 w 4020934"/>
                    <a:gd name="connsiteY12-1646" fmla="*/ 1413218 h 3483137"/>
                    <a:gd name="connsiteX13-1647" fmla="*/ 3573687 w 4020934"/>
                    <a:gd name="connsiteY13-1648" fmla="*/ 891472 h 3483137"/>
                    <a:gd name="connsiteX14-1649" fmla="*/ 3584445 w 4020934"/>
                    <a:gd name="connsiteY14-1650" fmla="*/ 488060 h 3483137"/>
                    <a:gd name="connsiteX15-1651" fmla="*/ 2895955 w 4020934"/>
                    <a:gd name="connsiteY15-1652" fmla="*/ 41618 h 3483137"/>
                    <a:gd name="connsiteX16-1653" fmla="*/ 2390346 w 4020934"/>
                    <a:gd name="connsiteY16-1654" fmla="*/ 197604 h 3483137"/>
                    <a:gd name="connsiteX17-1655" fmla="*/ 1847085 w 4020934"/>
                    <a:gd name="connsiteY17-1656" fmla="*/ 143816 h 3483137"/>
                    <a:gd name="connsiteX0-1657" fmla="*/ 1847085 w 4020934"/>
                    <a:gd name="connsiteY0-1658" fmla="*/ 143816 h 3483137"/>
                    <a:gd name="connsiteX1-1659" fmla="*/ 932684 w 4020934"/>
                    <a:gd name="connsiteY1-1660" fmla="*/ 305181 h 3483137"/>
                    <a:gd name="connsiteX2-1661" fmla="*/ 690637 w 4020934"/>
                    <a:gd name="connsiteY2-1662" fmla="*/ 762380 h 3483137"/>
                    <a:gd name="connsiteX3-1663" fmla="*/ 233437 w 4020934"/>
                    <a:gd name="connsiteY3-1664" fmla="*/ 1311020 h 3483137"/>
                    <a:gd name="connsiteX4-1665" fmla="*/ 125861 w 4020934"/>
                    <a:gd name="connsiteY4-1666" fmla="*/ 2112465 h 3483137"/>
                    <a:gd name="connsiteX5-1667" fmla="*/ 825108 w 4020934"/>
                    <a:gd name="connsiteY5-1668" fmla="*/ 2774060 h 3483137"/>
                    <a:gd name="connsiteX6-1669" fmla="*/ 1502840 w 4020934"/>
                    <a:gd name="connsiteY6-1670" fmla="*/ 3419519 h 3483137"/>
                    <a:gd name="connsiteX7-1671" fmla="*/ 2492543 w 4020934"/>
                    <a:gd name="connsiteY7-1672" fmla="*/ 3349595 h 3483137"/>
                    <a:gd name="connsiteX8-1673" fmla="*/ 3326261 w 4020934"/>
                    <a:gd name="connsiteY8-1674" fmla="*/ 3441035 h 3483137"/>
                    <a:gd name="connsiteX9-1675" fmla="*/ 3724294 w 4020934"/>
                    <a:gd name="connsiteY9-1676" fmla="*/ 3166714 h 3483137"/>
                    <a:gd name="connsiteX10-1677" fmla="*/ 3718915 w 4020934"/>
                    <a:gd name="connsiteY10-1678" fmla="*/ 2532013 h 3483137"/>
                    <a:gd name="connsiteX11-1679" fmla="*/ 3966341 w 4020934"/>
                    <a:gd name="connsiteY11-1680" fmla="*/ 2096328 h 3483137"/>
                    <a:gd name="connsiteX12-1681" fmla="*/ 3815734 w 4020934"/>
                    <a:gd name="connsiteY12-1682" fmla="*/ 1413218 h 3483137"/>
                    <a:gd name="connsiteX13-1683" fmla="*/ 3573687 w 4020934"/>
                    <a:gd name="connsiteY13-1684" fmla="*/ 891472 h 3483137"/>
                    <a:gd name="connsiteX14-1685" fmla="*/ 3584445 w 4020934"/>
                    <a:gd name="connsiteY14-1686" fmla="*/ 488060 h 3483137"/>
                    <a:gd name="connsiteX15-1687" fmla="*/ 2895955 w 4020934"/>
                    <a:gd name="connsiteY15-1688" fmla="*/ 41618 h 3483137"/>
                    <a:gd name="connsiteX16-1689" fmla="*/ 2390346 w 4020934"/>
                    <a:gd name="connsiteY16-1690" fmla="*/ 197604 h 3483137"/>
                    <a:gd name="connsiteX17-1691" fmla="*/ 1847085 w 4020934"/>
                    <a:gd name="connsiteY17-1692" fmla="*/ 143816 h 3483137"/>
                    <a:gd name="connsiteX0-1693" fmla="*/ 1847085 w 4020934"/>
                    <a:gd name="connsiteY0-1694" fmla="*/ 143816 h 3483137"/>
                    <a:gd name="connsiteX1-1695" fmla="*/ 932684 w 4020934"/>
                    <a:gd name="connsiteY1-1696" fmla="*/ 305181 h 3483137"/>
                    <a:gd name="connsiteX2-1697" fmla="*/ 690637 w 4020934"/>
                    <a:gd name="connsiteY2-1698" fmla="*/ 762380 h 3483137"/>
                    <a:gd name="connsiteX3-1699" fmla="*/ 233437 w 4020934"/>
                    <a:gd name="connsiteY3-1700" fmla="*/ 1311020 h 3483137"/>
                    <a:gd name="connsiteX4-1701" fmla="*/ 125861 w 4020934"/>
                    <a:gd name="connsiteY4-1702" fmla="*/ 2112465 h 3483137"/>
                    <a:gd name="connsiteX5-1703" fmla="*/ 825108 w 4020934"/>
                    <a:gd name="connsiteY5-1704" fmla="*/ 2774060 h 3483137"/>
                    <a:gd name="connsiteX6-1705" fmla="*/ 1502840 w 4020934"/>
                    <a:gd name="connsiteY6-1706" fmla="*/ 3419519 h 3483137"/>
                    <a:gd name="connsiteX7-1707" fmla="*/ 2492543 w 4020934"/>
                    <a:gd name="connsiteY7-1708" fmla="*/ 3349595 h 3483137"/>
                    <a:gd name="connsiteX8-1709" fmla="*/ 3326261 w 4020934"/>
                    <a:gd name="connsiteY8-1710" fmla="*/ 3441035 h 3483137"/>
                    <a:gd name="connsiteX9-1711" fmla="*/ 3724294 w 4020934"/>
                    <a:gd name="connsiteY9-1712" fmla="*/ 3166714 h 3483137"/>
                    <a:gd name="connsiteX10-1713" fmla="*/ 3718915 w 4020934"/>
                    <a:gd name="connsiteY10-1714" fmla="*/ 2532013 h 3483137"/>
                    <a:gd name="connsiteX11-1715" fmla="*/ 3966341 w 4020934"/>
                    <a:gd name="connsiteY11-1716" fmla="*/ 2096328 h 3483137"/>
                    <a:gd name="connsiteX12-1717" fmla="*/ 3815734 w 4020934"/>
                    <a:gd name="connsiteY12-1718" fmla="*/ 1413218 h 3483137"/>
                    <a:gd name="connsiteX13-1719" fmla="*/ 3573687 w 4020934"/>
                    <a:gd name="connsiteY13-1720" fmla="*/ 891472 h 3483137"/>
                    <a:gd name="connsiteX14-1721" fmla="*/ 3584445 w 4020934"/>
                    <a:gd name="connsiteY14-1722" fmla="*/ 488060 h 3483137"/>
                    <a:gd name="connsiteX15-1723" fmla="*/ 2895955 w 4020934"/>
                    <a:gd name="connsiteY15-1724" fmla="*/ 41618 h 3483137"/>
                    <a:gd name="connsiteX16-1725" fmla="*/ 2390346 w 4020934"/>
                    <a:gd name="connsiteY16-1726" fmla="*/ 197604 h 3483137"/>
                    <a:gd name="connsiteX17-1727" fmla="*/ 1847085 w 4020934"/>
                    <a:gd name="connsiteY17-1728" fmla="*/ 143816 h 3483137"/>
                    <a:gd name="connsiteX0-1729" fmla="*/ 1847085 w 4020934"/>
                    <a:gd name="connsiteY0-1730" fmla="*/ 143816 h 3483137"/>
                    <a:gd name="connsiteX1-1731" fmla="*/ 932684 w 4020934"/>
                    <a:gd name="connsiteY1-1732" fmla="*/ 305181 h 3483137"/>
                    <a:gd name="connsiteX2-1733" fmla="*/ 690637 w 4020934"/>
                    <a:gd name="connsiteY2-1734" fmla="*/ 762380 h 3483137"/>
                    <a:gd name="connsiteX3-1735" fmla="*/ 233437 w 4020934"/>
                    <a:gd name="connsiteY3-1736" fmla="*/ 1311020 h 3483137"/>
                    <a:gd name="connsiteX4-1737" fmla="*/ 125861 w 4020934"/>
                    <a:gd name="connsiteY4-1738" fmla="*/ 2112465 h 3483137"/>
                    <a:gd name="connsiteX5-1739" fmla="*/ 825108 w 4020934"/>
                    <a:gd name="connsiteY5-1740" fmla="*/ 2774060 h 3483137"/>
                    <a:gd name="connsiteX6-1741" fmla="*/ 1502840 w 4020934"/>
                    <a:gd name="connsiteY6-1742" fmla="*/ 3419519 h 3483137"/>
                    <a:gd name="connsiteX7-1743" fmla="*/ 2492543 w 4020934"/>
                    <a:gd name="connsiteY7-1744" fmla="*/ 3349595 h 3483137"/>
                    <a:gd name="connsiteX8-1745" fmla="*/ 3326261 w 4020934"/>
                    <a:gd name="connsiteY8-1746" fmla="*/ 3441035 h 3483137"/>
                    <a:gd name="connsiteX9-1747" fmla="*/ 3724294 w 4020934"/>
                    <a:gd name="connsiteY9-1748" fmla="*/ 3166714 h 3483137"/>
                    <a:gd name="connsiteX10-1749" fmla="*/ 3718915 w 4020934"/>
                    <a:gd name="connsiteY10-1750" fmla="*/ 2532013 h 3483137"/>
                    <a:gd name="connsiteX11-1751" fmla="*/ 3966341 w 4020934"/>
                    <a:gd name="connsiteY11-1752" fmla="*/ 2096328 h 3483137"/>
                    <a:gd name="connsiteX12-1753" fmla="*/ 3815734 w 4020934"/>
                    <a:gd name="connsiteY12-1754" fmla="*/ 1413218 h 3483137"/>
                    <a:gd name="connsiteX13-1755" fmla="*/ 3573687 w 4020934"/>
                    <a:gd name="connsiteY13-1756" fmla="*/ 891472 h 3483137"/>
                    <a:gd name="connsiteX14-1757" fmla="*/ 3584445 w 4020934"/>
                    <a:gd name="connsiteY14-1758" fmla="*/ 488060 h 3483137"/>
                    <a:gd name="connsiteX15-1759" fmla="*/ 2895955 w 4020934"/>
                    <a:gd name="connsiteY15-1760" fmla="*/ 41618 h 3483137"/>
                    <a:gd name="connsiteX16-1761" fmla="*/ 2390346 w 4020934"/>
                    <a:gd name="connsiteY16-1762" fmla="*/ 197604 h 3483137"/>
                    <a:gd name="connsiteX17-1763" fmla="*/ 1847085 w 4020934"/>
                    <a:gd name="connsiteY17-1764" fmla="*/ 143816 h 3483137"/>
                    <a:gd name="connsiteX0-1765" fmla="*/ 1847085 w 4020934"/>
                    <a:gd name="connsiteY0-1766" fmla="*/ 143816 h 3483137"/>
                    <a:gd name="connsiteX1-1767" fmla="*/ 932684 w 4020934"/>
                    <a:gd name="connsiteY1-1768" fmla="*/ 305181 h 3483137"/>
                    <a:gd name="connsiteX2-1769" fmla="*/ 690637 w 4020934"/>
                    <a:gd name="connsiteY2-1770" fmla="*/ 762380 h 3483137"/>
                    <a:gd name="connsiteX3-1771" fmla="*/ 233437 w 4020934"/>
                    <a:gd name="connsiteY3-1772" fmla="*/ 1311020 h 3483137"/>
                    <a:gd name="connsiteX4-1773" fmla="*/ 125861 w 4020934"/>
                    <a:gd name="connsiteY4-1774" fmla="*/ 2112465 h 3483137"/>
                    <a:gd name="connsiteX5-1775" fmla="*/ 825108 w 4020934"/>
                    <a:gd name="connsiteY5-1776" fmla="*/ 2774060 h 3483137"/>
                    <a:gd name="connsiteX6-1777" fmla="*/ 1502840 w 4020934"/>
                    <a:gd name="connsiteY6-1778" fmla="*/ 3419519 h 3483137"/>
                    <a:gd name="connsiteX7-1779" fmla="*/ 2492543 w 4020934"/>
                    <a:gd name="connsiteY7-1780" fmla="*/ 3349595 h 3483137"/>
                    <a:gd name="connsiteX8-1781" fmla="*/ 3326261 w 4020934"/>
                    <a:gd name="connsiteY8-1782" fmla="*/ 3441035 h 3483137"/>
                    <a:gd name="connsiteX9-1783" fmla="*/ 3724294 w 4020934"/>
                    <a:gd name="connsiteY9-1784" fmla="*/ 3166714 h 3483137"/>
                    <a:gd name="connsiteX10-1785" fmla="*/ 3718915 w 4020934"/>
                    <a:gd name="connsiteY10-1786" fmla="*/ 2532013 h 3483137"/>
                    <a:gd name="connsiteX11-1787" fmla="*/ 3966341 w 4020934"/>
                    <a:gd name="connsiteY11-1788" fmla="*/ 2096328 h 3483137"/>
                    <a:gd name="connsiteX12-1789" fmla="*/ 3815734 w 4020934"/>
                    <a:gd name="connsiteY12-1790" fmla="*/ 1413218 h 3483137"/>
                    <a:gd name="connsiteX13-1791" fmla="*/ 3573687 w 4020934"/>
                    <a:gd name="connsiteY13-1792" fmla="*/ 891472 h 3483137"/>
                    <a:gd name="connsiteX14-1793" fmla="*/ 3584445 w 4020934"/>
                    <a:gd name="connsiteY14-1794" fmla="*/ 488060 h 3483137"/>
                    <a:gd name="connsiteX15-1795" fmla="*/ 2895955 w 4020934"/>
                    <a:gd name="connsiteY15-1796" fmla="*/ 41618 h 3483137"/>
                    <a:gd name="connsiteX16-1797" fmla="*/ 2390346 w 4020934"/>
                    <a:gd name="connsiteY16-1798" fmla="*/ 197604 h 3483137"/>
                    <a:gd name="connsiteX17-1799" fmla="*/ 1847085 w 4020934"/>
                    <a:gd name="connsiteY17-1800" fmla="*/ 143816 h 3483137"/>
                    <a:gd name="connsiteX0-1801" fmla="*/ 1847085 w 4020934"/>
                    <a:gd name="connsiteY0-1802" fmla="*/ 143816 h 3483137"/>
                    <a:gd name="connsiteX1-1803" fmla="*/ 932684 w 4020934"/>
                    <a:gd name="connsiteY1-1804" fmla="*/ 305181 h 3483137"/>
                    <a:gd name="connsiteX2-1805" fmla="*/ 690637 w 4020934"/>
                    <a:gd name="connsiteY2-1806" fmla="*/ 762380 h 3483137"/>
                    <a:gd name="connsiteX3-1807" fmla="*/ 233437 w 4020934"/>
                    <a:gd name="connsiteY3-1808" fmla="*/ 1311020 h 3483137"/>
                    <a:gd name="connsiteX4-1809" fmla="*/ 125861 w 4020934"/>
                    <a:gd name="connsiteY4-1810" fmla="*/ 2112465 h 3483137"/>
                    <a:gd name="connsiteX5-1811" fmla="*/ 825108 w 4020934"/>
                    <a:gd name="connsiteY5-1812" fmla="*/ 2774060 h 3483137"/>
                    <a:gd name="connsiteX6-1813" fmla="*/ 1502840 w 4020934"/>
                    <a:gd name="connsiteY6-1814" fmla="*/ 3419519 h 3483137"/>
                    <a:gd name="connsiteX7-1815" fmla="*/ 2492543 w 4020934"/>
                    <a:gd name="connsiteY7-1816" fmla="*/ 3349595 h 3483137"/>
                    <a:gd name="connsiteX8-1817" fmla="*/ 3326261 w 4020934"/>
                    <a:gd name="connsiteY8-1818" fmla="*/ 3441035 h 3483137"/>
                    <a:gd name="connsiteX9-1819" fmla="*/ 3724294 w 4020934"/>
                    <a:gd name="connsiteY9-1820" fmla="*/ 3166714 h 3483137"/>
                    <a:gd name="connsiteX10-1821" fmla="*/ 3692021 w 4020934"/>
                    <a:gd name="connsiteY10-1822" fmla="*/ 2526634 h 3483137"/>
                    <a:gd name="connsiteX11-1823" fmla="*/ 3966341 w 4020934"/>
                    <a:gd name="connsiteY11-1824" fmla="*/ 2096328 h 3483137"/>
                    <a:gd name="connsiteX12-1825" fmla="*/ 3815734 w 4020934"/>
                    <a:gd name="connsiteY12-1826" fmla="*/ 1413218 h 3483137"/>
                    <a:gd name="connsiteX13-1827" fmla="*/ 3573687 w 4020934"/>
                    <a:gd name="connsiteY13-1828" fmla="*/ 891472 h 3483137"/>
                    <a:gd name="connsiteX14-1829" fmla="*/ 3584445 w 4020934"/>
                    <a:gd name="connsiteY14-1830" fmla="*/ 488060 h 3483137"/>
                    <a:gd name="connsiteX15-1831" fmla="*/ 2895955 w 4020934"/>
                    <a:gd name="connsiteY15-1832" fmla="*/ 41618 h 3483137"/>
                    <a:gd name="connsiteX16-1833" fmla="*/ 2390346 w 4020934"/>
                    <a:gd name="connsiteY16-1834" fmla="*/ 197604 h 3483137"/>
                    <a:gd name="connsiteX17-1835" fmla="*/ 1847085 w 4020934"/>
                    <a:gd name="connsiteY17-1836" fmla="*/ 143816 h 3483137"/>
                    <a:gd name="connsiteX0-1837" fmla="*/ 1847085 w 4020934"/>
                    <a:gd name="connsiteY0-1838" fmla="*/ 143816 h 3483137"/>
                    <a:gd name="connsiteX1-1839" fmla="*/ 932684 w 4020934"/>
                    <a:gd name="connsiteY1-1840" fmla="*/ 305181 h 3483137"/>
                    <a:gd name="connsiteX2-1841" fmla="*/ 690637 w 4020934"/>
                    <a:gd name="connsiteY2-1842" fmla="*/ 762380 h 3483137"/>
                    <a:gd name="connsiteX3-1843" fmla="*/ 233437 w 4020934"/>
                    <a:gd name="connsiteY3-1844" fmla="*/ 1311020 h 3483137"/>
                    <a:gd name="connsiteX4-1845" fmla="*/ 125861 w 4020934"/>
                    <a:gd name="connsiteY4-1846" fmla="*/ 2112465 h 3483137"/>
                    <a:gd name="connsiteX5-1847" fmla="*/ 825108 w 4020934"/>
                    <a:gd name="connsiteY5-1848" fmla="*/ 2774060 h 3483137"/>
                    <a:gd name="connsiteX6-1849" fmla="*/ 1502840 w 4020934"/>
                    <a:gd name="connsiteY6-1850" fmla="*/ 3419519 h 3483137"/>
                    <a:gd name="connsiteX7-1851" fmla="*/ 2492543 w 4020934"/>
                    <a:gd name="connsiteY7-1852" fmla="*/ 3349595 h 3483137"/>
                    <a:gd name="connsiteX8-1853" fmla="*/ 3326261 w 4020934"/>
                    <a:gd name="connsiteY8-1854" fmla="*/ 3441035 h 3483137"/>
                    <a:gd name="connsiteX9-1855" fmla="*/ 3724294 w 4020934"/>
                    <a:gd name="connsiteY9-1856" fmla="*/ 3166714 h 3483137"/>
                    <a:gd name="connsiteX10-1857" fmla="*/ 3692021 w 4020934"/>
                    <a:gd name="connsiteY10-1858" fmla="*/ 2526634 h 3483137"/>
                    <a:gd name="connsiteX11-1859" fmla="*/ 3966341 w 4020934"/>
                    <a:gd name="connsiteY11-1860" fmla="*/ 2096328 h 3483137"/>
                    <a:gd name="connsiteX12-1861" fmla="*/ 3815734 w 4020934"/>
                    <a:gd name="connsiteY12-1862" fmla="*/ 1413218 h 3483137"/>
                    <a:gd name="connsiteX13-1863" fmla="*/ 3573687 w 4020934"/>
                    <a:gd name="connsiteY13-1864" fmla="*/ 891472 h 3483137"/>
                    <a:gd name="connsiteX14-1865" fmla="*/ 3584445 w 4020934"/>
                    <a:gd name="connsiteY14-1866" fmla="*/ 488060 h 3483137"/>
                    <a:gd name="connsiteX15-1867" fmla="*/ 2895955 w 4020934"/>
                    <a:gd name="connsiteY15-1868" fmla="*/ 41618 h 3483137"/>
                    <a:gd name="connsiteX16-1869" fmla="*/ 2390346 w 4020934"/>
                    <a:gd name="connsiteY16-1870" fmla="*/ 197604 h 3483137"/>
                    <a:gd name="connsiteX17-1871" fmla="*/ 1847085 w 4020934"/>
                    <a:gd name="connsiteY17-1872" fmla="*/ 143816 h 3483137"/>
                    <a:gd name="connsiteX0-1873" fmla="*/ 1847085 w 4020934"/>
                    <a:gd name="connsiteY0-1874" fmla="*/ 143816 h 3483137"/>
                    <a:gd name="connsiteX1-1875" fmla="*/ 932684 w 4020934"/>
                    <a:gd name="connsiteY1-1876" fmla="*/ 305181 h 3483137"/>
                    <a:gd name="connsiteX2-1877" fmla="*/ 690637 w 4020934"/>
                    <a:gd name="connsiteY2-1878" fmla="*/ 762380 h 3483137"/>
                    <a:gd name="connsiteX3-1879" fmla="*/ 233437 w 4020934"/>
                    <a:gd name="connsiteY3-1880" fmla="*/ 1311020 h 3483137"/>
                    <a:gd name="connsiteX4-1881" fmla="*/ 125861 w 4020934"/>
                    <a:gd name="connsiteY4-1882" fmla="*/ 2112465 h 3483137"/>
                    <a:gd name="connsiteX5-1883" fmla="*/ 825108 w 4020934"/>
                    <a:gd name="connsiteY5-1884" fmla="*/ 2774060 h 3483137"/>
                    <a:gd name="connsiteX6-1885" fmla="*/ 1502840 w 4020934"/>
                    <a:gd name="connsiteY6-1886" fmla="*/ 3419519 h 3483137"/>
                    <a:gd name="connsiteX7-1887" fmla="*/ 2492543 w 4020934"/>
                    <a:gd name="connsiteY7-1888" fmla="*/ 3349595 h 3483137"/>
                    <a:gd name="connsiteX8-1889" fmla="*/ 3326261 w 4020934"/>
                    <a:gd name="connsiteY8-1890" fmla="*/ 3441035 h 3483137"/>
                    <a:gd name="connsiteX9-1891" fmla="*/ 3724294 w 4020934"/>
                    <a:gd name="connsiteY9-1892" fmla="*/ 3166714 h 3483137"/>
                    <a:gd name="connsiteX10-1893" fmla="*/ 3692021 w 4020934"/>
                    <a:gd name="connsiteY10-1894" fmla="*/ 2526634 h 3483137"/>
                    <a:gd name="connsiteX11-1895" fmla="*/ 3966341 w 4020934"/>
                    <a:gd name="connsiteY11-1896" fmla="*/ 2096328 h 3483137"/>
                    <a:gd name="connsiteX12-1897" fmla="*/ 3815734 w 4020934"/>
                    <a:gd name="connsiteY12-1898" fmla="*/ 1413218 h 3483137"/>
                    <a:gd name="connsiteX13-1899" fmla="*/ 3573687 w 4020934"/>
                    <a:gd name="connsiteY13-1900" fmla="*/ 891472 h 3483137"/>
                    <a:gd name="connsiteX14-1901" fmla="*/ 3584445 w 4020934"/>
                    <a:gd name="connsiteY14-1902" fmla="*/ 488060 h 3483137"/>
                    <a:gd name="connsiteX15-1903" fmla="*/ 2895955 w 4020934"/>
                    <a:gd name="connsiteY15-1904" fmla="*/ 41618 h 3483137"/>
                    <a:gd name="connsiteX16-1905" fmla="*/ 2390346 w 4020934"/>
                    <a:gd name="connsiteY16-1906" fmla="*/ 197604 h 3483137"/>
                    <a:gd name="connsiteX17-1907" fmla="*/ 1847085 w 4020934"/>
                    <a:gd name="connsiteY17-1908" fmla="*/ 143816 h 3483137"/>
                    <a:gd name="connsiteX0-1909" fmla="*/ 1847085 w 4032576"/>
                    <a:gd name="connsiteY0-1910" fmla="*/ 143816 h 3483137"/>
                    <a:gd name="connsiteX1-1911" fmla="*/ 932684 w 4032576"/>
                    <a:gd name="connsiteY1-1912" fmla="*/ 305181 h 3483137"/>
                    <a:gd name="connsiteX2-1913" fmla="*/ 690637 w 4032576"/>
                    <a:gd name="connsiteY2-1914" fmla="*/ 762380 h 3483137"/>
                    <a:gd name="connsiteX3-1915" fmla="*/ 233437 w 4032576"/>
                    <a:gd name="connsiteY3-1916" fmla="*/ 1311020 h 3483137"/>
                    <a:gd name="connsiteX4-1917" fmla="*/ 125861 w 4032576"/>
                    <a:gd name="connsiteY4-1918" fmla="*/ 2112465 h 3483137"/>
                    <a:gd name="connsiteX5-1919" fmla="*/ 825108 w 4032576"/>
                    <a:gd name="connsiteY5-1920" fmla="*/ 2774060 h 3483137"/>
                    <a:gd name="connsiteX6-1921" fmla="*/ 1502840 w 4032576"/>
                    <a:gd name="connsiteY6-1922" fmla="*/ 3419519 h 3483137"/>
                    <a:gd name="connsiteX7-1923" fmla="*/ 2492543 w 4032576"/>
                    <a:gd name="connsiteY7-1924" fmla="*/ 3349595 h 3483137"/>
                    <a:gd name="connsiteX8-1925" fmla="*/ 3326261 w 4032576"/>
                    <a:gd name="connsiteY8-1926" fmla="*/ 3441035 h 3483137"/>
                    <a:gd name="connsiteX9-1927" fmla="*/ 3724294 w 4032576"/>
                    <a:gd name="connsiteY9-1928" fmla="*/ 3166714 h 3483137"/>
                    <a:gd name="connsiteX10-1929" fmla="*/ 3692021 w 4032576"/>
                    <a:gd name="connsiteY10-1930" fmla="*/ 2526634 h 3483137"/>
                    <a:gd name="connsiteX11-1931" fmla="*/ 3966341 w 4032576"/>
                    <a:gd name="connsiteY11-1932" fmla="*/ 2096328 h 3483137"/>
                    <a:gd name="connsiteX12-1933" fmla="*/ 3815734 w 4032576"/>
                    <a:gd name="connsiteY12-1934" fmla="*/ 1413218 h 3483137"/>
                    <a:gd name="connsiteX13-1935" fmla="*/ 3573687 w 4032576"/>
                    <a:gd name="connsiteY13-1936" fmla="*/ 891472 h 3483137"/>
                    <a:gd name="connsiteX14-1937" fmla="*/ 3584445 w 4032576"/>
                    <a:gd name="connsiteY14-1938" fmla="*/ 488060 h 3483137"/>
                    <a:gd name="connsiteX15-1939" fmla="*/ 2895955 w 4032576"/>
                    <a:gd name="connsiteY15-1940" fmla="*/ 41618 h 3483137"/>
                    <a:gd name="connsiteX16-1941" fmla="*/ 2390346 w 4032576"/>
                    <a:gd name="connsiteY16-1942" fmla="*/ 197604 h 3483137"/>
                    <a:gd name="connsiteX17-1943" fmla="*/ 1847085 w 4032576"/>
                    <a:gd name="connsiteY17-1944" fmla="*/ 143816 h 3483137"/>
                    <a:gd name="connsiteX0-1945" fmla="*/ 1847085 w 4032576"/>
                    <a:gd name="connsiteY0-1946" fmla="*/ 143816 h 3483137"/>
                    <a:gd name="connsiteX1-1947" fmla="*/ 932684 w 4032576"/>
                    <a:gd name="connsiteY1-1948" fmla="*/ 305181 h 3483137"/>
                    <a:gd name="connsiteX2-1949" fmla="*/ 690637 w 4032576"/>
                    <a:gd name="connsiteY2-1950" fmla="*/ 762380 h 3483137"/>
                    <a:gd name="connsiteX3-1951" fmla="*/ 233437 w 4032576"/>
                    <a:gd name="connsiteY3-1952" fmla="*/ 1311020 h 3483137"/>
                    <a:gd name="connsiteX4-1953" fmla="*/ 125861 w 4032576"/>
                    <a:gd name="connsiteY4-1954" fmla="*/ 2112465 h 3483137"/>
                    <a:gd name="connsiteX5-1955" fmla="*/ 825108 w 4032576"/>
                    <a:gd name="connsiteY5-1956" fmla="*/ 2774060 h 3483137"/>
                    <a:gd name="connsiteX6-1957" fmla="*/ 1502840 w 4032576"/>
                    <a:gd name="connsiteY6-1958" fmla="*/ 3419519 h 3483137"/>
                    <a:gd name="connsiteX7-1959" fmla="*/ 2492543 w 4032576"/>
                    <a:gd name="connsiteY7-1960" fmla="*/ 3349595 h 3483137"/>
                    <a:gd name="connsiteX8-1961" fmla="*/ 3326261 w 4032576"/>
                    <a:gd name="connsiteY8-1962" fmla="*/ 3441035 h 3483137"/>
                    <a:gd name="connsiteX9-1963" fmla="*/ 3724294 w 4032576"/>
                    <a:gd name="connsiteY9-1964" fmla="*/ 3166714 h 3483137"/>
                    <a:gd name="connsiteX10-1965" fmla="*/ 3692021 w 4032576"/>
                    <a:gd name="connsiteY10-1966" fmla="*/ 2526634 h 3483137"/>
                    <a:gd name="connsiteX11-1967" fmla="*/ 3966341 w 4032576"/>
                    <a:gd name="connsiteY11-1968" fmla="*/ 2096328 h 3483137"/>
                    <a:gd name="connsiteX12-1969" fmla="*/ 3815734 w 4032576"/>
                    <a:gd name="connsiteY12-1970" fmla="*/ 1413218 h 3483137"/>
                    <a:gd name="connsiteX13-1971" fmla="*/ 3573687 w 4032576"/>
                    <a:gd name="connsiteY13-1972" fmla="*/ 891472 h 3483137"/>
                    <a:gd name="connsiteX14-1973" fmla="*/ 3584445 w 4032576"/>
                    <a:gd name="connsiteY14-1974" fmla="*/ 488060 h 3483137"/>
                    <a:gd name="connsiteX15-1975" fmla="*/ 2895955 w 4032576"/>
                    <a:gd name="connsiteY15-1976" fmla="*/ 41618 h 3483137"/>
                    <a:gd name="connsiteX16-1977" fmla="*/ 2390346 w 4032576"/>
                    <a:gd name="connsiteY16-1978" fmla="*/ 197604 h 3483137"/>
                    <a:gd name="connsiteX17-1979" fmla="*/ 1847085 w 4032576"/>
                    <a:gd name="connsiteY17-1980" fmla="*/ 143816 h 3483137"/>
                    <a:gd name="connsiteX0-1981" fmla="*/ 1847085 w 4032576"/>
                    <a:gd name="connsiteY0-1982" fmla="*/ 143816 h 3483137"/>
                    <a:gd name="connsiteX1-1983" fmla="*/ 932684 w 4032576"/>
                    <a:gd name="connsiteY1-1984" fmla="*/ 305181 h 3483137"/>
                    <a:gd name="connsiteX2-1985" fmla="*/ 690637 w 4032576"/>
                    <a:gd name="connsiteY2-1986" fmla="*/ 762380 h 3483137"/>
                    <a:gd name="connsiteX3-1987" fmla="*/ 233437 w 4032576"/>
                    <a:gd name="connsiteY3-1988" fmla="*/ 1311020 h 3483137"/>
                    <a:gd name="connsiteX4-1989" fmla="*/ 125861 w 4032576"/>
                    <a:gd name="connsiteY4-1990" fmla="*/ 2112465 h 3483137"/>
                    <a:gd name="connsiteX5-1991" fmla="*/ 825108 w 4032576"/>
                    <a:gd name="connsiteY5-1992" fmla="*/ 2774060 h 3483137"/>
                    <a:gd name="connsiteX6-1993" fmla="*/ 1502840 w 4032576"/>
                    <a:gd name="connsiteY6-1994" fmla="*/ 3419519 h 3483137"/>
                    <a:gd name="connsiteX7-1995" fmla="*/ 2492543 w 4032576"/>
                    <a:gd name="connsiteY7-1996" fmla="*/ 3349595 h 3483137"/>
                    <a:gd name="connsiteX8-1997" fmla="*/ 3326261 w 4032576"/>
                    <a:gd name="connsiteY8-1998" fmla="*/ 3441035 h 3483137"/>
                    <a:gd name="connsiteX9-1999" fmla="*/ 3724294 w 4032576"/>
                    <a:gd name="connsiteY9-2000" fmla="*/ 3166714 h 3483137"/>
                    <a:gd name="connsiteX10-2001" fmla="*/ 3692021 w 4032576"/>
                    <a:gd name="connsiteY10-2002" fmla="*/ 2526634 h 3483137"/>
                    <a:gd name="connsiteX11-2003" fmla="*/ 3966341 w 4032576"/>
                    <a:gd name="connsiteY11-2004" fmla="*/ 2096328 h 3483137"/>
                    <a:gd name="connsiteX12-2005" fmla="*/ 3815734 w 4032576"/>
                    <a:gd name="connsiteY12-2006" fmla="*/ 1413218 h 3483137"/>
                    <a:gd name="connsiteX13-2007" fmla="*/ 3573687 w 4032576"/>
                    <a:gd name="connsiteY13-2008" fmla="*/ 891472 h 3483137"/>
                    <a:gd name="connsiteX14-2009" fmla="*/ 3584445 w 4032576"/>
                    <a:gd name="connsiteY14-2010" fmla="*/ 488060 h 3483137"/>
                    <a:gd name="connsiteX15-2011" fmla="*/ 2895955 w 4032576"/>
                    <a:gd name="connsiteY15-2012" fmla="*/ 41618 h 3483137"/>
                    <a:gd name="connsiteX16-2013" fmla="*/ 2390346 w 4032576"/>
                    <a:gd name="connsiteY16-2014" fmla="*/ 197604 h 3483137"/>
                    <a:gd name="connsiteX17-2015" fmla="*/ 1847085 w 4032576"/>
                    <a:gd name="connsiteY17-2016" fmla="*/ 143816 h 3483137"/>
                    <a:gd name="connsiteX0-2017" fmla="*/ 1863409 w 4048900"/>
                    <a:gd name="connsiteY0-2018" fmla="*/ 143816 h 3483137"/>
                    <a:gd name="connsiteX1-2019" fmla="*/ 949008 w 4048900"/>
                    <a:gd name="connsiteY1-2020" fmla="*/ 305181 h 3483137"/>
                    <a:gd name="connsiteX2-2021" fmla="*/ 706961 w 4048900"/>
                    <a:gd name="connsiteY2-2022" fmla="*/ 762380 h 3483137"/>
                    <a:gd name="connsiteX3-2023" fmla="*/ 249761 w 4048900"/>
                    <a:gd name="connsiteY3-2024" fmla="*/ 1311020 h 3483137"/>
                    <a:gd name="connsiteX4-2025" fmla="*/ 121084 w 4048900"/>
                    <a:gd name="connsiteY4-2026" fmla="*/ 2119498 h 3483137"/>
                    <a:gd name="connsiteX5-2027" fmla="*/ 841432 w 4048900"/>
                    <a:gd name="connsiteY5-2028" fmla="*/ 2774060 h 3483137"/>
                    <a:gd name="connsiteX6-2029" fmla="*/ 1519164 w 4048900"/>
                    <a:gd name="connsiteY6-2030" fmla="*/ 3419519 h 3483137"/>
                    <a:gd name="connsiteX7-2031" fmla="*/ 2508867 w 4048900"/>
                    <a:gd name="connsiteY7-2032" fmla="*/ 3349595 h 3483137"/>
                    <a:gd name="connsiteX8-2033" fmla="*/ 3342585 w 4048900"/>
                    <a:gd name="connsiteY8-2034" fmla="*/ 3441035 h 3483137"/>
                    <a:gd name="connsiteX9-2035" fmla="*/ 3740618 w 4048900"/>
                    <a:gd name="connsiteY9-2036" fmla="*/ 3166714 h 3483137"/>
                    <a:gd name="connsiteX10-2037" fmla="*/ 3708345 w 4048900"/>
                    <a:gd name="connsiteY10-2038" fmla="*/ 2526634 h 3483137"/>
                    <a:gd name="connsiteX11-2039" fmla="*/ 3982665 w 4048900"/>
                    <a:gd name="connsiteY11-2040" fmla="*/ 2096328 h 3483137"/>
                    <a:gd name="connsiteX12-2041" fmla="*/ 3832058 w 4048900"/>
                    <a:gd name="connsiteY12-2042" fmla="*/ 1413218 h 3483137"/>
                    <a:gd name="connsiteX13-2043" fmla="*/ 3590011 w 4048900"/>
                    <a:gd name="connsiteY13-2044" fmla="*/ 891472 h 3483137"/>
                    <a:gd name="connsiteX14-2045" fmla="*/ 3600769 w 4048900"/>
                    <a:gd name="connsiteY14-2046" fmla="*/ 488060 h 3483137"/>
                    <a:gd name="connsiteX15-2047" fmla="*/ 2912279 w 4048900"/>
                    <a:gd name="connsiteY15-2048" fmla="*/ 41618 h 3483137"/>
                    <a:gd name="connsiteX16-2049" fmla="*/ 2406670 w 4048900"/>
                    <a:gd name="connsiteY16-2050" fmla="*/ 197604 h 3483137"/>
                    <a:gd name="connsiteX17-2051" fmla="*/ 1863409 w 4048900"/>
                    <a:gd name="connsiteY17-2052" fmla="*/ 143816 h 3483137"/>
                    <a:gd name="connsiteX0-2053" fmla="*/ 1835513 w 4021004"/>
                    <a:gd name="connsiteY0-2054" fmla="*/ 143816 h 3483137"/>
                    <a:gd name="connsiteX1-2055" fmla="*/ 921112 w 4021004"/>
                    <a:gd name="connsiteY1-2056" fmla="*/ 305181 h 3483137"/>
                    <a:gd name="connsiteX2-2057" fmla="*/ 679065 w 4021004"/>
                    <a:gd name="connsiteY2-2058" fmla="*/ 762380 h 3483137"/>
                    <a:gd name="connsiteX3-2059" fmla="*/ 221865 w 4021004"/>
                    <a:gd name="connsiteY3-2060" fmla="*/ 1311020 h 3483137"/>
                    <a:gd name="connsiteX4-2061" fmla="*/ 93188 w 4021004"/>
                    <a:gd name="connsiteY4-2062" fmla="*/ 2119498 h 3483137"/>
                    <a:gd name="connsiteX5-2063" fmla="*/ 813536 w 4021004"/>
                    <a:gd name="connsiteY5-2064" fmla="*/ 2774060 h 3483137"/>
                    <a:gd name="connsiteX6-2065" fmla="*/ 1491268 w 4021004"/>
                    <a:gd name="connsiteY6-2066" fmla="*/ 3419519 h 3483137"/>
                    <a:gd name="connsiteX7-2067" fmla="*/ 2480971 w 4021004"/>
                    <a:gd name="connsiteY7-2068" fmla="*/ 3349595 h 3483137"/>
                    <a:gd name="connsiteX8-2069" fmla="*/ 3314689 w 4021004"/>
                    <a:gd name="connsiteY8-2070" fmla="*/ 3441035 h 3483137"/>
                    <a:gd name="connsiteX9-2071" fmla="*/ 3712722 w 4021004"/>
                    <a:gd name="connsiteY9-2072" fmla="*/ 3166714 h 3483137"/>
                    <a:gd name="connsiteX10-2073" fmla="*/ 3680449 w 4021004"/>
                    <a:gd name="connsiteY10-2074" fmla="*/ 2526634 h 3483137"/>
                    <a:gd name="connsiteX11-2075" fmla="*/ 3954769 w 4021004"/>
                    <a:gd name="connsiteY11-2076" fmla="*/ 2096328 h 3483137"/>
                    <a:gd name="connsiteX12-2077" fmla="*/ 3804162 w 4021004"/>
                    <a:gd name="connsiteY12-2078" fmla="*/ 1413218 h 3483137"/>
                    <a:gd name="connsiteX13-2079" fmla="*/ 3562115 w 4021004"/>
                    <a:gd name="connsiteY13-2080" fmla="*/ 891472 h 3483137"/>
                    <a:gd name="connsiteX14-2081" fmla="*/ 3572873 w 4021004"/>
                    <a:gd name="connsiteY14-2082" fmla="*/ 488060 h 3483137"/>
                    <a:gd name="connsiteX15-2083" fmla="*/ 2884383 w 4021004"/>
                    <a:gd name="connsiteY15-2084" fmla="*/ 41618 h 3483137"/>
                    <a:gd name="connsiteX16-2085" fmla="*/ 2378774 w 4021004"/>
                    <a:gd name="connsiteY16-2086" fmla="*/ 197604 h 3483137"/>
                    <a:gd name="connsiteX17-2087" fmla="*/ 1835513 w 4021004"/>
                    <a:gd name="connsiteY17-2088" fmla="*/ 143816 h 3483137"/>
                    <a:gd name="connsiteX0-2089" fmla="*/ 1847898 w 4033389"/>
                    <a:gd name="connsiteY0-2090" fmla="*/ 143816 h 3483137"/>
                    <a:gd name="connsiteX1-2091" fmla="*/ 933497 w 4033389"/>
                    <a:gd name="connsiteY1-2092" fmla="*/ 305181 h 3483137"/>
                    <a:gd name="connsiteX2-2093" fmla="*/ 691450 w 4033389"/>
                    <a:gd name="connsiteY2-2094" fmla="*/ 762380 h 3483137"/>
                    <a:gd name="connsiteX3-2095" fmla="*/ 234250 w 4033389"/>
                    <a:gd name="connsiteY3-2096" fmla="*/ 1311020 h 3483137"/>
                    <a:gd name="connsiteX4-2097" fmla="*/ 105573 w 4033389"/>
                    <a:gd name="connsiteY4-2098" fmla="*/ 2119498 h 3483137"/>
                    <a:gd name="connsiteX5-2099" fmla="*/ 825921 w 4033389"/>
                    <a:gd name="connsiteY5-2100" fmla="*/ 2774060 h 3483137"/>
                    <a:gd name="connsiteX6-2101" fmla="*/ 1503653 w 4033389"/>
                    <a:gd name="connsiteY6-2102" fmla="*/ 3419519 h 3483137"/>
                    <a:gd name="connsiteX7-2103" fmla="*/ 2493356 w 4033389"/>
                    <a:gd name="connsiteY7-2104" fmla="*/ 3349595 h 3483137"/>
                    <a:gd name="connsiteX8-2105" fmla="*/ 3327074 w 4033389"/>
                    <a:gd name="connsiteY8-2106" fmla="*/ 3441035 h 3483137"/>
                    <a:gd name="connsiteX9-2107" fmla="*/ 3725107 w 4033389"/>
                    <a:gd name="connsiteY9-2108" fmla="*/ 3166714 h 3483137"/>
                    <a:gd name="connsiteX10-2109" fmla="*/ 3692834 w 4033389"/>
                    <a:gd name="connsiteY10-2110" fmla="*/ 2526634 h 3483137"/>
                    <a:gd name="connsiteX11-2111" fmla="*/ 3967154 w 4033389"/>
                    <a:gd name="connsiteY11-2112" fmla="*/ 2096328 h 3483137"/>
                    <a:gd name="connsiteX12-2113" fmla="*/ 3816547 w 4033389"/>
                    <a:gd name="connsiteY12-2114" fmla="*/ 1413218 h 3483137"/>
                    <a:gd name="connsiteX13-2115" fmla="*/ 3574500 w 4033389"/>
                    <a:gd name="connsiteY13-2116" fmla="*/ 891472 h 3483137"/>
                    <a:gd name="connsiteX14-2117" fmla="*/ 3585258 w 4033389"/>
                    <a:gd name="connsiteY14-2118" fmla="*/ 488060 h 3483137"/>
                    <a:gd name="connsiteX15-2119" fmla="*/ 2896768 w 4033389"/>
                    <a:gd name="connsiteY15-2120" fmla="*/ 41618 h 3483137"/>
                    <a:gd name="connsiteX16-2121" fmla="*/ 2391159 w 4033389"/>
                    <a:gd name="connsiteY16-2122" fmla="*/ 197604 h 3483137"/>
                    <a:gd name="connsiteX17-2123" fmla="*/ 1847898 w 4033389"/>
                    <a:gd name="connsiteY17-2124" fmla="*/ 143816 h 3483137"/>
                    <a:gd name="connsiteX0-2125" fmla="*/ 1847898 w 4045737"/>
                    <a:gd name="connsiteY0-2126" fmla="*/ 143816 h 3483137"/>
                    <a:gd name="connsiteX1-2127" fmla="*/ 933497 w 4045737"/>
                    <a:gd name="connsiteY1-2128" fmla="*/ 305181 h 3483137"/>
                    <a:gd name="connsiteX2-2129" fmla="*/ 691450 w 4045737"/>
                    <a:gd name="connsiteY2-2130" fmla="*/ 762380 h 3483137"/>
                    <a:gd name="connsiteX3-2131" fmla="*/ 234250 w 4045737"/>
                    <a:gd name="connsiteY3-2132" fmla="*/ 1311020 h 3483137"/>
                    <a:gd name="connsiteX4-2133" fmla="*/ 105573 w 4045737"/>
                    <a:gd name="connsiteY4-2134" fmla="*/ 2119498 h 3483137"/>
                    <a:gd name="connsiteX5-2135" fmla="*/ 825921 w 4045737"/>
                    <a:gd name="connsiteY5-2136" fmla="*/ 2774060 h 3483137"/>
                    <a:gd name="connsiteX6-2137" fmla="*/ 1503653 w 4045737"/>
                    <a:gd name="connsiteY6-2138" fmla="*/ 3419519 h 3483137"/>
                    <a:gd name="connsiteX7-2139" fmla="*/ 2493356 w 4045737"/>
                    <a:gd name="connsiteY7-2140" fmla="*/ 3349595 h 3483137"/>
                    <a:gd name="connsiteX8-2141" fmla="*/ 3327074 w 4045737"/>
                    <a:gd name="connsiteY8-2142" fmla="*/ 3441035 h 3483137"/>
                    <a:gd name="connsiteX9-2143" fmla="*/ 3725107 w 4045737"/>
                    <a:gd name="connsiteY9-2144" fmla="*/ 3166714 h 3483137"/>
                    <a:gd name="connsiteX10-2145" fmla="*/ 3692834 w 4045737"/>
                    <a:gd name="connsiteY10-2146" fmla="*/ 2526634 h 3483137"/>
                    <a:gd name="connsiteX11-2147" fmla="*/ 3967154 w 4045737"/>
                    <a:gd name="connsiteY11-2148" fmla="*/ 2096328 h 3483137"/>
                    <a:gd name="connsiteX12-2149" fmla="*/ 3816547 w 4045737"/>
                    <a:gd name="connsiteY12-2150" fmla="*/ 1413218 h 3483137"/>
                    <a:gd name="connsiteX13-2151" fmla="*/ 3574500 w 4045737"/>
                    <a:gd name="connsiteY13-2152" fmla="*/ 891472 h 3483137"/>
                    <a:gd name="connsiteX14-2153" fmla="*/ 3585258 w 4045737"/>
                    <a:gd name="connsiteY14-2154" fmla="*/ 488060 h 3483137"/>
                    <a:gd name="connsiteX15-2155" fmla="*/ 2896768 w 4045737"/>
                    <a:gd name="connsiteY15-2156" fmla="*/ 41618 h 3483137"/>
                    <a:gd name="connsiteX16-2157" fmla="*/ 2391159 w 4045737"/>
                    <a:gd name="connsiteY16-2158" fmla="*/ 197604 h 3483137"/>
                    <a:gd name="connsiteX17-2159" fmla="*/ 1847898 w 4045737"/>
                    <a:gd name="connsiteY17-2160" fmla="*/ 143816 h 3483137"/>
                    <a:gd name="connsiteX0-2161" fmla="*/ 1847898 w 4045737"/>
                    <a:gd name="connsiteY0-2162" fmla="*/ 143816 h 3483137"/>
                    <a:gd name="connsiteX1-2163" fmla="*/ 933497 w 4045737"/>
                    <a:gd name="connsiteY1-2164" fmla="*/ 305181 h 3483137"/>
                    <a:gd name="connsiteX2-2165" fmla="*/ 691450 w 4045737"/>
                    <a:gd name="connsiteY2-2166" fmla="*/ 762380 h 3483137"/>
                    <a:gd name="connsiteX3-2167" fmla="*/ 234250 w 4045737"/>
                    <a:gd name="connsiteY3-2168" fmla="*/ 1311020 h 3483137"/>
                    <a:gd name="connsiteX4-2169" fmla="*/ 105573 w 4045737"/>
                    <a:gd name="connsiteY4-2170" fmla="*/ 2119498 h 3483137"/>
                    <a:gd name="connsiteX5-2171" fmla="*/ 825921 w 4045737"/>
                    <a:gd name="connsiteY5-2172" fmla="*/ 2774060 h 3483137"/>
                    <a:gd name="connsiteX6-2173" fmla="*/ 1503653 w 4045737"/>
                    <a:gd name="connsiteY6-2174" fmla="*/ 3419519 h 3483137"/>
                    <a:gd name="connsiteX7-2175" fmla="*/ 2493356 w 4045737"/>
                    <a:gd name="connsiteY7-2176" fmla="*/ 3349595 h 3483137"/>
                    <a:gd name="connsiteX8-2177" fmla="*/ 3334108 w 4045737"/>
                    <a:gd name="connsiteY8-2178" fmla="*/ 3462137 h 3483137"/>
                    <a:gd name="connsiteX9-2179" fmla="*/ 3725107 w 4045737"/>
                    <a:gd name="connsiteY9-2180" fmla="*/ 3166714 h 3483137"/>
                    <a:gd name="connsiteX10-2181" fmla="*/ 3692834 w 4045737"/>
                    <a:gd name="connsiteY10-2182" fmla="*/ 2526634 h 3483137"/>
                    <a:gd name="connsiteX11-2183" fmla="*/ 3967154 w 4045737"/>
                    <a:gd name="connsiteY11-2184" fmla="*/ 2096328 h 3483137"/>
                    <a:gd name="connsiteX12-2185" fmla="*/ 3816547 w 4045737"/>
                    <a:gd name="connsiteY12-2186" fmla="*/ 1413218 h 3483137"/>
                    <a:gd name="connsiteX13-2187" fmla="*/ 3574500 w 4045737"/>
                    <a:gd name="connsiteY13-2188" fmla="*/ 891472 h 3483137"/>
                    <a:gd name="connsiteX14-2189" fmla="*/ 3585258 w 4045737"/>
                    <a:gd name="connsiteY14-2190" fmla="*/ 488060 h 3483137"/>
                    <a:gd name="connsiteX15-2191" fmla="*/ 2896768 w 4045737"/>
                    <a:gd name="connsiteY15-2192" fmla="*/ 41618 h 3483137"/>
                    <a:gd name="connsiteX16-2193" fmla="*/ 2391159 w 4045737"/>
                    <a:gd name="connsiteY16-2194" fmla="*/ 197604 h 3483137"/>
                    <a:gd name="connsiteX17-2195" fmla="*/ 1847898 w 4045737"/>
                    <a:gd name="connsiteY17-2196" fmla="*/ 143816 h 3483137"/>
                    <a:gd name="connsiteX0-2197" fmla="*/ 1874114 w 4071953"/>
                    <a:gd name="connsiteY0-2198" fmla="*/ 143816 h 3483137"/>
                    <a:gd name="connsiteX1-2199" fmla="*/ 959713 w 4071953"/>
                    <a:gd name="connsiteY1-2200" fmla="*/ 305181 h 3483137"/>
                    <a:gd name="connsiteX2-2201" fmla="*/ 717666 w 4071953"/>
                    <a:gd name="connsiteY2-2202" fmla="*/ 762380 h 3483137"/>
                    <a:gd name="connsiteX3-2203" fmla="*/ 260466 w 4071953"/>
                    <a:gd name="connsiteY3-2204" fmla="*/ 1311020 h 3483137"/>
                    <a:gd name="connsiteX4-2205" fmla="*/ 131789 w 4071953"/>
                    <a:gd name="connsiteY4-2206" fmla="*/ 2119498 h 3483137"/>
                    <a:gd name="connsiteX5-2207" fmla="*/ 852137 w 4071953"/>
                    <a:gd name="connsiteY5-2208" fmla="*/ 2774060 h 3483137"/>
                    <a:gd name="connsiteX6-2209" fmla="*/ 1529869 w 4071953"/>
                    <a:gd name="connsiteY6-2210" fmla="*/ 3419519 h 3483137"/>
                    <a:gd name="connsiteX7-2211" fmla="*/ 2519572 w 4071953"/>
                    <a:gd name="connsiteY7-2212" fmla="*/ 3349595 h 3483137"/>
                    <a:gd name="connsiteX8-2213" fmla="*/ 3360324 w 4071953"/>
                    <a:gd name="connsiteY8-2214" fmla="*/ 3462137 h 3483137"/>
                    <a:gd name="connsiteX9-2215" fmla="*/ 3751323 w 4071953"/>
                    <a:gd name="connsiteY9-2216" fmla="*/ 3166714 h 3483137"/>
                    <a:gd name="connsiteX10-2217" fmla="*/ 3719050 w 4071953"/>
                    <a:gd name="connsiteY10-2218" fmla="*/ 2526634 h 3483137"/>
                    <a:gd name="connsiteX11-2219" fmla="*/ 3993370 w 4071953"/>
                    <a:gd name="connsiteY11-2220" fmla="*/ 2096328 h 3483137"/>
                    <a:gd name="connsiteX12-2221" fmla="*/ 3842763 w 4071953"/>
                    <a:gd name="connsiteY12-2222" fmla="*/ 1413218 h 3483137"/>
                    <a:gd name="connsiteX13-2223" fmla="*/ 3600716 w 4071953"/>
                    <a:gd name="connsiteY13-2224" fmla="*/ 891472 h 3483137"/>
                    <a:gd name="connsiteX14-2225" fmla="*/ 3611474 w 4071953"/>
                    <a:gd name="connsiteY14-2226" fmla="*/ 488060 h 3483137"/>
                    <a:gd name="connsiteX15-2227" fmla="*/ 2922984 w 4071953"/>
                    <a:gd name="connsiteY15-2228" fmla="*/ 41618 h 3483137"/>
                    <a:gd name="connsiteX16-2229" fmla="*/ 2417375 w 4071953"/>
                    <a:gd name="connsiteY16-2230" fmla="*/ 197604 h 3483137"/>
                    <a:gd name="connsiteX17-2231" fmla="*/ 1874114 w 4071953"/>
                    <a:gd name="connsiteY17-2232" fmla="*/ 143816 h 3483137"/>
                    <a:gd name="connsiteX0-2233" fmla="*/ 1887847 w 4085686"/>
                    <a:gd name="connsiteY0-2234" fmla="*/ 143816 h 3483137"/>
                    <a:gd name="connsiteX1-2235" fmla="*/ 973446 w 4085686"/>
                    <a:gd name="connsiteY1-2236" fmla="*/ 305181 h 3483137"/>
                    <a:gd name="connsiteX2-2237" fmla="*/ 731399 w 4085686"/>
                    <a:gd name="connsiteY2-2238" fmla="*/ 762380 h 3483137"/>
                    <a:gd name="connsiteX3-2239" fmla="*/ 231996 w 4085686"/>
                    <a:gd name="connsiteY3-2240" fmla="*/ 1275851 h 3483137"/>
                    <a:gd name="connsiteX4-2241" fmla="*/ 145522 w 4085686"/>
                    <a:gd name="connsiteY4-2242" fmla="*/ 2119498 h 3483137"/>
                    <a:gd name="connsiteX5-2243" fmla="*/ 865870 w 4085686"/>
                    <a:gd name="connsiteY5-2244" fmla="*/ 2774060 h 3483137"/>
                    <a:gd name="connsiteX6-2245" fmla="*/ 1543602 w 4085686"/>
                    <a:gd name="connsiteY6-2246" fmla="*/ 3419519 h 3483137"/>
                    <a:gd name="connsiteX7-2247" fmla="*/ 2533305 w 4085686"/>
                    <a:gd name="connsiteY7-2248" fmla="*/ 3349595 h 3483137"/>
                    <a:gd name="connsiteX8-2249" fmla="*/ 3374057 w 4085686"/>
                    <a:gd name="connsiteY8-2250" fmla="*/ 3462137 h 3483137"/>
                    <a:gd name="connsiteX9-2251" fmla="*/ 3765056 w 4085686"/>
                    <a:gd name="connsiteY9-2252" fmla="*/ 3166714 h 3483137"/>
                    <a:gd name="connsiteX10-2253" fmla="*/ 3732783 w 4085686"/>
                    <a:gd name="connsiteY10-2254" fmla="*/ 2526634 h 3483137"/>
                    <a:gd name="connsiteX11-2255" fmla="*/ 4007103 w 4085686"/>
                    <a:gd name="connsiteY11-2256" fmla="*/ 2096328 h 3483137"/>
                    <a:gd name="connsiteX12-2257" fmla="*/ 3856496 w 4085686"/>
                    <a:gd name="connsiteY12-2258" fmla="*/ 1413218 h 3483137"/>
                    <a:gd name="connsiteX13-2259" fmla="*/ 3614449 w 4085686"/>
                    <a:gd name="connsiteY13-2260" fmla="*/ 891472 h 3483137"/>
                    <a:gd name="connsiteX14-2261" fmla="*/ 3625207 w 4085686"/>
                    <a:gd name="connsiteY14-2262" fmla="*/ 488060 h 3483137"/>
                    <a:gd name="connsiteX15-2263" fmla="*/ 2936717 w 4085686"/>
                    <a:gd name="connsiteY15-2264" fmla="*/ 41618 h 3483137"/>
                    <a:gd name="connsiteX16-2265" fmla="*/ 2431108 w 4085686"/>
                    <a:gd name="connsiteY16-2266" fmla="*/ 197604 h 3483137"/>
                    <a:gd name="connsiteX17-2267" fmla="*/ 1887847 w 4085686"/>
                    <a:gd name="connsiteY17-2268" fmla="*/ 143816 h 3483137"/>
                    <a:gd name="connsiteX0-2269" fmla="*/ 1879987 w 4077826"/>
                    <a:gd name="connsiteY0-2270" fmla="*/ 143816 h 3483137"/>
                    <a:gd name="connsiteX1-2271" fmla="*/ 965586 w 4077826"/>
                    <a:gd name="connsiteY1-2272" fmla="*/ 305181 h 3483137"/>
                    <a:gd name="connsiteX2-2273" fmla="*/ 723539 w 4077826"/>
                    <a:gd name="connsiteY2-2274" fmla="*/ 762380 h 3483137"/>
                    <a:gd name="connsiteX3-2275" fmla="*/ 224136 w 4077826"/>
                    <a:gd name="connsiteY3-2276" fmla="*/ 1275851 h 3483137"/>
                    <a:gd name="connsiteX4-2277" fmla="*/ 137662 w 4077826"/>
                    <a:gd name="connsiteY4-2278" fmla="*/ 2119498 h 3483137"/>
                    <a:gd name="connsiteX5-2279" fmla="*/ 858010 w 4077826"/>
                    <a:gd name="connsiteY5-2280" fmla="*/ 2774060 h 3483137"/>
                    <a:gd name="connsiteX6-2281" fmla="*/ 1535742 w 4077826"/>
                    <a:gd name="connsiteY6-2282" fmla="*/ 3419519 h 3483137"/>
                    <a:gd name="connsiteX7-2283" fmla="*/ 2525445 w 4077826"/>
                    <a:gd name="connsiteY7-2284" fmla="*/ 3349595 h 3483137"/>
                    <a:gd name="connsiteX8-2285" fmla="*/ 3366197 w 4077826"/>
                    <a:gd name="connsiteY8-2286" fmla="*/ 3462137 h 3483137"/>
                    <a:gd name="connsiteX9-2287" fmla="*/ 3757196 w 4077826"/>
                    <a:gd name="connsiteY9-2288" fmla="*/ 3166714 h 3483137"/>
                    <a:gd name="connsiteX10-2289" fmla="*/ 3724923 w 4077826"/>
                    <a:gd name="connsiteY10-2290" fmla="*/ 2526634 h 3483137"/>
                    <a:gd name="connsiteX11-2291" fmla="*/ 3999243 w 4077826"/>
                    <a:gd name="connsiteY11-2292" fmla="*/ 2096328 h 3483137"/>
                    <a:gd name="connsiteX12-2293" fmla="*/ 3848636 w 4077826"/>
                    <a:gd name="connsiteY12-2294" fmla="*/ 1413218 h 3483137"/>
                    <a:gd name="connsiteX13-2295" fmla="*/ 3606589 w 4077826"/>
                    <a:gd name="connsiteY13-2296" fmla="*/ 891472 h 3483137"/>
                    <a:gd name="connsiteX14-2297" fmla="*/ 3617347 w 4077826"/>
                    <a:gd name="connsiteY14-2298" fmla="*/ 488060 h 3483137"/>
                    <a:gd name="connsiteX15-2299" fmla="*/ 2928857 w 4077826"/>
                    <a:gd name="connsiteY15-2300" fmla="*/ 41618 h 3483137"/>
                    <a:gd name="connsiteX16-2301" fmla="*/ 2423248 w 4077826"/>
                    <a:gd name="connsiteY16-2302" fmla="*/ 197604 h 3483137"/>
                    <a:gd name="connsiteX17-2303" fmla="*/ 1879987 w 4077826"/>
                    <a:gd name="connsiteY17-2304" fmla="*/ 143816 h 3483137"/>
                    <a:gd name="connsiteX0-2305" fmla="*/ 1870766 w 4068605"/>
                    <a:gd name="connsiteY0-2306" fmla="*/ 143816 h 3483137"/>
                    <a:gd name="connsiteX1-2307" fmla="*/ 956365 w 4068605"/>
                    <a:gd name="connsiteY1-2308" fmla="*/ 305181 h 3483137"/>
                    <a:gd name="connsiteX2-2309" fmla="*/ 714318 w 4068605"/>
                    <a:gd name="connsiteY2-2310" fmla="*/ 762380 h 3483137"/>
                    <a:gd name="connsiteX3-2311" fmla="*/ 214915 w 4068605"/>
                    <a:gd name="connsiteY3-2312" fmla="*/ 1275851 h 3483137"/>
                    <a:gd name="connsiteX4-2313" fmla="*/ 128441 w 4068605"/>
                    <a:gd name="connsiteY4-2314" fmla="*/ 2119498 h 3483137"/>
                    <a:gd name="connsiteX5-2315" fmla="*/ 848789 w 4068605"/>
                    <a:gd name="connsiteY5-2316" fmla="*/ 2774060 h 3483137"/>
                    <a:gd name="connsiteX6-2317" fmla="*/ 1526521 w 4068605"/>
                    <a:gd name="connsiteY6-2318" fmla="*/ 3419519 h 3483137"/>
                    <a:gd name="connsiteX7-2319" fmla="*/ 2516224 w 4068605"/>
                    <a:gd name="connsiteY7-2320" fmla="*/ 3349595 h 3483137"/>
                    <a:gd name="connsiteX8-2321" fmla="*/ 3356976 w 4068605"/>
                    <a:gd name="connsiteY8-2322" fmla="*/ 3462137 h 3483137"/>
                    <a:gd name="connsiteX9-2323" fmla="*/ 3747975 w 4068605"/>
                    <a:gd name="connsiteY9-2324" fmla="*/ 3166714 h 3483137"/>
                    <a:gd name="connsiteX10-2325" fmla="*/ 3715702 w 4068605"/>
                    <a:gd name="connsiteY10-2326" fmla="*/ 2526634 h 3483137"/>
                    <a:gd name="connsiteX11-2327" fmla="*/ 3990022 w 4068605"/>
                    <a:gd name="connsiteY11-2328" fmla="*/ 2096328 h 3483137"/>
                    <a:gd name="connsiteX12-2329" fmla="*/ 3839415 w 4068605"/>
                    <a:gd name="connsiteY12-2330" fmla="*/ 1413218 h 3483137"/>
                    <a:gd name="connsiteX13-2331" fmla="*/ 3597368 w 4068605"/>
                    <a:gd name="connsiteY13-2332" fmla="*/ 891472 h 3483137"/>
                    <a:gd name="connsiteX14-2333" fmla="*/ 3608126 w 4068605"/>
                    <a:gd name="connsiteY14-2334" fmla="*/ 488060 h 3483137"/>
                    <a:gd name="connsiteX15-2335" fmla="*/ 2919636 w 4068605"/>
                    <a:gd name="connsiteY15-2336" fmla="*/ 41618 h 3483137"/>
                    <a:gd name="connsiteX16-2337" fmla="*/ 2414027 w 4068605"/>
                    <a:gd name="connsiteY16-2338" fmla="*/ 197604 h 3483137"/>
                    <a:gd name="connsiteX17-2339" fmla="*/ 1870766 w 4068605"/>
                    <a:gd name="connsiteY17-2340" fmla="*/ 143816 h 3483137"/>
                    <a:gd name="connsiteX0-2341" fmla="*/ 1955172 w 4068605"/>
                    <a:gd name="connsiteY0-2342" fmla="*/ 143816 h 3483137"/>
                    <a:gd name="connsiteX1-2343" fmla="*/ 956365 w 4068605"/>
                    <a:gd name="connsiteY1-2344" fmla="*/ 305181 h 3483137"/>
                    <a:gd name="connsiteX2-2345" fmla="*/ 714318 w 4068605"/>
                    <a:gd name="connsiteY2-2346" fmla="*/ 762380 h 3483137"/>
                    <a:gd name="connsiteX3-2347" fmla="*/ 214915 w 4068605"/>
                    <a:gd name="connsiteY3-2348" fmla="*/ 1275851 h 3483137"/>
                    <a:gd name="connsiteX4-2349" fmla="*/ 128441 w 4068605"/>
                    <a:gd name="connsiteY4-2350" fmla="*/ 2119498 h 3483137"/>
                    <a:gd name="connsiteX5-2351" fmla="*/ 848789 w 4068605"/>
                    <a:gd name="connsiteY5-2352" fmla="*/ 2774060 h 3483137"/>
                    <a:gd name="connsiteX6-2353" fmla="*/ 1526521 w 4068605"/>
                    <a:gd name="connsiteY6-2354" fmla="*/ 3419519 h 3483137"/>
                    <a:gd name="connsiteX7-2355" fmla="*/ 2516224 w 4068605"/>
                    <a:gd name="connsiteY7-2356" fmla="*/ 3349595 h 3483137"/>
                    <a:gd name="connsiteX8-2357" fmla="*/ 3356976 w 4068605"/>
                    <a:gd name="connsiteY8-2358" fmla="*/ 3462137 h 3483137"/>
                    <a:gd name="connsiteX9-2359" fmla="*/ 3747975 w 4068605"/>
                    <a:gd name="connsiteY9-2360" fmla="*/ 3166714 h 3483137"/>
                    <a:gd name="connsiteX10-2361" fmla="*/ 3715702 w 4068605"/>
                    <a:gd name="connsiteY10-2362" fmla="*/ 2526634 h 3483137"/>
                    <a:gd name="connsiteX11-2363" fmla="*/ 3990022 w 4068605"/>
                    <a:gd name="connsiteY11-2364" fmla="*/ 2096328 h 3483137"/>
                    <a:gd name="connsiteX12-2365" fmla="*/ 3839415 w 4068605"/>
                    <a:gd name="connsiteY12-2366" fmla="*/ 1413218 h 3483137"/>
                    <a:gd name="connsiteX13-2367" fmla="*/ 3597368 w 4068605"/>
                    <a:gd name="connsiteY13-2368" fmla="*/ 891472 h 3483137"/>
                    <a:gd name="connsiteX14-2369" fmla="*/ 3608126 w 4068605"/>
                    <a:gd name="connsiteY14-2370" fmla="*/ 488060 h 3483137"/>
                    <a:gd name="connsiteX15-2371" fmla="*/ 2919636 w 4068605"/>
                    <a:gd name="connsiteY15-2372" fmla="*/ 41618 h 3483137"/>
                    <a:gd name="connsiteX16-2373" fmla="*/ 2414027 w 4068605"/>
                    <a:gd name="connsiteY16-2374" fmla="*/ 197604 h 3483137"/>
                    <a:gd name="connsiteX17-2375" fmla="*/ 1955172 w 4068605"/>
                    <a:gd name="connsiteY17-2376" fmla="*/ 143816 h 3483137"/>
                    <a:gd name="connsiteX0-2377" fmla="*/ 1955172 w 4068605"/>
                    <a:gd name="connsiteY0-2378" fmla="*/ 143816 h 3483137"/>
                    <a:gd name="connsiteX1-2379" fmla="*/ 956365 w 4068605"/>
                    <a:gd name="connsiteY1-2380" fmla="*/ 305181 h 3483137"/>
                    <a:gd name="connsiteX2-2381" fmla="*/ 714318 w 4068605"/>
                    <a:gd name="connsiteY2-2382" fmla="*/ 762380 h 3483137"/>
                    <a:gd name="connsiteX3-2383" fmla="*/ 214915 w 4068605"/>
                    <a:gd name="connsiteY3-2384" fmla="*/ 1275851 h 3483137"/>
                    <a:gd name="connsiteX4-2385" fmla="*/ 128441 w 4068605"/>
                    <a:gd name="connsiteY4-2386" fmla="*/ 2119498 h 3483137"/>
                    <a:gd name="connsiteX5-2387" fmla="*/ 848789 w 4068605"/>
                    <a:gd name="connsiteY5-2388" fmla="*/ 2774060 h 3483137"/>
                    <a:gd name="connsiteX6-2389" fmla="*/ 1526521 w 4068605"/>
                    <a:gd name="connsiteY6-2390" fmla="*/ 3419519 h 3483137"/>
                    <a:gd name="connsiteX7-2391" fmla="*/ 2516224 w 4068605"/>
                    <a:gd name="connsiteY7-2392" fmla="*/ 3349595 h 3483137"/>
                    <a:gd name="connsiteX8-2393" fmla="*/ 3356976 w 4068605"/>
                    <a:gd name="connsiteY8-2394" fmla="*/ 3462137 h 3483137"/>
                    <a:gd name="connsiteX9-2395" fmla="*/ 3747975 w 4068605"/>
                    <a:gd name="connsiteY9-2396" fmla="*/ 3166714 h 3483137"/>
                    <a:gd name="connsiteX10-2397" fmla="*/ 3715702 w 4068605"/>
                    <a:gd name="connsiteY10-2398" fmla="*/ 2526634 h 3483137"/>
                    <a:gd name="connsiteX11-2399" fmla="*/ 3990022 w 4068605"/>
                    <a:gd name="connsiteY11-2400" fmla="*/ 2096328 h 3483137"/>
                    <a:gd name="connsiteX12-2401" fmla="*/ 3839415 w 4068605"/>
                    <a:gd name="connsiteY12-2402" fmla="*/ 1413218 h 3483137"/>
                    <a:gd name="connsiteX13-2403" fmla="*/ 3597368 w 4068605"/>
                    <a:gd name="connsiteY13-2404" fmla="*/ 891472 h 3483137"/>
                    <a:gd name="connsiteX14-2405" fmla="*/ 3608126 w 4068605"/>
                    <a:gd name="connsiteY14-2406" fmla="*/ 488060 h 3483137"/>
                    <a:gd name="connsiteX15-2407" fmla="*/ 2919636 w 4068605"/>
                    <a:gd name="connsiteY15-2408" fmla="*/ 41618 h 3483137"/>
                    <a:gd name="connsiteX16-2409" fmla="*/ 2512501 w 4068605"/>
                    <a:gd name="connsiteY16-2410" fmla="*/ 148367 h 3483137"/>
                    <a:gd name="connsiteX17-2411" fmla="*/ 1955172 w 4068605"/>
                    <a:gd name="connsiteY17-2412" fmla="*/ 143816 h 3483137"/>
                    <a:gd name="connsiteX0-2413" fmla="*/ 1955172 w 4068605"/>
                    <a:gd name="connsiteY0-2414" fmla="*/ 172815 h 3512136"/>
                    <a:gd name="connsiteX1-2415" fmla="*/ 956365 w 4068605"/>
                    <a:gd name="connsiteY1-2416" fmla="*/ 334180 h 3512136"/>
                    <a:gd name="connsiteX2-2417" fmla="*/ 714318 w 4068605"/>
                    <a:gd name="connsiteY2-2418" fmla="*/ 791379 h 3512136"/>
                    <a:gd name="connsiteX3-2419" fmla="*/ 214915 w 4068605"/>
                    <a:gd name="connsiteY3-2420" fmla="*/ 1304850 h 3512136"/>
                    <a:gd name="connsiteX4-2421" fmla="*/ 128441 w 4068605"/>
                    <a:gd name="connsiteY4-2422" fmla="*/ 2148497 h 3512136"/>
                    <a:gd name="connsiteX5-2423" fmla="*/ 848789 w 4068605"/>
                    <a:gd name="connsiteY5-2424" fmla="*/ 2803059 h 3512136"/>
                    <a:gd name="connsiteX6-2425" fmla="*/ 1526521 w 4068605"/>
                    <a:gd name="connsiteY6-2426" fmla="*/ 3448518 h 3512136"/>
                    <a:gd name="connsiteX7-2427" fmla="*/ 2516224 w 4068605"/>
                    <a:gd name="connsiteY7-2428" fmla="*/ 3378594 h 3512136"/>
                    <a:gd name="connsiteX8-2429" fmla="*/ 3356976 w 4068605"/>
                    <a:gd name="connsiteY8-2430" fmla="*/ 3491136 h 3512136"/>
                    <a:gd name="connsiteX9-2431" fmla="*/ 3747975 w 4068605"/>
                    <a:gd name="connsiteY9-2432" fmla="*/ 3195713 h 3512136"/>
                    <a:gd name="connsiteX10-2433" fmla="*/ 3715702 w 4068605"/>
                    <a:gd name="connsiteY10-2434" fmla="*/ 2555633 h 3512136"/>
                    <a:gd name="connsiteX11-2435" fmla="*/ 3990022 w 4068605"/>
                    <a:gd name="connsiteY11-2436" fmla="*/ 2125327 h 3512136"/>
                    <a:gd name="connsiteX12-2437" fmla="*/ 3839415 w 4068605"/>
                    <a:gd name="connsiteY12-2438" fmla="*/ 1442217 h 3512136"/>
                    <a:gd name="connsiteX13-2439" fmla="*/ 3597368 w 4068605"/>
                    <a:gd name="connsiteY13-2440" fmla="*/ 920471 h 3512136"/>
                    <a:gd name="connsiteX14-2441" fmla="*/ 3608126 w 4068605"/>
                    <a:gd name="connsiteY14-2442" fmla="*/ 517059 h 3512136"/>
                    <a:gd name="connsiteX15-2443" fmla="*/ 2954805 w 4068605"/>
                    <a:gd name="connsiteY15-2444" fmla="*/ 14346 h 3512136"/>
                    <a:gd name="connsiteX16-2445" fmla="*/ 2512501 w 4068605"/>
                    <a:gd name="connsiteY16-2446" fmla="*/ 177366 h 3512136"/>
                    <a:gd name="connsiteX17-2447" fmla="*/ 1955172 w 4068605"/>
                    <a:gd name="connsiteY17-2448" fmla="*/ 172815 h 3512136"/>
                    <a:gd name="connsiteX0-2449" fmla="*/ 1955172 w 4068605"/>
                    <a:gd name="connsiteY0-2450" fmla="*/ 172815 h 3512136"/>
                    <a:gd name="connsiteX1-2451" fmla="*/ 956365 w 4068605"/>
                    <a:gd name="connsiteY1-2452" fmla="*/ 334180 h 3512136"/>
                    <a:gd name="connsiteX2-2453" fmla="*/ 714318 w 4068605"/>
                    <a:gd name="connsiteY2-2454" fmla="*/ 791379 h 3512136"/>
                    <a:gd name="connsiteX3-2455" fmla="*/ 214915 w 4068605"/>
                    <a:gd name="connsiteY3-2456" fmla="*/ 1304850 h 3512136"/>
                    <a:gd name="connsiteX4-2457" fmla="*/ 128441 w 4068605"/>
                    <a:gd name="connsiteY4-2458" fmla="*/ 2148497 h 3512136"/>
                    <a:gd name="connsiteX5-2459" fmla="*/ 848789 w 4068605"/>
                    <a:gd name="connsiteY5-2460" fmla="*/ 2803059 h 3512136"/>
                    <a:gd name="connsiteX6-2461" fmla="*/ 1526521 w 4068605"/>
                    <a:gd name="connsiteY6-2462" fmla="*/ 3448518 h 3512136"/>
                    <a:gd name="connsiteX7-2463" fmla="*/ 2516224 w 4068605"/>
                    <a:gd name="connsiteY7-2464" fmla="*/ 3378594 h 3512136"/>
                    <a:gd name="connsiteX8-2465" fmla="*/ 3356976 w 4068605"/>
                    <a:gd name="connsiteY8-2466" fmla="*/ 3491136 h 3512136"/>
                    <a:gd name="connsiteX9-2467" fmla="*/ 3747975 w 4068605"/>
                    <a:gd name="connsiteY9-2468" fmla="*/ 3195713 h 3512136"/>
                    <a:gd name="connsiteX10-2469" fmla="*/ 3715702 w 4068605"/>
                    <a:gd name="connsiteY10-2470" fmla="*/ 2555633 h 3512136"/>
                    <a:gd name="connsiteX11-2471" fmla="*/ 3990022 w 4068605"/>
                    <a:gd name="connsiteY11-2472" fmla="*/ 2125327 h 3512136"/>
                    <a:gd name="connsiteX12-2473" fmla="*/ 3839415 w 4068605"/>
                    <a:gd name="connsiteY12-2474" fmla="*/ 1442217 h 3512136"/>
                    <a:gd name="connsiteX13-2475" fmla="*/ 3597368 w 4068605"/>
                    <a:gd name="connsiteY13-2476" fmla="*/ 920471 h 3512136"/>
                    <a:gd name="connsiteX14-2477" fmla="*/ 3608126 w 4068605"/>
                    <a:gd name="connsiteY14-2478" fmla="*/ 517059 h 3512136"/>
                    <a:gd name="connsiteX15-2479" fmla="*/ 2954805 w 4068605"/>
                    <a:gd name="connsiteY15-2480" fmla="*/ 14346 h 3512136"/>
                    <a:gd name="connsiteX16-2481" fmla="*/ 2498433 w 4068605"/>
                    <a:gd name="connsiteY16-2482" fmla="*/ 191646 h 3512136"/>
                    <a:gd name="connsiteX17-2483" fmla="*/ 1955172 w 4068605"/>
                    <a:gd name="connsiteY17-2484" fmla="*/ 172815 h 3512136"/>
                    <a:gd name="connsiteX0-2485" fmla="*/ 1955172 w 4068605"/>
                    <a:gd name="connsiteY0-2486" fmla="*/ 172815 h 3512136"/>
                    <a:gd name="connsiteX1-2487" fmla="*/ 956365 w 4068605"/>
                    <a:gd name="connsiteY1-2488" fmla="*/ 334180 h 3512136"/>
                    <a:gd name="connsiteX2-2489" fmla="*/ 714318 w 4068605"/>
                    <a:gd name="connsiteY2-2490" fmla="*/ 791379 h 3512136"/>
                    <a:gd name="connsiteX3-2491" fmla="*/ 214915 w 4068605"/>
                    <a:gd name="connsiteY3-2492" fmla="*/ 1304850 h 3512136"/>
                    <a:gd name="connsiteX4-2493" fmla="*/ 128441 w 4068605"/>
                    <a:gd name="connsiteY4-2494" fmla="*/ 2148497 h 3512136"/>
                    <a:gd name="connsiteX5-2495" fmla="*/ 848789 w 4068605"/>
                    <a:gd name="connsiteY5-2496" fmla="*/ 2803059 h 3512136"/>
                    <a:gd name="connsiteX6-2497" fmla="*/ 1526521 w 4068605"/>
                    <a:gd name="connsiteY6-2498" fmla="*/ 3448518 h 3512136"/>
                    <a:gd name="connsiteX7-2499" fmla="*/ 2516224 w 4068605"/>
                    <a:gd name="connsiteY7-2500" fmla="*/ 3378594 h 3512136"/>
                    <a:gd name="connsiteX8-2501" fmla="*/ 3356976 w 4068605"/>
                    <a:gd name="connsiteY8-2502" fmla="*/ 3491136 h 3512136"/>
                    <a:gd name="connsiteX9-2503" fmla="*/ 3747975 w 4068605"/>
                    <a:gd name="connsiteY9-2504" fmla="*/ 3195713 h 3512136"/>
                    <a:gd name="connsiteX10-2505" fmla="*/ 3715702 w 4068605"/>
                    <a:gd name="connsiteY10-2506" fmla="*/ 2555633 h 3512136"/>
                    <a:gd name="connsiteX11-2507" fmla="*/ 3990022 w 4068605"/>
                    <a:gd name="connsiteY11-2508" fmla="*/ 2125327 h 3512136"/>
                    <a:gd name="connsiteX12-2509" fmla="*/ 3839415 w 4068605"/>
                    <a:gd name="connsiteY12-2510" fmla="*/ 1442217 h 3512136"/>
                    <a:gd name="connsiteX13-2511" fmla="*/ 3597368 w 4068605"/>
                    <a:gd name="connsiteY13-2512" fmla="*/ 920471 h 3512136"/>
                    <a:gd name="connsiteX14-2513" fmla="*/ 3608126 w 4068605"/>
                    <a:gd name="connsiteY14-2514" fmla="*/ 517059 h 3512136"/>
                    <a:gd name="connsiteX15-2515" fmla="*/ 2954805 w 4068605"/>
                    <a:gd name="connsiteY15-2516" fmla="*/ 14346 h 3512136"/>
                    <a:gd name="connsiteX16-2517" fmla="*/ 2498433 w 4068605"/>
                    <a:gd name="connsiteY16-2518" fmla="*/ 191646 h 3512136"/>
                    <a:gd name="connsiteX17-2519" fmla="*/ 1955172 w 4068605"/>
                    <a:gd name="connsiteY17-2520" fmla="*/ 172815 h 3512136"/>
                    <a:gd name="connsiteX0-2521" fmla="*/ 1955172 w 4068605"/>
                    <a:gd name="connsiteY0-2522" fmla="*/ 172815 h 3512136"/>
                    <a:gd name="connsiteX1-2523" fmla="*/ 956365 w 4068605"/>
                    <a:gd name="connsiteY1-2524" fmla="*/ 334180 h 3512136"/>
                    <a:gd name="connsiteX2-2525" fmla="*/ 714318 w 4068605"/>
                    <a:gd name="connsiteY2-2526" fmla="*/ 791379 h 3512136"/>
                    <a:gd name="connsiteX3-2527" fmla="*/ 214915 w 4068605"/>
                    <a:gd name="connsiteY3-2528" fmla="*/ 1304850 h 3512136"/>
                    <a:gd name="connsiteX4-2529" fmla="*/ 128441 w 4068605"/>
                    <a:gd name="connsiteY4-2530" fmla="*/ 2148497 h 3512136"/>
                    <a:gd name="connsiteX5-2531" fmla="*/ 848789 w 4068605"/>
                    <a:gd name="connsiteY5-2532" fmla="*/ 2803059 h 3512136"/>
                    <a:gd name="connsiteX6-2533" fmla="*/ 1526521 w 4068605"/>
                    <a:gd name="connsiteY6-2534" fmla="*/ 3448518 h 3512136"/>
                    <a:gd name="connsiteX7-2535" fmla="*/ 2516224 w 4068605"/>
                    <a:gd name="connsiteY7-2536" fmla="*/ 3378594 h 3512136"/>
                    <a:gd name="connsiteX8-2537" fmla="*/ 3356976 w 4068605"/>
                    <a:gd name="connsiteY8-2538" fmla="*/ 3491136 h 3512136"/>
                    <a:gd name="connsiteX9-2539" fmla="*/ 3747975 w 4068605"/>
                    <a:gd name="connsiteY9-2540" fmla="*/ 3195713 h 3512136"/>
                    <a:gd name="connsiteX10-2541" fmla="*/ 3715702 w 4068605"/>
                    <a:gd name="connsiteY10-2542" fmla="*/ 2555633 h 3512136"/>
                    <a:gd name="connsiteX11-2543" fmla="*/ 3990022 w 4068605"/>
                    <a:gd name="connsiteY11-2544" fmla="*/ 2125327 h 3512136"/>
                    <a:gd name="connsiteX12-2545" fmla="*/ 3839415 w 4068605"/>
                    <a:gd name="connsiteY12-2546" fmla="*/ 1442217 h 3512136"/>
                    <a:gd name="connsiteX13-2547" fmla="*/ 3597368 w 4068605"/>
                    <a:gd name="connsiteY13-2548" fmla="*/ 920471 h 3512136"/>
                    <a:gd name="connsiteX14-2549" fmla="*/ 3608126 w 4068605"/>
                    <a:gd name="connsiteY14-2550" fmla="*/ 517059 h 3512136"/>
                    <a:gd name="connsiteX15-2551" fmla="*/ 2954805 w 4068605"/>
                    <a:gd name="connsiteY15-2552" fmla="*/ 14346 h 3512136"/>
                    <a:gd name="connsiteX16-2553" fmla="*/ 2498433 w 4068605"/>
                    <a:gd name="connsiteY16-2554" fmla="*/ 191646 h 3512136"/>
                    <a:gd name="connsiteX17-2555" fmla="*/ 1955172 w 4068605"/>
                    <a:gd name="connsiteY17-2556" fmla="*/ 172815 h 3512136"/>
                    <a:gd name="connsiteX0-2557" fmla="*/ 1955172 w 4068605"/>
                    <a:gd name="connsiteY0-2558" fmla="*/ 172815 h 3512136"/>
                    <a:gd name="connsiteX1-2559" fmla="*/ 956365 w 4068605"/>
                    <a:gd name="connsiteY1-2560" fmla="*/ 334180 h 3512136"/>
                    <a:gd name="connsiteX2-2561" fmla="*/ 714318 w 4068605"/>
                    <a:gd name="connsiteY2-2562" fmla="*/ 791379 h 3512136"/>
                    <a:gd name="connsiteX3-2563" fmla="*/ 214915 w 4068605"/>
                    <a:gd name="connsiteY3-2564" fmla="*/ 1304850 h 3512136"/>
                    <a:gd name="connsiteX4-2565" fmla="*/ 128441 w 4068605"/>
                    <a:gd name="connsiteY4-2566" fmla="*/ 2148497 h 3512136"/>
                    <a:gd name="connsiteX5-2567" fmla="*/ 848789 w 4068605"/>
                    <a:gd name="connsiteY5-2568" fmla="*/ 2803059 h 3512136"/>
                    <a:gd name="connsiteX6-2569" fmla="*/ 1526521 w 4068605"/>
                    <a:gd name="connsiteY6-2570" fmla="*/ 3448518 h 3512136"/>
                    <a:gd name="connsiteX7-2571" fmla="*/ 2516224 w 4068605"/>
                    <a:gd name="connsiteY7-2572" fmla="*/ 3378594 h 3512136"/>
                    <a:gd name="connsiteX8-2573" fmla="*/ 3356976 w 4068605"/>
                    <a:gd name="connsiteY8-2574" fmla="*/ 3491136 h 3512136"/>
                    <a:gd name="connsiteX9-2575" fmla="*/ 3747975 w 4068605"/>
                    <a:gd name="connsiteY9-2576" fmla="*/ 3195713 h 3512136"/>
                    <a:gd name="connsiteX10-2577" fmla="*/ 3722736 w 4068605"/>
                    <a:gd name="connsiteY10-2578" fmla="*/ 2498514 h 3512136"/>
                    <a:gd name="connsiteX11-2579" fmla="*/ 3990022 w 4068605"/>
                    <a:gd name="connsiteY11-2580" fmla="*/ 2125327 h 3512136"/>
                    <a:gd name="connsiteX12-2581" fmla="*/ 3839415 w 4068605"/>
                    <a:gd name="connsiteY12-2582" fmla="*/ 1442217 h 3512136"/>
                    <a:gd name="connsiteX13-2583" fmla="*/ 3597368 w 4068605"/>
                    <a:gd name="connsiteY13-2584" fmla="*/ 920471 h 3512136"/>
                    <a:gd name="connsiteX14-2585" fmla="*/ 3608126 w 4068605"/>
                    <a:gd name="connsiteY14-2586" fmla="*/ 517059 h 3512136"/>
                    <a:gd name="connsiteX15-2587" fmla="*/ 2954805 w 4068605"/>
                    <a:gd name="connsiteY15-2588" fmla="*/ 14346 h 3512136"/>
                    <a:gd name="connsiteX16-2589" fmla="*/ 2498433 w 4068605"/>
                    <a:gd name="connsiteY16-2590" fmla="*/ 191646 h 3512136"/>
                    <a:gd name="connsiteX17-2591" fmla="*/ 1955172 w 4068605"/>
                    <a:gd name="connsiteY17-2592" fmla="*/ 172815 h 3512136"/>
                    <a:gd name="connsiteX0-2593" fmla="*/ 1955172 w 4076192"/>
                    <a:gd name="connsiteY0-2594" fmla="*/ 172815 h 3512136"/>
                    <a:gd name="connsiteX1-2595" fmla="*/ 956365 w 4076192"/>
                    <a:gd name="connsiteY1-2596" fmla="*/ 334180 h 3512136"/>
                    <a:gd name="connsiteX2-2597" fmla="*/ 714318 w 4076192"/>
                    <a:gd name="connsiteY2-2598" fmla="*/ 791379 h 3512136"/>
                    <a:gd name="connsiteX3-2599" fmla="*/ 214915 w 4076192"/>
                    <a:gd name="connsiteY3-2600" fmla="*/ 1304850 h 3512136"/>
                    <a:gd name="connsiteX4-2601" fmla="*/ 128441 w 4076192"/>
                    <a:gd name="connsiteY4-2602" fmla="*/ 2148497 h 3512136"/>
                    <a:gd name="connsiteX5-2603" fmla="*/ 848789 w 4076192"/>
                    <a:gd name="connsiteY5-2604" fmla="*/ 2803059 h 3512136"/>
                    <a:gd name="connsiteX6-2605" fmla="*/ 1526521 w 4076192"/>
                    <a:gd name="connsiteY6-2606" fmla="*/ 3448518 h 3512136"/>
                    <a:gd name="connsiteX7-2607" fmla="*/ 2516224 w 4076192"/>
                    <a:gd name="connsiteY7-2608" fmla="*/ 3378594 h 3512136"/>
                    <a:gd name="connsiteX8-2609" fmla="*/ 3356976 w 4076192"/>
                    <a:gd name="connsiteY8-2610" fmla="*/ 3491136 h 3512136"/>
                    <a:gd name="connsiteX9-2611" fmla="*/ 3747975 w 4076192"/>
                    <a:gd name="connsiteY9-2612" fmla="*/ 3195713 h 3512136"/>
                    <a:gd name="connsiteX10-2613" fmla="*/ 3722736 w 4076192"/>
                    <a:gd name="connsiteY10-2614" fmla="*/ 2498514 h 3512136"/>
                    <a:gd name="connsiteX11-2615" fmla="*/ 4004089 w 4076192"/>
                    <a:gd name="connsiteY11-2616" fmla="*/ 2082487 h 3512136"/>
                    <a:gd name="connsiteX12-2617" fmla="*/ 3839415 w 4076192"/>
                    <a:gd name="connsiteY12-2618" fmla="*/ 1442217 h 3512136"/>
                    <a:gd name="connsiteX13-2619" fmla="*/ 3597368 w 4076192"/>
                    <a:gd name="connsiteY13-2620" fmla="*/ 920471 h 3512136"/>
                    <a:gd name="connsiteX14-2621" fmla="*/ 3608126 w 4076192"/>
                    <a:gd name="connsiteY14-2622" fmla="*/ 517059 h 3512136"/>
                    <a:gd name="connsiteX15-2623" fmla="*/ 2954805 w 4076192"/>
                    <a:gd name="connsiteY15-2624" fmla="*/ 14346 h 3512136"/>
                    <a:gd name="connsiteX16-2625" fmla="*/ 2498433 w 4076192"/>
                    <a:gd name="connsiteY16-2626" fmla="*/ 191646 h 3512136"/>
                    <a:gd name="connsiteX17-2627" fmla="*/ 1955172 w 4076192"/>
                    <a:gd name="connsiteY17-2628" fmla="*/ 172815 h 3512136"/>
                    <a:gd name="connsiteX0-2629" fmla="*/ 1955172 w 4076192"/>
                    <a:gd name="connsiteY0-2630" fmla="*/ 172815 h 3512136"/>
                    <a:gd name="connsiteX1-2631" fmla="*/ 956365 w 4076192"/>
                    <a:gd name="connsiteY1-2632" fmla="*/ 334180 h 3512136"/>
                    <a:gd name="connsiteX2-2633" fmla="*/ 714318 w 4076192"/>
                    <a:gd name="connsiteY2-2634" fmla="*/ 791379 h 3512136"/>
                    <a:gd name="connsiteX3-2635" fmla="*/ 214915 w 4076192"/>
                    <a:gd name="connsiteY3-2636" fmla="*/ 1304850 h 3512136"/>
                    <a:gd name="connsiteX4-2637" fmla="*/ 128441 w 4076192"/>
                    <a:gd name="connsiteY4-2638" fmla="*/ 2148497 h 3512136"/>
                    <a:gd name="connsiteX5-2639" fmla="*/ 848789 w 4076192"/>
                    <a:gd name="connsiteY5-2640" fmla="*/ 2803059 h 3512136"/>
                    <a:gd name="connsiteX6-2641" fmla="*/ 1526521 w 4076192"/>
                    <a:gd name="connsiteY6-2642" fmla="*/ 3448518 h 3512136"/>
                    <a:gd name="connsiteX7-2643" fmla="*/ 2516224 w 4076192"/>
                    <a:gd name="connsiteY7-2644" fmla="*/ 3378594 h 3512136"/>
                    <a:gd name="connsiteX8-2645" fmla="*/ 3356976 w 4076192"/>
                    <a:gd name="connsiteY8-2646" fmla="*/ 3491136 h 3512136"/>
                    <a:gd name="connsiteX9-2647" fmla="*/ 3747975 w 4076192"/>
                    <a:gd name="connsiteY9-2648" fmla="*/ 3195713 h 3512136"/>
                    <a:gd name="connsiteX10-2649" fmla="*/ 3722736 w 4076192"/>
                    <a:gd name="connsiteY10-2650" fmla="*/ 2498514 h 3512136"/>
                    <a:gd name="connsiteX11-2651" fmla="*/ 4004089 w 4076192"/>
                    <a:gd name="connsiteY11-2652" fmla="*/ 2082487 h 3512136"/>
                    <a:gd name="connsiteX12-2653" fmla="*/ 3839415 w 4076192"/>
                    <a:gd name="connsiteY12-2654" fmla="*/ 1442217 h 3512136"/>
                    <a:gd name="connsiteX13-2655" fmla="*/ 3597368 w 4076192"/>
                    <a:gd name="connsiteY13-2656" fmla="*/ 920471 h 3512136"/>
                    <a:gd name="connsiteX14-2657" fmla="*/ 3608126 w 4076192"/>
                    <a:gd name="connsiteY14-2658" fmla="*/ 517059 h 3512136"/>
                    <a:gd name="connsiteX15-2659" fmla="*/ 2954805 w 4076192"/>
                    <a:gd name="connsiteY15-2660" fmla="*/ 14346 h 3512136"/>
                    <a:gd name="connsiteX16-2661" fmla="*/ 2498433 w 4076192"/>
                    <a:gd name="connsiteY16-2662" fmla="*/ 191646 h 3512136"/>
                    <a:gd name="connsiteX17-2663" fmla="*/ 1955172 w 4076192"/>
                    <a:gd name="connsiteY17-2664" fmla="*/ 172815 h 3512136"/>
                    <a:gd name="connsiteX0-2665" fmla="*/ 1955172 w 4076192"/>
                    <a:gd name="connsiteY0-2666" fmla="*/ 172815 h 3512136"/>
                    <a:gd name="connsiteX1-2667" fmla="*/ 956365 w 4076192"/>
                    <a:gd name="connsiteY1-2668" fmla="*/ 334180 h 3512136"/>
                    <a:gd name="connsiteX2-2669" fmla="*/ 714318 w 4076192"/>
                    <a:gd name="connsiteY2-2670" fmla="*/ 791379 h 3512136"/>
                    <a:gd name="connsiteX3-2671" fmla="*/ 214915 w 4076192"/>
                    <a:gd name="connsiteY3-2672" fmla="*/ 1304850 h 3512136"/>
                    <a:gd name="connsiteX4-2673" fmla="*/ 128441 w 4076192"/>
                    <a:gd name="connsiteY4-2674" fmla="*/ 2148497 h 3512136"/>
                    <a:gd name="connsiteX5-2675" fmla="*/ 848789 w 4076192"/>
                    <a:gd name="connsiteY5-2676" fmla="*/ 2803059 h 3512136"/>
                    <a:gd name="connsiteX6-2677" fmla="*/ 1526521 w 4076192"/>
                    <a:gd name="connsiteY6-2678" fmla="*/ 3448518 h 3512136"/>
                    <a:gd name="connsiteX7-2679" fmla="*/ 2516224 w 4076192"/>
                    <a:gd name="connsiteY7-2680" fmla="*/ 3378594 h 3512136"/>
                    <a:gd name="connsiteX8-2681" fmla="*/ 3356976 w 4076192"/>
                    <a:gd name="connsiteY8-2682" fmla="*/ 3491136 h 3512136"/>
                    <a:gd name="connsiteX9-2683" fmla="*/ 3747975 w 4076192"/>
                    <a:gd name="connsiteY9-2684" fmla="*/ 3195713 h 3512136"/>
                    <a:gd name="connsiteX10-2685" fmla="*/ 3722736 w 4076192"/>
                    <a:gd name="connsiteY10-2686" fmla="*/ 2498514 h 3512136"/>
                    <a:gd name="connsiteX11-2687" fmla="*/ 4004089 w 4076192"/>
                    <a:gd name="connsiteY11-2688" fmla="*/ 2082487 h 3512136"/>
                    <a:gd name="connsiteX12-2689" fmla="*/ 3839415 w 4076192"/>
                    <a:gd name="connsiteY12-2690" fmla="*/ 1442217 h 3512136"/>
                    <a:gd name="connsiteX13-2691" fmla="*/ 3597368 w 4076192"/>
                    <a:gd name="connsiteY13-2692" fmla="*/ 920471 h 3512136"/>
                    <a:gd name="connsiteX14-2693" fmla="*/ 3608126 w 4076192"/>
                    <a:gd name="connsiteY14-2694" fmla="*/ 517059 h 3512136"/>
                    <a:gd name="connsiteX15-2695" fmla="*/ 2954805 w 4076192"/>
                    <a:gd name="connsiteY15-2696" fmla="*/ 14346 h 3512136"/>
                    <a:gd name="connsiteX16-2697" fmla="*/ 2498433 w 4076192"/>
                    <a:gd name="connsiteY16-2698" fmla="*/ 191646 h 3512136"/>
                    <a:gd name="connsiteX17-2699" fmla="*/ 1955172 w 4076192"/>
                    <a:gd name="connsiteY17-2700" fmla="*/ 172815 h 3512136"/>
                    <a:gd name="connsiteX0-2701" fmla="*/ 1955172 w 4096899"/>
                    <a:gd name="connsiteY0-2702" fmla="*/ 172815 h 3512136"/>
                    <a:gd name="connsiteX1-2703" fmla="*/ 956365 w 4096899"/>
                    <a:gd name="connsiteY1-2704" fmla="*/ 334180 h 3512136"/>
                    <a:gd name="connsiteX2-2705" fmla="*/ 714318 w 4096899"/>
                    <a:gd name="connsiteY2-2706" fmla="*/ 791379 h 3512136"/>
                    <a:gd name="connsiteX3-2707" fmla="*/ 214915 w 4096899"/>
                    <a:gd name="connsiteY3-2708" fmla="*/ 1304850 h 3512136"/>
                    <a:gd name="connsiteX4-2709" fmla="*/ 128441 w 4096899"/>
                    <a:gd name="connsiteY4-2710" fmla="*/ 2148497 h 3512136"/>
                    <a:gd name="connsiteX5-2711" fmla="*/ 848789 w 4096899"/>
                    <a:gd name="connsiteY5-2712" fmla="*/ 2803059 h 3512136"/>
                    <a:gd name="connsiteX6-2713" fmla="*/ 1526521 w 4096899"/>
                    <a:gd name="connsiteY6-2714" fmla="*/ 3448518 h 3512136"/>
                    <a:gd name="connsiteX7-2715" fmla="*/ 2516224 w 4096899"/>
                    <a:gd name="connsiteY7-2716" fmla="*/ 3378594 h 3512136"/>
                    <a:gd name="connsiteX8-2717" fmla="*/ 3356976 w 4096899"/>
                    <a:gd name="connsiteY8-2718" fmla="*/ 3491136 h 3512136"/>
                    <a:gd name="connsiteX9-2719" fmla="*/ 3747975 w 4096899"/>
                    <a:gd name="connsiteY9-2720" fmla="*/ 3195713 h 3512136"/>
                    <a:gd name="connsiteX10-2721" fmla="*/ 3722736 w 4096899"/>
                    <a:gd name="connsiteY10-2722" fmla="*/ 2498514 h 3512136"/>
                    <a:gd name="connsiteX11-2723" fmla="*/ 4039258 w 4096899"/>
                    <a:gd name="connsiteY11-2724" fmla="*/ 2082487 h 3512136"/>
                    <a:gd name="connsiteX12-2725" fmla="*/ 3839415 w 4096899"/>
                    <a:gd name="connsiteY12-2726" fmla="*/ 1442217 h 3512136"/>
                    <a:gd name="connsiteX13-2727" fmla="*/ 3597368 w 4096899"/>
                    <a:gd name="connsiteY13-2728" fmla="*/ 920471 h 3512136"/>
                    <a:gd name="connsiteX14-2729" fmla="*/ 3608126 w 4096899"/>
                    <a:gd name="connsiteY14-2730" fmla="*/ 517059 h 3512136"/>
                    <a:gd name="connsiteX15-2731" fmla="*/ 2954805 w 4096899"/>
                    <a:gd name="connsiteY15-2732" fmla="*/ 14346 h 3512136"/>
                    <a:gd name="connsiteX16-2733" fmla="*/ 2498433 w 4096899"/>
                    <a:gd name="connsiteY16-2734" fmla="*/ 191646 h 3512136"/>
                    <a:gd name="connsiteX17-2735" fmla="*/ 1955172 w 4096899"/>
                    <a:gd name="connsiteY17-2736" fmla="*/ 172815 h 3512136"/>
                    <a:gd name="connsiteX0-2737" fmla="*/ 1955172 w 4096899"/>
                    <a:gd name="connsiteY0-2738" fmla="*/ 172815 h 3512136"/>
                    <a:gd name="connsiteX1-2739" fmla="*/ 956365 w 4096899"/>
                    <a:gd name="connsiteY1-2740" fmla="*/ 334180 h 3512136"/>
                    <a:gd name="connsiteX2-2741" fmla="*/ 714318 w 4096899"/>
                    <a:gd name="connsiteY2-2742" fmla="*/ 791379 h 3512136"/>
                    <a:gd name="connsiteX3-2743" fmla="*/ 214915 w 4096899"/>
                    <a:gd name="connsiteY3-2744" fmla="*/ 1304850 h 3512136"/>
                    <a:gd name="connsiteX4-2745" fmla="*/ 128441 w 4096899"/>
                    <a:gd name="connsiteY4-2746" fmla="*/ 2148497 h 3512136"/>
                    <a:gd name="connsiteX5-2747" fmla="*/ 848789 w 4096899"/>
                    <a:gd name="connsiteY5-2748" fmla="*/ 2803059 h 3512136"/>
                    <a:gd name="connsiteX6-2749" fmla="*/ 1526521 w 4096899"/>
                    <a:gd name="connsiteY6-2750" fmla="*/ 3448518 h 3512136"/>
                    <a:gd name="connsiteX7-2751" fmla="*/ 2516224 w 4096899"/>
                    <a:gd name="connsiteY7-2752" fmla="*/ 3378594 h 3512136"/>
                    <a:gd name="connsiteX8-2753" fmla="*/ 3356976 w 4096899"/>
                    <a:gd name="connsiteY8-2754" fmla="*/ 3491136 h 3512136"/>
                    <a:gd name="connsiteX9-2755" fmla="*/ 3747975 w 4096899"/>
                    <a:gd name="connsiteY9-2756" fmla="*/ 3195713 h 3512136"/>
                    <a:gd name="connsiteX10-2757" fmla="*/ 3722736 w 4096899"/>
                    <a:gd name="connsiteY10-2758" fmla="*/ 2498514 h 3512136"/>
                    <a:gd name="connsiteX11-2759" fmla="*/ 4039258 w 4096899"/>
                    <a:gd name="connsiteY11-2760" fmla="*/ 2082487 h 3512136"/>
                    <a:gd name="connsiteX12-2761" fmla="*/ 3839415 w 4096899"/>
                    <a:gd name="connsiteY12-2762" fmla="*/ 1442217 h 3512136"/>
                    <a:gd name="connsiteX13-2763" fmla="*/ 3597368 w 4096899"/>
                    <a:gd name="connsiteY13-2764" fmla="*/ 920471 h 3512136"/>
                    <a:gd name="connsiteX14-2765" fmla="*/ 3608126 w 4096899"/>
                    <a:gd name="connsiteY14-2766" fmla="*/ 517059 h 3512136"/>
                    <a:gd name="connsiteX15-2767" fmla="*/ 2954805 w 4096899"/>
                    <a:gd name="connsiteY15-2768" fmla="*/ 14346 h 3512136"/>
                    <a:gd name="connsiteX16-2769" fmla="*/ 2498433 w 4096899"/>
                    <a:gd name="connsiteY16-2770" fmla="*/ 191646 h 3512136"/>
                    <a:gd name="connsiteX17-2771" fmla="*/ 1955172 w 4096899"/>
                    <a:gd name="connsiteY17-2772" fmla="*/ 172815 h 3512136"/>
                    <a:gd name="connsiteX0-2773" fmla="*/ 1978256 w 4119983"/>
                    <a:gd name="connsiteY0-2774" fmla="*/ 172815 h 3512136"/>
                    <a:gd name="connsiteX1-2775" fmla="*/ 979449 w 4119983"/>
                    <a:gd name="connsiteY1-2776" fmla="*/ 334180 h 3512136"/>
                    <a:gd name="connsiteX2-2777" fmla="*/ 737402 w 4119983"/>
                    <a:gd name="connsiteY2-2778" fmla="*/ 791379 h 3512136"/>
                    <a:gd name="connsiteX3-2779" fmla="*/ 237999 w 4119983"/>
                    <a:gd name="connsiteY3-2780" fmla="*/ 1304850 h 3512136"/>
                    <a:gd name="connsiteX4-2781" fmla="*/ 151525 w 4119983"/>
                    <a:gd name="connsiteY4-2782" fmla="*/ 2148497 h 3512136"/>
                    <a:gd name="connsiteX5-2783" fmla="*/ 871873 w 4119983"/>
                    <a:gd name="connsiteY5-2784" fmla="*/ 2803059 h 3512136"/>
                    <a:gd name="connsiteX6-2785" fmla="*/ 1549605 w 4119983"/>
                    <a:gd name="connsiteY6-2786" fmla="*/ 3448518 h 3512136"/>
                    <a:gd name="connsiteX7-2787" fmla="*/ 2539308 w 4119983"/>
                    <a:gd name="connsiteY7-2788" fmla="*/ 3378594 h 3512136"/>
                    <a:gd name="connsiteX8-2789" fmla="*/ 3380060 w 4119983"/>
                    <a:gd name="connsiteY8-2790" fmla="*/ 3491136 h 3512136"/>
                    <a:gd name="connsiteX9-2791" fmla="*/ 3771059 w 4119983"/>
                    <a:gd name="connsiteY9-2792" fmla="*/ 3195713 h 3512136"/>
                    <a:gd name="connsiteX10-2793" fmla="*/ 3745820 w 4119983"/>
                    <a:gd name="connsiteY10-2794" fmla="*/ 2498514 h 3512136"/>
                    <a:gd name="connsiteX11-2795" fmla="*/ 4062342 w 4119983"/>
                    <a:gd name="connsiteY11-2796" fmla="*/ 2082487 h 3512136"/>
                    <a:gd name="connsiteX12-2797" fmla="*/ 3862499 w 4119983"/>
                    <a:gd name="connsiteY12-2798" fmla="*/ 1442217 h 3512136"/>
                    <a:gd name="connsiteX13-2799" fmla="*/ 3620452 w 4119983"/>
                    <a:gd name="connsiteY13-2800" fmla="*/ 920471 h 3512136"/>
                    <a:gd name="connsiteX14-2801" fmla="*/ 3631210 w 4119983"/>
                    <a:gd name="connsiteY14-2802" fmla="*/ 517059 h 3512136"/>
                    <a:gd name="connsiteX15-2803" fmla="*/ 2977889 w 4119983"/>
                    <a:gd name="connsiteY15-2804" fmla="*/ 14346 h 3512136"/>
                    <a:gd name="connsiteX16-2805" fmla="*/ 2521517 w 4119983"/>
                    <a:gd name="connsiteY16-2806" fmla="*/ 191646 h 3512136"/>
                    <a:gd name="connsiteX17-2807" fmla="*/ 1978256 w 4119983"/>
                    <a:gd name="connsiteY17-2808" fmla="*/ 172815 h 3512136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  <a:cxn ang="0">
                      <a:pos x="connsiteX5-11" y="connsiteY5-12"/>
                    </a:cxn>
                    <a:cxn ang="0">
                      <a:pos x="connsiteX6-13" y="connsiteY6-14"/>
                    </a:cxn>
                    <a:cxn ang="0">
                      <a:pos x="connsiteX7-15" y="connsiteY7-16"/>
                    </a:cxn>
                    <a:cxn ang="0">
                      <a:pos x="connsiteX8-17" y="connsiteY8-18"/>
                    </a:cxn>
                    <a:cxn ang="0">
                      <a:pos x="connsiteX9-19" y="connsiteY9-20"/>
                    </a:cxn>
                    <a:cxn ang="0">
                      <a:pos x="connsiteX10-21" y="connsiteY10-22"/>
                    </a:cxn>
                    <a:cxn ang="0">
                      <a:pos x="connsiteX11-23" y="connsiteY11-24"/>
                    </a:cxn>
                    <a:cxn ang="0">
                      <a:pos x="connsiteX12-25" y="connsiteY12-26"/>
                    </a:cxn>
                    <a:cxn ang="0">
                      <a:pos x="connsiteX13-27" y="connsiteY13-28"/>
                    </a:cxn>
                    <a:cxn ang="0">
                      <a:pos x="connsiteX14-29" y="connsiteY14-30"/>
                    </a:cxn>
                    <a:cxn ang="0">
                      <a:pos x="connsiteX15-31" y="connsiteY15-32"/>
                    </a:cxn>
                    <a:cxn ang="0">
                      <a:pos x="connsiteX16-33" y="connsiteY16-34"/>
                    </a:cxn>
                    <a:cxn ang="0">
                      <a:pos x="connsiteX17-35" y="connsiteY17-36"/>
                    </a:cxn>
                  </a:cxnLst>
                  <a:rect l="l" t="t" r="r" b="b"/>
                  <a:pathLst>
                    <a:path w="4119983" h="3512136">
                      <a:moveTo>
                        <a:pt x="1978256" y="172815"/>
                      </a:moveTo>
                      <a:cubicBezTo>
                        <a:pt x="1779240" y="67031"/>
                        <a:pt x="1382861" y="-157086"/>
                        <a:pt x="979449" y="334180"/>
                      </a:cubicBezTo>
                      <a:cubicBezTo>
                        <a:pt x="895181" y="436377"/>
                        <a:pt x="816291" y="549333"/>
                        <a:pt x="737402" y="791379"/>
                      </a:cubicBezTo>
                      <a:cubicBezTo>
                        <a:pt x="671064" y="963501"/>
                        <a:pt x="627067" y="1052045"/>
                        <a:pt x="237999" y="1304850"/>
                      </a:cubicBezTo>
                      <a:cubicBezTo>
                        <a:pt x="-36597" y="1490488"/>
                        <a:pt x="-84453" y="1840387"/>
                        <a:pt x="151525" y="2148497"/>
                      </a:cubicBezTo>
                      <a:cubicBezTo>
                        <a:pt x="309304" y="2390544"/>
                        <a:pt x="853944" y="2501845"/>
                        <a:pt x="871873" y="2803059"/>
                      </a:cubicBezTo>
                      <a:cubicBezTo>
                        <a:pt x="920282" y="3331976"/>
                        <a:pt x="931040" y="3656498"/>
                        <a:pt x="1549605" y="3448518"/>
                      </a:cubicBezTo>
                      <a:cubicBezTo>
                        <a:pt x="1863369" y="3346320"/>
                        <a:pt x="2053421" y="3222608"/>
                        <a:pt x="2539308" y="3378594"/>
                      </a:cubicBezTo>
                      <a:cubicBezTo>
                        <a:pt x="2919412" y="3489757"/>
                        <a:pt x="3161321" y="3514444"/>
                        <a:pt x="3380060" y="3491136"/>
                      </a:cubicBezTo>
                      <a:cubicBezTo>
                        <a:pt x="3534253" y="3464242"/>
                        <a:pt x="3643759" y="3421623"/>
                        <a:pt x="3771059" y="3195713"/>
                      </a:cubicBezTo>
                      <a:cubicBezTo>
                        <a:pt x="3882221" y="2948287"/>
                        <a:pt x="3715341" y="2659879"/>
                        <a:pt x="3745820" y="2498514"/>
                      </a:cubicBezTo>
                      <a:cubicBezTo>
                        <a:pt x="3822916" y="2277983"/>
                        <a:pt x="3979867" y="2256274"/>
                        <a:pt x="4062342" y="2082487"/>
                      </a:cubicBezTo>
                      <a:cubicBezTo>
                        <a:pt x="4130474" y="1942638"/>
                        <a:pt x="4204261" y="1723065"/>
                        <a:pt x="3862499" y="1442217"/>
                      </a:cubicBezTo>
                      <a:cubicBezTo>
                        <a:pt x="3756716" y="1317309"/>
                        <a:pt x="3604316" y="1325675"/>
                        <a:pt x="3620452" y="920471"/>
                      </a:cubicBezTo>
                      <a:lnTo>
                        <a:pt x="3631210" y="517059"/>
                      </a:lnTo>
                      <a:cubicBezTo>
                        <a:pt x="3627624" y="330593"/>
                        <a:pt x="3457202" y="-81875"/>
                        <a:pt x="2977889" y="14346"/>
                      </a:cubicBezTo>
                      <a:cubicBezTo>
                        <a:pt x="2793216" y="55583"/>
                        <a:pt x="2690053" y="139651"/>
                        <a:pt x="2521517" y="191646"/>
                      </a:cubicBezTo>
                      <a:cubicBezTo>
                        <a:pt x="2300296" y="254592"/>
                        <a:pt x="2094796" y="223017"/>
                        <a:pt x="1978256" y="172815"/>
                      </a:cubicBezTo>
                      <a:close/>
                    </a:path>
                  </a:pathLst>
                </a:custGeom>
                <a:noFill/>
                <a:ln w="28575">
                  <a:solidFill>
                    <a:srgbClr val="1E5AA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SimSun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0" name="任意多边形 216"/>
                <p:cNvSpPr/>
                <p:nvPr/>
              </p:nvSpPr>
              <p:spPr>
                <a:xfrm>
                  <a:off x="1592571" y="1701991"/>
                  <a:ext cx="4145507" cy="3034919"/>
                </a:xfrm>
                <a:custGeom>
                  <a:avLst/>
                  <a:gdLst>
                    <a:gd name="connsiteX0" fmla="*/ 1387736 w 3286461"/>
                    <a:gd name="connsiteY0" fmla="*/ 102197 h 2904564"/>
                    <a:gd name="connsiteX1" fmla="*/ 527125 w 3286461"/>
                    <a:gd name="connsiteY1" fmla="*/ 467957 h 2904564"/>
                    <a:gd name="connsiteX2" fmla="*/ 0 w 3286461"/>
                    <a:gd name="connsiteY2" fmla="*/ 1145689 h 2904564"/>
                    <a:gd name="connsiteX3" fmla="*/ 91440 w 3286461"/>
                    <a:gd name="connsiteY3" fmla="*/ 1936376 h 2904564"/>
                    <a:gd name="connsiteX4" fmla="*/ 586292 w 3286461"/>
                    <a:gd name="connsiteY4" fmla="*/ 2630244 h 2904564"/>
                    <a:gd name="connsiteX5" fmla="*/ 1264023 w 3286461"/>
                    <a:gd name="connsiteY5" fmla="*/ 2899186 h 2904564"/>
                    <a:gd name="connsiteX6" fmla="*/ 1968649 w 3286461"/>
                    <a:gd name="connsiteY6" fmla="*/ 2904564 h 2904564"/>
                    <a:gd name="connsiteX7" fmla="*/ 2904565 w 3286461"/>
                    <a:gd name="connsiteY7" fmla="*/ 2775473 h 2904564"/>
                    <a:gd name="connsiteX8" fmla="*/ 3044414 w 3286461"/>
                    <a:gd name="connsiteY8" fmla="*/ 2366682 h 2904564"/>
                    <a:gd name="connsiteX9" fmla="*/ 3286461 w 3286461"/>
                    <a:gd name="connsiteY9" fmla="*/ 1715844 h 2904564"/>
                    <a:gd name="connsiteX10" fmla="*/ 3087445 w 3286461"/>
                    <a:gd name="connsiteY10" fmla="*/ 1226371 h 2904564"/>
                    <a:gd name="connsiteX11" fmla="*/ 2958353 w 3286461"/>
                    <a:gd name="connsiteY11" fmla="*/ 365760 h 2904564"/>
                    <a:gd name="connsiteX12" fmla="*/ 2355925 w 3286461"/>
                    <a:gd name="connsiteY12" fmla="*/ 0 h 2904564"/>
                    <a:gd name="connsiteX13" fmla="*/ 1387736 w 3286461"/>
                    <a:gd name="connsiteY13" fmla="*/ 102197 h 2904564"/>
                    <a:gd name="connsiteX0-1" fmla="*/ 1387736 w 3286461"/>
                    <a:gd name="connsiteY0-2" fmla="*/ 102197 h 2904564"/>
                    <a:gd name="connsiteX1-3" fmla="*/ 527125 w 3286461"/>
                    <a:gd name="connsiteY1-4" fmla="*/ 467957 h 2904564"/>
                    <a:gd name="connsiteX2-5" fmla="*/ 0 w 3286461"/>
                    <a:gd name="connsiteY2-6" fmla="*/ 1145689 h 2904564"/>
                    <a:gd name="connsiteX3-7" fmla="*/ 91440 w 3286461"/>
                    <a:gd name="connsiteY3-8" fmla="*/ 1936376 h 2904564"/>
                    <a:gd name="connsiteX4-9" fmla="*/ 586292 w 3286461"/>
                    <a:gd name="connsiteY4-10" fmla="*/ 2630244 h 2904564"/>
                    <a:gd name="connsiteX5-11" fmla="*/ 1264023 w 3286461"/>
                    <a:gd name="connsiteY5-12" fmla="*/ 2899186 h 2904564"/>
                    <a:gd name="connsiteX6-13" fmla="*/ 1968649 w 3286461"/>
                    <a:gd name="connsiteY6-14" fmla="*/ 2904564 h 2904564"/>
                    <a:gd name="connsiteX7-15" fmla="*/ 2904565 w 3286461"/>
                    <a:gd name="connsiteY7-16" fmla="*/ 2775473 h 2904564"/>
                    <a:gd name="connsiteX8-17" fmla="*/ 3044414 w 3286461"/>
                    <a:gd name="connsiteY8-18" fmla="*/ 2366682 h 2904564"/>
                    <a:gd name="connsiteX9-19" fmla="*/ 3286461 w 3286461"/>
                    <a:gd name="connsiteY9-20" fmla="*/ 1715844 h 2904564"/>
                    <a:gd name="connsiteX10-21" fmla="*/ 3087445 w 3286461"/>
                    <a:gd name="connsiteY10-22" fmla="*/ 1226371 h 2904564"/>
                    <a:gd name="connsiteX11-23" fmla="*/ 2958353 w 3286461"/>
                    <a:gd name="connsiteY11-24" fmla="*/ 365760 h 2904564"/>
                    <a:gd name="connsiteX12-25" fmla="*/ 2355925 w 3286461"/>
                    <a:gd name="connsiteY12-26" fmla="*/ 0 h 2904564"/>
                    <a:gd name="connsiteX13-27" fmla="*/ 1387736 w 3286461"/>
                    <a:gd name="connsiteY13-28" fmla="*/ 102197 h 2904564"/>
                    <a:gd name="connsiteX0-29" fmla="*/ 1387736 w 3286461"/>
                    <a:gd name="connsiteY0-30" fmla="*/ 102197 h 2904564"/>
                    <a:gd name="connsiteX1-31" fmla="*/ 527125 w 3286461"/>
                    <a:gd name="connsiteY1-32" fmla="*/ 467957 h 2904564"/>
                    <a:gd name="connsiteX2-33" fmla="*/ 0 w 3286461"/>
                    <a:gd name="connsiteY2-34" fmla="*/ 1145689 h 2904564"/>
                    <a:gd name="connsiteX3-35" fmla="*/ 91440 w 3286461"/>
                    <a:gd name="connsiteY3-36" fmla="*/ 1936376 h 2904564"/>
                    <a:gd name="connsiteX4-37" fmla="*/ 586292 w 3286461"/>
                    <a:gd name="connsiteY4-38" fmla="*/ 2630244 h 2904564"/>
                    <a:gd name="connsiteX5-39" fmla="*/ 1264023 w 3286461"/>
                    <a:gd name="connsiteY5-40" fmla="*/ 2899186 h 2904564"/>
                    <a:gd name="connsiteX6-41" fmla="*/ 1968649 w 3286461"/>
                    <a:gd name="connsiteY6-42" fmla="*/ 2904564 h 2904564"/>
                    <a:gd name="connsiteX7-43" fmla="*/ 2904565 w 3286461"/>
                    <a:gd name="connsiteY7-44" fmla="*/ 2775473 h 2904564"/>
                    <a:gd name="connsiteX8-45" fmla="*/ 3044414 w 3286461"/>
                    <a:gd name="connsiteY8-46" fmla="*/ 2366682 h 2904564"/>
                    <a:gd name="connsiteX9-47" fmla="*/ 3286461 w 3286461"/>
                    <a:gd name="connsiteY9-48" fmla="*/ 1715844 h 2904564"/>
                    <a:gd name="connsiteX10-49" fmla="*/ 3087445 w 3286461"/>
                    <a:gd name="connsiteY10-50" fmla="*/ 1226371 h 2904564"/>
                    <a:gd name="connsiteX11-51" fmla="*/ 2958353 w 3286461"/>
                    <a:gd name="connsiteY11-52" fmla="*/ 365760 h 2904564"/>
                    <a:gd name="connsiteX12-53" fmla="*/ 2355925 w 3286461"/>
                    <a:gd name="connsiteY12-54" fmla="*/ 0 h 2904564"/>
                    <a:gd name="connsiteX13-55" fmla="*/ 1387736 w 3286461"/>
                    <a:gd name="connsiteY13-56" fmla="*/ 102197 h 2904564"/>
                    <a:gd name="connsiteX0-57" fmla="*/ 1387736 w 3286461"/>
                    <a:gd name="connsiteY0-58" fmla="*/ 102197 h 2904564"/>
                    <a:gd name="connsiteX1-59" fmla="*/ 527125 w 3286461"/>
                    <a:gd name="connsiteY1-60" fmla="*/ 467957 h 2904564"/>
                    <a:gd name="connsiteX2-61" fmla="*/ 0 w 3286461"/>
                    <a:gd name="connsiteY2-62" fmla="*/ 1145689 h 2904564"/>
                    <a:gd name="connsiteX3-63" fmla="*/ 91440 w 3286461"/>
                    <a:gd name="connsiteY3-64" fmla="*/ 1936376 h 2904564"/>
                    <a:gd name="connsiteX4-65" fmla="*/ 586292 w 3286461"/>
                    <a:gd name="connsiteY4-66" fmla="*/ 2630244 h 2904564"/>
                    <a:gd name="connsiteX5-67" fmla="*/ 1264023 w 3286461"/>
                    <a:gd name="connsiteY5-68" fmla="*/ 2899186 h 2904564"/>
                    <a:gd name="connsiteX6-69" fmla="*/ 1968649 w 3286461"/>
                    <a:gd name="connsiteY6-70" fmla="*/ 2904564 h 2904564"/>
                    <a:gd name="connsiteX7-71" fmla="*/ 2904565 w 3286461"/>
                    <a:gd name="connsiteY7-72" fmla="*/ 2775473 h 2904564"/>
                    <a:gd name="connsiteX8-73" fmla="*/ 3044414 w 3286461"/>
                    <a:gd name="connsiteY8-74" fmla="*/ 2366682 h 2904564"/>
                    <a:gd name="connsiteX9-75" fmla="*/ 3286461 w 3286461"/>
                    <a:gd name="connsiteY9-76" fmla="*/ 1715844 h 2904564"/>
                    <a:gd name="connsiteX10-77" fmla="*/ 3087445 w 3286461"/>
                    <a:gd name="connsiteY10-78" fmla="*/ 1226371 h 2904564"/>
                    <a:gd name="connsiteX11-79" fmla="*/ 2958353 w 3286461"/>
                    <a:gd name="connsiteY11-80" fmla="*/ 365760 h 2904564"/>
                    <a:gd name="connsiteX12-81" fmla="*/ 2355925 w 3286461"/>
                    <a:gd name="connsiteY12-82" fmla="*/ 0 h 2904564"/>
                    <a:gd name="connsiteX13-83" fmla="*/ 1387736 w 3286461"/>
                    <a:gd name="connsiteY13-84" fmla="*/ 102197 h 2904564"/>
                    <a:gd name="connsiteX0-85" fmla="*/ 1535848 w 3434573"/>
                    <a:gd name="connsiteY0-86" fmla="*/ 102197 h 2904564"/>
                    <a:gd name="connsiteX1-87" fmla="*/ 675237 w 3434573"/>
                    <a:gd name="connsiteY1-88" fmla="*/ 467957 h 2904564"/>
                    <a:gd name="connsiteX2-89" fmla="*/ 148112 w 3434573"/>
                    <a:gd name="connsiteY2-90" fmla="*/ 1145689 h 2904564"/>
                    <a:gd name="connsiteX3-91" fmla="*/ 239552 w 3434573"/>
                    <a:gd name="connsiteY3-92" fmla="*/ 1936376 h 2904564"/>
                    <a:gd name="connsiteX4-93" fmla="*/ 734404 w 3434573"/>
                    <a:gd name="connsiteY4-94" fmla="*/ 2630244 h 2904564"/>
                    <a:gd name="connsiteX5-95" fmla="*/ 1412135 w 3434573"/>
                    <a:gd name="connsiteY5-96" fmla="*/ 2899186 h 2904564"/>
                    <a:gd name="connsiteX6-97" fmla="*/ 2116761 w 3434573"/>
                    <a:gd name="connsiteY6-98" fmla="*/ 2904564 h 2904564"/>
                    <a:gd name="connsiteX7-99" fmla="*/ 3052677 w 3434573"/>
                    <a:gd name="connsiteY7-100" fmla="*/ 2775473 h 2904564"/>
                    <a:gd name="connsiteX8-101" fmla="*/ 3192526 w 3434573"/>
                    <a:gd name="connsiteY8-102" fmla="*/ 2366682 h 2904564"/>
                    <a:gd name="connsiteX9-103" fmla="*/ 3434573 w 3434573"/>
                    <a:gd name="connsiteY9-104" fmla="*/ 1715844 h 2904564"/>
                    <a:gd name="connsiteX10-105" fmla="*/ 3235557 w 3434573"/>
                    <a:gd name="connsiteY10-106" fmla="*/ 1226371 h 2904564"/>
                    <a:gd name="connsiteX11-107" fmla="*/ 3106465 w 3434573"/>
                    <a:gd name="connsiteY11-108" fmla="*/ 365760 h 2904564"/>
                    <a:gd name="connsiteX12-109" fmla="*/ 2504037 w 3434573"/>
                    <a:gd name="connsiteY12-110" fmla="*/ 0 h 2904564"/>
                    <a:gd name="connsiteX13-111" fmla="*/ 1535848 w 3434573"/>
                    <a:gd name="connsiteY13-112" fmla="*/ 102197 h 2904564"/>
                    <a:gd name="connsiteX0-113" fmla="*/ 1535848 w 3434573"/>
                    <a:gd name="connsiteY0-114" fmla="*/ 102197 h 2904564"/>
                    <a:gd name="connsiteX1-115" fmla="*/ 675237 w 3434573"/>
                    <a:gd name="connsiteY1-116" fmla="*/ 467957 h 2904564"/>
                    <a:gd name="connsiteX2-117" fmla="*/ 148112 w 3434573"/>
                    <a:gd name="connsiteY2-118" fmla="*/ 1145689 h 2904564"/>
                    <a:gd name="connsiteX3-119" fmla="*/ 239552 w 3434573"/>
                    <a:gd name="connsiteY3-120" fmla="*/ 1936376 h 2904564"/>
                    <a:gd name="connsiteX4-121" fmla="*/ 734404 w 3434573"/>
                    <a:gd name="connsiteY4-122" fmla="*/ 2630244 h 2904564"/>
                    <a:gd name="connsiteX5-123" fmla="*/ 1412135 w 3434573"/>
                    <a:gd name="connsiteY5-124" fmla="*/ 2899186 h 2904564"/>
                    <a:gd name="connsiteX6-125" fmla="*/ 2116761 w 3434573"/>
                    <a:gd name="connsiteY6-126" fmla="*/ 2904564 h 2904564"/>
                    <a:gd name="connsiteX7-127" fmla="*/ 3052677 w 3434573"/>
                    <a:gd name="connsiteY7-128" fmla="*/ 2775473 h 2904564"/>
                    <a:gd name="connsiteX8-129" fmla="*/ 3192526 w 3434573"/>
                    <a:gd name="connsiteY8-130" fmla="*/ 2366682 h 2904564"/>
                    <a:gd name="connsiteX9-131" fmla="*/ 3434573 w 3434573"/>
                    <a:gd name="connsiteY9-132" fmla="*/ 1715844 h 2904564"/>
                    <a:gd name="connsiteX10-133" fmla="*/ 3235557 w 3434573"/>
                    <a:gd name="connsiteY10-134" fmla="*/ 1226371 h 2904564"/>
                    <a:gd name="connsiteX11-135" fmla="*/ 3106465 w 3434573"/>
                    <a:gd name="connsiteY11-136" fmla="*/ 365760 h 2904564"/>
                    <a:gd name="connsiteX12-137" fmla="*/ 2504037 w 3434573"/>
                    <a:gd name="connsiteY12-138" fmla="*/ 0 h 2904564"/>
                    <a:gd name="connsiteX13-139" fmla="*/ 1535848 w 3434573"/>
                    <a:gd name="connsiteY13-140" fmla="*/ 102197 h 2904564"/>
                    <a:gd name="connsiteX0-141" fmla="*/ 1592821 w 3491546"/>
                    <a:gd name="connsiteY0-142" fmla="*/ 102197 h 2904564"/>
                    <a:gd name="connsiteX1-143" fmla="*/ 732210 w 3491546"/>
                    <a:gd name="connsiteY1-144" fmla="*/ 467957 h 2904564"/>
                    <a:gd name="connsiteX2-145" fmla="*/ 205085 w 3491546"/>
                    <a:gd name="connsiteY2-146" fmla="*/ 1145689 h 2904564"/>
                    <a:gd name="connsiteX3-147" fmla="*/ 296525 w 3491546"/>
                    <a:gd name="connsiteY3-148" fmla="*/ 1936376 h 2904564"/>
                    <a:gd name="connsiteX4-149" fmla="*/ 791377 w 3491546"/>
                    <a:gd name="connsiteY4-150" fmla="*/ 2630244 h 2904564"/>
                    <a:gd name="connsiteX5-151" fmla="*/ 1469108 w 3491546"/>
                    <a:gd name="connsiteY5-152" fmla="*/ 2899186 h 2904564"/>
                    <a:gd name="connsiteX6-153" fmla="*/ 2173734 w 3491546"/>
                    <a:gd name="connsiteY6-154" fmla="*/ 2904564 h 2904564"/>
                    <a:gd name="connsiteX7-155" fmla="*/ 3109650 w 3491546"/>
                    <a:gd name="connsiteY7-156" fmla="*/ 2775473 h 2904564"/>
                    <a:gd name="connsiteX8-157" fmla="*/ 3249499 w 3491546"/>
                    <a:gd name="connsiteY8-158" fmla="*/ 2366682 h 2904564"/>
                    <a:gd name="connsiteX9-159" fmla="*/ 3491546 w 3491546"/>
                    <a:gd name="connsiteY9-160" fmla="*/ 1715844 h 2904564"/>
                    <a:gd name="connsiteX10-161" fmla="*/ 3292530 w 3491546"/>
                    <a:gd name="connsiteY10-162" fmla="*/ 1226371 h 2904564"/>
                    <a:gd name="connsiteX11-163" fmla="*/ 3163438 w 3491546"/>
                    <a:gd name="connsiteY11-164" fmla="*/ 365760 h 2904564"/>
                    <a:gd name="connsiteX12-165" fmla="*/ 2561010 w 3491546"/>
                    <a:gd name="connsiteY12-166" fmla="*/ 0 h 2904564"/>
                    <a:gd name="connsiteX13-167" fmla="*/ 1592821 w 3491546"/>
                    <a:gd name="connsiteY13-168" fmla="*/ 102197 h 2904564"/>
                    <a:gd name="connsiteX0-169" fmla="*/ 1592821 w 3491546"/>
                    <a:gd name="connsiteY0-170" fmla="*/ 102197 h 2904564"/>
                    <a:gd name="connsiteX1-171" fmla="*/ 732210 w 3491546"/>
                    <a:gd name="connsiteY1-172" fmla="*/ 467957 h 2904564"/>
                    <a:gd name="connsiteX2-173" fmla="*/ 205085 w 3491546"/>
                    <a:gd name="connsiteY2-174" fmla="*/ 1145689 h 2904564"/>
                    <a:gd name="connsiteX3-175" fmla="*/ 296525 w 3491546"/>
                    <a:gd name="connsiteY3-176" fmla="*/ 1936376 h 2904564"/>
                    <a:gd name="connsiteX4-177" fmla="*/ 791377 w 3491546"/>
                    <a:gd name="connsiteY4-178" fmla="*/ 2630244 h 2904564"/>
                    <a:gd name="connsiteX5-179" fmla="*/ 1469108 w 3491546"/>
                    <a:gd name="connsiteY5-180" fmla="*/ 2899186 h 2904564"/>
                    <a:gd name="connsiteX6-181" fmla="*/ 2173734 w 3491546"/>
                    <a:gd name="connsiteY6-182" fmla="*/ 2904564 h 2904564"/>
                    <a:gd name="connsiteX7-183" fmla="*/ 3109650 w 3491546"/>
                    <a:gd name="connsiteY7-184" fmla="*/ 2775473 h 2904564"/>
                    <a:gd name="connsiteX8-185" fmla="*/ 3249499 w 3491546"/>
                    <a:gd name="connsiteY8-186" fmla="*/ 2366682 h 2904564"/>
                    <a:gd name="connsiteX9-187" fmla="*/ 3491546 w 3491546"/>
                    <a:gd name="connsiteY9-188" fmla="*/ 1715844 h 2904564"/>
                    <a:gd name="connsiteX10-189" fmla="*/ 3292530 w 3491546"/>
                    <a:gd name="connsiteY10-190" fmla="*/ 1226371 h 2904564"/>
                    <a:gd name="connsiteX11-191" fmla="*/ 3163438 w 3491546"/>
                    <a:gd name="connsiteY11-192" fmla="*/ 365760 h 2904564"/>
                    <a:gd name="connsiteX12-193" fmla="*/ 2561010 w 3491546"/>
                    <a:gd name="connsiteY12-194" fmla="*/ 0 h 2904564"/>
                    <a:gd name="connsiteX13-195" fmla="*/ 1592821 w 3491546"/>
                    <a:gd name="connsiteY13-196" fmla="*/ 102197 h 2904564"/>
                    <a:gd name="connsiteX0-197" fmla="*/ 1594370 w 3493095"/>
                    <a:gd name="connsiteY0-198" fmla="*/ 102197 h 2904564"/>
                    <a:gd name="connsiteX1-199" fmla="*/ 733759 w 3493095"/>
                    <a:gd name="connsiteY1-200" fmla="*/ 467957 h 2904564"/>
                    <a:gd name="connsiteX2-201" fmla="*/ 206634 w 3493095"/>
                    <a:gd name="connsiteY2-202" fmla="*/ 1145689 h 2904564"/>
                    <a:gd name="connsiteX3-203" fmla="*/ 298074 w 3493095"/>
                    <a:gd name="connsiteY3-204" fmla="*/ 1936376 h 2904564"/>
                    <a:gd name="connsiteX4-205" fmla="*/ 792926 w 3493095"/>
                    <a:gd name="connsiteY4-206" fmla="*/ 2630244 h 2904564"/>
                    <a:gd name="connsiteX5-207" fmla="*/ 1470657 w 3493095"/>
                    <a:gd name="connsiteY5-208" fmla="*/ 2899186 h 2904564"/>
                    <a:gd name="connsiteX6-209" fmla="*/ 2175283 w 3493095"/>
                    <a:gd name="connsiteY6-210" fmla="*/ 2904564 h 2904564"/>
                    <a:gd name="connsiteX7-211" fmla="*/ 3111199 w 3493095"/>
                    <a:gd name="connsiteY7-212" fmla="*/ 2775473 h 2904564"/>
                    <a:gd name="connsiteX8-213" fmla="*/ 3251048 w 3493095"/>
                    <a:gd name="connsiteY8-214" fmla="*/ 2366682 h 2904564"/>
                    <a:gd name="connsiteX9-215" fmla="*/ 3493095 w 3493095"/>
                    <a:gd name="connsiteY9-216" fmla="*/ 1715844 h 2904564"/>
                    <a:gd name="connsiteX10-217" fmla="*/ 3294079 w 3493095"/>
                    <a:gd name="connsiteY10-218" fmla="*/ 1226371 h 2904564"/>
                    <a:gd name="connsiteX11-219" fmla="*/ 3164987 w 3493095"/>
                    <a:gd name="connsiteY11-220" fmla="*/ 365760 h 2904564"/>
                    <a:gd name="connsiteX12-221" fmla="*/ 2562559 w 3493095"/>
                    <a:gd name="connsiteY12-222" fmla="*/ 0 h 2904564"/>
                    <a:gd name="connsiteX13-223" fmla="*/ 1594370 w 3493095"/>
                    <a:gd name="connsiteY13-224" fmla="*/ 102197 h 2904564"/>
                    <a:gd name="connsiteX0-225" fmla="*/ 1594370 w 3493095"/>
                    <a:gd name="connsiteY0-226" fmla="*/ 102197 h 2904564"/>
                    <a:gd name="connsiteX1-227" fmla="*/ 733759 w 3493095"/>
                    <a:gd name="connsiteY1-228" fmla="*/ 467957 h 2904564"/>
                    <a:gd name="connsiteX2-229" fmla="*/ 206634 w 3493095"/>
                    <a:gd name="connsiteY2-230" fmla="*/ 1145689 h 2904564"/>
                    <a:gd name="connsiteX3-231" fmla="*/ 298074 w 3493095"/>
                    <a:gd name="connsiteY3-232" fmla="*/ 1936376 h 2904564"/>
                    <a:gd name="connsiteX4-233" fmla="*/ 792926 w 3493095"/>
                    <a:gd name="connsiteY4-234" fmla="*/ 2630244 h 2904564"/>
                    <a:gd name="connsiteX5-235" fmla="*/ 1470657 w 3493095"/>
                    <a:gd name="connsiteY5-236" fmla="*/ 2899186 h 2904564"/>
                    <a:gd name="connsiteX6-237" fmla="*/ 2175283 w 3493095"/>
                    <a:gd name="connsiteY6-238" fmla="*/ 2904564 h 2904564"/>
                    <a:gd name="connsiteX7-239" fmla="*/ 3111199 w 3493095"/>
                    <a:gd name="connsiteY7-240" fmla="*/ 2775473 h 2904564"/>
                    <a:gd name="connsiteX8-241" fmla="*/ 3251048 w 3493095"/>
                    <a:gd name="connsiteY8-242" fmla="*/ 2366682 h 2904564"/>
                    <a:gd name="connsiteX9-243" fmla="*/ 3493095 w 3493095"/>
                    <a:gd name="connsiteY9-244" fmla="*/ 1715844 h 2904564"/>
                    <a:gd name="connsiteX10-245" fmla="*/ 3294079 w 3493095"/>
                    <a:gd name="connsiteY10-246" fmla="*/ 1226371 h 2904564"/>
                    <a:gd name="connsiteX11-247" fmla="*/ 3164987 w 3493095"/>
                    <a:gd name="connsiteY11-248" fmla="*/ 365760 h 2904564"/>
                    <a:gd name="connsiteX12-249" fmla="*/ 2562559 w 3493095"/>
                    <a:gd name="connsiteY12-250" fmla="*/ 0 h 2904564"/>
                    <a:gd name="connsiteX13-251" fmla="*/ 1594370 w 3493095"/>
                    <a:gd name="connsiteY13-252" fmla="*/ 102197 h 2904564"/>
                    <a:gd name="connsiteX0-253" fmla="*/ 1594370 w 3493095"/>
                    <a:gd name="connsiteY0-254" fmla="*/ 102197 h 2904564"/>
                    <a:gd name="connsiteX1-255" fmla="*/ 733759 w 3493095"/>
                    <a:gd name="connsiteY1-256" fmla="*/ 467957 h 2904564"/>
                    <a:gd name="connsiteX2-257" fmla="*/ 206634 w 3493095"/>
                    <a:gd name="connsiteY2-258" fmla="*/ 1145689 h 2904564"/>
                    <a:gd name="connsiteX3-259" fmla="*/ 298074 w 3493095"/>
                    <a:gd name="connsiteY3-260" fmla="*/ 1936376 h 2904564"/>
                    <a:gd name="connsiteX4-261" fmla="*/ 792926 w 3493095"/>
                    <a:gd name="connsiteY4-262" fmla="*/ 2630244 h 2904564"/>
                    <a:gd name="connsiteX5-263" fmla="*/ 1470657 w 3493095"/>
                    <a:gd name="connsiteY5-264" fmla="*/ 2899186 h 2904564"/>
                    <a:gd name="connsiteX6-265" fmla="*/ 2175283 w 3493095"/>
                    <a:gd name="connsiteY6-266" fmla="*/ 2904564 h 2904564"/>
                    <a:gd name="connsiteX7-267" fmla="*/ 3111199 w 3493095"/>
                    <a:gd name="connsiteY7-268" fmla="*/ 2775473 h 2904564"/>
                    <a:gd name="connsiteX8-269" fmla="*/ 3251048 w 3493095"/>
                    <a:gd name="connsiteY8-270" fmla="*/ 2366682 h 2904564"/>
                    <a:gd name="connsiteX9-271" fmla="*/ 3493095 w 3493095"/>
                    <a:gd name="connsiteY9-272" fmla="*/ 1715844 h 2904564"/>
                    <a:gd name="connsiteX10-273" fmla="*/ 3294079 w 3493095"/>
                    <a:gd name="connsiteY10-274" fmla="*/ 1226371 h 2904564"/>
                    <a:gd name="connsiteX11-275" fmla="*/ 3164987 w 3493095"/>
                    <a:gd name="connsiteY11-276" fmla="*/ 365760 h 2904564"/>
                    <a:gd name="connsiteX12-277" fmla="*/ 2562559 w 3493095"/>
                    <a:gd name="connsiteY12-278" fmla="*/ 0 h 2904564"/>
                    <a:gd name="connsiteX13-279" fmla="*/ 1594370 w 3493095"/>
                    <a:gd name="connsiteY13-280" fmla="*/ 102197 h 2904564"/>
                    <a:gd name="connsiteX0-281" fmla="*/ 1594370 w 3493095"/>
                    <a:gd name="connsiteY0-282" fmla="*/ 102197 h 2904564"/>
                    <a:gd name="connsiteX1-283" fmla="*/ 733759 w 3493095"/>
                    <a:gd name="connsiteY1-284" fmla="*/ 467957 h 2904564"/>
                    <a:gd name="connsiteX2-285" fmla="*/ 206634 w 3493095"/>
                    <a:gd name="connsiteY2-286" fmla="*/ 1145689 h 2904564"/>
                    <a:gd name="connsiteX3-287" fmla="*/ 298074 w 3493095"/>
                    <a:gd name="connsiteY3-288" fmla="*/ 1936376 h 2904564"/>
                    <a:gd name="connsiteX4-289" fmla="*/ 792926 w 3493095"/>
                    <a:gd name="connsiteY4-290" fmla="*/ 2630244 h 2904564"/>
                    <a:gd name="connsiteX5-291" fmla="*/ 1470657 w 3493095"/>
                    <a:gd name="connsiteY5-292" fmla="*/ 2899186 h 2904564"/>
                    <a:gd name="connsiteX6-293" fmla="*/ 2175283 w 3493095"/>
                    <a:gd name="connsiteY6-294" fmla="*/ 2904564 h 2904564"/>
                    <a:gd name="connsiteX7-295" fmla="*/ 3111199 w 3493095"/>
                    <a:gd name="connsiteY7-296" fmla="*/ 2775473 h 2904564"/>
                    <a:gd name="connsiteX8-297" fmla="*/ 3251048 w 3493095"/>
                    <a:gd name="connsiteY8-298" fmla="*/ 2366682 h 2904564"/>
                    <a:gd name="connsiteX9-299" fmla="*/ 3493095 w 3493095"/>
                    <a:gd name="connsiteY9-300" fmla="*/ 1715844 h 2904564"/>
                    <a:gd name="connsiteX10-301" fmla="*/ 3294079 w 3493095"/>
                    <a:gd name="connsiteY10-302" fmla="*/ 1226371 h 2904564"/>
                    <a:gd name="connsiteX11-303" fmla="*/ 3164987 w 3493095"/>
                    <a:gd name="connsiteY11-304" fmla="*/ 365760 h 2904564"/>
                    <a:gd name="connsiteX12-305" fmla="*/ 2562559 w 3493095"/>
                    <a:gd name="connsiteY12-306" fmla="*/ 0 h 2904564"/>
                    <a:gd name="connsiteX13-307" fmla="*/ 1594370 w 3493095"/>
                    <a:gd name="connsiteY13-308" fmla="*/ 102197 h 2904564"/>
                    <a:gd name="connsiteX0-309" fmla="*/ 1594370 w 3493095"/>
                    <a:gd name="connsiteY0-310" fmla="*/ 102197 h 2939707"/>
                    <a:gd name="connsiteX1-311" fmla="*/ 733759 w 3493095"/>
                    <a:gd name="connsiteY1-312" fmla="*/ 467957 h 2939707"/>
                    <a:gd name="connsiteX2-313" fmla="*/ 206634 w 3493095"/>
                    <a:gd name="connsiteY2-314" fmla="*/ 1145689 h 2939707"/>
                    <a:gd name="connsiteX3-315" fmla="*/ 298074 w 3493095"/>
                    <a:gd name="connsiteY3-316" fmla="*/ 1936376 h 2939707"/>
                    <a:gd name="connsiteX4-317" fmla="*/ 792926 w 3493095"/>
                    <a:gd name="connsiteY4-318" fmla="*/ 2630244 h 2939707"/>
                    <a:gd name="connsiteX5-319" fmla="*/ 1470657 w 3493095"/>
                    <a:gd name="connsiteY5-320" fmla="*/ 2899186 h 2939707"/>
                    <a:gd name="connsiteX6-321" fmla="*/ 2175283 w 3493095"/>
                    <a:gd name="connsiteY6-322" fmla="*/ 2904564 h 2939707"/>
                    <a:gd name="connsiteX7-323" fmla="*/ 3111199 w 3493095"/>
                    <a:gd name="connsiteY7-324" fmla="*/ 2775473 h 2939707"/>
                    <a:gd name="connsiteX8-325" fmla="*/ 3251048 w 3493095"/>
                    <a:gd name="connsiteY8-326" fmla="*/ 2366682 h 2939707"/>
                    <a:gd name="connsiteX9-327" fmla="*/ 3493095 w 3493095"/>
                    <a:gd name="connsiteY9-328" fmla="*/ 1715844 h 2939707"/>
                    <a:gd name="connsiteX10-329" fmla="*/ 3294079 w 3493095"/>
                    <a:gd name="connsiteY10-330" fmla="*/ 1226371 h 2939707"/>
                    <a:gd name="connsiteX11-331" fmla="*/ 3164987 w 3493095"/>
                    <a:gd name="connsiteY11-332" fmla="*/ 365760 h 2939707"/>
                    <a:gd name="connsiteX12-333" fmla="*/ 2562559 w 3493095"/>
                    <a:gd name="connsiteY12-334" fmla="*/ 0 h 2939707"/>
                    <a:gd name="connsiteX13-335" fmla="*/ 1594370 w 3493095"/>
                    <a:gd name="connsiteY13-336" fmla="*/ 102197 h 2939707"/>
                    <a:gd name="connsiteX0-337" fmla="*/ 1594370 w 3493095"/>
                    <a:gd name="connsiteY0-338" fmla="*/ 102197 h 2932811"/>
                    <a:gd name="connsiteX1-339" fmla="*/ 733759 w 3493095"/>
                    <a:gd name="connsiteY1-340" fmla="*/ 467957 h 2932811"/>
                    <a:gd name="connsiteX2-341" fmla="*/ 206634 w 3493095"/>
                    <a:gd name="connsiteY2-342" fmla="*/ 1145689 h 2932811"/>
                    <a:gd name="connsiteX3-343" fmla="*/ 298074 w 3493095"/>
                    <a:gd name="connsiteY3-344" fmla="*/ 1936376 h 2932811"/>
                    <a:gd name="connsiteX4-345" fmla="*/ 792926 w 3493095"/>
                    <a:gd name="connsiteY4-346" fmla="*/ 2630244 h 2932811"/>
                    <a:gd name="connsiteX5-347" fmla="*/ 1470657 w 3493095"/>
                    <a:gd name="connsiteY5-348" fmla="*/ 2899186 h 2932811"/>
                    <a:gd name="connsiteX6-349" fmla="*/ 2175283 w 3493095"/>
                    <a:gd name="connsiteY6-350" fmla="*/ 2904564 h 2932811"/>
                    <a:gd name="connsiteX7-351" fmla="*/ 3111199 w 3493095"/>
                    <a:gd name="connsiteY7-352" fmla="*/ 2775473 h 2932811"/>
                    <a:gd name="connsiteX8-353" fmla="*/ 3251048 w 3493095"/>
                    <a:gd name="connsiteY8-354" fmla="*/ 2366682 h 2932811"/>
                    <a:gd name="connsiteX9-355" fmla="*/ 3493095 w 3493095"/>
                    <a:gd name="connsiteY9-356" fmla="*/ 1715844 h 2932811"/>
                    <a:gd name="connsiteX10-357" fmla="*/ 3294079 w 3493095"/>
                    <a:gd name="connsiteY10-358" fmla="*/ 1226371 h 2932811"/>
                    <a:gd name="connsiteX11-359" fmla="*/ 3164987 w 3493095"/>
                    <a:gd name="connsiteY11-360" fmla="*/ 365760 h 2932811"/>
                    <a:gd name="connsiteX12-361" fmla="*/ 2562559 w 3493095"/>
                    <a:gd name="connsiteY12-362" fmla="*/ 0 h 2932811"/>
                    <a:gd name="connsiteX13-363" fmla="*/ 1594370 w 3493095"/>
                    <a:gd name="connsiteY13-364" fmla="*/ 102197 h 2932811"/>
                    <a:gd name="connsiteX0-365" fmla="*/ 1594370 w 3493095"/>
                    <a:gd name="connsiteY0-366" fmla="*/ 102197 h 2932811"/>
                    <a:gd name="connsiteX1-367" fmla="*/ 733759 w 3493095"/>
                    <a:gd name="connsiteY1-368" fmla="*/ 467957 h 2932811"/>
                    <a:gd name="connsiteX2-369" fmla="*/ 206634 w 3493095"/>
                    <a:gd name="connsiteY2-370" fmla="*/ 1145689 h 2932811"/>
                    <a:gd name="connsiteX3-371" fmla="*/ 298074 w 3493095"/>
                    <a:gd name="connsiteY3-372" fmla="*/ 1936376 h 2932811"/>
                    <a:gd name="connsiteX4-373" fmla="*/ 792926 w 3493095"/>
                    <a:gd name="connsiteY4-374" fmla="*/ 2630244 h 2932811"/>
                    <a:gd name="connsiteX5-375" fmla="*/ 1449142 w 3493095"/>
                    <a:gd name="connsiteY5-376" fmla="*/ 2899186 h 2932811"/>
                    <a:gd name="connsiteX6-377" fmla="*/ 2175283 w 3493095"/>
                    <a:gd name="connsiteY6-378" fmla="*/ 2904564 h 2932811"/>
                    <a:gd name="connsiteX7-379" fmla="*/ 3111199 w 3493095"/>
                    <a:gd name="connsiteY7-380" fmla="*/ 2775473 h 2932811"/>
                    <a:gd name="connsiteX8-381" fmla="*/ 3251048 w 3493095"/>
                    <a:gd name="connsiteY8-382" fmla="*/ 2366682 h 2932811"/>
                    <a:gd name="connsiteX9-383" fmla="*/ 3493095 w 3493095"/>
                    <a:gd name="connsiteY9-384" fmla="*/ 1715844 h 2932811"/>
                    <a:gd name="connsiteX10-385" fmla="*/ 3294079 w 3493095"/>
                    <a:gd name="connsiteY10-386" fmla="*/ 1226371 h 2932811"/>
                    <a:gd name="connsiteX11-387" fmla="*/ 3164987 w 3493095"/>
                    <a:gd name="connsiteY11-388" fmla="*/ 365760 h 2932811"/>
                    <a:gd name="connsiteX12-389" fmla="*/ 2562559 w 3493095"/>
                    <a:gd name="connsiteY12-390" fmla="*/ 0 h 2932811"/>
                    <a:gd name="connsiteX13-391" fmla="*/ 1594370 w 3493095"/>
                    <a:gd name="connsiteY13-392" fmla="*/ 102197 h 2932811"/>
                    <a:gd name="connsiteX0-393" fmla="*/ 1594370 w 3493095"/>
                    <a:gd name="connsiteY0-394" fmla="*/ 102197 h 2932811"/>
                    <a:gd name="connsiteX1-395" fmla="*/ 733759 w 3493095"/>
                    <a:gd name="connsiteY1-396" fmla="*/ 467957 h 2932811"/>
                    <a:gd name="connsiteX2-397" fmla="*/ 206634 w 3493095"/>
                    <a:gd name="connsiteY2-398" fmla="*/ 1145689 h 2932811"/>
                    <a:gd name="connsiteX3-399" fmla="*/ 298074 w 3493095"/>
                    <a:gd name="connsiteY3-400" fmla="*/ 1936376 h 2932811"/>
                    <a:gd name="connsiteX4-401" fmla="*/ 792926 w 3493095"/>
                    <a:gd name="connsiteY4-402" fmla="*/ 2630244 h 2932811"/>
                    <a:gd name="connsiteX5-403" fmla="*/ 1449142 w 3493095"/>
                    <a:gd name="connsiteY5-404" fmla="*/ 2899186 h 2932811"/>
                    <a:gd name="connsiteX6-405" fmla="*/ 2175283 w 3493095"/>
                    <a:gd name="connsiteY6-406" fmla="*/ 2904564 h 2932811"/>
                    <a:gd name="connsiteX7-407" fmla="*/ 3111199 w 3493095"/>
                    <a:gd name="connsiteY7-408" fmla="*/ 2775473 h 2932811"/>
                    <a:gd name="connsiteX8-409" fmla="*/ 3251048 w 3493095"/>
                    <a:gd name="connsiteY8-410" fmla="*/ 2366682 h 2932811"/>
                    <a:gd name="connsiteX9-411" fmla="*/ 3493095 w 3493095"/>
                    <a:gd name="connsiteY9-412" fmla="*/ 1715844 h 2932811"/>
                    <a:gd name="connsiteX10-413" fmla="*/ 3294079 w 3493095"/>
                    <a:gd name="connsiteY10-414" fmla="*/ 1226371 h 2932811"/>
                    <a:gd name="connsiteX11-415" fmla="*/ 3164987 w 3493095"/>
                    <a:gd name="connsiteY11-416" fmla="*/ 365760 h 2932811"/>
                    <a:gd name="connsiteX12-417" fmla="*/ 2562559 w 3493095"/>
                    <a:gd name="connsiteY12-418" fmla="*/ 0 h 2932811"/>
                    <a:gd name="connsiteX13-419" fmla="*/ 1594370 w 3493095"/>
                    <a:gd name="connsiteY13-420" fmla="*/ 102197 h 2932811"/>
                    <a:gd name="connsiteX0-421" fmla="*/ 1594370 w 3493095"/>
                    <a:gd name="connsiteY0-422" fmla="*/ 102197 h 2944739"/>
                    <a:gd name="connsiteX1-423" fmla="*/ 733759 w 3493095"/>
                    <a:gd name="connsiteY1-424" fmla="*/ 467957 h 2944739"/>
                    <a:gd name="connsiteX2-425" fmla="*/ 206634 w 3493095"/>
                    <a:gd name="connsiteY2-426" fmla="*/ 1145689 h 2944739"/>
                    <a:gd name="connsiteX3-427" fmla="*/ 298074 w 3493095"/>
                    <a:gd name="connsiteY3-428" fmla="*/ 1936376 h 2944739"/>
                    <a:gd name="connsiteX4-429" fmla="*/ 792926 w 3493095"/>
                    <a:gd name="connsiteY4-430" fmla="*/ 2630244 h 2944739"/>
                    <a:gd name="connsiteX5-431" fmla="*/ 1449142 w 3493095"/>
                    <a:gd name="connsiteY5-432" fmla="*/ 2899186 h 2944739"/>
                    <a:gd name="connsiteX6-433" fmla="*/ 2175283 w 3493095"/>
                    <a:gd name="connsiteY6-434" fmla="*/ 2904564 h 2944739"/>
                    <a:gd name="connsiteX7-435" fmla="*/ 3111199 w 3493095"/>
                    <a:gd name="connsiteY7-436" fmla="*/ 2775473 h 2944739"/>
                    <a:gd name="connsiteX8-437" fmla="*/ 3251048 w 3493095"/>
                    <a:gd name="connsiteY8-438" fmla="*/ 2366682 h 2944739"/>
                    <a:gd name="connsiteX9-439" fmla="*/ 3493095 w 3493095"/>
                    <a:gd name="connsiteY9-440" fmla="*/ 1715844 h 2944739"/>
                    <a:gd name="connsiteX10-441" fmla="*/ 3294079 w 3493095"/>
                    <a:gd name="connsiteY10-442" fmla="*/ 1226371 h 2944739"/>
                    <a:gd name="connsiteX11-443" fmla="*/ 3164987 w 3493095"/>
                    <a:gd name="connsiteY11-444" fmla="*/ 365760 h 2944739"/>
                    <a:gd name="connsiteX12-445" fmla="*/ 2562559 w 3493095"/>
                    <a:gd name="connsiteY12-446" fmla="*/ 0 h 2944739"/>
                    <a:gd name="connsiteX13-447" fmla="*/ 1594370 w 3493095"/>
                    <a:gd name="connsiteY13-448" fmla="*/ 102197 h 2944739"/>
                    <a:gd name="connsiteX0-449" fmla="*/ 1594370 w 3493095"/>
                    <a:gd name="connsiteY0-450" fmla="*/ 102197 h 2944739"/>
                    <a:gd name="connsiteX1-451" fmla="*/ 733759 w 3493095"/>
                    <a:gd name="connsiteY1-452" fmla="*/ 467957 h 2944739"/>
                    <a:gd name="connsiteX2-453" fmla="*/ 206634 w 3493095"/>
                    <a:gd name="connsiteY2-454" fmla="*/ 1145689 h 2944739"/>
                    <a:gd name="connsiteX3-455" fmla="*/ 298074 w 3493095"/>
                    <a:gd name="connsiteY3-456" fmla="*/ 1936376 h 2944739"/>
                    <a:gd name="connsiteX4-457" fmla="*/ 792926 w 3493095"/>
                    <a:gd name="connsiteY4-458" fmla="*/ 2630244 h 2944739"/>
                    <a:gd name="connsiteX5-459" fmla="*/ 1449142 w 3493095"/>
                    <a:gd name="connsiteY5-460" fmla="*/ 2899186 h 2944739"/>
                    <a:gd name="connsiteX6-461" fmla="*/ 2175283 w 3493095"/>
                    <a:gd name="connsiteY6-462" fmla="*/ 2904564 h 2944739"/>
                    <a:gd name="connsiteX7-463" fmla="*/ 3111199 w 3493095"/>
                    <a:gd name="connsiteY7-464" fmla="*/ 2775473 h 2944739"/>
                    <a:gd name="connsiteX8-465" fmla="*/ 3251048 w 3493095"/>
                    <a:gd name="connsiteY8-466" fmla="*/ 2366682 h 2944739"/>
                    <a:gd name="connsiteX9-467" fmla="*/ 3493095 w 3493095"/>
                    <a:gd name="connsiteY9-468" fmla="*/ 1715844 h 2944739"/>
                    <a:gd name="connsiteX10-469" fmla="*/ 3294079 w 3493095"/>
                    <a:gd name="connsiteY10-470" fmla="*/ 1226371 h 2944739"/>
                    <a:gd name="connsiteX11-471" fmla="*/ 3164987 w 3493095"/>
                    <a:gd name="connsiteY11-472" fmla="*/ 365760 h 2944739"/>
                    <a:gd name="connsiteX12-473" fmla="*/ 2562559 w 3493095"/>
                    <a:gd name="connsiteY12-474" fmla="*/ 0 h 2944739"/>
                    <a:gd name="connsiteX13-475" fmla="*/ 1594370 w 3493095"/>
                    <a:gd name="connsiteY13-476" fmla="*/ 102197 h 2944739"/>
                    <a:gd name="connsiteX0-477" fmla="*/ 1594370 w 3493095"/>
                    <a:gd name="connsiteY0-478" fmla="*/ 102197 h 2978989"/>
                    <a:gd name="connsiteX1-479" fmla="*/ 733759 w 3493095"/>
                    <a:gd name="connsiteY1-480" fmla="*/ 467957 h 2978989"/>
                    <a:gd name="connsiteX2-481" fmla="*/ 206634 w 3493095"/>
                    <a:gd name="connsiteY2-482" fmla="*/ 1145689 h 2978989"/>
                    <a:gd name="connsiteX3-483" fmla="*/ 298074 w 3493095"/>
                    <a:gd name="connsiteY3-484" fmla="*/ 1936376 h 2978989"/>
                    <a:gd name="connsiteX4-485" fmla="*/ 792926 w 3493095"/>
                    <a:gd name="connsiteY4-486" fmla="*/ 2630244 h 2978989"/>
                    <a:gd name="connsiteX5-487" fmla="*/ 1449142 w 3493095"/>
                    <a:gd name="connsiteY5-488" fmla="*/ 2899186 h 2978989"/>
                    <a:gd name="connsiteX6-489" fmla="*/ 2175283 w 3493095"/>
                    <a:gd name="connsiteY6-490" fmla="*/ 2904564 h 2978989"/>
                    <a:gd name="connsiteX7-491" fmla="*/ 3111199 w 3493095"/>
                    <a:gd name="connsiteY7-492" fmla="*/ 2775473 h 2978989"/>
                    <a:gd name="connsiteX8-493" fmla="*/ 3251048 w 3493095"/>
                    <a:gd name="connsiteY8-494" fmla="*/ 2366682 h 2978989"/>
                    <a:gd name="connsiteX9-495" fmla="*/ 3493095 w 3493095"/>
                    <a:gd name="connsiteY9-496" fmla="*/ 1715844 h 2978989"/>
                    <a:gd name="connsiteX10-497" fmla="*/ 3294079 w 3493095"/>
                    <a:gd name="connsiteY10-498" fmla="*/ 1226371 h 2978989"/>
                    <a:gd name="connsiteX11-499" fmla="*/ 3164987 w 3493095"/>
                    <a:gd name="connsiteY11-500" fmla="*/ 365760 h 2978989"/>
                    <a:gd name="connsiteX12-501" fmla="*/ 2562559 w 3493095"/>
                    <a:gd name="connsiteY12-502" fmla="*/ 0 h 2978989"/>
                    <a:gd name="connsiteX13-503" fmla="*/ 1594370 w 3493095"/>
                    <a:gd name="connsiteY13-504" fmla="*/ 102197 h 2978989"/>
                    <a:gd name="connsiteX0-505" fmla="*/ 1594370 w 3493095"/>
                    <a:gd name="connsiteY0-506" fmla="*/ 102197 h 3001392"/>
                    <a:gd name="connsiteX1-507" fmla="*/ 733759 w 3493095"/>
                    <a:gd name="connsiteY1-508" fmla="*/ 467957 h 3001392"/>
                    <a:gd name="connsiteX2-509" fmla="*/ 206634 w 3493095"/>
                    <a:gd name="connsiteY2-510" fmla="*/ 1145689 h 3001392"/>
                    <a:gd name="connsiteX3-511" fmla="*/ 298074 w 3493095"/>
                    <a:gd name="connsiteY3-512" fmla="*/ 1936376 h 3001392"/>
                    <a:gd name="connsiteX4-513" fmla="*/ 792926 w 3493095"/>
                    <a:gd name="connsiteY4-514" fmla="*/ 2630244 h 3001392"/>
                    <a:gd name="connsiteX5-515" fmla="*/ 1449142 w 3493095"/>
                    <a:gd name="connsiteY5-516" fmla="*/ 2899186 h 3001392"/>
                    <a:gd name="connsiteX6-517" fmla="*/ 2175283 w 3493095"/>
                    <a:gd name="connsiteY6-518" fmla="*/ 2904564 h 3001392"/>
                    <a:gd name="connsiteX7-519" fmla="*/ 3111199 w 3493095"/>
                    <a:gd name="connsiteY7-520" fmla="*/ 2775473 h 3001392"/>
                    <a:gd name="connsiteX8-521" fmla="*/ 3251048 w 3493095"/>
                    <a:gd name="connsiteY8-522" fmla="*/ 2366682 h 3001392"/>
                    <a:gd name="connsiteX9-523" fmla="*/ 3493095 w 3493095"/>
                    <a:gd name="connsiteY9-524" fmla="*/ 1715844 h 3001392"/>
                    <a:gd name="connsiteX10-525" fmla="*/ 3294079 w 3493095"/>
                    <a:gd name="connsiteY10-526" fmla="*/ 1226371 h 3001392"/>
                    <a:gd name="connsiteX11-527" fmla="*/ 3164987 w 3493095"/>
                    <a:gd name="connsiteY11-528" fmla="*/ 365760 h 3001392"/>
                    <a:gd name="connsiteX12-529" fmla="*/ 2562559 w 3493095"/>
                    <a:gd name="connsiteY12-530" fmla="*/ 0 h 3001392"/>
                    <a:gd name="connsiteX13-531" fmla="*/ 1594370 w 3493095"/>
                    <a:gd name="connsiteY13-532" fmla="*/ 102197 h 3001392"/>
                    <a:gd name="connsiteX0-533" fmla="*/ 1594370 w 3493095"/>
                    <a:gd name="connsiteY0-534" fmla="*/ 102197 h 3008676"/>
                    <a:gd name="connsiteX1-535" fmla="*/ 733759 w 3493095"/>
                    <a:gd name="connsiteY1-536" fmla="*/ 467957 h 3008676"/>
                    <a:gd name="connsiteX2-537" fmla="*/ 206634 w 3493095"/>
                    <a:gd name="connsiteY2-538" fmla="*/ 1145689 h 3008676"/>
                    <a:gd name="connsiteX3-539" fmla="*/ 298074 w 3493095"/>
                    <a:gd name="connsiteY3-540" fmla="*/ 1936376 h 3008676"/>
                    <a:gd name="connsiteX4-541" fmla="*/ 792926 w 3493095"/>
                    <a:gd name="connsiteY4-542" fmla="*/ 2630244 h 3008676"/>
                    <a:gd name="connsiteX5-543" fmla="*/ 1449142 w 3493095"/>
                    <a:gd name="connsiteY5-544" fmla="*/ 2899186 h 3008676"/>
                    <a:gd name="connsiteX6-545" fmla="*/ 2175283 w 3493095"/>
                    <a:gd name="connsiteY6-546" fmla="*/ 2904564 h 3008676"/>
                    <a:gd name="connsiteX7-547" fmla="*/ 3154230 w 3493095"/>
                    <a:gd name="connsiteY7-548" fmla="*/ 2802367 h 3008676"/>
                    <a:gd name="connsiteX8-549" fmla="*/ 3251048 w 3493095"/>
                    <a:gd name="connsiteY8-550" fmla="*/ 2366682 h 3008676"/>
                    <a:gd name="connsiteX9-551" fmla="*/ 3493095 w 3493095"/>
                    <a:gd name="connsiteY9-552" fmla="*/ 1715844 h 3008676"/>
                    <a:gd name="connsiteX10-553" fmla="*/ 3294079 w 3493095"/>
                    <a:gd name="connsiteY10-554" fmla="*/ 1226371 h 3008676"/>
                    <a:gd name="connsiteX11-555" fmla="*/ 3164987 w 3493095"/>
                    <a:gd name="connsiteY11-556" fmla="*/ 365760 h 3008676"/>
                    <a:gd name="connsiteX12-557" fmla="*/ 2562559 w 3493095"/>
                    <a:gd name="connsiteY12-558" fmla="*/ 0 h 3008676"/>
                    <a:gd name="connsiteX13-559" fmla="*/ 1594370 w 3493095"/>
                    <a:gd name="connsiteY13-560" fmla="*/ 102197 h 3008676"/>
                    <a:gd name="connsiteX0-561" fmla="*/ 1594370 w 3493095"/>
                    <a:gd name="connsiteY0-562" fmla="*/ 102197 h 3008676"/>
                    <a:gd name="connsiteX1-563" fmla="*/ 733759 w 3493095"/>
                    <a:gd name="connsiteY1-564" fmla="*/ 467957 h 3008676"/>
                    <a:gd name="connsiteX2-565" fmla="*/ 206634 w 3493095"/>
                    <a:gd name="connsiteY2-566" fmla="*/ 1145689 h 3008676"/>
                    <a:gd name="connsiteX3-567" fmla="*/ 298074 w 3493095"/>
                    <a:gd name="connsiteY3-568" fmla="*/ 1936376 h 3008676"/>
                    <a:gd name="connsiteX4-569" fmla="*/ 792926 w 3493095"/>
                    <a:gd name="connsiteY4-570" fmla="*/ 2630244 h 3008676"/>
                    <a:gd name="connsiteX5-571" fmla="*/ 1449142 w 3493095"/>
                    <a:gd name="connsiteY5-572" fmla="*/ 2899186 h 3008676"/>
                    <a:gd name="connsiteX6-573" fmla="*/ 2175283 w 3493095"/>
                    <a:gd name="connsiteY6-574" fmla="*/ 2904564 h 3008676"/>
                    <a:gd name="connsiteX7-575" fmla="*/ 3154230 w 3493095"/>
                    <a:gd name="connsiteY7-576" fmla="*/ 2802367 h 3008676"/>
                    <a:gd name="connsiteX8-577" fmla="*/ 3272563 w 3493095"/>
                    <a:gd name="connsiteY8-578" fmla="*/ 2237590 h 3008676"/>
                    <a:gd name="connsiteX9-579" fmla="*/ 3493095 w 3493095"/>
                    <a:gd name="connsiteY9-580" fmla="*/ 1715844 h 3008676"/>
                    <a:gd name="connsiteX10-581" fmla="*/ 3294079 w 3493095"/>
                    <a:gd name="connsiteY10-582" fmla="*/ 1226371 h 3008676"/>
                    <a:gd name="connsiteX11-583" fmla="*/ 3164987 w 3493095"/>
                    <a:gd name="connsiteY11-584" fmla="*/ 365760 h 3008676"/>
                    <a:gd name="connsiteX12-585" fmla="*/ 2562559 w 3493095"/>
                    <a:gd name="connsiteY12-586" fmla="*/ 0 h 3008676"/>
                    <a:gd name="connsiteX13-587" fmla="*/ 1594370 w 3493095"/>
                    <a:gd name="connsiteY13-588" fmla="*/ 102197 h 3008676"/>
                    <a:gd name="connsiteX0-589" fmla="*/ 1594370 w 3493095"/>
                    <a:gd name="connsiteY0-590" fmla="*/ 102197 h 3001392"/>
                    <a:gd name="connsiteX1-591" fmla="*/ 733759 w 3493095"/>
                    <a:gd name="connsiteY1-592" fmla="*/ 467957 h 3001392"/>
                    <a:gd name="connsiteX2-593" fmla="*/ 206634 w 3493095"/>
                    <a:gd name="connsiteY2-594" fmla="*/ 1145689 h 3001392"/>
                    <a:gd name="connsiteX3-595" fmla="*/ 298074 w 3493095"/>
                    <a:gd name="connsiteY3-596" fmla="*/ 1936376 h 3001392"/>
                    <a:gd name="connsiteX4-597" fmla="*/ 792926 w 3493095"/>
                    <a:gd name="connsiteY4-598" fmla="*/ 2630244 h 3001392"/>
                    <a:gd name="connsiteX5-599" fmla="*/ 1449142 w 3493095"/>
                    <a:gd name="connsiteY5-600" fmla="*/ 2899186 h 3001392"/>
                    <a:gd name="connsiteX6-601" fmla="*/ 2175283 w 3493095"/>
                    <a:gd name="connsiteY6-602" fmla="*/ 2904564 h 3001392"/>
                    <a:gd name="connsiteX7-603" fmla="*/ 3245670 w 3493095"/>
                    <a:gd name="connsiteY7-604" fmla="*/ 2775473 h 3001392"/>
                    <a:gd name="connsiteX8-605" fmla="*/ 3272563 w 3493095"/>
                    <a:gd name="connsiteY8-606" fmla="*/ 2237590 h 3001392"/>
                    <a:gd name="connsiteX9-607" fmla="*/ 3493095 w 3493095"/>
                    <a:gd name="connsiteY9-608" fmla="*/ 1715844 h 3001392"/>
                    <a:gd name="connsiteX10-609" fmla="*/ 3294079 w 3493095"/>
                    <a:gd name="connsiteY10-610" fmla="*/ 1226371 h 3001392"/>
                    <a:gd name="connsiteX11-611" fmla="*/ 3164987 w 3493095"/>
                    <a:gd name="connsiteY11-612" fmla="*/ 365760 h 3001392"/>
                    <a:gd name="connsiteX12-613" fmla="*/ 2562559 w 3493095"/>
                    <a:gd name="connsiteY12-614" fmla="*/ 0 h 3001392"/>
                    <a:gd name="connsiteX13-615" fmla="*/ 1594370 w 3493095"/>
                    <a:gd name="connsiteY13-616" fmla="*/ 102197 h 3001392"/>
                    <a:gd name="connsiteX0-617" fmla="*/ 1594370 w 3493095"/>
                    <a:gd name="connsiteY0-618" fmla="*/ 102197 h 3001392"/>
                    <a:gd name="connsiteX1-619" fmla="*/ 733759 w 3493095"/>
                    <a:gd name="connsiteY1-620" fmla="*/ 467957 h 3001392"/>
                    <a:gd name="connsiteX2-621" fmla="*/ 206634 w 3493095"/>
                    <a:gd name="connsiteY2-622" fmla="*/ 1145689 h 3001392"/>
                    <a:gd name="connsiteX3-623" fmla="*/ 298074 w 3493095"/>
                    <a:gd name="connsiteY3-624" fmla="*/ 1936376 h 3001392"/>
                    <a:gd name="connsiteX4-625" fmla="*/ 792926 w 3493095"/>
                    <a:gd name="connsiteY4-626" fmla="*/ 2630244 h 3001392"/>
                    <a:gd name="connsiteX5-627" fmla="*/ 1449142 w 3493095"/>
                    <a:gd name="connsiteY5-628" fmla="*/ 2899186 h 3001392"/>
                    <a:gd name="connsiteX6-629" fmla="*/ 2175283 w 3493095"/>
                    <a:gd name="connsiteY6-630" fmla="*/ 2904564 h 3001392"/>
                    <a:gd name="connsiteX7-631" fmla="*/ 3245670 w 3493095"/>
                    <a:gd name="connsiteY7-632" fmla="*/ 2775473 h 3001392"/>
                    <a:gd name="connsiteX8-633" fmla="*/ 3272563 w 3493095"/>
                    <a:gd name="connsiteY8-634" fmla="*/ 2237590 h 3001392"/>
                    <a:gd name="connsiteX9-635" fmla="*/ 3493095 w 3493095"/>
                    <a:gd name="connsiteY9-636" fmla="*/ 1715844 h 3001392"/>
                    <a:gd name="connsiteX10-637" fmla="*/ 3294079 w 3493095"/>
                    <a:gd name="connsiteY10-638" fmla="*/ 1226371 h 3001392"/>
                    <a:gd name="connsiteX11-639" fmla="*/ 3164987 w 3493095"/>
                    <a:gd name="connsiteY11-640" fmla="*/ 365760 h 3001392"/>
                    <a:gd name="connsiteX12-641" fmla="*/ 2562559 w 3493095"/>
                    <a:gd name="connsiteY12-642" fmla="*/ 0 h 3001392"/>
                    <a:gd name="connsiteX13-643" fmla="*/ 1594370 w 3493095"/>
                    <a:gd name="connsiteY13-644" fmla="*/ 102197 h 3001392"/>
                    <a:gd name="connsiteX0-645" fmla="*/ 1594370 w 3493095"/>
                    <a:gd name="connsiteY0-646" fmla="*/ 102197 h 3001392"/>
                    <a:gd name="connsiteX1-647" fmla="*/ 733759 w 3493095"/>
                    <a:gd name="connsiteY1-648" fmla="*/ 467957 h 3001392"/>
                    <a:gd name="connsiteX2-649" fmla="*/ 206634 w 3493095"/>
                    <a:gd name="connsiteY2-650" fmla="*/ 1145689 h 3001392"/>
                    <a:gd name="connsiteX3-651" fmla="*/ 298074 w 3493095"/>
                    <a:gd name="connsiteY3-652" fmla="*/ 1936376 h 3001392"/>
                    <a:gd name="connsiteX4-653" fmla="*/ 792926 w 3493095"/>
                    <a:gd name="connsiteY4-654" fmla="*/ 2630244 h 3001392"/>
                    <a:gd name="connsiteX5-655" fmla="*/ 1449142 w 3493095"/>
                    <a:gd name="connsiteY5-656" fmla="*/ 2899186 h 3001392"/>
                    <a:gd name="connsiteX6-657" fmla="*/ 2175283 w 3493095"/>
                    <a:gd name="connsiteY6-658" fmla="*/ 2904564 h 3001392"/>
                    <a:gd name="connsiteX7-659" fmla="*/ 3245670 w 3493095"/>
                    <a:gd name="connsiteY7-660" fmla="*/ 2775473 h 3001392"/>
                    <a:gd name="connsiteX8-661" fmla="*/ 3267184 w 3493095"/>
                    <a:gd name="connsiteY8-662" fmla="*/ 2205318 h 3001392"/>
                    <a:gd name="connsiteX9-663" fmla="*/ 3493095 w 3493095"/>
                    <a:gd name="connsiteY9-664" fmla="*/ 1715844 h 3001392"/>
                    <a:gd name="connsiteX10-665" fmla="*/ 3294079 w 3493095"/>
                    <a:gd name="connsiteY10-666" fmla="*/ 1226371 h 3001392"/>
                    <a:gd name="connsiteX11-667" fmla="*/ 3164987 w 3493095"/>
                    <a:gd name="connsiteY11-668" fmla="*/ 365760 h 3001392"/>
                    <a:gd name="connsiteX12-669" fmla="*/ 2562559 w 3493095"/>
                    <a:gd name="connsiteY12-670" fmla="*/ 0 h 3001392"/>
                    <a:gd name="connsiteX13-671" fmla="*/ 1594370 w 3493095"/>
                    <a:gd name="connsiteY13-672" fmla="*/ 102197 h 3001392"/>
                    <a:gd name="connsiteX0-673" fmla="*/ 1594370 w 3493095"/>
                    <a:gd name="connsiteY0-674" fmla="*/ 102197 h 3001392"/>
                    <a:gd name="connsiteX1-675" fmla="*/ 733759 w 3493095"/>
                    <a:gd name="connsiteY1-676" fmla="*/ 467957 h 3001392"/>
                    <a:gd name="connsiteX2-677" fmla="*/ 206634 w 3493095"/>
                    <a:gd name="connsiteY2-678" fmla="*/ 1145689 h 3001392"/>
                    <a:gd name="connsiteX3-679" fmla="*/ 298074 w 3493095"/>
                    <a:gd name="connsiteY3-680" fmla="*/ 1936376 h 3001392"/>
                    <a:gd name="connsiteX4-681" fmla="*/ 792926 w 3493095"/>
                    <a:gd name="connsiteY4-682" fmla="*/ 2630244 h 3001392"/>
                    <a:gd name="connsiteX5-683" fmla="*/ 1449142 w 3493095"/>
                    <a:gd name="connsiteY5-684" fmla="*/ 2899186 h 3001392"/>
                    <a:gd name="connsiteX6-685" fmla="*/ 2175283 w 3493095"/>
                    <a:gd name="connsiteY6-686" fmla="*/ 2904564 h 3001392"/>
                    <a:gd name="connsiteX7-687" fmla="*/ 3245670 w 3493095"/>
                    <a:gd name="connsiteY7-688" fmla="*/ 2775473 h 3001392"/>
                    <a:gd name="connsiteX8-689" fmla="*/ 3267184 w 3493095"/>
                    <a:gd name="connsiteY8-690" fmla="*/ 2205318 h 3001392"/>
                    <a:gd name="connsiteX9-691" fmla="*/ 3493095 w 3493095"/>
                    <a:gd name="connsiteY9-692" fmla="*/ 1715844 h 3001392"/>
                    <a:gd name="connsiteX10-693" fmla="*/ 3294079 w 3493095"/>
                    <a:gd name="connsiteY10-694" fmla="*/ 1226371 h 3001392"/>
                    <a:gd name="connsiteX11-695" fmla="*/ 3164987 w 3493095"/>
                    <a:gd name="connsiteY11-696" fmla="*/ 365760 h 3001392"/>
                    <a:gd name="connsiteX12-697" fmla="*/ 2562559 w 3493095"/>
                    <a:gd name="connsiteY12-698" fmla="*/ 0 h 3001392"/>
                    <a:gd name="connsiteX13-699" fmla="*/ 1594370 w 3493095"/>
                    <a:gd name="connsiteY13-700" fmla="*/ 102197 h 3001392"/>
                    <a:gd name="connsiteX0-701" fmla="*/ 1594370 w 3493095"/>
                    <a:gd name="connsiteY0-702" fmla="*/ 102197 h 3001392"/>
                    <a:gd name="connsiteX1-703" fmla="*/ 733759 w 3493095"/>
                    <a:gd name="connsiteY1-704" fmla="*/ 467957 h 3001392"/>
                    <a:gd name="connsiteX2-705" fmla="*/ 206634 w 3493095"/>
                    <a:gd name="connsiteY2-706" fmla="*/ 1145689 h 3001392"/>
                    <a:gd name="connsiteX3-707" fmla="*/ 298074 w 3493095"/>
                    <a:gd name="connsiteY3-708" fmla="*/ 1936376 h 3001392"/>
                    <a:gd name="connsiteX4-709" fmla="*/ 792926 w 3493095"/>
                    <a:gd name="connsiteY4-710" fmla="*/ 2630244 h 3001392"/>
                    <a:gd name="connsiteX5-711" fmla="*/ 1449142 w 3493095"/>
                    <a:gd name="connsiteY5-712" fmla="*/ 2899186 h 3001392"/>
                    <a:gd name="connsiteX6-713" fmla="*/ 2175283 w 3493095"/>
                    <a:gd name="connsiteY6-714" fmla="*/ 2904564 h 3001392"/>
                    <a:gd name="connsiteX7-715" fmla="*/ 3245670 w 3493095"/>
                    <a:gd name="connsiteY7-716" fmla="*/ 2775473 h 3001392"/>
                    <a:gd name="connsiteX8-717" fmla="*/ 3267184 w 3493095"/>
                    <a:gd name="connsiteY8-718" fmla="*/ 2205318 h 3001392"/>
                    <a:gd name="connsiteX9-719" fmla="*/ 3493095 w 3493095"/>
                    <a:gd name="connsiteY9-720" fmla="*/ 1715844 h 3001392"/>
                    <a:gd name="connsiteX10-721" fmla="*/ 3294079 w 3493095"/>
                    <a:gd name="connsiteY10-722" fmla="*/ 1226371 h 3001392"/>
                    <a:gd name="connsiteX11-723" fmla="*/ 3164987 w 3493095"/>
                    <a:gd name="connsiteY11-724" fmla="*/ 365760 h 3001392"/>
                    <a:gd name="connsiteX12-725" fmla="*/ 2562559 w 3493095"/>
                    <a:gd name="connsiteY12-726" fmla="*/ 0 h 3001392"/>
                    <a:gd name="connsiteX13-727" fmla="*/ 1594370 w 3493095"/>
                    <a:gd name="connsiteY13-728" fmla="*/ 102197 h 3001392"/>
                    <a:gd name="connsiteX0-729" fmla="*/ 1594370 w 3493095"/>
                    <a:gd name="connsiteY0-730" fmla="*/ 102197 h 3001392"/>
                    <a:gd name="connsiteX1-731" fmla="*/ 733759 w 3493095"/>
                    <a:gd name="connsiteY1-732" fmla="*/ 467957 h 3001392"/>
                    <a:gd name="connsiteX2-733" fmla="*/ 206634 w 3493095"/>
                    <a:gd name="connsiteY2-734" fmla="*/ 1145689 h 3001392"/>
                    <a:gd name="connsiteX3-735" fmla="*/ 298074 w 3493095"/>
                    <a:gd name="connsiteY3-736" fmla="*/ 1936376 h 3001392"/>
                    <a:gd name="connsiteX4-737" fmla="*/ 792926 w 3493095"/>
                    <a:gd name="connsiteY4-738" fmla="*/ 2630244 h 3001392"/>
                    <a:gd name="connsiteX5-739" fmla="*/ 1449142 w 3493095"/>
                    <a:gd name="connsiteY5-740" fmla="*/ 2899186 h 3001392"/>
                    <a:gd name="connsiteX6-741" fmla="*/ 2175283 w 3493095"/>
                    <a:gd name="connsiteY6-742" fmla="*/ 2904564 h 3001392"/>
                    <a:gd name="connsiteX7-743" fmla="*/ 3245670 w 3493095"/>
                    <a:gd name="connsiteY7-744" fmla="*/ 2775473 h 3001392"/>
                    <a:gd name="connsiteX8-745" fmla="*/ 3267184 w 3493095"/>
                    <a:gd name="connsiteY8-746" fmla="*/ 2205318 h 3001392"/>
                    <a:gd name="connsiteX9-747" fmla="*/ 3493095 w 3493095"/>
                    <a:gd name="connsiteY9-748" fmla="*/ 1715844 h 3001392"/>
                    <a:gd name="connsiteX10-749" fmla="*/ 3294079 w 3493095"/>
                    <a:gd name="connsiteY10-750" fmla="*/ 1226371 h 3001392"/>
                    <a:gd name="connsiteX11-751" fmla="*/ 3164987 w 3493095"/>
                    <a:gd name="connsiteY11-752" fmla="*/ 365760 h 3001392"/>
                    <a:gd name="connsiteX12-753" fmla="*/ 2562559 w 3493095"/>
                    <a:gd name="connsiteY12-754" fmla="*/ 0 h 3001392"/>
                    <a:gd name="connsiteX13-755" fmla="*/ 1594370 w 3493095"/>
                    <a:gd name="connsiteY13-756" fmla="*/ 102197 h 3001392"/>
                    <a:gd name="connsiteX0-757" fmla="*/ 1594370 w 3493095"/>
                    <a:gd name="connsiteY0-758" fmla="*/ 102197 h 3001392"/>
                    <a:gd name="connsiteX1-759" fmla="*/ 733759 w 3493095"/>
                    <a:gd name="connsiteY1-760" fmla="*/ 467957 h 3001392"/>
                    <a:gd name="connsiteX2-761" fmla="*/ 206634 w 3493095"/>
                    <a:gd name="connsiteY2-762" fmla="*/ 1145689 h 3001392"/>
                    <a:gd name="connsiteX3-763" fmla="*/ 298074 w 3493095"/>
                    <a:gd name="connsiteY3-764" fmla="*/ 1936376 h 3001392"/>
                    <a:gd name="connsiteX4-765" fmla="*/ 792926 w 3493095"/>
                    <a:gd name="connsiteY4-766" fmla="*/ 2630244 h 3001392"/>
                    <a:gd name="connsiteX5-767" fmla="*/ 1449142 w 3493095"/>
                    <a:gd name="connsiteY5-768" fmla="*/ 2899186 h 3001392"/>
                    <a:gd name="connsiteX6-769" fmla="*/ 2175283 w 3493095"/>
                    <a:gd name="connsiteY6-770" fmla="*/ 2904564 h 3001392"/>
                    <a:gd name="connsiteX7-771" fmla="*/ 3245670 w 3493095"/>
                    <a:gd name="connsiteY7-772" fmla="*/ 2775473 h 3001392"/>
                    <a:gd name="connsiteX8-773" fmla="*/ 3267184 w 3493095"/>
                    <a:gd name="connsiteY8-774" fmla="*/ 2205318 h 3001392"/>
                    <a:gd name="connsiteX9-775" fmla="*/ 3493095 w 3493095"/>
                    <a:gd name="connsiteY9-776" fmla="*/ 1715844 h 3001392"/>
                    <a:gd name="connsiteX10-777" fmla="*/ 3294079 w 3493095"/>
                    <a:gd name="connsiteY10-778" fmla="*/ 1226371 h 3001392"/>
                    <a:gd name="connsiteX11-779" fmla="*/ 3164987 w 3493095"/>
                    <a:gd name="connsiteY11-780" fmla="*/ 365760 h 3001392"/>
                    <a:gd name="connsiteX12-781" fmla="*/ 2562559 w 3493095"/>
                    <a:gd name="connsiteY12-782" fmla="*/ 0 h 3001392"/>
                    <a:gd name="connsiteX13-783" fmla="*/ 1594370 w 3493095"/>
                    <a:gd name="connsiteY13-784" fmla="*/ 102197 h 3001392"/>
                    <a:gd name="connsiteX0-785" fmla="*/ 1594370 w 3493095"/>
                    <a:gd name="connsiteY0-786" fmla="*/ 102197 h 3001392"/>
                    <a:gd name="connsiteX1-787" fmla="*/ 733759 w 3493095"/>
                    <a:gd name="connsiteY1-788" fmla="*/ 467957 h 3001392"/>
                    <a:gd name="connsiteX2-789" fmla="*/ 206634 w 3493095"/>
                    <a:gd name="connsiteY2-790" fmla="*/ 1145689 h 3001392"/>
                    <a:gd name="connsiteX3-791" fmla="*/ 298074 w 3493095"/>
                    <a:gd name="connsiteY3-792" fmla="*/ 1936376 h 3001392"/>
                    <a:gd name="connsiteX4-793" fmla="*/ 792926 w 3493095"/>
                    <a:gd name="connsiteY4-794" fmla="*/ 2630244 h 3001392"/>
                    <a:gd name="connsiteX5-795" fmla="*/ 1449142 w 3493095"/>
                    <a:gd name="connsiteY5-796" fmla="*/ 2899186 h 3001392"/>
                    <a:gd name="connsiteX6-797" fmla="*/ 2175283 w 3493095"/>
                    <a:gd name="connsiteY6-798" fmla="*/ 2904564 h 3001392"/>
                    <a:gd name="connsiteX7-799" fmla="*/ 3245670 w 3493095"/>
                    <a:gd name="connsiteY7-800" fmla="*/ 2775473 h 3001392"/>
                    <a:gd name="connsiteX8-801" fmla="*/ 3267184 w 3493095"/>
                    <a:gd name="connsiteY8-802" fmla="*/ 2205318 h 3001392"/>
                    <a:gd name="connsiteX9-803" fmla="*/ 3493095 w 3493095"/>
                    <a:gd name="connsiteY9-804" fmla="*/ 1715844 h 3001392"/>
                    <a:gd name="connsiteX10-805" fmla="*/ 3294079 w 3493095"/>
                    <a:gd name="connsiteY10-806" fmla="*/ 1226371 h 3001392"/>
                    <a:gd name="connsiteX11-807" fmla="*/ 3164987 w 3493095"/>
                    <a:gd name="connsiteY11-808" fmla="*/ 365760 h 3001392"/>
                    <a:gd name="connsiteX12-809" fmla="*/ 2562559 w 3493095"/>
                    <a:gd name="connsiteY12-810" fmla="*/ 0 h 3001392"/>
                    <a:gd name="connsiteX13-811" fmla="*/ 1594370 w 3493095"/>
                    <a:gd name="connsiteY13-812" fmla="*/ 102197 h 3001392"/>
                    <a:gd name="connsiteX0-813" fmla="*/ 1594370 w 3493095"/>
                    <a:gd name="connsiteY0-814" fmla="*/ 102197 h 3001392"/>
                    <a:gd name="connsiteX1-815" fmla="*/ 733759 w 3493095"/>
                    <a:gd name="connsiteY1-816" fmla="*/ 467957 h 3001392"/>
                    <a:gd name="connsiteX2-817" fmla="*/ 206634 w 3493095"/>
                    <a:gd name="connsiteY2-818" fmla="*/ 1145689 h 3001392"/>
                    <a:gd name="connsiteX3-819" fmla="*/ 298074 w 3493095"/>
                    <a:gd name="connsiteY3-820" fmla="*/ 1936376 h 3001392"/>
                    <a:gd name="connsiteX4-821" fmla="*/ 792926 w 3493095"/>
                    <a:gd name="connsiteY4-822" fmla="*/ 2630244 h 3001392"/>
                    <a:gd name="connsiteX5-823" fmla="*/ 1449142 w 3493095"/>
                    <a:gd name="connsiteY5-824" fmla="*/ 2899186 h 3001392"/>
                    <a:gd name="connsiteX6-825" fmla="*/ 2175283 w 3493095"/>
                    <a:gd name="connsiteY6-826" fmla="*/ 2904564 h 3001392"/>
                    <a:gd name="connsiteX7-827" fmla="*/ 3245670 w 3493095"/>
                    <a:gd name="connsiteY7-828" fmla="*/ 2775473 h 3001392"/>
                    <a:gd name="connsiteX8-829" fmla="*/ 3267184 w 3493095"/>
                    <a:gd name="connsiteY8-830" fmla="*/ 2205318 h 3001392"/>
                    <a:gd name="connsiteX9-831" fmla="*/ 3493095 w 3493095"/>
                    <a:gd name="connsiteY9-832" fmla="*/ 1715844 h 3001392"/>
                    <a:gd name="connsiteX10-833" fmla="*/ 3294079 w 3493095"/>
                    <a:gd name="connsiteY10-834" fmla="*/ 1226371 h 3001392"/>
                    <a:gd name="connsiteX11-835" fmla="*/ 3164987 w 3493095"/>
                    <a:gd name="connsiteY11-836" fmla="*/ 365760 h 3001392"/>
                    <a:gd name="connsiteX12-837" fmla="*/ 2562559 w 3493095"/>
                    <a:gd name="connsiteY12-838" fmla="*/ 0 h 3001392"/>
                    <a:gd name="connsiteX13-839" fmla="*/ 1594370 w 3493095"/>
                    <a:gd name="connsiteY13-840" fmla="*/ 102197 h 3001392"/>
                    <a:gd name="connsiteX0-841" fmla="*/ 1594370 w 3493095"/>
                    <a:gd name="connsiteY0-842" fmla="*/ 135724 h 3034919"/>
                    <a:gd name="connsiteX1-843" fmla="*/ 733759 w 3493095"/>
                    <a:gd name="connsiteY1-844" fmla="*/ 501484 h 3034919"/>
                    <a:gd name="connsiteX2-845" fmla="*/ 206634 w 3493095"/>
                    <a:gd name="connsiteY2-846" fmla="*/ 1179216 h 3034919"/>
                    <a:gd name="connsiteX3-847" fmla="*/ 298074 w 3493095"/>
                    <a:gd name="connsiteY3-848" fmla="*/ 1969903 h 3034919"/>
                    <a:gd name="connsiteX4-849" fmla="*/ 792926 w 3493095"/>
                    <a:gd name="connsiteY4-850" fmla="*/ 2663771 h 3034919"/>
                    <a:gd name="connsiteX5-851" fmla="*/ 1449142 w 3493095"/>
                    <a:gd name="connsiteY5-852" fmla="*/ 2932713 h 3034919"/>
                    <a:gd name="connsiteX6-853" fmla="*/ 2175283 w 3493095"/>
                    <a:gd name="connsiteY6-854" fmla="*/ 2938091 h 3034919"/>
                    <a:gd name="connsiteX7-855" fmla="*/ 3245670 w 3493095"/>
                    <a:gd name="connsiteY7-856" fmla="*/ 2809000 h 3034919"/>
                    <a:gd name="connsiteX8-857" fmla="*/ 3267184 w 3493095"/>
                    <a:gd name="connsiteY8-858" fmla="*/ 2238845 h 3034919"/>
                    <a:gd name="connsiteX9-859" fmla="*/ 3493095 w 3493095"/>
                    <a:gd name="connsiteY9-860" fmla="*/ 1749371 h 3034919"/>
                    <a:gd name="connsiteX10-861" fmla="*/ 3294079 w 3493095"/>
                    <a:gd name="connsiteY10-862" fmla="*/ 1259898 h 3034919"/>
                    <a:gd name="connsiteX11-863" fmla="*/ 3164987 w 3493095"/>
                    <a:gd name="connsiteY11-864" fmla="*/ 399287 h 3034919"/>
                    <a:gd name="connsiteX12-865" fmla="*/ 2562559 w 3493095"/>
                    <a:gd name="connsiteY12-866" fmla="*/ 33527 h 3034919"/>
                    <a:gd name="connsiteX13-867" fmla="*/ 1594370 w 3493095"/>
                    <a:gd name="connsiteY13-868" fmla="*/ 135724 h 3034919"/>
                    <a:gd name="connsiteX0-869" fmla="*/ 1594370 w 3493095"/>
                    <a:gd name="connsiteY0-870" fmla="*/ 135724 h 3034919"/>
                    <a:gd name="connsiteX1-871" fmla="*/ 733759 w 3493095"/>
                    <a:gd name="connsiteY1-872" fmla="*/ 501484 h 3034919"/>
                    <a:gd name="connsiteX2-873" fmla="*/ 206634 w 3493095"/>
                    <a:gd name="connsiteY2-874" fmla="*/ 1179216 h 3034919"/>
                    <a:gd name="connsiteX3-875" fmla="*/ 298074 w 3493095"/>
                    <a:gd name="connsiteY3-876" fmla="*/ 1969903 h 3034919"/>
                    <a:gd name="connsiteX4-877" fmla="*/ 792926 w 3493095"/>
                    <a:gd name="connsiteY4-878" fmla="*/ 2663771 h 3034919"/>
                    <a:gd name="connsiteX5-879" fmla="*/ 1449142 w 3493095"/>
                    <a:gd name="connsiteY5-880" fmla="*/ 2932713 h 3034919"/>
                    <a:gd name="connsiteX6-881" fmla="*/ 2175283 w 3493095"/>
                    <a:gd name="connsiteY6-882" fmla="*/ 2938091 h 3034919"/>
                    <a:gd name="connsiteX7-883" fmla="*/ 3245670 w 3493095"/>
                    <a:gd name="connsiteY7-884" fmla="*/ 2809000 h 3034919"/>
                    <a:gd name="connsiteX8-885" fmla="*/ 3267184 w 3493095"/>
                    <a:gd name="connsiteY8-886" fmla="*/ 2238845 h 3034919"/>
                    <a:gd name="connsiteX9-887" fmla="*/ 3493095 w 3493095"/>
                    <a:gd name="connsiteY9-888" fmla="*/ 1749371 h 3034919"/>
                    <a:gd name="connsiteX10-889" fmla="*/ 3294079 w 3493095"/>
                    <a:gd name="connsiteY10-890" fmla="*/ 1259898 h 3034919"/>
                    <a:gd name="connsiteX11-891" fmla="*/ 3164987 w 3493095"/>
                    <a:gd name="connsiteY11-892" fmla="*/ 399287 h 3034919"/>
                    <a:gd name="connsiteX12-893" fmla="*/ 2562559 w 3493095"/>
                    <a:gd name="connsiteY12-894" fmla="*/ 33527 h 3034919"/>
                    <a:gd name="connsiteX13-895" fmla="*/ 1594370 w 3493095"/>
                    <a:gd name="connsiteY13-896" fmla="*/ 135724 h 3034919"/>
                    <a:gd name="connsiteX0-897" fmla="*/ 1594370 w 3493095"/>
                    <a:gd name="connsiteY0-898" fmla="*/ 135724 h 3034919"/>
                    <a:gd name="connsiteX1-899" fmla="*/ 733759 w 3493095"/>
                    <a:gd name="connsiteY1-900" fmla="*/ 501484 h 3034919"/>
                    <a:gd name="connsiteX2-901" fmla="*/ 206634 w 3493095"/>
                    <a:gd name="connsiteY2-902" fmla="*/ 1179216 h 3034919"/>
                    <a:gd name="connsiteX3-903" fmla="*/ 298074 w 3493095"/>
                    <a:gd name="connsiteY3-904" fmla="*/ 1969903 h 3034919"/>
                    <a:gd name="connsiteX4-905" fmla="*/ 792926 w 3493095"/>
                    <a:gd name="connsiteY4-906" fmla="*/ 2663771 h 3034919"/>
                    <a:gd name="connsiteX5-907" fmla="*/ 1449142 w 3493095"/>
                    <a:gd name="connsiteY5-908" fmla="*/ 2932713 h 3034919"/>
                    <a:gd name="connsiteX6-909" fmla="*/ 2175283 w 3493095"/>
                    <a:gd name="connsiteY6-910" fmla="*/ 2938091 h 3034919"/>
                    <a:gd name="connsiteX7-911" fmla="*/ 3245670 w 3493095"/>
                    <a:gd name="connsiteY7-912" fmla="*/ 2809000 h 3034919"/>
                    <a:gd name="connsiteX8-913" fmla="*/ 3267184 w 3493095"/>
                    <a:gd name="connsiteY8-914" fmla="*/ 2238845 h 3034919"/>
                    <a:gd name="connsiteX9-915" fmla="*/ 3493095 w 3493095"/>
                    <a:gd name="connsiteY9-916" fmla="*/ 1749371 h 3034919"/>
                    <a:gd name="connsiteX10-917" fmla="*/ 3294079 w 3493095"/>
                    <a:gd name="connsiteY10-918" fmla="*/ 1259898 h 3034919"/>
                    <a:gd name="connsiteX11-919" fmla="*/ 3164987 w 3493095"/>
                    <a:gd name="connsiteY11-920" fmla="*/ 399287 h 3034919"/>
                    <a:gd name="connsiteX12-921" fmla="*/ 2562559 w 3493095"/>
                    <a:gd name="connsiteY12-922" fmla="*/ 33527 h 3034919"/>
                    <a:gd name="connsiteX13-923" fmla="*/ 1594370 w 3493095"/>
                    <a:gd name="connsiteY13-924" fmla="*/ 135724 h 3034919"/>
                    <a:gd name="connsiteX0-925" fmla="*/ 1594370 w 3493095"/>
                    <a:gd name="connsiteY0-926" fmla="*/ 135724 h 3034919"/>
                    <a:gd name="connsiteX1-927" fmla="*/ 733759 w 3493095"/>
                    <a:gd name="connsiteY1-928" fmla="*/ 501484 h 3034919"/>
                    <a:gd name="connsiteX2-929" fmla="*/ 206634 w 3493095"/>
                    <a:gd name="connsiteY2-930" fmla="*/ 1179216 h 3034919"/>
                    <a:gd name="connsiteX3-931" fmla="*/ 298074 w 3493095"/>
                    <a:gd name="connsiteY3-932" fmla="*/ 1969903 h 3034919"/>
                    <a:gd name="connsiteX4-933" fmla="*/ 792926 w 3493095"/>
                    <a:gd name="connsiteY4-934" fmla="*/ 2663771 h 3034919"/>
                    <a:gd name="connsiteX5-935" fmla="*/ 1449142 w 3493095"/>
                    <a:gd name="connsiteY5-936" fmla="*/ 2932713 h 3034919"/>
                    <a:gd name="connsiteX6-937" fmla="*/ 2175283 w 3493095"/>
                    <a:gd name="connsiteY6-938" fmla="*/ 2938091 h 3034919"/>
                    <a:gd name="connsiteX7-939" fmla="*/ 3245670 w 3493095"/>
                    <a:gd name="connsiteY7-940" fmla="*/ 2809000 h 3034919"/>
                    <a:gd name="connsiteX8-941" fmla="*/ 3267184 w 3493095"/>
                    <a:gd name="connsiteY8-942" fmla="*/ 2238845 h 3034919"/>
                    <a:gd name="connsiteX9-943" fmla="*/ 3493095 w 3493095"/>
                    <a:gd name="connsiteY9-944" fmla="*/ 1749371 h 3034919"/>
                    <a:gd name="connsiteX10-945" fmla="*/ 3294079 w 3493095"/>
                    <a:gd name="connsiteY10-946" fmla="*/ 1259898 h 3034919"/>
                    <a:gd name="connsiteX11-947" fmla="*/ 3164987 w 3493095"/>
                    <a:gd name="connsiteY11-948" fmla="*/ 399287 h 3034919"/>
                    <a:gd name="connsiteX12-949" fmla="*/ 2562559 w 3493095"/>
                    <a:gd name="connsiteY12-950" fmla="*/ 33527 h 3034919"/>
                    <a:gd name="connsiteX13-951" fmla="*/ 1594370 w 3493095"/>
                    <a:gd name="connsiteY13-952" fmla="*/ 135724 h 3034919"/>
                    <a:gd name="connsiteX0-953" fmla="*/ 1594370 w 3498177"/>
                    <a:gd name="connsiteY0-954" fmla="*/ 135724 h 3034919"/>
                    <a:gd name="connsiteX1-955" fmla="*/ 733759 w 3498177"/>
                    <a:gd name="connsiteY1-956" fmla="*/ 501484 h 3034919"/>
                    <a:gd name="connsiteX2-957" fmla="*/ 206634 w 3498177"/>
                    <a:gd name="connsiteY2-958" fmla="*/ 1179216 h 3034919"/>
                    <a:gd name="connsiteX3-959" fmla="*/ 298074 w 3498177"/>
                    <a:gd name="connsiteY3-960" fmla="*/ 1969903 h 3034919"/>
                    <a:gd name="connsiteX4-961" fmla="*/ 792926 w 3498177"/>
                    <a:gd name="connsiteY4-962" fmla="*/ 2663771 h 3034919"/>
                    <a:gd name="connsiteX5-963" fmla="*/ 1449142 w 3498177"/>
                    <a:gd name="connsiteY5-964" fmla="*/ 2932713 h 3034919"/>
                    <a:gd name="connsiteX6-965" fmla="*/ 2175283 w 3498177"/>
                    <a:gd name="connsiteY6-966" fmla="*/ 2938091 h 3034919"/>
                    <a:gd name="connsiteX7-967" fmla="*/ 3245670 w 3498177"/>
                    <a:gd name="connsiteY7-968" fmla="*/ 2809000 h 3034919"/>
                    <a:gd name="connsiteX8-969" fmla="*/ 3267184 w 3498177"/>
                    <a:gd name="connsiteY8-970" fmla="*/ 2238845 h 3034919"/>
                    <a:gd name="connsiteX9-971" fmla="*/ 3493095 w 3498177"/>
                    <a:gd name="connsiteY9-972" fmla="*/ 1749371 h 3034919"/>
                    <a:gd name="connsiteX10-973" fmla="*/ 3294079 w 3498177"/>
                    <a:gd name="connsiteY10-974" fmla="*/ 1259898 h 3034919"/>
                    <a:gd name="connsiteX11-975" fmla="*/ 3164987 w 3498177"/>
                    <a:gd name="connsiteY11-976" fmla="*/ 399287 h 3034919"/>
                    <a:gd name="connsiteX12-977" fmla="*/ 2562559 w 3498177"/>
                    <a:gd name="connsiteY12-978" fmla="*/ 33527 h 3034919"/>
                    <a:gd name="connsiteX13-979" fmla="*/ 1594370 w 3498177"/>
                    <a:gd name="connsiteY13-980" fmla="*/ 135724 h 3034919"/>
                    <a:gd name="connsiteX0-981" fmla="*/ 1594370 w 3505579"/>
                    <a:gd name="connsiteY0-982" fmla="*/ 135724 h 3034919"/>
                    <a:gd name="connsiteX1-983" fmla="*/ 733759 w 3505579"/>
                    <a:gd name="connsiteY1-984" fmla="*/ 501484 h 3034919"/>
                    <a:gd name="connsiteX2-985" fmla="*/ 206634 w 3505579"/>
                    <a:gd name="connsiteY2-986" fmla="*/ 1179216 h 3034919"/>
                    <a:gd name="connsiteX3-987" fmla="*/ 298074 w 3505579"/>
                    <a:gd name="connsiteY3-988" fmla="*/ 1969903 h 3034919"/>
                    <a:gd name="connsiteX4-989" fmla="*/ 792926 w 3505579"/>
                    <a:gd name="connsiteY4-990" fmla="*/ 2663771 h 3034919"/>
                    <a:gd name="connsiteX5-991" fmla="*/ 1449142 w 3505579"/>
                    <a:gd name="connsiteY5-992" fmla="*/ 2932713 h 3034919"/>
                    <a:gd name="connsiteX6-993" fmla="*/ 2175283 w 3505579"/>
                    <a:gd name="connsiteY6-994" fmla="*/ 2938091 h 3034919"/>
                    <a:gd name="connsiteX7-995" fmla="*/ 3245670 w 3505579"/>
                    <a:gd name="connsiteY7-996" fmla="*/ 2809000 h 3034919"/>
                    <a:gd name="connsiteX8-997" fmla="*/ 3267184 w 3505579"/>
                    <a:gd name="connsiteY8-998" fmla="*/ 2238845 h 3034919"/>
                    <a:gd name="connsiteX9-999" fmla="*/ 3493095 w 3505579"/>
                    <a:gd name="connsiteY9-1000" fmla="*/ 1749371 h 3034919"/>
                    <a:gd name="connsiteX10-1001" fmla="*/ 3294079 w 3505579"/>
                    <a:gd name="connsiteY10-1002" fmla="*/ 1259898 h 3034919"/>
                    <a:gd name="connsiteX11-1003" fmla="*/ 3164987 w 3505579"/>
                    <a:gd name="connsiteY11-1004" fmla="*/ 399287 h 3034919"/>
                    <a:gd name="connsiteX12-1005" fmla="*/ 2562559 w 3505579"/>
                    <a:gd name="connsiteY12-1006" fmla="*/ 33527 h 3034919"/>
                    <a:gd name="connsiteX13-1007" fmla="*/ 1594370 w 3505579"/>
                    <a:gd name="connsiteY13-1008" fmla="*/ 135724 h 3034919"/>
                    <a:gd name="connsiteX0-1009" fmla="*/ 1594370 w 3505579"/>
                    <a:gd name="connsiteY0-1010" fmla="*/ 135724 h 3034919"/>
                    <a:gd name="connsiteX1-1011" fmla="*/ 733759 w 3505579"/>
                    <a:gd name="connsiteY1-1012" fmla="*/ 501484 h 3034919"/>
                    <a:gd name="connsiteX2-1013" fmla="*/ 206634 w 3505579"/>
                    <a:gd name="connsiteY2-1014" fmla="*/ 1179216 h 3034919"/>
                    <a:gd name="connsiteX3-1015" fmla="*/ 298074 w 3505579"/>
                    <a:gd name="connsiteY3-1016" fmla="*/ 1969903 h 3034919"/>
                    <a:gd name="connsiteX4-1017" fmla="*/ 792926 w 3505579"/>
                    <a:gd name="connsiteY4-1018" fmla="*/ 2663771 h 3034919"/>
                    <a:gd name="connsiteX5-1019" fmla="*/ 1449142 w 3505579"/>
                    <a:gd name="connsiteY5-1020" fmla="*/ 2932713 h 3034919"/>
                    <a:gd name="connsiteX6-1021" fmla="*/ 2175283 w 3505579"/>
                    <a:gd name="connsiteY6-1022" fmla="*/ 2938091 h 3034919"/>
                    <a:gd name="connsiteX7-1023" fmla="*/ 3245670 w 3505579"/>
                    <a:gd name="connsiteY7-1024" fmla="*/ 2809000 h 3034919"/>
                    <a:gd name="connsiteX8-1025" fmla="*/ 3267184 w 3505579"/>
                    <a:gd name="connsiteY8-1026" fmla="*/ 2238845 h 3034919"/>
                    <a:gd name="connsiteX9-1027" fmla="*/ 3493095 w 3505579"/>
                    <a:gd name="connsiteY9-1028" fmla="*/ 1749371 h 3034919"/>
                    <a:gd name="connsiteX10-1029" fmla="*/ 3294079 w 3505579"/>
                    <a:gd name="connsiteY10-1030" fmla="*/ 1259898 h 3034919"/>
                    <a:gd name="connsiteX11-1031" fmla="*/ 3164987 w 3505579"/>
                    <a:gd name="connsiteY11-1032" fmla="*/ 399287 h 3034919"/>
                    <a:gd name="connsiteX12-1033" fmla="*/ 2562559 w 3505579"/>
                    <a:gd name="connsiteY12-1034" fmla="*/ 33527 h 3034919"/>
                    <a:gd name="connsiteX13-1035" fmla="*/ 1594370 w 3505579"/>
                    <a:gd name="connsiteY13-1036" fmla="*/ 135724 h 3034919"/>
                    <a:gd name="connsiteX0-1037" fmla="*/ 1594370 w 3505579"/>
                    <a:gd name="connsiteY0-1038" fmla="*/ 135724 h 3034919"/>
                    <a:gd name="connsiteX1-1039" fmla="*/ 733759 w 3505579"/>
                    <a:gd name="connsiteY1-1040" fmla="*/ 501484 h 3034919"/>
                    <a:gd name="connsiteX2-1041" fmla="*/ 206634 w 3505579"/>
                    <a:gd name="connsiteY2-1042" fmla="*/ 1179216 h 3034919"/>
                    <a:gd name="connsiteX3-1043" fmla="*/ 298074 w 3505579"/>
                    <a:gd name="connsiteY3-1044" fmla="*/ 1969903 h 3034919"/>
                    <a:gd name="connsiteX4-1045" fmla="*/ 792926 w 3505579"/>
                    <a:gd name="connsiteY4-1046" fmla="*/ 2663771 h 3034919"/>
                    <a:gd name="connsiteX5-1047" fmla="*/ 1449142 w 3505579"/>
                    <a:gd name="connsiteY5-1048" fmla="*/ 2932713 h 3034919"/>
                    <a:gd name="connsiteX6-1049" fmla="*/ 2175283 w 3505579"/>
                    <a:gd name="connsiteY6-1050" fmla="*/ 2938091 h 3034919"/>
                    <a:gd name="connsiteX7-1051" fmla="*/ 3245670 w 3505579"/>
                    <a:gd name="connsiteY7-1052" fmla="*/ 2809000 h 3034919"/>
                    <a:gd name="connsiteX8-1053" fmla="*/ 3267184 w 3505579"/>
                    <a:gd name="connsiteY8-1054" fmla="*/ 2238845 h 3034919"/>
                    <a:gd name="connsiteX9-1055" fmla="*/ 3493095 w 3505579"/>
                    <a:gd name="connsiteY9-1056" fmla="*/ 1749371 h 3034919"/>
                    <a:gd name="connsiteX10-1057" fmla="*/ 3294079 w 3505579"/>
                    <a:gd name="connsiteY10-1058" fmla="*/ 1259898 h 3034919"/>
                    <a:gd name="connsiteX11-1059" fmla="*/ 3164987 w 3505579"/>
                    <a:gd name="connsiteY11-1060" fmla="*/ 399287 h 3034919"/>
                    <a:gd name="connsiteX12-1061" fmla="*/ 2562559 w 3505579"/>
                    <a:gd name="connsiteY12-1062" fmla="*/ 33527 h 3034919"/>
                    <a:gd name="connsiteX13-1063" fmla="*/ 1594370 w 3505579"/>
                    <a:gd name="connsiteY13-1064" fmla="*/ 135724 h 3034919"/>
                    <a:gd name="connsiteX0-1065" fmla="*/ 1594370 w 3549654"/>
                    <a:gd name="connsiteY0-1066" fmla="*/ 135724 h 3034919"/>
                    <a:gd name="connsiteX1-1067" fmla="*/ 733759 w 3549654"/>
                    <a:gd name="connsiteY1-1068" fmla="*/ 501484 h 3034919"/>
                    <a:gd name="connsiteX2-1069" fmla="*/ 206634 w 3549654"/>
                    <a:gd name="connsiteY2-1070" fmla="*/ 1179216 h 3034919"/>
                    <a:gd name="connsiteX3-1071" fmla="*/ 298074 w 3549654"/>
                    <a:gd name="connsiteY3-1072" fmla="*/ 1969903 h 3034919"/>
                    <a:gd name="connsiteX4-1073" fmla="*/ 792926 w 3549654"/>
                    <a:gd name="connsiteY4-1074" fmla="*/ 2663771 h 3034919"/>
                    <a:gd name="connsiteX5-1075" fmla="*/ 1449142 w 3549654"/>
                    <a:gd name="connsiteY5-1076" fmla="*/ 2932713 h 3034919"/>
                    <a:gd name="connsiteX6-1077" fmla="*/ 2175283 w 3549654"/>
                    <a:gd name="connsiteY6-1078" fmla="*/ 2938091 h 3034919"/>
                    <a:gd name="connsiteX7-1079" fmla="*/ 3245670 w 3549654"/>
                    <a:gd name="connsiteY7-1080" fmla="*/ 2809000 h 3034919"/>
                    <a:gd name="connsiteX8-1081" fmla="*/ 3267184 w 3549654"/>
                    <a:gd name="connsiteY8-1082" fmla="*/ 2238845 h 3034919"/>
                    <a:gd name="connsiteX9-1083" fmla="*/ 3541505 w 3549654"/>
                    <a:gd name="connsiteY9-1084" fmla="*/ 1738614 h 3034919"/>
                    <a:gd name="connsiteX10-1085" fmla="*/ 3294079 w 3549654"/>
                    <a:gd name="connsiteY10-1086" fmla="*/ 1259898 h 3034919"/>
                    <a:gd name="connsiteX11-1087" fmla="*/ 3164987 w 3549654"/>
                    <a:gd name="connsiteY11-1088" fmla="*/ 399287 h 3034919"/>
                    <a:gd name="connsiteX12-1089" fmla="*/ 2562559 w 3549654"/>
                    <a:gd name="connsiteY12-1090" fmla="*/ 33527 h 3034919"/>
                    <a:gd name="connsiteX13-1091" fmla="*/ 1594370 w 3549654"/>
                    <a:gd name="connsiteY13-1092" fmla="*/ 135724 h 3034919"/>
                    <a:gd name="connsiteX0-1093" fmla="*/ 1594370 w 3547136"/>
                    <a:gd name="connsiteY0-1094" fmla="*/ 135724 h 3034919"/>
                    <a:gd name="connsiteX1-1095" fmla="*/ 733759 w 3547136"/>
                    <a:gd name="connsiteY1-1096" fmla="*/ 501484 h 3034919"/>
                    <a:gd name="connsiteX2-1097" fmla="*/ 206634 w 3547136"/>
                    <a:gd name="connsiteY2-1098" fmla="*/ 1179216 h 3034919"/>
                    <a:gd name="connsiteX3-1099" fmla="*/ 298074 w 3547136"/>
                    <a:gd name="connsiteY3-1100" fmla="*/ 1969903 h 3034919"/>
                    <a:gd name="connsiteX4-1101" fmla="*/ 792926 w 3547136"/>
                    <a:gd name="connsiteY4-1102" fmla="*/ 2663771 h 3034919"/>
                    <a:gd name="connsiteX5-1103" fmla="*/ 1449142 w 3547136"/>
                    <a:gd name="connsiteY5-1104" fmla="*/ 2932713 h 3034919"/>
                    <a:gd name="connsiteX6-1105" fmla="*/ 2175283 w 3547136"/>
                    <a:gd name="connsiteY6-1106" fmla="*/ 2938091 h 3034919"/>
                    <a:gd name="connsiteX7-1107" fmla="*/ 3245670 w 3547136"/>
                    <a:gd name="connsiteY7-1108" fmla="*/ 2809000 h 3034919"/>
                    <a:gd name="connsiteX8-1109" fmla="*/ 3267184 w 3547136"/>
                    <a:gd name="connsiteY8-1110" fmla="*/ 2238845 h 3034919"/>
                    <a:gd name="connsiteX9-1111" fmla="*/ 3541505 w 3547136"/>
                    <a:gd name="connsiteY9-1112" fmla="*/ 1738614 h 3034919"/>
                    <a:gd name="connsiteX10-1113" fmla="*/ 3294079 w 3547136"/>
                    <a:gd name="connsiteY10-1114" fmla="*/ 1259898 h 3034919"/>
                    <a:gd name="connsiteX11-1115" fmla="*/ 3164987 w 3547136"/>
                    <a:gd name="connsiteY11-1116" fmla="*/ 399287 h 3034919"/>
                    <a:gd name="connsiteX12-1117" fmla="*/ 2562559 w 3547136"/>
                    <a:gd name="connsiteY12-1118" fmla="*/ 33527 h 3034919"/>
                    <a:gd name="connsiteX13-1119" fmla="*/ 1594370 w 3547136"/>
                    <a:gd name="connsiteY13-1120" fmla="*/ 135724 h 3034919"/>
                    <a:gd name="connsiteX0-1121" fmla="*/ 1594370 w 3547136"/>
                    <a:gd name="connsiteY0-1122" fmla="*/ 135724 h 3034919"/>
                    <a:gd name="connsiteX1-1123" fmla="*/ 733759 w 3547136"/>
                    <a:gd name="connsiteY1-1124" fmla="*/ 501484 h 3034919"/>
                    <a:gd name="connsiteX2-1125" fmla="*/ 206634 w 3547136"/>
                    <a:gd name="connsiteY2-1126" fmla="*/ 1179216 h 3034919"/>
                    <a:gd name="connsiteX3-1127" fmla="*/ 298074 w 3547136"/>
                    <a:gd name="connsiteY3-1128" fmla="*/ 1969903 h 3034919"/>
                    <a:gd name="connsiteX4-1129" fmla="*/ 792926 w 3547136"/>
                    <a:gd name="connsiteY4-1130" fmla="*/ 2663771 h 3034919"/>
                    <a:gd name="connsiteX5-1131" fmla="*/ 1449142 w 3547136"/>
                    <a:gd name="connsiteY5-1132" fmla="*/ 2932713 h 3034919"/>
                    <a:gd name="connsiteX6-1133" fmla="*/ 2175283 w 3547136"/>
                    <a:gd name="connsiteY6-1134" fmla="*/ 2938091 h 3034919"/>
                    <a:gd name="connsiteX7-1135" fmla="*/ 3245670 w 3547136"/>
                    <a:gd name="connsiteY7-1136" fmla="*/ 2809000 h 3034919"/>
                    <a:gd name="connsiteX8-1137" fmla="*/ 3267184 w 3547136"/>
                    <a:gd name="connsiteY8-1138" fmla="*/ 2238845 h 3034919"/>
                    <a:gd name="connsiteX9-1139" fmla="*/ 3541505 w 3547136"/>
                    <a:gd name="connsiteY9-1140" fmla="*/ 1738614 h 3034919"/>
                    <a:gd name="connsiteX10-1141" fmla="*/ 3294079 w 3547136"/>
                    <a:gd name="connsiteY10-1142" fmla="*/ 1259898 h 3034919"/>
                    <a:gd name="connsiteX11-1143" fmla="*/ 3164987 w 3547136"/>
                    <a:gd name="connsiteY11-1144" fmla="*/ 399287 h 3034919"/>
                    <a:gd name="connsiteX12-1145" fmla="*/ 2562559 w 3547136"/>
                    <a:gd name="connsiteY12-1146" fmla="*/ 33527 h 3034919"/>
                    <a:gd name="connsiteX13-1147" fmla="*/ 1594370 w 3547136"/>
                    <a:gd name="connsiteY13-1148" fmla="*/ 135724 h 3034919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  <a:cxn ang="0">
                      <a:pos x="connsiteX5-11" y="connsiteY5-12"/>
                    </a:cxn>
                    <a:cxn ang="0">
                      <a:pos x="connsiteX6-13" y="connsiteY6-14"/>
                    </a:cxn>
                    <a:cxn ang="0">
                      <a:pos x="connsiteX7-15" y="connsiteY7-16"/>
                    </a:cxn>
                    <a:cxn ang="0">
                      <a:pos x="connsiteX8-17" y="connsiteY8-18"/>
                    </a:cxn>
                    <a:cxn ang="0">
                      <a:pos x="connsiteX9-19" y="connsiteY9-20"/>
                    </a:cxn>
                    <a:cxn ang="0">
                      <a:pos x="connsiteX10-21" y="connsiteY10-22"/>
                    </a:cxn>
                    <a:cxn ang="0">
                      <a:pos x="connsiteX11-23" y="connsiteY11-24"/>
                    </a:cxn>
                    <a:cxn ang="0">
                      <a:pos x="connsiteX12-25" y="connsiteY12-26"/>
                    </a:cxn>
                    <a:cxn ang="0">
                      <a:pos x="connsiteX13-27" y="connsiteY13-28"/>
                    </a:cxn>
                  </a:cxnLst>
                  <a:rect l="l" t="t" r="r" b="b"/>
                  <a:pathLst>
                    <a:path w="3547136" h="3034919">
                      <a:moveTo>
                        <a:pt x="1594370" y="135724"/>
                      </a:moveTo>
                      <a:cubicBezTo>
                        <a:pt x="1043938" y="4840"/>
                        <a:pt x="832370" y="261230"/>
                        <a:pt x="733759" y="501484"/>
                      </a:cubicBezTo>
                      <a:cubicBezTo>
                        <a:pt x="611839" y="872624"/>
                        <a:pt x="409236" y="953305"/>
                        <a:pt x="206634" y="1179216"/>
                      </a:cubicBezTo>
                      <a:cubicBezTo>
                        <a:pt x="-160919" y="1523460"/>
                        <a:pt x="20168" y="1792402"/>
                        <a:pt x="298074" y="1969903"/>
                      </a:cubicBezTo>
                      <a:cubicBezTo>
                        <a:pt x="791133" y="2190435"/>
                        <a:pt x="762446" y="2362557"/>
                        <a:pt x="792926" y="2663771"/>
                      </a:cubicBezTo>
                      <a:cubicBezTo>
                        <a:pt x="868230" y="3038495"/>
                        <a:pt x="1147928" y="3004430"/>
                        <a:pt x="1449142" y="2932713"/>
                      </a:cubicBezTo>
                      <a:cubicBezTo>
                        <a:pt x="1879448" y="2762383"/>
                        <a:pt x="2003160" y="2909404"/>
                        <a:pt x="2175283" y="2938091"/>
                      </a:cubicBezTo>
                      <a:cubicBezTo>
                        <a:pt x="3035895" y="3147866"/>
                        <a:pt x="3164988" y="2975743"/>
                        <a:pt x="3245670" y="2809000"/>
                      </a:cubicBezTo>
                      <a:cubicBezTo>
                        <a:pt x="3319180" y="2575917"/>
                        <a:pt x="3258220" y="2418139"/>
                        <a:pt x="3267184" y="2238845"/>
                      </a:cubicBezTo>
                      <a:cubicBezTo>
                        <a:pt x="3320973" y="2043415"/>
                        <a:pt x="3482338" y="1934045"/>
                        <a:pt x="3541505" y="1738614"/>
                      </a:cubicBezTo>
                      <a:cubicBezTo>
                        <a:pt x="3577364" y="1500152"/>
                        <a:pt x="3435721" y="1385403"/>
                        <a:pt x="3294079" y="1259898"/>
                      </a:cubicBezTo>
                      <a:cubicBezTo>
                        <a:pt x="3089683" y="1032195"/>
                        <a:pt x="3208018" y="686157"/>
                        <a:pt x="3164987" y="399287"/>
                      </a:cubicBezTo>
                      <a:cubicBezTo>
                        <a:pt x="3028723" y="-99150"/>
                        <a:pt x="2693443" y="-5918"/>
                        <a:pt x="2562559" y="33527"/>
                      </a:cubicBezTo>
                      <a:cubicBezTo>
                        <a:pt x="2046191" y="271989"/>
                        <a:pt x="1857933" y="203856"/>
                        <a:pt x="1594370" y="135724"/>
                      </a:cubicBezTo>
                      <a:close/>
                    </a:path>
                  </a:pathLst>
                </a:custGeom>
                <a:noFill/>
                <a:ln w="12700">
                  <a:solidFill>
                    <a:srgbClr val="1E5AA4"/>
                  </a:solidFill>
                  <a:prstDash val="lgDash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SimSun" panose="02010600030101010101" pitchFamily="2" charset="-122"/>
                    <a:cs typeface="+mn-cs"/>
                  </a:endParaRPr>
                </a:p>
              </p:txBody>
            </p:sp>
          </p:grpSp>
          <p:pic>
            <p:nvPicPr>
              <p:cNvPr id="38" name="图片 2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308611" y="1497546"/>
                <a:ext cx="985693" cy="1513743"/>
              </a:xfrm>
              <a:prstGeom prst="rect">
                <a:avLst/>
              </a:prstGeom>
            </p:spPr>
          </p:pic>
        </p:grpSp>
      </p:grpSp>
      <p:pic>
        <p:nvPicPr>
          <p:cNvPr id="43" name="Tieng-vo-tay-tra-loi-dung-www_tiengdong_com">
            <a:hlinkClick r:id="" action="ppaction://media"/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512630" y="756416"/>
            <a:ext cx="609600" cy="609600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5288042" y="2518352"/>
            <a:ext cx="2408157" cy="1552728"/>
            <a:chOff x="8021253" y="3198267"/>
            <a:chExt cx="2628226" cy="1552728"/>
          </a:xfrm>
        </p:grpSpPr>
        <p:pic>
          <p:nvPicPr>
            <p:cNvPr id="24" name="Picture 2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backgroundRemoval t="60402" b="78487" l="5851" r="57979">
                          <a14:foregroundMark x1="8333" y1="69858" x2="8333" y2="69858"/>
                          <a14:foregroundMark x1="6915" y1="76005" x2="6915" y2="76005"/>
                          <a14:foregroundMark x1="6028" y1="67612" x2="6028" y2="67612"/>
                          <a14:foregroundMark x1="55674" y1="69385" x2="55674" y2="69385"/>
                          <a14:foregroundMark x1="57979" y1="72459" x2="57979" y2="724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3" t="58234" r="38532" b="19125"/>
            <a:stretch>
              <a:fillRect/>
            </a:stretch>
          </p:blipFill>
          <p:spPr bwMode="auto">
            <a:xfrm>
              <a:off x="8021253" y="3198267"/>
              <a:ext cx="2628226" cy="1552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TextBox 24"/>
            <p:cNvSpPr txBox="1"/>
            <p:nvPr/>
          </p:nvSpPr>
          <p:spPr>
            <a:xfrm>
              <a:off x="8345349" y="3779520"/>
              <a:ext cx="222355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keo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dán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8376461" y="2612610"/>
            <a:ext cx="2408157" cy="1552728"/>
            <a:chOff x="8021253" y="3198267"/>
            <a:chExt cx="2628226" cy="1552728"/>
          </a:xfrm>
        </p:grpSpPr>
        <p:pic>
          <p:nvPicPr>
            <p:cNvPr id="28" name="Picture 2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backgroundRemoval t="60402" b="78487" l="5851" r="57979">
                          <a14:foregroundMark x1="8333" y1="69858" x2="8333" y2="69858"/>
                          <a14:foregroundMark x1="6915" y1="76005" x2="6915" y2="76005"/>
                          <a14:foregroundMark x1="6028" y1="67612" x2="6028" y2="67612"/>
                          <a14:foregroundMark x1="55674" y1="69385" x2="55674" y2="69385"/>
                          <a14:foregroundMark x1="57979" y1="72459" x2="57979" y2="724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3" t="58234" r="38532" b="19125"/>
            <a:stretch>
              <a:fillRect/>
            </a:stretch>
          </p:blipFill>
          <p:spPr bwMode="auto">
            <a:xfrm>
              <a:off x="8021253" y="3198267"/>
              <a:ext cx="2628226" cy="1552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TextBox 28"/>
            <p:cNvSpPr txBox="1"/>
            <p:nvPr/>
          </p:nvSpPr>
          <p:spPr>
            <a:xfrm>
              <a:off x="8345350" y="3779520"/>
              <a:ext cx="222355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kén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tằm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780148" y="848412"/>
            <a:ext cx="4911365" cy="838986"/>
          </a:xfrm>
          <a:prstGeom prst="roundRect">
            <a:avLst/>
          </a:prstGeom>
          <a:solidFill>
            <a:srgbClr val="396B67"/>
          </a:solidFill>
          <a:ln>
            <a:solidFill>
              <a:srgbClr val="396B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" name="Google Shape;5317;p41"/>
          <p:cNvSpPr txBox="1"/>
          <p:nvPr/>
        </p:nvSpPr>
        <p:spPr>
          <a:xfrm>
            <a:off x="2955135" y="526410"/>
            <a:ext cx="6281730" cy="641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486D"/>
              </a:buClr>
              <a:buSzPts val="2800"/>
              <a:buFont typeface="Gloria Hallelujah"/>
              <a:buNone/>
              <a:defRPr/>
            </a:pPr>
            <a:r>
              <a:rPr kumimoji="0" lang="en-US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Vận</a:t>
            </a: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dụng</a:t>
            </a:r>
            <a:endParaRPr kumimoji="0" lang="en-US" sz="7200" b="1" i="0" u="none" strike="noStrike" kern="0" cap="none" spc="0" normalizeH="0" baseline="0" noProof="0" dirty="0">
              <a:ln>
                <a:noFill/>
              </a:ln>
              <a:solidFill>
                <a:srgbClr val="A7FF4A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Gloria Hallelujah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56338" y="2009400"/>
            <a:ext cx="9873637" cy="1328023"/>
          </a:xfrm>
          <a:prstGeom prst="roundRect">
            <a:avLst/>
          </a:prstGeom>
          <a:solidFill>
            <a:srgbClr val="76D9CA">
              <a:lumMod val="20000"/>
              <a:lumOff val="8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Nghĩ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đến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những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hoạt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động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mà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em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thích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trong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kì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nghỉ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hè</a:t>
            </a:r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(</a:t>
            </a:r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về</a:t>
            </a:r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quê</a:t>
            </a:r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đi</a:t>
            </a:r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du </a:t>
            </a:r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lịch</a:t>
            </a:r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tập</a:t>
            </a:r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thể</a:t>
            </a:r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thao…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58940" y="3844406"/>
            <a:ext cx="9894860" cy="1328023"/>
          </a:xfrm>
          <a:prstGeom prst="roundRect">
            <a:avLst/>
          </a:prstGeom>
          <a:solidFill>
            <a:srgbClr val="FC8E60">
              <a:lumMod val="20000"/>
              <a:lumOff val="8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Trao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đổi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với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người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thân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để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cùng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lên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kế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hoạch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cho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hè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năm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sau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11961" flipH="1">
            <a:off x="3357818" y="1938995"/>
            <a:ext cx="6263047" cy="4102245"/>
          </a:xfrm>
          <a:prstGeom prst="rect">
            <a:avLst/>
          </a:prstGeom>
        </p:spPr>
      </p:pic>
      <p:pic>
        <p:nvPicPr>
          <p:cNvPr id="11" name="Graphic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70523" y="3868075"/>
            <a:ext cx="2097105" cy="217881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276850" y="914400"/>
            <a:ext cx="296227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cố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95356" y="2898579"/>
            <a:ext cx="3968437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thích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nhất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điều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qua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vừa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1670523" y="3868075"/>
            <a:ext cx="2097105" cy="217881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276850" y="914400"/>
            <a:ext cx="296227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endParaRPr lang="en-US" sz="4000" dirty="0">
              <a:solidFill>
                <a:schemeClr val="bg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556875" y="1622286"/>
            <a:ext cx="4867499" cy="3907725"/>
            <a:chOff x="5457815" y="1325784"/>
            <a:chExt cx="4867499" cy="3907725"/>
          </a:xfrm>
        </p:grpSpPr>
        <p:sp>
          <p:nvSpPr>
            <p:cNvPr id="7" name="TextBox 8"/>
            <p:cNvSpPr txBox="1"/>
            <p:nvPr/>
          </p:nvSpPr>
          <p:spPr>
            <a:xfrm flipH="1">
              <a:off x="7308541" y="3907366"/>
              <a:ext cx="742950" cy="596322"/>
            </a:xfrm>
            <a:prstGeom prst="rect">
              <a:avLst/>
            </a:prstGeom>
            <a:noFill/>
          </p:spPr>
          <p:txBody>
            <a:bodyPr wrap="none" lIns="480000" tIns="0" rIns="0" bIns="0" anchor="b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Microsoft YaHei" panose="020B0503020204020204" pitchFamily="34" charset="-122"/>
                  <a:cs typeface="+mn-ea"/>
                  <a:sym typeface="+mn-lt"/>
                </a:rPr>
                <a:t>Từ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Microsoft YaHei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Microsoft YaHei" panose="020B0503020204020204" pitchFamily="34" charset="-122"/>
                  <a:cs typeface="+mn-ea"/>
                  <a:sym typeface="+mn-lt"/>
                </a:rPr>
                <a:t>ngữ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Microsoft YaHei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Microsoft YaHei" panose="020B0503020204020204" pitchFamily="34" charset="-122"/>
                  <a:cs typeface="+mn-ea"/>
                  <a:sym typeface="+mn-lt"/>
                </a:rPr>
                <a:t>chỉ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Microsoft YaHei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Microsoft YaHei" panose="020B0503020204020204" pitchFamily="34" charset="-122"/>
                  <a:cs typeface="+mn-ea"/>
                  <a:sym typeface="+mn-lt"/>
                </a:rPr>
                <a:t>sự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Microsoft YaHei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Microsoft YaHei" panose="020B0503020204020204" pitchFamily="34" charset="-122"/>
                  <a:cs typeface="+mn-ea"/>
                  <a:sym typeface="+mn-lt"/>
                </a:rPr>
                <a:t>vật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Microsoft YaHei" panose="020B0503020204020204" pitchFamily="34" charset="-122"/>
                  <a:cs typeface="+mn-ea"/>
                  <a:sym typeface="+mn-lt"/>
                </a:rPr>
                <a:t>,</a:t>
              </a:r>
              <a:endParaRPr kumimoji="0" lang="en-US" altLang="zh-CN" sz="3600" b="1" i="0" u="none" strike="noStrike" kern="0" cap="none" spc="0" normalizeH="0" baseline="0" noProof="0" dirty="0">
                <a:ln>
                  <a:noFill/>
                </a:ln>
                <a:solidFill>
                  <a:srgbClr val="1E5AA4"/>
                </a:solidFill>
                <a:effectLst/>
                <a:uLnTx/>
                <a:uFillTx/>
                <a:latin typeface="Calibri" panose="020F0502020204030204"/>
                <a:ea typeface="Microsoft YaHei" panose="020B0503020204020204" pitchFamily="34" charset="-122"/>
                <a:cs typeface="+mn-ea"/>
                <a:sym typeface="+mn-lt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Microsoft YaHei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Microsoft YaHei" panose="020B0503020204020204" pitchFamily="34" charset="-122"/>
                  <a:cs typeface="+mn-ea"/>
                  <a:sym typeface="+mn-lt"/>
                </a:rPr>
                <a:t>hiện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Microsoft YaHei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Microsoft YaHei" panose="020B0503020204020204" pitchFamily="34" charset="-122"/>
                  <a:cs typeface="+mn-ea"/>
                  <a:sym typeface="+mn-lt"/>
                </a:rPr>
                <a:t>tượng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Microsoft YaHei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Microsoft YaHei" panose="020B0503020204020204" pitchFamily="34" charset="-122"/>
                  <a:cs typeface="+mn-ea"/>
                  <a:sym typeface="+mn-lt"/>
                </a:rPr>
                <a:t>bắt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Microsoft YaHei" panose="020B0503020204020204" pitchFamily="34" charset="-122"/>
                  <a:cs typeface="+mn-ea"/>
                  <a:sym typeface="+mn-lt"/>
                </a:rPr>
                <a:t> </a:t>
              </a:r>
              <a:endParaRPr kumimoji="0" lang="en-US" altLang="zh-CN" sz="3600" b="1" i="0" u="none" strike="noStrike" kern="0" cap="none" spc="0" normalizeH="0" baseline="0" noProof="0" dirty="0">
                <a:ln>
                  <a:noFill/>
                </a:ln>
                <a:solidFill>
                  <a:srgbClr val="1E5AA4"/>
                </a:solidFill>
                <a:effectLst/>
                <a:uLnTx/>
                <a:uFillTx/>
                <a:latin typeface="Calibri" panose="020F0502020204030204"/>
                <a:ea typeface="Microsoft YaHei" panose="020B0503020204020204" pitchFamily="34" charset="-122"/>
                <a:cs typeface="+mn-ea"/>
                <a:sym typeface="+mn-lt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Microsoft YaHei" panose="020B0503020204020204" pitchFamily="34" charset="-122"/>
                  <a:cs typeface="+mn-ea"/>
                  <a:sym typeface="+mn-lt"/>
                </a:rPr>
                <a:t>đầu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Microsoft YaHei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Microsoft YaHei" panose="020B0503020204020204" pitchFamily="34" charset="-122"/>
                  <a:cs typeface="+mn-ea"/>
                  <a:sym typeface="+mn-lt"/>
                </a:rPr>
                <a:t>bằng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Microsoft YaHei" panose="020B0503020204020204" pitchFamily="34" charset="-122"/>
                  <a:cs typeface="+mn-ea"/>
                  <a:sym typeface="+mn-lt"/>
                </a:rPr>
                <a:t> k</a:t>
              </a:r>
              <a:endParaRPr kumimoji="0" lang="zh-CN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1E5AA4"/>
                </a:solidFill>
                <a:effectLst/>
                <a:uLnTx/>
                <a:uFillTx/>
                <a:latin typeface="Calibri" panose="020F0502020204030204"/>
                <a:ea typeface="Microsoft YaHei" panose="020B0503020204020204" pitchFamily="34" charset="-122"/>
                <a:cs typeface="+mn-ea"/>
                <a:sym typeface="+mn-lt"/>
              </a:endParaRPr>
            </a:p>
          </p:txBody>
        </p:sp>
        <p:grpSp>
          <p:nvGrpSpPr>
            <p:cNvPr id="8" name="组合 9"/>
            <p:cNvGrpSpPr/>
            <p:nvPr/>
          </p:nvGrpSpPr>
          <p:grpSpPr>
            <a:xfrm>
              <a:off x="5457815" y="1325784"/>
              <a:ext cx="4867499" cy="3907725"/>
              <a:chOff x="5765220" y="1497546"/>
              <a:chExt cx="4636293" cy="3751203"/>
            </a:xfrm>
          </p:grpSpPr>
          <p:grpSp>
            <p:nvGrpSpPr>
              <p:cNvPr id="9" name="组合 214"/>
              <p:cNvGrpSpPr/>
              <p:nvPr/>
            </p:nvGrpSpPr>
            <p:grpSpPr>
              <a:xfrm>
                <a:off x="5765220" y="1788799"/>
                <a:ext cx="4636293" cy="3459950"/>
                <a:chOff x="1402047" y="1491175"/>
                <a:chExt cx="4636293" cy="3459950"/>
              </a:xfrm>
            </p:grpSpPr>
            <p:sp>
              <p:nvSpPr>
                <p:cNvPr id="13" name="任意多边形 215"/>
                <p:cNvSpPr/>
                <p:nvPr/>
              </p:nvSpPr>
              <p:spPr>
                <a:xfrm>
                  <a:off x="1402047" y="1491175"/>
                  <a:ext cx="4636293" cy="3459950"/>
                </a:xfrm>
                <a:custGeom>
                  <a:avLst/>
                  <a:gdLst>
                    <a:gd name="connsiteX0" fmla="*/ 1721224 w 3808207"/>
                    <a:gd name="connsiteY0" fmla="*/ 102198 h 3399417"/>
                    <a:gd name="connsiteX1" fmla="*/ 817581 w 3808207"/>
                    <a:gd name="connsiteY1" fmla="*/ 220532 h 3399417"/>
                    <a:gd name="connsiteX2" fmla="*/ 564776 w 3808207"/>
                    <a:gd name="connsiteY2" fmla="*/ 720762 h 3399417"/>
                    <a:gd name="connsiteX3" fmla="*/ 107576 w 3808207"/>
                    <a:gd name="connsiteY3" fmla="*/ 1269402 h 3399417"/>
                    <a:gd name="connsiteX4" fmla="*/ 0 w 3808207"/>
                    <a:gd name="connsiteY4" fmla="*/ 2070847 h 3399417"/>
                    <a:gd name="connsiteX5" fmla="*/ 699247 w 3808207"/>
                    <a:gd name="connsiteY5" fmla="*/ 2732442 h 3399417"/>
                    <a:gd name="connsiteX6" fmla="*/ 1360842 w 3808207"/>
                    <a:gd name="connsiteY6" fmla="*/ 3383280 h 3399417"/>
                    <a:gd name="connsiteX7" fmla="*/ 2366682 w 3808207"/>
                    <a:gd name="connsiteY7" fmla="*/ 3302598 h 3399417"/>
                    <a:gd name="connsiteX8" fmla="*/ 3200400 w 3808207"/>
                    <a:gd name="connsiteY8" fmla="*/ 3399417 h 3399417"/>
                    <a:gd name="connsiteX9" fmla="*/ 3598433 w 3808207"/>
                    <a:gd name="connsiteY9" fmla="*/ 3055172 h 3399417"/>
                    <a:gd name="connsiteX10" fmla="*/ 3593054 w 3808207"/>
                    <a:gd name="connsiteY10" fmla="*/ 2490395 h 3399417"/>
                    <a:gd name="connsiteX11" fmla="*/ 3808207 w 3808207"/>
                    <a:gd name="connsiteY11" fmla="*/ 2017059 h 3399417"/>
                    <a:gd name="connsiteX12" fmla="*/ 3689873 w 3808207"/>
                    <a:gd name="connsiteY12" fmla="*/ 1371600 h 3399417"/>
                    <a:gd name="connsiteX13" fmla="*/ 3447826 w 3808207"/>
                    <a:gd name="connsiteY13" fmla="*/ 849854 h 3399417"/>
                    <a:gd name="connsiteX14" fmla="*/ 3458584 w 3808207"/>
                    <a:gd name="connsiteY14" fmla="*/ 446442 h 3399417"/>
                    <a:gd name="connsiteX15" fmla="*/ 2770094 w 3808207"/>
                    <a:gd name="connsiteY15" fmla="*/ 0 h 3399417"/>
                    <a:gd name="connsiteX16" fmla="*/ 2264485 w 3808207"/>
                    <a:gd name="connsiteY16" fmla="*/ 155986 h 3399417"/>
                    <a:gd name="connsiteX17" fmla="*/ 1721224 w 3808207"/>
                    <a:gd name="connsiteY17" fmla="*/ 102198 h 3399417"/>
                    <a:gd name="connsiteX0-1" fmla="*/ 1721224 w 3808207"/>
                    <a:gd name="connsiteY0-2" fmla="*/ 102198 h 3399417"/>
                    <a:gd name="connsiteX1-3" fmla="*/ 817581 w 3808207"/>
                    <a:gd name="connsiteY1-4" fmla="*/ 220532 h 3399417"/>
                    <a:gd name="connsiteX2-5" fmla="*/ 564776 w 3808207"/>
                    <a:gd name="connsiteY2-6" fmla="*/ 720762 h 3399417"/>
                    <a:gd name="connsiteX3-7" fmla="*/ 107576 w 3808207"/>
                    <a:gd name="connsiteY3-8" fmla="*/ 1269402 h 3399417"/>
                    <a:gd name="connsiteX4-9" fmla="*/ 0 w 3808207"/>
                    <a:gd name="connsiteY4-10" fmla="*/ 2070847 h 3399417"/>
                    <a:gd name="connsiteX5-11" fmla="*/ 699247 w 3808207"/>
                    <a:gd name="connsiteY5-12" fmla="*/ 2732442 h 3399417"/>
                    <a:gd name="connsiteX6-13" fmla="*/ 1360842 w 3808207"/>
                    <a:gd name="connsiteY6-14" fmla="*/ 3383280 h 3399417"/>
                    <a:gd name="connsiteX7-15" fmla="*/ 2366682 w 3808207"/>
                    <a:gd name="connsiteY7-16" fmla="*/ 3302598 h 3399417"/>
                    <a:gd name="connsiteX8-17" fmla="*/ 3200400 w 3808207"/>
                    <a:gd name="connsiteY8-18" fmla="*/ 3399417 h 3399417"/>
                    <a:gd name="connsiteX9-19" fmla="*/ 3598433 w 3808207"/>
                    <a:gd name="connsiteY9-20" fmla="*/ 3055172 h 3399417"/>
                    <a:gd name="connsiteX10-21" fmla="*/ 3593054 w 3808207"/>
                    <a:gd name="connsiteY10-22" fmla="*/ 2490395 h 3399417"/>
                    <a:gd name="connsiteX11-23" fmla="*/ 3808207 w 3808207"/>
                    <a:gd name="connsiteY11-24" fmla="*/ 2017059 h 3399417"/>
                    <a:gd name="connsiteX12-25" fmla="*/ 3689873 w 3808207"/>
                    <a:gd name="connsiteY12-26" fmla="*/ 1371600 h 3399417"/>
                    <a:gd name="connsiteX13-27" fmla="*/ 3447826 w 3808207"/>
                    <a:gd name="connsiteY13-28" fmla="*/ 849854 h 3399417"/>
                    <a:gd name="connsiteX14-29" fmla="*/ 3458584 w 3808207"/>
                    <a:gd name="connsiteY14-30" fmla="*/ 446442 h 3399417"/>
                    <a:gd name="connsiteX15-31" fmla="*/ 2770094 w 3808207"/>
                    <a:gd name="connsiteY15-32" fmla="*/ 0 h 3399417"/>
                    <a:gd name="connsiteX16-33" fmla="*/ 2264485 w 3808207"/>
                    <a:gd name="connsiteY16-34" fmla="*/ 155986 h 3399417"/>
                    <a:gd name="connsiteX17-35" fmla="*/ 1721224 w 3808207"/>
                    <a:gd name="connsiteY17-36" fmla="*/ 102198 h 3399417"/>
                    <a:gd name="connsiteX0-37" fmla="*/ 1721224 w 3808207"/>
                    <a:gd name="connsiteY0-38" fmla="*/ 102198 h 3399417"/>
                    <a:gd name="connsiteX1-39" fmla="*/ 817581 w 3808207"/>
                    <a:gd name="connsiteY1-40" fmla="*/ 220532 h 3399417"/>
                    <a:gd name="connsiteX2-41" fmla="*/ 564776 w 3808207"/>
                    <a:gd name="connsiteY2-42" fmla="*/ 720762 h 3399417"/>
                    <a:gd name="connsiteX3-43" fmla="*/ 107576 w 3808207"/>
                    <a:gd name="connsiteY3-44" fmla="*/ 1269402 h 3399417"/>
                    <a:gd name="connsiteX4-45" fmla="*/ 0 w 3808207"/>
                    <a:gd name="connsiteY4-46" fmla="*/ 2070847 h 3399417"/>
                    <a:gd name="connsiteX5-47" fmla="*/ 699247 w 3808207"/>
                    <a:gd name="connsiteY5-48" fmla="*/ 2732442 h 3399417"/>
                    <a:gd name="connsiteX6-49" fmla="*/ 1360842 w 3808207"/>
                    <a:gd name="connsiteY6-50" fmla="*/ 3383280 h 3399417"/>
                    <a:gd name="connsiteX7-51" fmla="*/ 2366682 w 3808207"/>
                    <a:gd name="connsiteY7-52" fmla="*/ 3302598 h 3399417"/>
                    <a:gd name="connsiteX8-53" fmla="*/ 3200400 w 3808207"/>
                    <a:gd name="connsiteY8-54" fmla="*/ 3399417 h 3399417"/>
                    <a:gd name="connsiteX9-55" fmla="*/ 3598433 w 3808207"/>
                    <a:gd name="connsiteY9-56" fmla="*/ 3055172 h 3399417"/>
                    <a:gd name="connsiteX10-57" fmla="*/ 3593054 w 3808207"/>
                    <a:gd name="connsiteY10-58" fmla="*/ 2490395 h 3399417"/>
                    <a:gd name="connsiteX11-59" fmla="*/ 3808207 w 3808207"/>
                    <a:gd name="connsiteY11-60" fmla="*/ 2017059 h 3399417"/>
                    <a:gd name="connsiteX12-61" fmla="*/ 3689873 w 3808207"/>
                    <a:gd name="connsiteY12-62" fmla="*/ 1371600 h 3399417"/>
                    <a:gd name="connsiteX13-63" fmla="*/ 3447826 w 3808207"/>
                    <a:gd name="connsiteY13-64" fmla="*/ 849854 h 3399417"/>
                    <a:gd name="connsiteX14-65" fmla="*/ 3458584 w 3808207"/>
                    <a:gd name="connsiteY14-66" fmla="*/ 446442 h 3399417"/>
                    <a:gd name="connsiteX15-67" fmla="*/ 2770094 w 3808207"/>
                    <a:gd name="connsiteY15-68" fmla="*/ 0 h 3399417"/>
                    <a:gd name="connsiteX16-69" fmla="*/ 2264485 w 3808207"/>
                    <a:gd name="connsiteY16-70" fmla="*/ 155986 h 3399417"/>
                    <a:gd name="connsiteX17-71" fmla="*/ 1721224 w 3808207"/>
                    <a:gd name="connsiteY17-72" fmla="*/ 102198 h 3399417"/>
                    <a:gd name="connsiteX0-73" fmla="*/ 1721224 w 3808207"/>
                    <a:gd name="connsiteY0-74" fmla="*/ 110193 h 3407412"/>
                    <a:gd name="connsiteX1-75" fmla="*/ 817581 w 3808207"/>
                    <a:gd name="connsiteY1-76" fmla="*/ 228527 h 3407412"/>
                    <a:gd name="connsiteX2-77" fmla="*/ 564776 w 3808207"/>
                    <a:gd name="connsiteY2-78" fmla="*/ 728757 h 3407412"/>
                    <a:gd name="connsiteX3-79" fmla="*/ 107576 w 3808207"/>
                    <a:gd name="connsiteY3-80" fmla="*/ 1277397 h 3407412"/>
                    <a:gd name="connsiteX4-81" fmla="*/ 0 w 3808207"/>
                    <a:gd name="connsiteY4-82" fmla="*/ 2078842 h 3407412"/>
                    <a:gd name="connsiteX5-83" fmla="*/ 699247 w 3808207"/>
                    <a:gd name="connsiteY5-84" fmla="*/ 2740437 h 3407412"/>
                    <a:gd name="connsiteX6-85" fmla="*/ 1360842 w 3808207"/>
                    <a:gd name="connsiteY6-86" fmla="*/ 3391275 h 3407412"/>
                    <a:gd name="connsiteX7-87" fmla="*/ 2366682 w 3808207"/>
                    <a:gd name="connsiteY7-88" fmla="*/ 3310593 h 3407412"/>
                    <a:gd name="connsiteX8-89" fmla="*/ 3200400 w 3808207"/>
                    <a:gd name="connsiteY8-90" fmla="*/ 3407412 h 3407412"/>
                    <a:gd name="connsiteX9-91" fmla="*/ 3598433 w 3808207"/>
                    <a:gd name="connsiteY9-92" fmla="*/ 3063167 h 3407412"/>
                    <a:gd name="connsiteX10-93" fmla="*/ 3593054 w 3808207"/>
                    <a:gd name="connsiteY10-94" fmla="*/ 2498390 h 3407412"/>
                    <a:gd name="connsiteX11-95" fmla="*/ 3808207 w 3808207"/>
                    <a:gd name="connsiteY11-96" fmla="*/ 2025054 h 3407412"/>
                    <a:gd name="connsiteX12-97" fmla="*/ 3689873 w 3808207"/>
                    <a:gd name="connsiteY12-98" fmla="*/ 1379595 h 3407412"/>
                    <a:gd name="connsiteX13-99" fmla="*/ 3447826 w 3808207"/>
                    <a:gd name="connsiteY13-100" fmla="*/ 857849 h 3407412"/>
                    <a:gd name="connsiteX14-101" fmla="*/ 3458584 w 3808207"/>
                    <a:gd name="connsiteY14-102" fmla="*/ 454437 h 3407412"/>
                    <a:gd name="connsiteX15-103" fmla="*/ 2770094 w 3808207"/>
                    <a:gd name="connsiteY15-104" fmla="*/ 7995 h 3407412"/>
                    <a:gd name="connsiteX16-105" fmla="*/ 2264485 w 3808207"/>
                    <a:gd name="connsiteY16-106" fmla="*/ 163981 h 3407412"/>
                    <a:gd name="connsiteX17-107" fmla="*/ 1721224 w 3808207"/>
                    <a:gd name="connsiteY17-108" fmla="*/ 110193 h 3407412"/>
                    <a:gd name="connsiteX0-109" fmla="*/ 1721224 w 3808207"/>
                    <a:gd name="connsiteY0-110" fmla="*/ 110956 h 3408175"/>
                    <a:gd name="connsiteX1-111" fmla="*/ 817581 w 3808207"/>
                    <a:gd name="connsiteY1-112" fmla="*/ 229290 h 3408175"/>
                    <a:gd name="connsiteX2-113" fmla="*/ 564776 w 3808207"/>
                    <a:gd name="connsiteY2-114" fmla="*/ 729520 h 3408175"/>
                    <a:gd name="connsiteX3-115" fmla="*/ 107576 w 3808207"/>
                    <a:gd name="connsiteY3-116" fmla="*/ 1278160 h 3408175"/>
                    <a:gd name="connsiteX4-117" fmla="*/ 0 w 3808207"/>
                    <a:gd name="connsiteY4-118" fmla="*/ 2079605 h 3408175"/>
                    <a:gd name="connsiteX5-119" fmla="*/ 699247 w 3808207"/>
                    <a:gd name="connsiteY5-120" fmla="*/ 2741200 h 3408175"/>
                    <a:gd name="connsiteX6-121" fmla="*/ 1360842 w 3808207"/>
                    <a:gd name="connsiteY6-122" fmla="*/ 3392038 h 3408175"/>
                    <a:gd name="connsiteX7-123" fmla="*/ 2366682 w 3808207"/>
                    <a:gd name="connsiteY7-124" fmla="*/ 3311356 h 3408175"/>
                    <a:gd name="connsiteX8-125" fmla="*/ 3200400 w 3808207"/>
                    <a:gd name="connsiteY8-126" fmla="*/ 3408175 h 3408175"/>
                    <a:gd name="connsiteX9-127" fmla="*/ 3598433 w 3808207"/>
                    <a:gd name="connsiteY9-128" fmla="*/ 3063930 h 3408175"/>
                    <a:gd name="connsiteX10-129" fmla="*/ 3593054 w 3808207"/>
                    <a:gd name="connsiteY10-130" fmla="*/ 2499153 h 3408175"/>
                    <a:gd name="connsiteX11-131" fmla="*/ 3808207 w 3808207"/>
                    <a:gd name="connsiteY11-132" fmla="*/ 2025817 h 3408175"/>
                    <a:gd name="connsiteX12-133" fmla="*/ 3689873 w 3808207"/>
                    <a:gd name="connsiteY12-134" fmla="*/ 1380358 h 3408175"/>
                    <a:gd name="connsiteX13-135" fmla="*/ 3447826 w 3808207"/>
                    <a:gd name="connsiteY13-136" fmla="*/ 858612 h 3408175"/>
                    <a:gd name="connsiteX14-137" fmla="*/ 3458584 w 3808207"/>
                    <a:gd name="connsiteY14-138" fmla="*/ 455200 h 3408175"/>
                    <a:gd name="connsiteX15-139" fmla="*/ 2770094 w 3808207"/>
                    <a:gd name="connsiteY15-140" fmla="*/ 8758 h 3408175"/>
                    <a:gd name="connsiteX16-141" fmla="*/ 2264485 w 3808207"/>
                    <a:gd name="connsiteY16-142" fmla="*/ 164744 h 3408175"/>
                    <a:gd name="connsiteX17-143" fmla="*/ 1721224 w 3808207"/>
                    <a:gd name="connsiteY17-144" fmla="*/ 110956 h 3408175"/>
                    <a:gd name="connsiteX0-145" fmla="*/ 1721224 w 3808207"/>
                    <a:gd name="connsiteY0-146" fmla="*/ 110956 h 3408175"/>
                    <a:gd name="connsiteX1-147" fmla="*/ 817581 w 3808207"/>
                    <a:gd name="connsiteY1-148" fmla="*/ 229290 h 3408175"/>
                    <a:gd name="connsiteX2-149" fmla="*/ 564776 w 3808207"/>
                    <a:gd name="connsiteY2-150" fmla="*/ 729520 h 3408175"/>
                    <a:gd name="connsiteX3-151" fmla="*/ 107576 w 3808207"/>
                    <a:gd name="connsiteY3-152" fmla="*/ 1278160 h 3408175"/>
                    <a:gd name="connsiteX4-153" fmla="*/ 0 w 3808207"/>
                    <a:gd name="connsiteY4-154" fmla="*/ 2079605 h 3408175"/>
                    <a:gd name="connsiteX5-155" fmla="*/ 699247 w 3808207"/>
                    <a:gd name="connsiteY5-156" fmla="*/ 2741200 h 3408175"/>
                    <a:gd name="connsiteX6-157" fmla="*/ 1360842 w 3808207"/>
                    <a:gd name="connsiteY6-158" fmla="*/ 3392038 h 3408175"/>
                    <a:gd name="connsiteX7-159" fmla="*/ 2366682 w 3808207"/>
                    <a:gd name="connsiteY7-160" fmla="*/ 3311356 h 3408175"/>
                    <a:gd name="connsiteX8-161" fmla="*/ 3200400 w 3808207"/>
                    <a:gd name="connsiteY8-162" fmla="*/ 3408175 h 3408175"/>
                    <a:gd name="connsiteX9-163" fmla="*/ 3598433 w 3808207"/>
                    <a:gd name="connsiteY9-164" fmla="*/ 3063930 h 3408175"/>
                    <a:gd name="connsiteX10-165" fmla="*/ 3593054 w 3808207"/>
                    <a:gd name="connsiteY10-166" fmla="*/ 2499153 h 3408175"/>
                    <a:gd name="connsiteX11-167" fmla="*/ 3808207 w 3808207"/>
                    <a:gd name="connsiteY11-168" fmla="*/ 2025817 h 3408175"/>
                    <a:gd name="connsiteX12-169" fmla="*/ 3689873 w 3808207"/>
                    <a:gd name="connsiteY12-170" fmla="*/ 1380358 h 3408175"/>
                    <a:gd name="connsiteX13-171" fmla="*/ 3447826 w 3808207"/>
                    <a:gd name="connsiteY13-172" fmla="*/ 858612 h 3408175"/>
                    <a:gd name="connsiteX14-173" fmla="*/ 3458584 w 3808207"/>
                    <a:gd name="connsiteY14-174" fmla="*/ 455200 h 3408175"/>
                    <a:gd name="connsiteX15-175" fmla="*/ 2770094 w 3808207"/>
                    <a:gd name="connsiteY15-176" fmla="*/ 8758 h 3408175"/>
                    <a:gd name="connsiteX16-177" fmla="*/ 2264485 w 3808207"/>
                    <a:gd name="connsiteY16-178" fmla="*/ 164744 h 3408175"/>
                    <a:gd name="connsiteX17-179" fmla="*/ 1721224 w 3808207"/>
                    <a:gd name="connsiteY17-180" fmla="*/ 110956 h 3408175"/>
                    <a:gd name="connsiteX0-181" fmla="*/ 1721224 w 3808207"/>
                    <a:gd name="connsiteY0-182" fmla="*/ 110956 h 3408175"/>
                    <a:gd name="connsiteX1-183" fmla="*/ 817581 w 3808207"/>
                    <a:gd name="connsiteY1-184" fmla="*/ 229290 h 3408175"/>
                    <a:gd name="connsiteX2-185" fmla="*/ 564776 w 3808207"/>
                    <a:gd name="connsiteY2-186" fmla="*/ 729520 h 3408175"/>
                    <a:gd name="connsiteX3-187" fmla="*/ 107576 w 3808207"/>
                    <a:gd name="connsiteY3-188" fmla="*/ 1278160 h 3408175"/>
                    <a:gd name="connsiteX4-189" fmla="*/ 0 w 3808207"/>
                    <a:gd name="connsiteY4-190" fmla="*/ 2079605 h 3408175"/>
                    <a:gd name="connsiteX5-191" fmla="*/ 699247 w 3808207"/>
                    <a:gd name="connsiteY5-192" fmla="*/ 2741200 h 3408175"/>
                    <a:gd name="connsiteX6-193" fmla="*/ 1360842 w 3808207"/>
                    <a:gd name="connsiteY6-194" fmla="*/ 3392038 h 3408175"/>
                    <a:gd name="connsiteX7-195" fmla="*/ 2366682 w 3808207"/>
                    <a:gd name="connsiteY7-196" fmla="*/ 3311356 h 3408175"/>
                    <a:gd name="connsiteX8-197" fmla="*/ 3200400 w 3808207"/>
                    <a:gd name="connsiteY8-198" fmla="*/ 3408175 h 3408175"/>
                    <a:gd name="connsiteX9-199" fmla="*/ 3598433 w 3808207"/>
                    <a:gd name="connsiteY9-200" fmla="*/ 3063930 h 3408175"/>
                    <a:gd name="connsiteX10-201" fmla="*/ 3593054 w 3808207"/>
                    <a:gd name="connsiteY10-202" fmla="*/ 2499153 h 3408175"/>
                    <a:gd name="connsiteX11-203" fmla="*/ 3808207 w 3808207"/>
                    <a:gd name="connsiteY11-204" fmla="*/ 2025817 h 3408175"/>
                    <a:gd name="connsiteX12-205" fmla="*/ 3689873 w 3808207"/>
                    <a:gd name="connsiteY12-206" fmla="*/ 1380358 h 3408175"/>
                    <a:gd name="connsiteX13-207" fmla="*/ 3447826 w 3808207"/>
                    <a:gd name="connsiteY13-208" fmla="*/ 858612 h 3408175"/>
                    <a:gd name="connsiteX14-209" fmla="*/ 3458584 w 3808207"/>
                    <a:gd name="connsiteY14-210" fmla="*/ 455200 h 3408175"/>
                    <a:gd name="connsiteX15-211" fmla="*/ 2770094 w 3808207"/>
                    <a:gd name="connsiteY15-212" fmla="*/ 8758 h 3408175"/>
                    <a:gd name="connsiteX16-213" fmla="*/ 2264485 w 3808207"/>
                    <a:gd name="connsiteY16-214" fmla="*/ 164744 h 3408175"/>
                    <a:gd name="connsiteX17-215" fmla="*/ 1721224 w 3808207"/>
                    <a:gd name="connsiteY17-216" fmla="*/ 110956 h 3408175"/>
                    <a:gd name="connsiteX0-217" fmla="*/ 1721224 w 3837701"/>
                    <a:gd name="connsiteY0-218" fmla="*/ 110956 h 3408175"/>
                    <a:gd name="connsiteX1-219" fmla="*/ 817581 w 3837701"/>
                    <a:gd name="connsiteY1-220" fmla="*/ 229290 h 3408175"/>
                    <a:gd name="connsiteX2-221" fmla="*/ 564776 w 3837701"/>
                    <a:gd name="connsiteY2-222" fmla="*/ 729520 h 3408175"/>
                    <a:gd name="connsiteX3-223" fmla="*/ 107576 w 3837701"/>
                    <a:gd name="connsiteY3-224" fmla="*/ 1278160 h 3408175"/>
                    <a:gd name="connsiteX4-225" fmla="*/ 0 w 3837701"/>
                    <a:gd name="connsiteY4-226" fmla="*/ 2079605 h 3408175"/>
                    <a:gd name="connsiteX5-227" fmla="*/ 699247 w 3837701"/>
                    <a:gd name="connsiteY5-228" fmla="*/ 2741200 h 3408175"/>
                    <a:gd name="connsiteX6-229" fmla="*/ 1360842 w 3837701"/>
                    <a:gd name="connsiteY6-230" fmla="*/ 3392038 h 3408175"/>
                    <a:gd name="connsiteX7-231" fmla="*/ 2366682 w 3837701"/>
                    <a:gd name="connsiteY7-232" fmla="*/ 3311356 h 3408175"/>
                    <a:gd name="connsiteX8-233" fmla="*/ 3200400 w 3837701"/>
                    <a:gd name="connsiteY8-234" fmla="*/ 3408175 h 3408175"/>
                    <a:gd name="connsiteX9-235" fmla="*/ 3598433 w 3837701"/>
                    <a:gd name="connsiteY9-236" fmla="*/ 3063930 h 3408175"/>
                    <a:gd name="connsiteX10-237" fmla="*/ 3593054 w 3837701"/>
                    <a:gd name="connsiteY10-238" fmla="*/ 2499153 h 3408175"/>
                    <a:gd name="connsiteX11-239" fmla="*/ 3808207 w 3837701"/>
                    <a:gd name="connsiteY11-240" fmla="*/ 2025817 h 3408175"/>
                    <a:gd name="connsiteX12-241" fmla="*/ 3689873 w 3837701"/>
                    <a:gd name="connsiteY12-242" fmla="*/ 1380358 h 3408175"/>
                    <a:gd name="connsiteX13-243" fmla="*/ 3447826 w 3837701"/>
                    <a:gd name="connsiteY13-244" fmla="*/ 858612 h 3408175"/>
                    <a:gd name="connsiteX14-245" fmla="*/ 3458584 w 3837701"/>
                    <a:gd name="connsiteY14-246" fmla="*/ 455200 h 3408175"/>
                    <a:gd name="connsiteX15-247" fmla="*/ 2770094 w 3837701"/>
                    <a:gd name="connsiteY15-248" fmla="*/ 8758 h 3408175"/>
                    <a:gd name="connsiteX16-249" fmla="*/ 2264485 w 3837701"/>
                    <a:gd name="connsiteY16-250" fmla="*/ 164744 h 3408175"/>
                    <a:gd name="connsiteX17-251" fmla="*/ 1721224 w 3837701"/>
                    <a:gd name="connsiteY17-252" fmla="*/ 110956 h 3408175"/>
                    <a:gd name="connsiteX0-253" fmla="*/ 1721224 w 3874332"/>
                    <a:gd name="connsiteY0-254" fmla="*/ 110956 h 3408175"/>
                    <a:gd name="connsiteX1-255" fmla="*/ 817581 w 3874332"/>
                    <a:gd name="connsiteY1-256" fmla="*/ 229290 h 3408175"/>
                    <a:gd name="connsiteX2-257" fmla="*/ 564776 w 3874332"/>
                    <a:gd name="connsiteY2-258" fmla="*/ 729520 h 3408175"/>
                    <a:gd name="connsiteX3-259" fmla="*/ 107576 w 3874332"/>
                    <a:gd name="connsiteY3-260" fmla="*/ 1278160 h 3408175"/>
                    <a:gd name="connsiteX4-261" fmla="*/ 0 w 3874332"/>
                    <a:gd name="connsiteY4-262" fmla="*/ 2079605 h 3408175"/>
                    <a:gd name="connsiteX5-263" fmla="*/ 699247 w 3874332"/>
                    <a:gd name="connsiteY5-264" fmla="*/ 2741200 h 3408175"/>
                    <a:gd name="connsiteX6-265" fmla="*/ 1360842 w 3874332"/>
                    <a:gd name="connsiteY6-266" fmla="*/ 3392038 h 3408175"/>
                    <a:gd name="connsiteX7-267" fmla="*/ 2366682 w 3874332"/>
                    <a:gd name="connsiteY7-268" fmla="*/ 3311356 h 3408175"/>
                    <a:gd name="connsiteX8-269" fmla="*/ 3200400 w 3874332"/>
                    <a:gd name="connsiteY8-270" fmla="*/ 3408175 h 3408175"/>
                    <a:gd name="connsiteX9-271" fmla="*/ 3598433 w 3874332"/>
                    <a:gd name="connsiteY9-272" fmla="*/ 3063930 h 3408175"/>
                    <a:gd name="connsiteX10-273" fmla="*/ 3593054 w 3874332"/>
                    <a:gd name="connsiteY10-274" fmla="*/ 2499153 h 3408175"/>
                    <a:gd name="connsiteX11-275" fmla="*/ 3808207 w 3874332"/>
                    <a:gd name="connsiteY11-276" fmla="*/ 2025817 h 3408175"/>
                    <a:gd name="connsiteX12-277" fmla="*/ 3689873 w 3874332"/>
                    <a:gd name="connsiteY12-278" fmla="*/ 1380358 h 3408175"/>
                    <a:gd name="connsiteX13-279" fmla="*/ 3447826 w 3874332"/>
                    <a:gd name="connsiteY13-280" fmla="*/ 858612 h 3408175"/>
                    <a:gd name="connsiteX14-281" fmla="*/ 3458584 w 3874332"/>
                    <a:gd name="connsiteY14-282" fmla="*/ 455200 h 3408175"/>
                    <a:gd name="connsiteX15-283" fmla="*/ 2770094 w 3874332"/>
                    <a:gd name="connsiteY15-284" fmla="*/ 8758 h 3408175"/>
                    <a:gd name="connsiteX16-285" fmla="*/ 2264485 w 3874332"/>
                    <a:gd name="connsiteY16-286" fmla="*/ 164744 h 3408175"/>
                    <a:gd name="connsiteX17-287" fmla="*/ 1721224 w 3874332"/>
                    <a:gd name="connsiteY17-288" fmla="*/ 110956 h 3408175"/>
                    <a:gd name="connsiteX0-289" fmla="*/ 1721224 w 3877234"/>
                    <a:gd name="connsiteY0-290" fmla="*/ 110956 h 3408175"/>
                    <a:gd name="connsiteX1-291" fmla="*/ 817581 w 3877234"/>
                    <a:gd name="connsiteY1-292" fmla="*/ 229290 h 3408175"/>
                    <a:gd name="connsiteX2-293" fmla="*/ 564776 w 3877234"/>
                    <a:gd name="connsiteY2-294" fmla="*/ 729520 h 3408175"/>
                    <a:gd name="connsiteX3-295" fmla="*/ 107576 w 3877234"/>
                    <a:gd name="connsiteY3-296" fmla="*/ 1278160 h 3408175"/>
                    <a:gd name="connsiteX4-297" fmla="*/ 0 w 3877234"/>
                    <a:gd name="connsiteY4-298" fmla="*/ 2079605 h 3408175"/>
                    <a:gd name="connsiteX5-299" fmla="*/ 699247 w 3877234"/>
                    <a:gd name="connsiteY5-300" fmla="*/ 2741200 h 3408175"/>
                    <a:gd name="connsiteX6-301" fmla="*/ 1360842 w 3877234"/>
                    <a:gd name="connsiteY6-302" fmla="*/ 3392038 h 3408175"/>
                    <a:gd name="connsiteX7-303" fmla="*/ 2366682 w 3877234"/>
                    <a:gd name="connsiteY7-304" fmla="*/ 3311356 h 3408175"/>
                    <a:gd name="connsiteX8-305" fmla="*/ 3200400 w 3877234"/>
                    <a:gd name="connsiteY8-306" fmla="*/ 3408175 h 3408175"/>
                    <a:gd name="connsiteX9-307" fmla="*/ 3598433 w 3877234"/>
                    <a:gd name="connsiteY9-308" fmla="*/ 3063930 h 3408175"/>
                    <a:gd name="connsiteX10-309" fmla="*/ 3593054 w 3877234"/>
                    <a:gd name="connsiteY10-310" fmla="*/ 2499153 h 3408175"/>
                    <a:gd name="connsiteX11-311" fmla="*/ 3813586 w 3877234"/>
                    <a:gd name="connsiteY11-312" fmla="*/ 2063468 h 3408175"/>
                    <a:gd name="connsiteX12-313" fmla="*/ 3689873 w 3877234"/>
                    <a:gd name="connsiteY12-314" fmla="*/ 1380358 h 3408175"/>
                    <a:gd name="connsiteX13-315" fmla="*/ 3447826 w 3877234"/>
                    <a:gd name="connsiteY13-316" fmla="*/ 858612 h 3408175"/>
                    <a:gd name="connsiteX14-317" fmla="*/ 3458584 w 3877234"/>
                    <a:gd name="connsiteY14-318" fmla="*/ 455200 h 3408175"/>
                    <a:gd name="connsiteX15-319" fmla="*/ 2770094 w 3877234"/>
                    <a:gd name="connsiteY15-320" fmla="*/ 8758 h 3408175"/>
                    <a:gd name="connsiteX16-321" fmla="*/ 2264485 w 3877234"/>
                    <a:gd name="connsiteY16-322" fmla="*/ 164744 h 3408175"/>
                    <a:gd name="connsiteX17-323" fmla="*/ 1721224 w 3877234"/>
                    <a:gd name="connsiteY17-324" fmla="*/ 110956 h 3408175"/>
                    <a:gd name="connsiteX0-325" fmla="*/ 1721224 w 3879373"/>
                    <a:gd name="connsiteY0-326" fmla="*/ 110956 h 3408175"/>
                    <a:gd name="connsiteX1-327" fmla="*/ 817581 w 3879373"/>
                    <a:gd name="connsiteY1-328" fmla="*/ 229290 h 3408175"/>
                    <a:gd name="connsiteX2-329" fmla="*/ 564776 w 3879373"/>
                    <a:gd name="connsiteY2-330" fmla="*/ 729520 h 3408175"/>
                    <a:gd name="connsiteX3-331" fmla="*/ 107576 w 3879373"/>
                    <a:gd name="connsiteY3-332" fmla="*/ 1278160 h 3408175"/>
                    <a:gd name="connsiteX4-333" fmla="*/ 0 w 3879373"/>
                    <a:gd name="connsiteY4-334" fmla="*/ 2079605 h 3408175"/>
                    <a:gd name="connsiteX5-335" fmla="*/ 699247 w 3879373"/>
                    <a:gd name="connsiteY5-336" fmla="*/ 2741200 h 3408175"/>
                    <a:gd name="connsiteX6-337" fmla="*/ 1360842 w 3879373"/>
                    <a:gd name="connsiteY6-338" fmla="*/ 3392038 h 3408175"/>
                    <a:gd name="connsiteX7-339" fmla="*/ 2366682 w 3879373"/>
                    <a:gd name="connsiteY7-340" fmla="*/ 3311356 h 3408175"/>
                    <a:gd name="connsiteX8-341" fmla="*/ 3200400 w 3879373"/>
                    <a:gd name="connsiteY8-342" fmla="*/ 3408175 h 3408175"/>
                    <a:gd name="connsiteX9-343" fmla="*/ 3598433 w 3879373"/>
                    <a:gd name="connsiteY9-344" fmla="*/ 3063930 h 3408175"/>
                    <a:gd name="connsiteX10-345" fmla="*/ 3593054 w 3879373"/>
                    <a:gd name="connsiteY10-346" fmla="*/ 2499153 h 3408175"/>
                    <a:gd name="connsiteX11-347" fmla="*/ 3813586 w 3879373"/>
                    <a:gd name="connsiteY11-348" fmla="*/ 2063468 h 3408175"/>
                    <a:gd name="connsiteX12-349" fmla="*/ 3689873 w 3879373"/>
                    <a:gd name="connsiteY12-350" fmla="*/ 1380358 h 3408175"/>
                    <a:gd name="connsiteX13-351" fmla="*/ 3447826 w 3879373"/>
                    <a:gd name="connsiteY13-352" fmla="*/ 858612 h 3408175"/>
                    <a:gd name="connsiteX14-353" fmla="*/ 3458584 w 3879373"/>
                    <a:gd name="connsiteY14-354" fmla="*/ 455200 h 3408175"/>
                    <a:gd name="connsiteX15-355" fmla="*/ 2770094 w 3879373"/>
                    <a:gd name="connsiteY15-356" fmla="*/ 8758 h 3408175"/>
                    <a:gd name="connsiteX16-357" fmla="*/ 2264485 w 3879373"/>
                    <a:gd name="connsiteY16-358" fmla="*/ 164744 h 3408175"/>
                    <a:gd name="connsiteX17-359" fmla="*/ 1721224 w 3879373"/>
                    <a:gd name="connsiteY17-360" fmla="*/ 110956 h 3408175"/>
                    <a:gd name="connsiteX0-361" fmla="*/ 1721224 w 3895073"/>
                    <a:gd name="connsiteY0-362" fmla="*/ 110956 h 3408175"/>
                    <a:gd name="connsiteX1-363" fmla="*/ 817581 w 3895073"/>
                    <a:gd name="connsiteY1-364" fmla="*/ 229290 h 3408175"/>
                    <a:gd name="connsiteX2-365" fmla="*/ 564776 w 3895073"/>
                    <a:gd name="connsiteY2-366" fmla="*/ 729520 h 3408175"/>
                    <a:gd name="connsiteX3-367" fmla="*/ 107576 w 3895073"/>
                    <a:gd name="connsiteY3-368" fmla="*/ 1278160 h 3408175"/>
                    <a:gd name="connsiteX4-369" fmla="*/ 0 w 3895073"/>
                    <a:gd name="connsiteY4-370" fmla="*/ 2079605 h 3408175"/>
                    <a:gd name="connsiteX5-371" fmla="*/ 699247 w 3895073"/>
                    <a:gd name="connsiteY5-372" fmla="*/ 2741200 h 3408175"/>
                    <a:gd name="connsiteX6-373" fmla="*/ 1360842 w 3895073"/>
                    <a:gd name="connsiteY6-374" fmla="*/ 3392038 h 3408175"/>
                    <a:gd name="connsiteX7-375" fmla="*/ 2366682 w 3895073"/>
                    <a:gd name="connsiteY7-376" fmla="*/ 3311356 h 3408175"/>
                    <a:gd name="connsiteX8-377" fmla="*/ 3200400 w 3895073"/>
                    <a:gd name="connsiteY8-378" fmla="*/ 3408175 h 3408175"/>
                    <a:gd name="connsiteX9-379" fmla="*/ 3598433 w 3895073"/>
                    <a:gd name="connsiteY9-380" fmla="*/ 3063930 h 3408175"/>
                    <a:gd name="connsiteX10-381" fmla="*/ 3593054 w 3895073"/>
                    <a:gd name="connsiteY10-382" fmla="*/ 2499153 h 3408175"/>
                    <a:gd name="connsiteX11-383" fmla="*/ 3840480 w 3895073"/>
                    <a:gd name="connsiteY11-384" fmla="*/ 2063468 h 3408175"/>
                    <a:gd name="connsiteX12-385" fmla="*/ 3689873 w 3895073"/>
                    <a:gd name="connsiteY12-386" fmla="*/ 1380358 h 3408175"/>
                    <a:gd name="connsiteX13-387" fmla="*/ 3447826 w 3895073"/>
                    <a:gd name="connsiteY13-388" fmla="*/ 858612 h 3408175"/>
                    <a:gd name="connsiteX14-389" fmla="*/ 3458584 w 3895073"/>
                    <a:gd name="connsiteY14-390" fmla="*/ 455200 h 3408175"/>
                    <a:gd name="connsiteX15-391" fmla="*/ 2770094 w 3895073"/>
                    <a:gd name="connsiteY15-392" fmla="*/ 8758 h 3408175"/>
                    <a:gd name="connsiteX16-393" fmla="*/ 2264485 w 3895073"/>
                    <a:gd name="connsiteY16-394" fmla="*/ 164744 h 3408175"/>
                    <a:gd name="connsiteX17-395" fmla="*/ 1721224 w 3895073"/>
                    <a:gd name="connsiteY17-396" fmla="*/ 110956 h 3408175"/>
                    <a:gd name="connsiteX0-397" fmla="*/ 1721224 w 3895073"/>
                    <a:gd name="connsiteY0-398" fmla="*/ 110956 h 3408175"/>
                    <a:gd name="connsiteX1-399" fmla="*/ 817581 w 3895073"/>
                    <a:gd name="connsiteY1-400" fmla="*/ 229290 h 3408175"/>
                    <a:gd name="connsiteX2-401" fmla="*/ 564776 w 3895073"/>
                    <a:gd name="connsiteY2-402" fmla="*/ 729520 h 3408175"/>
                    <a:gd name="connsiteX3-403" fmla="*/ 107576 w 3895073"/>
                    <a:gd name="connsiteY3-404" fmla="*/ 1278160 h 3408175"/>
                    <a:gd name="connsiteX4-405" fmla="*/ 0 w 3895073"/>
                    <a:gd name="connsiteY4-406" fmla="*/ 2079605 h 3408175"/>
                    <a:gd name="connsiteX5-407" fmla="*/ 699247 w 3895073"/>
                    <a:gd name="connsiteY5-408" fmla="*/ 2741200 h 3408175"/>
                    <a:gd name="connsiteX6-409" fmla="*/ 1360842 w 3895073"/>
                    <a:gd name="connsiteY6-410" fmla="*/ 3392038 h 3408175"/>
                    <a:gd name="connsiteX7-411" fmla="*/ 2366682 w 3895073"/>
                    <a:gd name="connsiteY7-412" fmla="*/ 3311356 h 3408175"/>
                    <a:gd name="connsiteX8-413" fmla="*/ 3200400 w 3895073"/>
                    <a:gd name="connsiteY8-414" fmla="*/ 3408175 h 3408175"/>
                    <a:gd name="connsiteX9-415" fmla="*/ 3598433 w 3895073"/>
                    <a:gd name="connsiteY9-416" fmla="*/ 3063930 h 3408175"/>
                    <a:gd name="connsiteX10-417" fmla="*/ 3593054 w 3895073"/>
                    <a:gd name="connsiteY10-418" fmla="*/ 2499153 h 3408175"/>
                    <a:gd name="connsiteX11-419" fmla="*/ 3840480 w 3895073"/>
                    <a:gd name="connsiteY11-420" fmla="*/ 2063468 h 3408175"/>
                    <a:gd name="connsiteX12-421" fmla="*/ 3689873 w 3895073"/>
                    <a:gd name="connsiteY12-422" fmla="*/ 1380358 h 3408175"/>
                    <a:gd name="connsiteX13-423" fmla="*/ 3447826 w 3895073"/>
                    <a:gd name="connsiteY13-424" fmla="*/ 858612 h 3408175"/>
                    <a:gd name="connsiteX14-425" fmla="*/ 3458584 w 3895073"/>
                    <a:gd name="connsiteY14-426" fmla="*/ 455200 h 3408175"/>
                    <a:gd name="connsiteX15-427" fmla="*/ 2770094 w 3895073"/>
                    <a:gd name="connsiteY15-428" fmla="*/ 8758 h 3408175"/>
                    <a:gd name="connsiteX16-429" fmla="*/ 2264485 w 3895073"/>
                    <a:gd name="connsiteY16-430" fmla="*/ 164744 h 3408175"/>
                    <a:gd name="connsiteX17-431" fmla="*/ 1721224 w 3895073"/>
                    <a:gd name="connsiteY17-432" fmla="*/ 110956 h 3408175"/>
                    <a:gd name="connsiteX0-433" fmla="*/ 1721224 w 3895073"/>
                    <a:gd name="connsiteY0-434" fmla="*/ 110956 h 3408175"/>
                    <a:gd name="connsiteX1-435" fmla="*/ 817581 w 3895073"/>
                    <a:gd name="connsiteY1-436" fmla="*/ 229290 h 3408175"/>
                    <a:gd name="connsiteX2-437" fmla="*/ 564776 w 3895073"/>
                    <a:gd name="connsiteY2-438" fmla="*/ 729520 h 3408175"/>
                    <a:gd name="connsiteX3-439" fmla="*/ 107576 w 3895073"/>
                    <a:gd name="connsiteY3-440" fmla="*/ 1278160 h 3408175"/>
                    <a:gd name="connsiteX4-441" fmla="*/ 0 w 3895073"/>
                    <a:gd name="connsiteY4-442" fmla="*/ 2079605 h 3408175"/>
                    <a:gd name="connsiteX5-443" fmla="*/ 699247 w 3895073"/>
                    <a:gd name="connsiteY5-444" fmla="*/ 2741200 h 3408175"/>
                    <a:gd name="connsiteX6-445" fmla="*/ 1360842 w 3895073"/>
                    <a:gd name="connsiteY6-446" fmla="*/ 3392038 h 3408175"/>
                    <a:gd name="connsiteX7-447" fmla="*/ 2366682 w 3895073"/>
                    <a:gd name="connsiteY7-448" fmla="*/ 3311356 h 3408175"/>
                    <a:gd name="connsiteX8-449" fmla="*/ 3200400 w 3895073"/>
                    <a:gd name="connsiteY8-450" fmla="*/ 3408175 h 3408175"/>
                    <a:gd name="connsiteX9-451" fmla="*/ 3598433 w 3895073"/>
                    <a:gd name="connsiteY9-452" fmla="*/ 3063930 h 3408175"/>
                    <a:gd name="connsiteX10-453" fmla="*/ 3593054 w 3895073"/>
                    <a:gd name="connsiteY10-454" fmla="*/ 2499153 h 3408175"/>
                    <a:gd name="connsiteX11-455" fmla="*/ 3840480 w 3895073"/>
                    <a:gd name="connsiteY11-456" fmla="*/ 2063468 h 3408175"/>
                    <a:gd name="connsiteX12-457" fmla="*/ 3689873 w 3895073"/>
                    <a:gd name="connsiteY12-458" fmla="*/ 1380358 h 3408175"/>
                    <a:gd name="connsiteX13-459" fmla="*/ 3447826 w 3895073"/>
                    <a:gd name="connsiteY13-460" fmla="*/ 858612 h 3408175"/>
                    <a:gd name="connsiteX14-461" fmla="*/ 3458584 w 3895073"/>
                    <a:gd name="connsiteY14-462" fmla="*/ 455200 h 3408175"/>
                    <a:gd name="connsiteX15-463" fmla="*/ 2770094 w 3895073"/>
                    <a:gd name="connsiteY15-464" fmla="*/ 8758 h 3408175"/>
                    <a:gd name="connsiteX16-465" fmla="*/ 2264485 w 3895073"/>
                    <a:gd name="connsiteY16-466" fmla="*/ 164744 h 3408175"/>
                    <a:gd name="connsiteX17-467" fmla="*/ 1721224 w 3895073"/>
                    <a:gd name="connsiteY17-468" fmla="*/ 110956 h 3408175"/>
                    <a:gd name="connsiteX0-469" fmla="*/ 1721224 w 3895073"/>
                    <a:gd name="connsiteY0-470" fmla="*/ 110956 h 3408175"/>
                    <a:gd name="connsiteX1-471" fmla="*/ 817581 w 3895073"/>
                    <a:gd name="connsiteY1-472" fmla="*/ 229290 h 3408175"/>
                    <a:gd name="connsiteX2-473" fmla="*/ 564776 w 3895073"/>
                    <a:gd name="connsiteY2-474" fmla="*/ 729520 h 3408175"/>
                    <a:gd name="connsiteX3-475" fmla="*/ 107576 w 3895073"/>
                    <a:gd name="connsiteY3-476" fmla="*/ 1278160 h 3408175"/>
                    <a:gd name="connsiteX4-477" fmla="*/ 0 w 3895073"/>
                    <a:gd name="connsiteY4-478" fmla="*/ 2079605 h 3408175"/>
                    <a:gd name="connsiteX5-479" fmla="*/ 699247 w 3895073"/>
                    <a:gd name="connsiteY5-480" fmla="*/ 2741200 h 3408175"/>
                    <a:gd name="connsiteX6-481" fmla="*/ 1360842 w 3895073"/>
                    <a:gd name="connsiteY6-482" fmla="*/ 3392038 h 3408175"/>
                    <a:gd name="connsiteX7-483" fmla="*/ 2366682 w 3895073"/>
                    <a:gd name="connsiteY7-484" fmla="*/ 3311356 h 3408175"/>
                    <a:gd name="connsiteX8-485" fmla="*/ 3200400 w 3895073"/>
                    <a:gd name="connsiteY8-486" fmla="*/ 3408175 h 3408175"/>
                    <a:gd name="connsiteX9-487" fmla="*/ 3598433 w 3895073"/>
                    <a:gd name="connsiteY9-488" fmla="*/ 3063930 h 3408175"/>
                    <a:gd name="connsiteX10-489" fmla="*/ 3593054 w 3895073"/>
                    <a:gd name="connsiteY10-490" fmla="*/ 2499153 h 3408175"/>
                    <a:gd name="connsiteX11-491" fmla="*/ 3840480 w 3895073"/>
                    <a:gd name="connsiteY11-492" fmla="*/ 2063468 h 3408175"/>
                    <a:gd name="connsiteX12-493" fmla="*/ 3689873 w 3895073"/>
                    <a:gd name="connsiteY12-494" fmla="*/ 1380358 h 3408175"/>
                    <a:gd name="connsiteX13-495" fmla="*/ 3447826 w 3895073"/>
                    <a:gd name="connsiteY13-496" fmla="*/ 858612 h 3408175"/>
                    <a:gd name="connsiteX14-497" fmla="*/ 3458584 w 3895073"/>
                    <a:gd name="connsiteY14-498" fmla="*/ 455200 h 3408175"/>
                    <a:gd name="connsiteX15-499" fmla="*/ 2770094 w 3895073"/>
                    <a:gd name="connsiteY15-500" fmla="*/ 8758 h 3408175"/>
                    <a:gd name="connsiteX16-501" fmla="*/ 2264485 w 3895073"/>
                    <a:gd name="connsiteY16-502" fmla="*/ 164744 h 3408175"/>
                    <a:gd name="connsiteX17-503" fmla="*/ 1721224 w 3895073"/>
                    <a:gd name="connsiteY17-504" fmla="*/ 110956 h 3408175"/>
                    <a:gd name="connsiteX0-505" fmla="*/ 1721224 w 3895073"/>
                    <a:gd name="connsiteY0-506" fmla="*/ 110956 h 3408175"/>
                    <a:gd name="connsiteX1-507" fmla="*/ 817581 w 3895073"/>
                    <a:gd name="connsiteY1-508" fmla="*/ 229290 h 3408175"/>
                    <a:gd name="connsiteX2-509" fmla="*/ 564776 w 3895073"/>
                    <a:gd name="connsiteY2-510" fmla="*/ 729520 h 3408175"/>
                    <a:gd name="connsiteX3-511" fmla="*/ 107576 w 3895073"/>
                    <a:gd name="connsiteY3-512" fmla="*/ 1278160 h 3408175"/>
                    <a:gd name="connsiteX4-513" fmla="*/ 0 w 3895073"/>
                    <a:gd name="connsiteY4-514" fmla="*/ 2079605 h 3408175"/>
                    <a:gd name="connsiteX5-515" fmla="*/ 699247 w 3895073"/>
                    <a:gd name="connsiteY5-516" fmla="*/ 2741200 h 3408175"/>
                    <a:gd name="connsiteX6-517" fmla="*/ 1360842 w 3895073"/>
                    <a:gd name="connsiteY6-518" fmla="*/ 3392038 h 3408175"/>
                    <a:gd name="connsiteX7-519" fmla="*/ 2366682 w 3895073"/>
                    <a:gd name="connsiteY7-520" fmla="*/ 3311356 h 3408175"/>
                    <a:gd name="connsiteX8-521" fmla="*/ 3200400 w 3895073"/>
                    <a:gd name="connsiteY8-522" fmla="*/ 3408175 h 3408175"/>
                    <a:gd name="connsiteX9-523" fmla="*/ 3598433 w 3895073"/>
                    <a:gd name="connsiteY9-524" fmla="*/ 3133854 h 3408175"/>
                    <a:gd name="connsiteX10-525" fmla="*/ 3593054 w 3895073"/>
                    <a:gd name="connsiteY10-526" fmla="*/ 2499153 h 3408175"/>
                    <a:gd name="connsiteX11-527" fmla="*/ 3840480 w 3895073"/>
                    <a:gd name="connsiteY11-528" fmla="*/ 2063468 h 3408175"/>
                    <a:gd name="connsiteX12-529" fmla="*/ 3689873 w 3895073"/>
                    <a:gd name="connsiteY12-530" fmla="*/ 1380358 h 3408175"/>
                    <a:gd name="connsiteX13-531" fmla="*/ 3447826 w 3895073"/>
                    <a:gd name="connsiteY13-532" fmla="*/ 858612 h 3408175"/>
                    <a:gd name="connsiteX14-533" fmla="*/ 3458584 w 3895073"/>
                    <a:gd name="connsiteY14-534" fmla="*/ 455200 h 3408175"/>
                    <a:gd name="connsiteX15-535" fmla="*/ 2770094 w 3895073"/>
                    <a:gd name="connsiteY15-536" fmla="*/ 8758 h 3408175"/>
                    <a:gd name="connsiteX16-537" fmla="*/ 2264485 w 3895073"/>
                    <a:gd name="connsiteY16-538" fmla="*/ 164744 h 3408175"/>
                    <a:gd name="connsiteX17-539" fmla="*/ 1721224 w 3895073"/>
                    <a:gd name="connsiteY17-540" fmla="*/ 110956 h 3408175"/>
                    <a:gd name="connsiteX0-541" fmla="*/ 1721224 w 3895073"/>
                    <a:gd name="connsiteY0-542" fmla="*/ 110956 h 3408175"/>
                    <a:gd name="connsiteX1-543" fmla="*/ 817581 w 3895073"/>
                    <a:gd name="connsiteY1-544" fmla="*/ 229290 h 3408175"/>
                    <a:gd name="connsiteX2-545" fmla="*/ 564776 w 3895073"/>
                    <a:gd name="connsiteY2-546" fmla="*/ 729520 h 3408175"/>
                    <a:gd name="connsiteX3-547" fmla="*/ 107576 w 3895073"/>
                    <a:gd name="connsiteY3-548" fmla="*/ 1278160 h 3408175"/>
                    <a:gd name="connsiteX4-549" fmla="*/ 0 w 3895073"/>
                    <a:gd name="connsiteY4-550" fmla="*/ 2079605 h 3408175"/>
                    <a:gd name="connsiteX5-551" fmla="*/ 699247 w 3895073"/>
                    <a:gd name="connsiteY5-552" fmla="*/ 2741200 h 3408175"/>
                    <a:gd name="connsiteX6-553" fmla="*/ 1360842 w 3895073"/>
                    <a:gd name="connsiteY6-554" fmla="*/ 3392038 h 3408175"/>
                    <a:gd name="connsiteX7-555" fmla="*/ 2366682 w 3895073"/>
                    <a:gd name="connsiteY7-556" fmla="*/ 3311356 h 3408175"/>
                    <a:gd name="connsiteX8-557" fmla="*/ 3200400 w 3895073"/>
                    <a:gd name="connsiteY8-558" fmla="*/ 3408175 h 3408175"/>
                    <a:gd name="connsiteX9-559" fmla="*/ 3598433 w 3895073"/>
                    <a:gd name="connsiteY9-560" fmla="*/ 3133854 h 3408175"/>
                    <a:gd name="connsiteX10-561" fmla="*/ 3593054 w 3895073"/>
                    <a:gd name="connsiteY10-562" fmla="*/ 2499153 h 3408175"/>
                    <a:gd name="connsiteX11-563" fmla="*/ 3840480 w 3895073"/>
                    <a:gd name="connsiteY11-564" fmla="*/ 2063468 h 3408175"/>
                    <a:gd name="connsiteX12-565" fmla="*/ 3689873 w 3895073"/>
                    <a:gd name="connsiteY12-566" fmla="*/ 1380358 h 3408175"/>
                    <a:gd name="connsiteX13-567" fmla="*/ 3447826 w 3895073"/>
                    <a:gd name="connsiteY13-568" fmla="*/ 858612 h 3408175"/>
                    <a:gd name="connsiteX14-569" fmla="*/ 3458584 w 3895073"/>
                    <a:gd name="connsiteY14-570" fmla="*/ 455200 h 3408175"/>
                    <a:gd name="connsiteX15-571" fmla="*/ 2770094 w 3895073"/>
                    <a:gd name="connsiteY15-572" fmla="*/ 8758 h 3408175"/>
                    <a:gd name="connsiteX16-573" fmla="*/ 2264485 w 3895073"/>
                    <a:gd name="connsiteY16-574" fmla="*/ 164744 h 3408175"/>
                    <a:gd name="connsiteX17-575" fmla="*/ 1721224 w 3895073"/>
                    <a:gd name="connsiteY17-576" fmla="*/ 110956 h 3408175"/>
                    <a:gd name="connsiteX0-577" fmla="*/ 1721224 w 3895073"/>
                    <a:gd name="connsiteY0-578" fmla="*/ 110956 h 3408175"/>
                    <a:gd name="connsiteX1-579" fmla="*/ 817581 w 3895073"/>
                    <a:gd name="connsiteY1-580" fmla="*/ 229290 h 3408175"/>
                    <a:gd name="connsiteX2-581" fmla="*/ 564776 w 3895073"/>
                    <a:gd name="connsiteY2-582" fmla="*/ 729520 h 3408175"/>
                    <a:gd name="connsiteX3-583" fmla="*/ 107576 w 3895073"/>
                    <a:gd name="connsiteY3-584" fmla="*/ 1278160 h 3408175"/>
                    <a:gd name="connsiteX4-585" fmla="*/ 0 w 3895073"/>
                    <a:gd name="connsiteY4-586" fmla="*/ 2079605 h 3408175"/>
                    <a:gd name="connsiteX5-587" fmla="*/ 699247 w 3895073"/>
                    <a:gd name="connsiteY5-588" fmla="*/ 2741200 h 3408175"/>
                    <a:gd name="connsiteX6-589" fmla="*/ 1360842 w 3895073"/>
                    <a:gd name="connsiteY6-590" fmla="*/ 3392038 h 3408175"/>
                    <a:gd name="connsiteX7-591" fmla="*/ 2366682 w 3895073"/>
                    <a:gd name="connsiteY7-592" fmla="*/ 3311356 h 3408175"/>
                    <a:gd name="connsiteX8-593" fmla="*/ 3200400 w 3895073"/>
                    <a:gd name="connsiteY8-594" fmla="*/ 3408175 h 3408175"/>
                    <a:gd name="connsiteX9-595" fmla="*/ 3598433 w 3895073"/>
                    <a:gd name="connsiteY9-596" fmla="*/ 3133854 h 3408175"/>
                    <a:gd name="connsiteX10-597" fmla="*/ 3593054 w 3895073"/>
                    <a:gd name="connsiteY10-598" fmla="*/ 2499153 h 3408175"/>
                    <a:gd name="connsiteX11-599" fmla="*/ 3840480 w 3895073"/>
                    <a:gd name="connsiteY11-600" fmla="*/ 2063468 h 3408175"/>
                    <a:gd name="connsiteX12-601" fmla="*/ 3689873 w 3895073"/>
                    <a:gd name="connsiteY12-602" fmla="*/ 1380358 h 3408175"/>
                    <a:gd name="connsiteX13-603" fmla="*/ 3447826 w 3895073"/>
                    <a:gd name="connsiteY13-604" fmla="*/ 858612 h 3408175"/>
                    <a:gd name="connsiteX14-605" fmla="*/ 3458584 w 3895073"/>
                    <a:gd name="connsiteY14-606" fmla="*/ 455200 h 3408175"/>
                    <a:gd name="connsiteX15-607" fmla="*/ 2770094 w 3895073"/>
                    <a:gd name="connsiteY15-608" fmla="*/ 8758 h 3408175"/>
                    <a:gd name="connsiteX16-609" fmla="*/ 2264485 w 3895073"/>
                    <a:gd name="connsiteY16-610" fmla="*/ 164744 h 3408175"/>
                    <a:gd name="connsiteX17-611" fmla="*/ 1721224 w 3895073"/>
                    <a:gd name="connsiteY17-612" fmla="*/ 110956 h 3408175"/>
                    <a:gd name="connsiteX0-613" fmla="*/ 1721224 w 3895073"/>
                    <a:gd name="connsiteY0-614" fmla="*/ 110956 h 3408175"/>
                    <a:gd name="connsiteX1-615" fmla="*/ 817581 w 3895073"/>
                    <a:gd name="connsiteY1-616" fmla="*/ 229290 h 3408175"/>
                    <a:gd name="connsiteX2-617" fmla="*/ 564776 w 3895073"/>
                    <a:gd name="connsiteY2-618" fmla="*/ 729520 h 3408175"/>
                    <a:gd name="connsiteX3-619" fmla="*/ 107576 w 3895073"/>
                    <a:gd name="connsiteY3-620" fmla="*/ 1278160 h 3408175"/>
                    <a:gd name="connsiteX4-621" fmla="*/ 0 w 3895073"/>
                    <a:gd name="connsiteY4-622" fmla="*/ 2079605 h 3408175"/>
                    <a:gd name="connsiteX5-623" fmla="*/ 699247 w 3895073"/>
                    <a:gd name="connsiteY5-624" fmla="*/ 2741200 h 3408175"/>
                    <a:gd name="connsiteX6-625" fmla="*/ 1360842 w 3895073"/>
                    <a:gd name="connsiteY6-626" fmla="*/ 3392038 h 3408175"/>
                    <a:gd name="connsiteX7-627" fmla="*/ 2366682 w 3895073"/>
                    <a:gd name="connsiteY7-628" fmla="*/ 3311356 h 3408175"/>
                    <a:gd name="connsiteX8-629" fmla="*/ 3200400 w 3895073"/>
                    <a:gd name="connsiteY8-630" fmla="*/ 3408175 h 3408175"/>
                    <a:gd name="connsiteX9-631" fmla="*/ 3598433 w 3895073"/>
                    <a:gd name="connsiteY9-632" fmla="*/ 3133854 h 3408175"/>
                    <a:gd name="connsiteX10-633" fmla="*/ 3593054 w 3895073"/>
                    <a:gd name="connsiteY10-634" fmla="*/ 2499153 h 3408175"/>
                    <a:gd name="connsiteX11-635" fmla="*/ 3840480 w 3895073"/>
                    <a:gd name="connsiteY11-636" fmla="*/ 2063468 h 3408175"/>
                    <a:gd name="connsiteX12-637" fmla="*/ 3689873 w 3895073"/>
                    <a:gd name="connsiteY12-638" fmla="*/ 1380358 h 3408175"/>
                    <a:gd name="connsiteX13-639" fmla="*/ 3447826 w 3895073"/>
                    <a:gd name="connsiteY13-640" fmla="*/ 858612 h 3408175"/>
                    <a:gd name="connsiteX14-641" fmla="*/ 3458584 w 3895073"/>
                    <a:gd name="connsiteY14-642" fmla="*/ 455200 h 3408175"/>
                    <a:gd name="connsiteX15-643" fmla="*/ 2770094 w 3895073"/>
                    <a:gd name="connsiteY15-644" fmla="*/ 8758 h 3408175"/>
                    <a:gd name="connsiteX16-645" fmla="*/ 2264485 w 3895073"/>
                    <a:gd name="connsiteY16-646" fmla="*/ 164744 h 3408175"/>
                    <a:gd name="connsiteX17-647" fmla="*/ 1721224 w 3895073"/>
                    <a:gd name="connsiteY17-648" fmla="*/ 110956 h 3408175"/>
                    <a:gd name="connsiteX0-649" fmla="*/ 1721224 w 3895073"/>
                    <a:gd name="connsiteY0-650" fmla="*/ 110956 h 3408175"/>
                    <a:gd name="connsiteX1-651" fmla="*/ 817581 w 3895073"/>
                    <a:gd name="connsiteY1-652" fmla="*/ 229290 h 3408175"/>
                    <a:gd name="connsiteX2-653" fmla="*/ 564776 w 3895073"/>
                    <a:gd name="connsiteY2-654" fmla="*/ 729520 h 3408175"/>
                    <a:gd name="connsiteX3-655" fmla="*/ 107576 w 3895073"/>
                    <a:gd name="connsiteY3-656" fmla="*/ 1278160 h 3408175"/>
                    <a:gd name="connsiteX4-657" fmla="*/ 0 w 3895073"/>
                    <a:gd name="connsiteY4-658" fmla="*/ 2079605 h 3408175"/>
                    <a:gd name="connsiteX5-659" fmla="*/ 699247 w 3895073"/>
                    <a:gd name="connsiteY5-660" fmla="*/ 2741200 h 3408175"/>
                    <a:gd name="connsiteX6-661" fmla="*/ 1360842 w 3895073"/>
                    <a:gd name="connsiteY6-662" fmla="*/ 3392038 h 3408175"/>
                    <a:gd name="connsiteX7-663" fmla="*/ 2366682 w 3895073"/>
                    <a:gd name="connsiteY7-664" fmla="*/ 3311356 h 3408175"/>
                    <a:gd name="connsiteX8-665" fmla="*/ 3200400 w 3895073"/>
                    <a:gd name="connsiteY8-666" fmla="*/ 3408175 h 3408175"/>
                    <a:gd name="connsiteX9-667" fmla="*/ 3598433 w 3895073"/>
                    <a:gd name="connsiteY9-668" fmla="*/ 3133854 h 3408175"/>
                    <a:gd name="connsiteX10-669" fmla="*/ 3593054 w 3895073"/>
                    <a:gd name="connsiteY10-670" fmla="*/ 2499153 h 3408175"/>
                    <a:gd name="connsiteX11-671" fmla="*/ 3840480 w 3895073"/>
                    <a:gd name="connsiteY11-672" fmla="*/ 2063468 h 3408175"/>
                    <a:gd name="connsiteX12-673" fmla="*/ 3689873 w 3895073"/>
                    <a:gd name="connsiteY12-674" fmla="*/ 1380358 h 3408175"/>
                    <a:gd name="connsiteX13-675" fmla="*/ 3447826 w 3895073"/>
                    <a:gd name="connsiteY13-676" fmla="*/ 858612 h 3408175"/>
                    <a:gd name="connsiteX14-677" fmla="*/ 3458584 w 3895073"/>
                    <a:gd name="connsiteY14-678" fmla="*/ 455200 h 3408175"/>
                    <a:gd name="connsiteX15-679" fmla="*/ 2770094 w 3895073"/>
                    <a:gd name="connsiteY15-680" fmla="*/ 8758 h 3408175"/>
                    <a:gd name="connsiteX16-681" fmla="*/ 2264485 w 3895073"/>
                    <a:gd name="connsiteY16-682" fmla="*/ 164744 h 3408175"/>
                    <a:gd name="connsiteX17-683" fmla="*/ 1721224 w 3895073"/>
                    <a:gd name="connsiteY17-684" fmla="*/ 110956 h 3408175"/>
                    <a:gd name="connsiteX0-685" fmla="*/ 1721224 w 3895073"/>
                    <a:gd name="connsiteY0-686" fmla="*/ 110956 h 3413275"/>
                    <a:gd name="connsiteX1-687" fmla="*/ 817581 w 3895073"/>
                    <a:gd name="connsiteY1-688" fmla="*/ 229290 h 3413275"/>
                    <a:gd name="connsiteX2-689" fmla="*/ 564776 w 3895073"/>
                    <a:gd name="connsiteY2-690" fmla="*/ 729520 h 3413275"/>
                    <a:gd name="connsiteX3-691" fmla="*/ 107576 w 3895073"/>
                    <a:gd name="connsiteY3-692" fmla="*/ 1278160 h 3413275"/>
                    <a:gd name="connsiteX4-693" fmla="*/ 0 w 3895073"/>
                    <a:gd name="connsiteY4-694" fmla="*/ 2079605 h 3413275"/>
                    <a:gd name="connsiteX5-695" fmla="*/ 699247 w 3895073"/>
                    <a:gd name="connsiteY5-696" fmla="*/ 2741200 h 3413275"/>
                    <a:gd name="connsiteX6-697" fmla="*/ 1360842 w 3895073"/>
                    <a:gd name="connsiteY6-698" fmla="*/ 3392038 h 3413275"/>
                    <a:gd name="connsiteX7-699" fmla="*/ 2366682 w 3895073"/>
                    <a:gd name="connsiteY7-700" fmla="*/ 3311356 h 3413275"/>
                    <a:gd name="connsiteX8-701" fmla="*/ 3200400 w 3895073"/>
                    <a:gd name="connsiteY8-702" fmla="*/ 3408175 h 3413275"/>
                    <a:gd name="connsiteX9-703" fmla="*/ 3598433 w 3895073"/>
                    <a:gd name="connsiteY9-704" fmla="*/ 3133854 h 3413275"/>
                    <a:gd name="connsiteX10-705" fmla="*/ 3593054 w 3895073"/>
                    <a:gd name="connsiteY10-706" fmla="*/ 2499153 h 3413275"/>
                    <a:gd name="connsiteX11-707" fmla="*/ 3840480 w 3895073"/>
                    <a:gd name="connsiteY11-708" fmla="*/ 2063468 h 3413275"/>
                    <a:gd name="connsiteX12-709" fmla="*/ 3689873 w 3895073"/>
                    <a:gd name="connsiteY12-710" fmla="*/ 1380358 h 3413275"/>
                    <a:gd name="connsiteX13-711" fmla="*/ 3447826 w 3895073"/>
                    <a:gd name="connsiteY13-712" fmla="*/ 858612 h 3413275"/>
                    <a:gd name="connsiteX14-713" fmla="*/ 3458584 w 3895073"/>
                    <a:gd name="connsiteY14-714" fmla="*/ 455200 h 3413275"/>
                    <a:gd name="connsiteX15-715" fmla="*/ 2770094 w 3895073"/>
                    <a:gd name="connsiteY15-716" fmla="*/ 8758 h 3413275"/>
                    <a:gd name="connsiteX16-717" fmla="*/ 2264485 w 3895073"/>
                    <a:gd name="connsiteY16-718" fmla="*/ 164744 h 3413275"/>
                    <a:gd name="connsiteX17-719" fmla="*/ 1721224 w 3895073"/>
                    <a:gd name="connsiteY17-720" fmla="*/ 110956 h 3413275"/>
                    <a:gd name="connsiteX0-721" fmla="*/ 1721224 w 3895073"/>
                    <a:gd name="connsiteY0-722" fmla="*/ 110956 h 3428654"/>
                    <a:gd name="connsiteX1-723" fmla="*/ 817581 w 3895073"/>
                    <a:gd name="connsiteY1-724" fmla="*/ 229290 h 3428654"/>
                    <a:gd name="connsiteX2-725" fmla="*/ 564776 w 3895073"/>
                    <a:gd name="connsiteY2-726" fmla="*/ 729520 h 3428654"/>
                    <a:gd name="connsiteX3-727" fmla="*/ 107576 w 3895073"/>
                    <a:gd name="connsiteY3-728" fmla="*/ 1278160 h 3428654"/>
                    <a:gd name="connsiteX4-729" fmla="*/ 0 w 3895073"/>
                    <a:gd name="connsiteY4-730" fmla="*/ 2079605 h 3428654"/>
                    <a:gd name="connsiteX5-731" fmla="*/ 699247 w 3895073"/>
                    <a:gd name="connsiteY5-732" fmla="*/ 2741200 h 3428654"/>
                    <a:gd name="connsiteX6-733" fmla="*/ 1360842 w 3895073"/>
                    <a:gd name="connsiteY6-734" fmla="*/ 3392038 h 3428654"/>
                    <a:gd name="connsiteX7-735" fmla="*/ 2366682 w 3895073"/>
                    <a:gd name="connsiteY7-736" fmla="*/ 3311356 h 3428654"/>
                    <a:gd name="connsiteX8-737" fmla="*/ 3200400 w 3895073"/>
                    <a:gd name="connsiteY8-738" fmla="*/ 3408175 h 3428654"/>
                    <a:gd name="connsiteX9-739" fmla="*/ 3598433 w 3895073"/>
                    <a:gd name="connsiteY9-740" fmla="*/ 3133854 h 3428654"/>
                    <a:gd name="connsiteX10-741" fmla="*/ 3593054 w 3895073"/>
                    <a:gd name="connsiteY10-742" fmla="*/ 2499153 h 3428654"/>
                    <a:gd name="connsiteX11-743" fmla="*/ 3840480 w 3895073"/>
                    <a:gd name="connsiteY11-744" fmla="*/ 2063468 h 3428654"/>
                    <a:gd name="connsiteX12-745" fmla="*/ 3689873 w 3895073"/>
                    <a:gd name="connsiteY12-746" fmla="*/ 1380358 h 3428654"/>
                    <a:gd name="connsiteX13-747" fmla="*/ 3447826 w 3895073"/>
                    <a:gd name="connsiteY13-748" fmla="*/ 858612 h 3428654"/>
                    <a:gd name="connsiteX14-749" fmla="*/ 3458584 w 3895073"/>
                    <a:gd name="connsiteY14-750" fmla="*/ 455200 h 3428654"/>
                    <a:gd name="connsiteX15-751" fmla="*/ 2770094 w 3895073"/>
                    <a:gd name="connsiteY15-752" fmla="*/ 8758 h 3428654"/>
                    <a:gd name="connsiteX16-753" fmla="*/ 2264485 w 3895073"/>
                    <a:gd name="connsiteY16-754" fmla="*/ 164744 h 3428654"/>
                    <a:gd name="connsiteX17-755" fmla="*/ 1721224 w 3895073"/>
                    <a:gd name="connsiteY17-756" fmla="*/ 110956 h 3428654"/>
                    <a:gd name="connsiteX0-757" fmla="*/ 1721224 w 3895073"/>
                    <a:gd name="connsiteY0-758" fmla="*/ 110956 h 3423733"/>
                    <a:gd name="connsiteX1-759" fmla="*/ 817581 w 3895073"/>
                    <a:gd name="connsiteY1-760" fmla="*/ 229290 h 3423733"/>
                    <a:gd name="connsiteX2-761" fmla="*/ 564776 w 3895073"/>
                    <a:gd name="connsiteY2-762" fmla="*/ 729520 h 3423733"/>
                    <a:gd name="connsiteX3-763" fmla="*/ 107576 w 3895073"/>
                    <a:gd name="connsiteY3-764" fmla="*/ 1278160 h 3423733"/>
                    <a:gd name="connsiteX4-765" fmla="*/ 0 w 3895073"/>
                    <a:gd name="connsiteY4-766" fmla="*/ 2079605 h 3423733"/>
                    <a:gd name="connsiteX5-767" fmla="*/ 699247 w 3895073"/>
                    <a:gd name="connsiteY5-768" fmla="*/ 2741200 h 3423733"/>
                    <a:gd name="connsiteX6-769" fmla="*/ 1376979 w 3895073"/>
                    <a:gd name="connsiteY6-770" fmla="*/ 3386659 h 3423733"/>
                    <a:gd name="connsiteX7-771" fmla="*/ 2366682 w 3895073"/>
                    <a:gd name="connsiteY7-772" fmla="*/ 3311356 h 3423733"/>
                    <a:gd name="connsiteX8-773" fmla="*/ 3200400 w 3895073"/>
                    <a:gd name="connsiteY8-774" fmla="*/ 3408175 h 3423733"/>
                    <a:gd name="connsiteX9-775" fmla="*/ 3598433 w 3895073"/>
                    <a:gd name="connsiteY9-776" fmla="*/ 3133854 h 3423733"/>
                    <a:gd name="connsiteX10-777" fmla="*/ 3593054 w 3895073"/>
                    <a:gd name="connsiteY10-778" fmla="*/ 2499153 h 3423733"/>
                    <a:gd name="connsiteX11-779" fmla="*/ 3840480 w 3895073"/>
                    <a:gd name="connsiteY11-780" fmla="*/ 2063468 h 3423733"/>
                    <a:gd name="connsiteX12-781" fmla="*/ 3689873 w 3895073"/>
                    <a:gd name="connsiteY12-782" fmla="*/ 1380358 h 3423733"/>
                    <a:gd name="connsiteX13-783" fmla="*/ 3447826 w 3895073"/>
                    <a:gd name="connsiteY13-784" fmla="*/ 858612 h 3423733"/>
                    <a:gd name="connsiteX14-785" fmla="*/ 3458584 w 3895073"/>
                    <a:gd name="connsiteY14-786" fmla="*/ 455200 h 3423733"/>
                    <a:gd name="connsiteX15-787" fmla="*/ 2770094 w 3895073"/>
                    <a:gd name="connsiteY15-788" fmla="*/ 8758 h 3423733"/>
                    <a:gd name="connsiteX16-789" fmla="*/ 2264485 w 3895073"/>
                    <a:gd name="connsiteY16-790" fmla="*/ 164744 h 3423733"/>
                    <a:gd name="connsiteX17-791" fmla="*/ 1721224 w 3895073"/>
                    <a:gd name="connsiteY17-792" fmla="*/ 110956 h 3423733"/>
                    <a:gd name="connsiteX0-793" fmla="*/ 1721224 w 3895073"/>
                    <a:gd name="connsiteY0-794" fmla="*/ 110956 h 3450277"/>
                    <a:gd name="connsiteX1-795" fmla="*/ 817581 w 3895073"/>
                    <a:gd name="connsiteY1-796" fmla="*/ 229290 h 3450277"/>
                    <a:gd name="connsiteX2-797" fmla="*/ 564776 w 3895073"/>
                    <a:gd name="connsiteY2-798" fmla="*/ 729520 h 3450277"/>
                    <a:gd name="connsiteX3-799" fmla="*/ 107576 w 3895073"/>
                    <a:gd name="connsiteY3-800" fmla="*/ 1278160 h 3450277"/>
                    <a:gd name="connsiteX4-801" fmla="*/ 0 w 3895073"/>
                    <a:gd name="connsiteY4-802" fmla="*/ 2079605 h 3450277"/>
                    <a:gd name="connsiteX5-803" fmla="*/ 699247 w 3895073"/>
                    <a:gd name="connsiteY5-804" fmla="*/ 2741200 h 3450277"/>
                    <a:gd name="connsiteX6-805" fmla="*/ 1376979 w 3895073"/>
                    <a:gd name="connsiteY6-806" fmla="*/ 3386659 h 3450277"/>
                    <a:gd name="connsiteX7-807" fmla="*/ 2366682 w 3895073"/>
                    <a:gd name="connsiteY7-808" fmla="*/ 3311356 h 3450277"/>
                    <a:gd name="connsiteX8-809" fmla="*/ 3200400 w 3895073"/>
                    <a:gd name="connsiteY8-810" fmla="*/ 3408175 h 3450277"/>
                    <a:gd name="connsiteX9-811" fmla="*/ 3598433 w 3895073"/>
                    <a:gd name="connsiteY9-812" fmla="*/ 3133854 h 3450277"/>
                    <a:gd name="connsiteX10-813" fmla="*/ 3593054 w 3895073"/>
                    <a:gd name="connsiteY10-814" fmla="*/ 2499153 h 3450277"/>
                    <a:gd name="connsiteX11-815" fmla="*/ 3840480 w 3895073"/>
                    <a:gd name="connsiteY11-816" fmla="*/ 2063468 h 3450277"/>
                    <a:gd name="connsiteX12-817" fmla="*/ 3689873 w 3895073"/>
                    <a:gd name="connsiteY12-818" fmla="*/ 1380358 h 3450277"/>
                    <a:gd name="connsiteX13-819" fmla="*/ 3447826 w 3895073"/>
                    <a:gd name="connsiteY13-820" fmla="*/ 858612 h 3450277"/>
                    <a:gd name="connsiteX14-821" fmla="*/ 3458584 w 3895073"/>
                    <a:gd name="connsiteY14-822" fmla="*/ 455200 h 3450277"/>
                    <a:gd name="connsiteX15-823" fmla="*/ 2770094 w 3895073"/>
                    <a:gd name="connsiteY15-824" fmla="*/ 8758 h 3450277"/>
                    <a:gd name="connsiteX16-825" fmla="*/ 2264485 w 3895073"/>
                    <a:gd name="connsiteY16-826" fmla="*/ 164744 h 3450277"/>
                    <a:gd name="connsiteX17-827" fmla="*/ 1721224 w 3895073"/>
                    <a:gd name="connsiteY17-828" fmla="*/ 110956 h 3450277"/>
                    <a:gd name="connsiteX0-829" fmla="*/ 1721224 w 3895073"/>
                    <a:gd name="connsiteY0-830" fmla="*/ 110956 h 3450277"/>
                    <a:gd name="connsiteX1-831" fmla="*/ 817581 w 3895073"/>
                    <a:gd name="connsiteY1-832" fmla="*/ 229290 h 3450277"/>
                    <a:gd name="connsiteX2-833" fmla="*/ 564776 w 3895073"/>
                    <a:gd name="connsiteY2-834" fmla="*/ 729520 h 3450277"/>
                    <a:gd name="connsiteX3-835" fmla="*/ 107576 w 3895073"/>
                    <a:gd name="connsiteY3-836" fmla="*/ 1278160 h 3450277"/>
                    <a:gd name="connsiteX4-837" fmla="*/ 0 w 3895073"/>
                    <a:gd name="connsiteY4-838" fmla="*/ 2079605 h 3450277"/>
                    <a:gd name="connsiteX5-839" fmla="*/ 699247 w 3895073"/>
                    <a:gd name="connsiteY5-840" fmla="*/ 2741200 h 3450277"/>
                    <a:gd name="connsiteX6-841" fmla="*/ 1376979 w 3895073"/>
                    <a:gd name="connsiteY6-842" fmla="*/ 3386659 h 3450277"/>
                    <a:gd name="connsiteX7-843" fmla="*/ 2366682 w 3895073"/>
                    <a:gd name="connsiteY7-844" fmla="*/ 3311356 h 3450277"/>
                    <a:gd name="connsiteX8-845" fmla="*/ 3200400 w 3895073"/>
                    <a:gd name="connsiteY8-846" fmla="*/ 3408175 h 3450277"/>
                    <a:gd name="connsiteX9-847" fmla="*/ 3598433 w 3895073"/>
                    <a:gd name="connsiteY9-848" fmla="*/ 3133854 h 3450277"/>
                    <a:gd name="connsiteX10-849" fmla="*/ 3593054 w 3895073"/>
                    <a:gd name="connsiteY10-850" fmla="*/ 2499153 h 3450277"/>
                    <a:gd name="connsiteX11-851" fmla="*/ 3840480 w 3895073"/>
                    <a:gd name="connsiteY11-852" fmla="*/ 2063468 h 3450277"/>
                    <a:gd name="connsiteX12-853" fmla="*/ 3689873 w 3895073"/>
                    <a:gd name="connsiteY12-854" fmla="*/ 1380358 h 3450277"/>
                    <a:gd name="connsiteX13-855" fmla="*/ 3447826 w 3895073"/>
                    <a:gd name="connsiteY13-856" fmla="*/ 858612 h 3450277"/>
                    <a:gd name="connsiteX14-857" fmla="*/ 3458584 w 3895073"/>
                    <a:gd name="connsiteY14-858" fmla="*/ 455200 h 3450277"/>
                    <a:gd name="connsiteX15-859" fmla="*/ 2770094 w 3895073"/>
                    <a:gd name="connsiteY15-860" fmla="*/ 8758 h 3450277"/>
                    <a:gd name="connsiteX16-861" fmla="*/ 2264485 w 3895073"/>
                    <a:gd name="connsiteY16-862" fmla="*/ 164744 h 3450277"/>
                    <a:gd name="connsiteX17-863" fmla="*/ 1721224 w 3895073"/>
                    <a:gd name="connsiteY17-864" fmla="*/ 110956 h 3450277"/>
                    <a:gd name="connsiteX0-865" fmla="*/ 1721224 w 3895073"/>
                    <a:gd name="connsiteY0-866" fmla="*/ 110956 h 3450277"/>
                    <a:gd name="connsiteX1-867" fmla="*/ 817581 w 3895073"/>
                    <a:gd name="connsiteY1-868" fmla="*/ 229290 h 3450277"/>
                    <a:gd name="connsiteX2-869" fmla="*/ 564776 w 3895073"/>
                    <a:gd name="connsiteY2-870" fmla="*/ 729520 h 3450277"/>
                    <a:gd name="connsiteX3-871" fmla="*/ 107576 w 3895073"/>
                    <a:gd name="connsiteY3-872" fmla="*/ 1278160 h 3450277"/>
                    <a:gd name="connsiteX4-873" fmla="*/ 0 w 3895073"/>
                    <a:gd name="connsiteY4-874" fmla="*/ 2079605 h 3450277"/>
                    <a:gd name="connsiteX5-875" fmla="*/ 699247 w 3895073"/>
                    <a:gd name="connsiteY5-876" fmla="*/ 2741200 h 3450277"/>
                    <a:gd name="connsiteX6-877" fmla="*/ 1376979 w 3895073"/>
                    <a:gd name="connsiteY6-878" fmla="*/ 3386659 h 3450277"/>
                    <a:gd name="connsiteX7-879" fmla="*/ 2366682 w 3895073"/>
                    <a:gd name="connsiteY7-880" fmla="*/ 3311356 h 3450277"/>
                    <a:gd name="connsiteX8-881" fmla="*/ 3200400 w 3895073"/>
                    <a:gd name="connsiteY8-882" fmla="*/ 3408175 h 3450277"/>
                    <a:gd name="connsiteX9-883" fmla="*/ 3598433 w 3895073"/>
                    <a:gd name="connsiteY9-884" fmla="*/ 3133854 h 3450277"/>
                    <a:gd name="connsiteX10-885" fmla="*/ 3593054 w 3895073"/>
                    <a:gd name="connsiteY10-886" fmla="*/ 2499153 h 3450277"/>
                    <a:gd name="connsiteX11-887" fmla="*/ 3840480 w 3895073"/>
                    <a:gd name="connsiteY11-888" fmla="*/ 2063468 h 3450277"/>
                    <a:gd name="connsiteX12-889" fmla="*/ 3689873 w 3895073"/>
                    <a:gd name="connsiteY12-890" fmla="*/ 1380358 h 3450277"/>
                    <a:gd name="connsiteX13-891" fmla="*/ 3447826 w 3895073"/>
                    <a:gd name="connsiteY13-892" fmla="*/ 858612 h 3450277"/>
                    <a:gd name="connsiteX14-893" fmla="*/ 3458584 w 3895073"/>
                    <a:gd name="connsiteY14-894" fmla="*/ 455200 h 3450277"/>
                    <a:gd name="connsiteX15-895" fmla="*/ 2770094 w 3895073"/>
                    <a:gd name="connsiteY15-896" fmla="*/ 8758 h 3450277"/>
                    <a:gd name="connsiteX16-897" fmla="*/ 2264485 w 3895073"/>
                    <a:gd name="connsiteY16-898" fmla="*/ 164744 h 3450277"/>
                    <a:gd name="connsiteX17-899" fmla="*/ 1721224 w 3895073"/>
                    <a:gd name="connsiteY17-900" fmla="*/ 110956 h 3450277"/>
                    <a:gd name="connsiteX0-901" fmla="*/ 1859872 w 4033721"/>
                    <a:gd name="connsiteY0-902" fmla="*/ 110956 h 3450277"/>
                    <a:gd name="connsiteX1-903" fmla="*/ 956229 w 4033721"/>
                    <a:gd name="connsiteY1-904" fmla="*/ 229290 h 3450277"/>
                    <a:gd name="connsiteX2-905" fmla="*/ 703424 w 4033721"/>
                    <a:gd name="connsiteY2-906" fmla="*/ 729520 h 3450277"/>
                    <a:gd name="connsiteX3-907" fmla="*/ 246224 w 4033721"/>
                    <a:gd name="connsiteY3-908" fmla="*/ 1278160 h 3450277"/>
                    <a:gd name="connsiteX4-909" fmla="*/ 138648 w 4033721"/>
                    <a:gd name="connsiteY4-910" fmla="*/ 2079605 h 3450277"/>
                    <a:gd name="connsiteX5-911" fmla="*/ 837895 w 4033721"/>
                    <a:gd name="connsiteY5-912" fmla="*/ 2741200 h 3450277"/>
                    <a:gd name="connsiteX6-913" fmla="*/ 1515627 w 4033721"/>
                    <a:gd name="connsiteY6-914" fmla="*/ 3386659 h 3450277"/>
                    <a:gd name="connsiteX7-915" fmla="*/ 2505330 w 4033721"/>
                    <a:gd name="connsiteY7-916" fmla="*/ 3311356 h 3450277"/>
                    <a:gd name="connsiteX8-917" fmla="*/ 3339048 w 4033721"/>
                    <a:gd name="connsiteY8-918" fmla="*/ 3408175 h 3450277"/>
                    <a:gd name="connsiteX9-919" fmla="*/ 3737081 w 4033721"/>
                    <a:gd name="connsiteY9-920" fmla="*/ 3133854 h 3450277"/>
                    <a:gd name="connsiteX10-921" fmla="*/ 3731702 w 4033721"/>
                    <a:gd name="connsiteY10-922" fmla="*/ 2499153 h 3450277"/>
                    <a:gd name="connsiteX11-923" fmla="*/ 3979128 w 4033721"/>
                    <a:gd name="connsiteY11-924" fmla="*/ 2063468 h 3450277"/>
                    <a:gd name="connsiteX12-925" fmla="*/ 3828521 w 4033721"/>
                    <a:gd name="connsiteY12-926" fmla="*/ 1380358 h 3450277"/>
                    <a:gd name="connsiteX13-927" fmla="*/ 3586474 w 4033721"/>
                    <a:gd name="connsiteY13-928" fmla="*/ 858612 h 3450277"/>
                    <a:gd name="connsiteX14-929" fmla="*/ 3597232 w 4033721"/>
                    <a:gd name="connsiteY14-930" fmla="*/ 455200 h 3450277"/>
                    <a:gd name="connsiteX15-931" fmla="*/ 2908742 w 4033721"/>
                    <a:gd name="connsiteY15-932" fmla="*/ 8758 h 3450277"/>
                    <a:gd name="connsiteX16-933" fmla="*/ 2403133 w 4033721"/>
                    <a:gd name="connsiteY16-934" fmla="*/ 164744 h 3450277"/>
                    <a:gd name="connsiteX17-935" fmla="*/ 1859872 w 4033721"/>
                    <a:gd name="connsiteY17-936" fmla="*/ 110956 h 3450277"/>
                    <a:gd name="connsiteX0-937" fmla="*/ 1873327 w 4047176"/>
                    <a:gd name="connsiteY0-938" fmla="*/ 110956 h 3450277"/>
                    <a:gd name="connsiteX1-939" fmla="*/ 969684 w 4047176"/>
                    <a:gd name="connsiteY1-940" fmla="*/ 229290 h 3450277"/>
                    <a:gd name="connsiteX2-941" fmla="*/ 716879 w 4047176"/>
                    <a:gd name="connsiteY2-942" fmla="*/ 729520 h 3450277"/>
                    <a:gd name="connsiteX3-943" fmla="*/ 259679 w 4047176"/>
                    <a:gd name="connsiteY3-944" fmla="*/ 1278160 h 3450277"/>
                    <a:gd name="connsiteX4-945" fmla="*/ 152103 w 4047176"/>
                    <a:gd name="connsiteY4-946" fmla="*/ 2079605 h 3450277"/>
                    <a:gd name="connsiteX5-947" fmla="*/ 851350 w 4047176"/>
                    <a:gd name="connsiteY5-948" fmla="*/ 2741200 h 3450277"/>
                    <a:gd name="connsiteX6-949" fmla="*/ 1529082 w 4047176"/>
                    <a:gd name="connsiteY6-950" fmla="*/ 3386659 h 3450277"/>
                    <a:gd name="connsiteX7-951" fmla="*/ 2518785 w 4047176"/>
                    <a:gd name="connsiteY7-952" fmla="*/ 3311356 h 3450277"/>
                    <a:gd name="connsiteX8-953" fmla="*/ 3352503 w 4047176"/>
                    <a:gd name="connsiteY8-954" fmla="*/ 3408175 h 3450277"/>
                    <a:gd name="connsiteX9-955" fmla="*/ 3750536 w 4047176"/>
                    <a:gd name="connsiteY9-956" fmla="*/ 3133854 h 3450277"/>
                    <a:gd name="connsiteX10-957" fmla="*/ 3745157 w 4047176"/>
                    <a:gd name="connsiteY10-958" fmla="*/ 2499153 h 3450277"/>
                    <a:gd name="connsiteX11-959" fmla="*/ 3992583 w 4047176"/>
                    <a:gd name="connsiteY11-960" fmla="*/ 2063468 h 3450277"/>
                    <a:gd name="connsiteX12-961" fmla="*/ 3841976 w 4047176"/>
                    <a:gd name="connsiteY12-962" fmla="*/ 1380358 h 3450277"/>
                    <a:gd name="connsiteX13-963" fmla="*/ 3599929 w 4047176"/>
                    <a:gd name="connsiteY13-964" fmla="*/ 858612 h 3450277"/>
                    <a:gd name="connsiteX14-965" fmla="*/ 3610687 w 4047176"/>
                    <a:gd name="connsiteY14-966" fmla="*/ 455200 h 3450277"/>
                    <a:gd name="connsiteX15-967" fmla="*/ 2922197 w 4047176"/>
                    <a:gd name="connsiteY15-968" fmla="*/ 8758 h 3450277"/>
                    <a:gd name="connsiteX16-969" fmla="*/ 2416588 w 4047176"/>
                    <a:gd name="connsiteY16-970" fmla="*/ 164744 h 3450277"/>
                    <a:gd name="connsiteX17-971" fmla="*/ 1873327 w 4047176"/>
                    <a:gd name="connsiteY17-972" fmla="*/ 110956 h 3450277"/>
                    <a:gd name="connsiteX0-973" fmla="*/ 1873327 w 4047176"/>
                    <a:gd name="connsiteY0-974" fmla="*/ 110956 h 3450277"/>
                    <a:gd name="connsiteX1-975" fmla="*/ 969684 w 4047176"/>
                    <a:gd name="connsiteY1-976" fmla="*/ 229290 h 3450277"/>
                    <a:gd name="connsiteX2-977" fmla="*/ 716879 w 4047176"/>
                    <a:gd name="connsiteY2-978" fmla="*/ 729520 h 3450277"/>
                    <a:gd name="connsiteX3-979" fmla="*/ 259679 w 4047176"/>
                    <a:gd name="connsiteY3-980" fmla="*/ 1278160 h 3450277"/>
                    <a:gd name="connsiteX4-981" fmla="*/ 152103 w 4047176"/>
                    <a:gd name="connsiteY4-982" fmla="*/ 2079605 h 3450277"/>
                    <a:gd name="connsiteX5-983" fmla="*/ 851350 w 4047176"/>
                    <a:gd name="connsiteY5-984" fmla="*/ 2741200 h 3450277"/>
                    <a:gd name="connsiteX6-985" fmla="*/ 1529082 w 4047176"/>
                    <a:gd name="connsiteY6-986" fmla="*/ 3386659 h 3450277"/>
                    <a:gd name="connsiteX7-987" fmla="*/ 2518785 w 4047176"/>
                    <a:gd name="connsiteY7-988" fmla="*/ 3311356 h 3450277"/>
                    <a:gd name="connsiteX8-989" fmla="*/ 3352503 w 4047176"/>
                    <a:gd name="connsiteY8-990" fmla="*/ 3408175 h 3450277"/>
                    <a:gd name="connsiteX9-991" fmla="*/ 3750536 w 4047176"/>
                    <a:gd name="connsiteY9-992" fmla="*/ 3133854 h 3450277"/>
                    <a:gd name="connsiteX10-993" fmla="*/ 3745157 w 4047176"/>
                    <a:gd name="connsiteY10-994" fmla="*/ 2499153 h 3450277"/>
                    <a:gd name="connsiteX11-995" fmla="*/ 3992583 w 4047176"/>
                    <a:gd name="connsiteY11-996" fmla="*/ 2063468 h 3450277"/>
                    <a:gd name="connsiteX12-997" fmla="*/ 3841976 w 4047176"/>
                    <a:gd name="connsiteY12-998" fmla="*/ 1380358 h 3450277"/>
                    <a:gd name="connsiteX13-999" fmla="*/ 3599929 w 4047176"/>
                    <a:gd name="connsiteY13-1000" fmla="*/ 858612 h 3450277"/>
                    <a:gd name="connsiteX14-1001" fmla="*/ 3610687 w 4047176"/>
                    <a:gd name="connsiteY14-1002" fmla="*/ 455200 h 3450277"/>
                    <a:gd name="connsiteX15-1003" fmla="*/ 2922197 w 4047176"/>
                    <a:gd name="connsiteY15-1004" fmla="*/ 8758 h 3450277"/>
                    <a:gd name="connsiteX16-1005" fmla="*/ 2416588 w 4047176"/>
                    <a:gd name="connsiteY16-1006" fmla="*/ 164744 h 3450277"/>
                    <a:gd name="connsiteX17-1007" fmla="*/ 1873327 w 4047176"/>
                    <a:gd name="connsiteY17-1008" fmla="*/ 110956 h 3450277"/>
                    <a:gd name="connsiteX0-1009" fmla="*/ 1873327 w 4047176"/>
                    <a:gd name="connsiteY0-1010" fmla="*/ 110956 h 3450277"/>
                    <a:gd name="connsiteX1-1011" fmla="*/ 969684 w 4047176"/>
                    <a:gd name="connsiteY1-1012" fmla="*/ 229290 h 3450277"/>
                    <a:gd name="connsiteX2-1013" fmla="*/ 716879 w 4047176"/>
                    <a:gd name="connsiteY2-1014" fmla="*/ 729520 h 3450277"/>
                    <a:gd name="connsiteX3-1015" fmla="*/ 259679 w 4047176"/>
                    <a:gd name="connsiteY3-1016" fmla="*/ 1278160 h 3450277"/>
                    <a:gd name="connsiteX4-1017" fmla="*/ 152103 w 4047176"/>
                    <a:gd name="connsiteY4-1018" fmla="*/ 2079605 h 3450277"/>
                    <a:gd name="connsiteX5-1019" fmla="*/ 851350 w 4047176"/>
                    <a:gd name="connsiteY5-1020" fmla="*/ 2741200 h 3450277"/>
                    <a:gd name="connsiteX6-1021" fmla="*/ 1529082 w 4047176"/>
                    <a:gd name="connsiteY6-1022" fmla="*/ 3386659 h 3450277"/>
                    <a:gd name="connsiteX7-1023" fmla="*/ 2518785 w 4047176"/>
                    <a:gd name="connsiteY7-1024" fmla="*/ 3311356 h 3450277"/>
                    <a:gd name="connsiteX8-1025" fmla="*/ 3352503 w 4047176"/>
                    <a:gd name="connsiteY8-1026" fmla="*/ 3408175 h 3450277"/>
                    <a:gd name="connsiteX9-1027" fmla="*/ 3750536 w 4047176"/>
                    <a:gd name="connsiteY9-1028" fmla="*/ 3133854 h 3450277"/>
                    <a:gd name="connsiteX10-1029" fmla="*/ 3745157 w 4047176"/>
                    <a:gd name="connsiteY10-1030" fmla="*/ 2499153 h 3450277"/>
                    <a:gd name="connsiteX11-1031" fmla="*/ 3992583 w 4047176"/>
                    <a:gd name="connsiteY11-1032" fmla="*/ 2063468 h 3450277"/>
                    <a:gd name="connsiteX12-1033" fmla="*/ 3841976 w 4047176"/>
                    <a:gd name="connsiteY12-1034" fmla="*/ 1380358 h 3450277"/>
                    <a:gd name="connsiteX13-1035" fmla="*/ 3599929 w 4047176"/>
                    <a:gd name="connsiteY13-1036" fmla="*/ 858612 h 3450277"/>
                    <a:gd name="connsiteX14-1037" fmla="*/ 3610687 w 4047176"/>
                    <a:gd name="connsiteY14-1038" fmla="*/ 455200 h 3450277"/>
                    <a:gd name="connsiteX15-1039" fmla="*/ 2922197 w 4047176"/>
                    <a:gd name="connsiteY15-1040" fmla="*/ 8758 h 3450277"/>
                    <a:gd name="connsiteX16-1041" fmla="*/ 2416588 w 4047176"/>
                    <a:gd name="connsiteY16-1042" fmla="*/ 164744 h 3450277"/>
                    <a:gd name="connsiteX17-1043" fmla="*/ 1873327 w 4047176"/>
                    <a:gd name="connsiteY17-1044" fmla="*/ 110956 h 3450277"/>
                    <a:gd name="connsiteX0-1045" fmla="*/ 1847085 w 4020934"/>
                    <a:gd name="connsiteY0-1046" fmla="*/ 110956 h 3450277"/>
                    <a:gd name="connsiteX1-1047" fmla="*/ 943442 w 4020934"/>
                    <a:gd name="connsiteY1-1048" fmla="*/ 229290 h 3450277"/>
                    <a:gd name="connsiteX2-1049" fmla="*/ 690637 w 4020934"/>
                    <a:gd name="connsiteY2-1050" fmla="*/ 729520 h 3450277"/>
                    <a:gd name="connsiteX3-1051" fmla="*/ 233437 w 4020934"/>
                    <a:gd name="connsiteY3-1052" fmla="*/ 1278160 h 3450277"/>
                    <a:gd name="connsiteX4-1053" fmla="*/ 125861 w 4020934"/>
                    <a:gd name="connsiteY4-1054" fmla="*/ 2079605 h 3450277"/>
                    <a:gd name="connsiteX5-1055" fmla="*/ 825108 w 4020934"/>
                    <a:gd name="connsiteY5-1056" fmla="*/ 2741200 h 3450277"/>
                    <a:gd name="connsiteX6-1057" fmla="*/ 1502840 w 4020934"/>
                    <a:gd name="connsiteY6-1058" fmla="*/ 3386659 h 3450277"/>
                    <a:gd name="connsiteX7-1059" fmla="*/ 2492543 w 4020934"/>
                    <a:gd name="connsiteY7-1060" fmla="*/ 3311356 h 3450277"/>
                    <a:gd name="connsiteX8-1061" fmla="*/ 3326261 w 4020934"/>
                    <a:gd name="connsiteY8-1062" fmla="*/ 3408175 h 3450277"/>
                    <a:gd name="connsiteX9-1063" fmla="*/ 3724294 w 4020934"/>
                    <a:gd name="connsiteY9-1064" fmla="*/ 3133854 h 3450277"/>
                    <a:gd name="connsiteX10-1065" fmla="*/ 3718915 w 4020934"/>
                    <a:gd name="connsiteY10-1066" fmla="*/ 2499153 h 3450277"/>
                    <a:gd name="connsiteX11-1067" fmla="*/ 3966341 w 4020934"/>
                    <a:gd name="connsiteY11-1068" fmla="*/ 2063468 h 3450277"/>
                    <a:gd name="connsiteX12-1069" fmla="*/ 3815734 w 4020934"/>
                    <a:gd name="connsiteY12-1070" fmla="*/ 1380358 h 3450277"/>
                    <a:gd name="connsiteX13-1071" fmla="*/ 3573687 w 4020934"/>
                    <a:gd name="connsiteY13-1072" fmla="*/ 858612 h 3450277"/>
                    <a:gd name="connsiteX14-1073" fmla="*/ 3584445 w 4020934"/>
                    <a:gd name="connsiteY14-1074" fmla="*/ 455200 h 3450277"/>
                    <a:gd name="connsiteX15-1075" fmla="*/ 2895955 w 4020934"/>
                    <a:gd name="connsiteY15-1076" fmla="*/ 8758 h 3450277"/>
                    <a:gd name="connsiteX16-1077" fmla="*/ 2390346 w 4020934"/>
                    <a:gd name="connsiteY16-1078" fmla="*/ 164744 h 3450277"/>
                    <a:gd name="connsiteX17-1079" fmla="*/ 1847085 w 4020934"/>
                    <a:gd name="connsiteY17-1080" fmla="*/ 110956 h 3450277"/>
                    <a:gd name="connsiteX0-1081" fmla="*/ 1847085 w 4020934"/>
                    <a:gd name="connsiteY0-1082" fmla="*/ 119916 h 3459237"/>
                    <a:gd name="connsiteX1-1083" fmla="*/ 943442 w 4020934"/>
                    <a:gd name="connsiteY1-1084" fmla="*/ 238250 h 3459237"/>
                    <a:gd name="connsiteX2-1085" fmla="*/ 690637 w 4020934"/>
                    <a:gd name="connsiteY2-1086" fmla="*/ 738480 h 3459237"/>
                    <a:gd name="connsiteX3-1087" fmla="*/ 233437 w 4020934"/>
                    <a:gd name="connsiteY3-1088" fmla="*/ 1287120 h 3459237"/>
                    <a:gd name="connsiteX4-1089" fmla="*/ 125861 w 4020934"/>
                    <a:gd name="connsiteY4-1090" fmla="*/ 2088565 h 3459237"/>
                    <a:gd name="connsiteX5-1091" fmla="*/ 825108 w 4020934"/>
                    <a:gd name="connsiteY5-1092" fmla="*/ 2750160 h 3459237"/>
                    <a:gd name="connsiteX6-1093" fmla="*/ 1502840 w 4020934"/>
                    <a:gd name="connsiteY6-1094" fmla="*/ 3395619 h 3459237"/>
                    <a:gd name="connsiteX7-1095" fmla="*/ 2492543 w 4020934"/>
                    <a:gd name="connsiteY7-1096" fmla="*/ 3320316 h 3459237"/>
                    <a:gd name="connsiteX8-1097" fmla="*/ 3326261 w 4020934"/>
                    <a:gd name="connsiteY8-1098" fmla="*/ 3417135 h 3459237"/>
                    <a:gd name="connsiteX9-1099" fmla="*/ 3724294 w 4020934"/>
                    <a:gd name="connsiteY9-1100" fmla="*/ 3142814 h 3459237"/>
                    <a:gd name="connsiteX10-1101" fmla="*/ 3718915 w 4020934"/>
                    <a:gd name="connsiteY10-1102" fmla="*/ 2508113 h 3459237"/>
                    <a:gd name="connsiteX11-1103" fmla="*/ 3966341 w 4020934"/>
                    <a:gd name="connsiteY11-1104" fmla="*/ 2072428 h 3459237"/>
                    <a:gd name="connsiteX12-1105" fmla="*/ 3815734 w 4020934"/>
                    <a:gd name="connsiteY12-1106" fmla="*/ 1389318 h 3459237"/>
                    <a:gd name="connsiteX13-1107" fmla="*/ 3573687 w 4020934"/>
                    <a:gd name="connsiteY13-1108" fmla="*/ 867572 h 3459237"/>
                    <a:gd name="connsiteX14-1109" fmla="*/ 3584445 w 4020934"/>
                    <a:gd name="connsiteY14-1110" fmla="*/ 464160 h 3459237"/>
                    <a:gd name="connsiteX15-1111" fmla="*/ 2895955 w 4020934"/>
                    <a:gd name="connsiteY15-1112" fmla="*/ 17718 h 3459237"/>
                    <a:gd name="connsiteX16-1113" fmla="*/ 2390346 w 4020934"/>
                    <a:gd name="connsiteY16-1114" fmla="*/ 173704 h 3459237"/>
                    <a:gd name="connsiteX17-1115" fmla="*/ 1847085 w 4020934"/>
                    <a:gd name="connsiteY17-1116" fmla="*/ 119916 h 3459237"/>
                    <a:gd name="connsiteX0-1117" fmla="*/ 1847085 w 4020934"/>
                    <a:gd name="connsiteY0-1118" fmla="*/ 119916 h 3459237"/>
                    <a:gd name="connsiteX1-1119" fmla="*/ 943442 w 4020934"/>
                    <a:gd name="connsiteY1-1120" fmla="*/ 238250 h 3459237"/>
                    <a:gd name="connsiteX2-1121" fmla="*/ 690637 w 4020934"/>
                    <a:gd name="connsiteY2-1122" fmla="*/ 738480 h 3459237"/>
                    <a:gd name="connsiteX3-1123" fmla="*/ 233437 w 4020934"/>
                    <a:gd name="connsiteY3-1124" fmla="*/ 1287120 h 3459237"/>
                    <a:gd name="connsiteX4-1125" fmla="*/ 125861 w 4020934"/>
                    <a:gd name="connsiteY4-1126" fmla="*/ 2088565 h 3459237"/>
                    <a:gd name="connsiteX5-1127" fmla="*/ 825108 w 4020934"/>
                    <a:gd name="connsiteY5-1128" fmla="*/ 2750160 h 3459237"/>
                    <a:gd name="connsiteX6-1129" fmla="*/ 1502840 w 4020934"/>
                    <a:gd name="connsiteY6-1130" fmla="*/ 3395619 h 3459237"/>
                    <a:gd name="connsiteX7-1131" fmla="*/ 2492543 w 4020934"/>
                    <a:gd name="connsiteY7-1132" fmla="*/ 3320316 h 3459237"/>
                    <a:gd name="connsiteX8-1133" fmla="*/ 3326261 w 4020934"/>
                    <a:gd name="connsiteY8-1134" fmla="*/ 3417135 h 3459237"/>
                    <a:gd name="connsiteX9-1135" fmla="*/ 3724294 w 4020934"/>
                    <a:gd name="connsiteY9-1136" fmla="*/ 3142814 h 3459237"/>
                    <a:gd name="connsiteX10-1137" fmla="*/ 3718915 w 4020934"/>
                    <a:gd name="connsiteY10-1138" fmla="*/ 2508113 h 3459237"/>
                    <a:gd name="connsiteX11-1139" fmla="*/ 3966341 w 4020934"/>
                    <a:gd name="connsiteY11-1140" fmla="*/ 2072428 h 3459237"/>
                    <a:gd name="connsiteX12-1141" fmla="*/ 3815734 w 4020934"/>
                    <a:gd name="connsiteY12-1142" fmla="*/ 1389318 h 3459237"/>
                    <a:gd name="connsiteX13-1143" fmla="*/ 3573687 w 4020934"/>
                    <a:gd name="connsiteY13-1144" fmla="*/ 867572 h 3459237"/>
                    <a:gd name="connsiteX14-1145" fmla="*/ 3584445 w 4020934"/>
                    <a:gd name="connsiteY14-1146" fmla="*/ 464160 h 3459237"/>
                    <a:gd name="connsiteX15-1147" fmla="*/ 2895955 w 4020934"/>
                    <a:gd name="connsiteY15-1148" fmla="*/ 17718 h 3459237"/>
                    <a:gd name="connsiteX16-1149" fmla="*/ 2390346 w 4020934"/>
                    <a:gd name="connsiteY16-1150" fmla="*/ 173704 h 3459237"/>
                    <a:gd name="connsiteX17-1151" fmla="*/ 1847085 w 4020934"/>
                    <a:gd name="connsiteY17-1152" fmla="*/ 119916 h 3459237"/>
                    <a:gd name="connsiteX0-1153" fmla="*/ 1847085 w 4020934"/>
                    <a:gd name="connsiteY0-1154" fmla="*/ 174433 h 3513754"/>
                    <a:gd name="connsiteX1-1155" fmla="*/ 943442 w 4020934"/>
                    <a:gd name="connsiteY1-1156" fmla="*/ 292767 h 3513754"/>
                    <a:gd name="connsiteX2-1157" fmla="*/ 690637 w 4020934"/>
                    <a:gd name="connsiteY2-1158" fmla="*/ 792997 h 3513754"/>
                    <a:gd name="connsiteX3-1159" fmla="*/ 233437 w 4020934"/>
                    <a:gd name="connsiteY3-1160" fmla="*/ 1341637 h 3513754"/>
                    <a:gd name="connsiteX4-1161" fmla="*/ 125861 w 4020934"/>
                    <a:gd name="connsiteY4-1162" fmla="*/ 2143082 h 3513754"/>
                    <a:gd name="connsiteX5-1163" fmla="*/ 825108 w 4020934"/>
                    <a:gd name="connsiteY5-1164" fmla="*/ 2804677 h 3513754"/>
                    <a:gd name="connsiteX6-1165" fmla="*/ 1502840 w 4020934"/>
                    <a:gd name="connsiteY6-1166" fmla="*/ 3450136 h 3513754"/>
                    <a:gd name="connsiteX7-1167" fmla="*/ 2492543 w 4020934"/>
                    <a:gd name="connsiteY7-1168" fmla="*/ 3374833 h 3513754"/>
                    <a:gd name="connsiteX8-1169" fmla="*/ 3326261 w 4020934"/>
                    <a:gd name="connsiteY8-1170" fmla="*/ 3471652 h 3513754"/>
                    <a:gd name="connsiteX9-1171" fmla="*/ 3724294 w 4020934"/>
                    <a:gd name="connsiteY9-1172" fmla="*/ 3197331 h 3513754"/>
                    <a:gd name="connsiteX10-1173" fmla="*/ 3718915 w 4020934"/>
                    <a:gd name="connsiteY10-1174" fmla="*/ 2562630 h 3513754"/>
                    <a:gd name="connsiteX11-1175" fmla="*/ 3966341 w 4020934"/>
                    <a:gd name="connsiteY11-1176" fmla="*/ 2126945 h 3513754"/>
                    <a:gd name="connsiteX12-1177" fmla="*/ 3815734 w 4020934"/>
                    <a:gd name="connsiteY12-1178" fmla="*/ 1443835 h 3513754"/>
                    <a:gd name="connsiteX13-1179" fmla="*/ 3573687 w 4020934"/>
                    <a:gd name="connsiteY13-1180" fmla="*/ 922089 h 3513754"/>
                    <a:gd name="connsiteX14-1181" fmla="*/ 3584445 w 4020934"/>
                    <a:gd name="connsiteY14-1182" fmla="*/ 518677 h 3513754"/>
                    <a:gd name="connsiteX15-1183" fmla="*/ 2895955 w 4020934"/>
                    <a:gd name="connsiteY15-1184" fmla="*/ 72235 h 3513754"/>
                    <a:gd name="connsiteX16-1185" fmla="*/ 2390346 w 4020934"/>
                    <a:gd name="connsiteY16-1186" fmla="*/ 228221 h 3513754"/>
                    <a:gd name="connsiteX17-1187" fmla="*/ 1847085 w 4020934"/>
                    <a:gd name="connsiteY17-1188" fmla="*/ 174433 h 3513754"/>
                    <a:gd name="connsiteX0-1189" fmla="*/ 1847085 w 4020934"/>
                    <a:gd name="connsiteY0-1190" fmla="*/ 174433 h 3513754"/>
                    <a:gd name="connsiteX1-1191" fmla="*/ 943442 w 4020934"/>
                    <a:gd name="connsiteY1-1192" fmla="*/ 292767 h 3513754"/>
                    <a:gd name="connsiteX2-1193" fmla="*/ 690637 w 4020934"/>
                    <a:gd name="connsiteY2-1194" fmla="*/ 792997 h 3513754"/>
                    <a:gd name="connsiteX3-1195" fmla="*/ 233437 w 4020934"/>
                    <a:gd name="connsiteY3-1196" fmla="*/ 1341637 h 3513754"/>
                    <a:gd name="connsiteX4-1197" fmla="*/ 125861 w 4020934"/>
                    <a:gd name="connsiteY4-1198" fmla="*/ 2143082 h 3513754"/>
                    <a:gd name="connsiteX5-1199" fmla="*/ 825108 w 4020934"/>
                    <a:gd name="connsiteY5-1200" fmla="*/ 2804677 h 3513754"/>
                    <a:gd name="connsiteX6-1201" fmla="*/ 1502840 w 4020934"/>
                    <a:gd name="connsiteY6-1202" fmla="*/ 3450136 h 3513754"/>
                    <a:gd name="connsiteX7-1203" fmla="*/ 2492543 w 4020934"/>
                    <a:gd name="connsiteY7-1204" fmla="*/ 3374833 h 3513754"/>
                    <a:gd name="connsiteX8-1205" fmla="*/ 3326261 w 4020934"/>
                    <a:gd name="connsiteY8-1206" fmla="*/ 3471652 h 3513754"/>
                    <a:gd name="connsiteX9-1207" fmla="*/ 3724294 w 4020934"/>
                    <a:gd name="connsiteY9-1208" fmla="*/ 3197331 h 3513754"/>
                    <a:gd name="connsiteX10-1209" fmla="*/ 3718915 w 4020934"/>
                    <a:gd name="connsiteY10-1210" fmla="*/ 2562630 h 3513754"/>
                    <a:gd name="connsiteX11-1211" fmla="*/ 3966341 w 4020934"/>
                    <a:gd name="connsiteY11-1212" fmla="*/ 2126945 h 3513754"/>
                    <a:gd name="connsiteX12-1213" fmla="*/ 3815734 w 4020934"/>
                    <a:gd name="connsiteY12-1214" fmla="*/ 1443835 h 3513754"/>
                    <a:gd name="connsiteX13-1215" fmla="*/ 3573687 w 4020934"/>
                    <a:gd name="connsiteY13-1216" fmla="*/ 922089 h 3513754"/>
                    <a:gd name="connsiteX14-1217" fmla="*/ 3584445 w 4020934"/>
                    <a:gd name="connsiteY14-1218" fmla="*/ 518677 h 3513754"/>
                    <a:gd name="connsiteX15-1219" fmla="*/ 2895955 w 4020934"/>
                    <a:gd name="connsiteY15-1220" fmla="*/ 72235 h 3513754"/>
                    <a:gd name="connsiteX16-1221" fmla="*/ 2390346 w 4020934"/>
                    <a:gd name="connsiteY16-1222" fmla="*/ 228221 h 3513754"/>
                    <a:gd name="connsiteX17-1223" fmla="*/ 1847085 w 4020934"/>
                    <a:gd name="connsiteY17-1224" fmla="*/ 174433 h 3513754"/>
                    <a:gd name="connsiteX0-1225" fmla="*/ 1847085 w 4020934"/>
                    <a:gd name="connsiteY0-1226" fmla="*/ 172598 h 3511919"/>
                    <a:gd name="connsiteX1-1227" fmla="*/ 943442 w 4020934"/>
                    <a:gd name="connsiteY1-1228" fmla="*/ 290932 h 3511919"/>
                    <a:gd name="connsiteX2-1229" fmla="*/ 690637 w 4020934"/>
                    <a:gd name="connsiteY2-1230" fmla="*/ 791162 h 3511919"/>
                    <a:gd name="connsiteX3-1231" fmla="*/ 233437 w 4020934"/>
                    <a:gd name="connsiteY3-1232" fmla="*/ 1339802 h 3511919"/>
                    <a:gd name="connsiteX4-1233" fmla="*/ 125861 w 4020934"/>
                    <a:gd name="connsiteY4-1234" fmla="*/ 2141247 h 3511919"/>
                    <a:gd name="connsiteX5-1235" fmla="*/ 825108 w 4020934"/>
                    <a:gd name="connsiteY5-1236" fmla="*/ 2802842 h 3511919"/>
                    <a:gd name="connsiteX6-1237" fmla="*/ 1502840 w 4020934"/>
                    <a:gd name="connsiteY6-1238" fmla="*/ 3448301 h 3511919"/>
                    <a:gd name="connsiteX7-1239" fmla="*/ 2492543 w 4020934"/>
                    <a:gd name="connsiteY7-1240" fmla="*/ 3372998 h 3511919"/>
                    <a:gd name="connsiteX8-1241" fmla="*/ 3326261 w 4020934"/>
                    <a:gd name="connsiteY8-1242" fmla="*/ 3469817 h 3511919"/>
                    <a:gd name="connsiteX9-1243" fmla="*/ 3724294 w 4020934"/>
                    <a:gd name="connsiteY9-1244" fmla="*/ 3195496 h 3511919"/>
                    <a:gd name="connsiteX10-1245" fmla="*/ 3718915 w 4020934"/>
                    <a:gd name="connsiteY10-1246" fmla="*/ 2560795 h 3511919"/>
                    <a:gd name="connsiteX11-1247" fmla="*/ 3966341 w 4020934"/>
                    <a:gd name="connsiteY11-1248" fmla="*/ 2125110 h 3511919"/>
                    <a:gd name="connsiteX12-1249" fmla="*/ 3815734 w 4020934"/>
                    <a:gd name="connsiteY12-1250" fmla="*/ 1442000 h 3511919"/>
                    <a:gd name="connsiteX13-1251" fmla="*/ 3573687 w 4020934"/>
                    <a:gd name="connsiteY13-1252" fmla="*/ 920254 h 3511919"/>
                    <a:gd name="connsiteX14-1253" fmla="*/ 3584445 w 4020934"/>
                    <a:gd name="connsiteY14-1254" fmla="*/ 516842 h 3511919"/>
                    <a:gd name="connsiteX15-1255" fmla="*/ 2895955 w 4020934"/>
                    <a:gd name="connsiteY15-1256" fmla="*/ 70400 h 3511919"/>
                    <a:gd name="connsiteX16-1257" fmla="*/ 2390346 w 4020934"/>
                    <a:gd name="connsiteY16-1258" fmla="*/ 226386 h 3511919"/>
                    <a:gd name="connsiteX17-1259" fmla="*/ 1847085 w 4020934"/>
                    <a:gd name="connsiteY17-1260" fmla="*/ 172598 h 3511919"/>
                    <a:gd name="connsiteX0-1261" fmla="*/ 1847085 w 4020934"/>
                    <a:gd name="connsiteY0-1262" fmla="*/ 163580 h 3502901"/>
                    <a:gd name="connsiteX1-1263" fmla="*/ 943442 w 4020934"/>
                    <a:gd name="connsiteY1-1264" fmla="*/ 281914 h 3502901"/>
                    <a:gd name="connsiteX2-1265" fmla="*/ 690637 w 4020934"/>
                    <a:gd name="connsiteY2-1266" fmla="*/ 782144 h 3502901"/>
                    <a:gd name="connsiteX3-1267" fmla="*/ 233437 w 4020934"/>
                    <a:gd name="connsiteY3-1268" fmla="*/ 1330784 h 3502901"/>
                    <a:gd name="connsiteX4-1269" fmla="*/ 125861 w 4020934"/>
                    <a:gd name="connsiteY4-1270" fmla="*/ 2132229 h 3502901"/>
                    <a:gd name="connsiteX5-1271" fmla="*/ 825108 w 4020934"/>
                    <a:gd name="connsiteY5-1272" fmla="*/ 2793824 h 3502901"/>
                    <a:gd name="connsiteX6-1273" fmla="*/ 1502840 w 4020934"/>
                    <a:gd name="connsiteY6-1274" fmla="*/ 3439283 h 3502901"/>
                    <a:gd name="connsiteX7-1275" fmla="*/ 2492543 w 4020934"/>
                    <a:gd name="connsiteY7-1276" fmla="*/ 3363980 h 3502901"/>
                    <a:gd name="connsiteX8-1277" fmla="*/ 3326261 w 4020934"/>
                    <a:gd name="connsiteY8-1278" fmla="*/ 3460799 h 3502901"/>
                    <a:gd name="connsiteX9-1279" fmla="*/ 3724294 w 4020934"/>
                    <a:gd name="connsiteY9-1280" fmla="*/ 3186478 h 3502901"/>
                    <a:gd name="connsiteX10-1281" fmla="*/ 3718915 w 4020934"/>
                    <a:gd name="connsiteY10-1282" fmla="*/ 2551777 h 3502901"/>
                    <a:gd name="connsiteX11-1283" fmla="*/ 3966341 w 4020934"/>
                    <a:gd name="connsiteY11-1284" fmla="*/ 2116092 h 3502901"/>
                    <a:gd name="connsiteX12-1285" fmla="*/ 3815734 w 4020934"/>
                    <a:gd name="connsiteY12-1286" fmla="*/ 1432982 h 3502901"/>
                    <a:gd name="connsiteX13-1287" fmla="*/ 3573687 w 4020934"/>
                    <a:gd name="connsiteY13-1288" fmla="*/ 911236 h 3502901"/>
                    <a:gd name="connsiteX14-1289" fmla="*/ 3584445 w 4020934"/>
                    <a:gd name="connsiteY14-1290" fmla="*/ 507824 h 3502901"/>
                    <a:gd name="connsiteX15-1291" fmla="*/ 2895955 w 4020934"/>
                    <a:gd name="connsiteY15-1292" fmla="*/ 61382 h 3502901"/>
                    <a:gd name="connsiteX16-1293" fmla="*/ 2390346 w 4020934"/>
                    <a:gd name="connsiteY16-1294" fmla="*/ 217368 h 3502901"/>
                    <a:gd name="connsiteX17-1295" fmla="*/ 1847085 w 4020934"/>
                    <a:gd name="connsiteY17-1296" fmla="*/ 163580 h 3502901"/>
                    <a:gd name="connsiteX0-1297" fmla="*/ 1847085 w 4020934"/>
                    <a:gd name="connsiteY0-1298" fmla="*/ 163580 h 3502901"/>
                    <a:gd name="connsiteX1-1299" fmla="*/ 943442 w 4020934"/>
                    <a:gd name="connsiteY1-1300" fmla="*/ 281914 h 3502901"/>
                    <a:gd name="connsiteX2-1301" fmla="*/ 690637 w 4020934"/>
                    <a:gd name="connsiteY2-1302" fmla="*/ 782144 h 3502901"/>
                    <a:gd name="connsiteX3-1303" fmla="*/ 233437 w 4020934"/>
                    <a:gd name="connsiteY3-1304" fmla="*/ 1330784 h 3502901"/>
                    <a:gd name="connsiteX4-1305" fmla="*/ 125861 w 4020934"/>
                    <a:gd name="connsiteY4-1306" fmla="*/ 2132229 h 3502901"/>
                    <a:gd name="connsiteX5-1307" fmla="*/ 825108 w 4020934"/>
                    <a:gd name="connsiteY5-1308" fmla="*/ 2793824 h 3502901"/>
                    <a:gd name="connsiteX6-1309" fmla="*/ 1502840 w 4020934"/>
                    <a:gd name="connsiteY6-1310" fmla="*/ 3439283 h 3502901"/>
                    <a:gd name="connsiteX7-1311" fmla="*/ 2492543 w 4020934"/>
                    <a:gd name="connsiteY7-1312" fmla="*/ 3363980 h 3502901"/>
                    <a:gd name="connsiteX8-1313" fmla="*/ 3326261 w 4020934"/>
                    <a:gd name="connsiteY8-1314" fmla="*/ 3460799 h 3502901"/>
                    <a:gd name="connsiteX9-1315" fmla="*/ 3724294 w 4020934"/>
                    <a:gd name="connsiteY9-1316" fmla="*/ 3186478 h 3502901"/>
                    <a:gd name="connsiteX10-1317" fmla="*/ 3718915 w 4020934"/>
                    <a:gd name="connsiteY10-1318" fmla="*/ 2551777 h 3502901"/>
                    <a:gd name="connsiteX11-1319" fmla="*/ 3966341 w 4020934"/>
                    <a:gd name="connsiteY11-1320" fmla="*/ 2116092 h 3502901"/>
                    <a:gd name="connsiteX12-1321" fmla="*/ 3815734 w 4020934"/>
                    <a:gd name="connsiteY12-1322" fmla="*/ 1432982 h 3502901"/>
                    <a:gd name="connsiteX13-1323" fmla="*/ 3573687 w 4020934"/>
                    <a:gd name="connsiteY13-1324" fmla="*/ 911236 h 3502901"/>
                    <a:gd name="connsiteX14-1325" fmla="*/ 3584445 w 4020934"/>
                    <a:gd name="connsiteY14-1326" fmla="*/ 507824 h 3502901"/>
                    <a:gd name="connsiteX15-1327" fmla="*/ 2895955 w 4020934"/>
                    <a:gd name="connsiteY15-1328" fmla="*/ 61382 h 3502901"/>
                    <a:gd name="connsiteX16-1329" fmla="*/ 2390346 w 4020934"/>
                    <a:gd name="connsiteY16-1330" fmla="*/ 217368 h 3502901"/>
                    <a:gd name="connsiteX17-1331" fmla="*/ 1847085 w 4020934"/>
                    <a:gd name="connsiteY17-1332" fmla="*/ 163580 h 3502901"/>
                    <a:gd name="connsiteX0-1333" fmla="*/ 1847085 w 4020934"/>
                    <a:gd name="connsiteY0-1334" fmla="*/ 163580 h 3502901"/>
                    <a:gd name="connsiteX1-1335" fmla="*/ 943442 w 4020934"/>
                    <a:gd name="connsiteY1-1336" fmla="*/ 281914 h 3502901"/>
                    <a:gd name="connsiteX2-1337" fmla="*/ 690637 w 4020934"/>
                    <a:gd name="connsiteY2-1338" fmla="*/ 782144 h 3502901"/>
                    <a:gd name="connsiteX3-1339" fmla="*/ 233437 w 4020934"/>
                    <a:gd name="connsiteY3-1340" fmla="*/ 1330784 h 3502901"/>
                    <a:gd name="connsiteX4-1341" fmla="*/ 125861 w 4020934"/>
                    <a:gd name="connsiteY4-1342" fmla="*/ 2132229 h 3502901"/>
                    <a:gd name="connsiteX5-1343" fmla="*/ 825108 w 4020934"/>
                    <a:gd name="connsiteY5-1344" fmla="*/ 2793824 h 3502901"/>
                    <a:gd name="connsiteX6-1345" fmla="*/ 1502840 w 4020934"/>
                    <a:gd name="connsiteY6-1346" fmla="*/ 3439283 h 3502901"/>
                    <a:gd name="connsiteX7-1347" fmla="*/ 2492543 w 4020934"/>
                    <a:gd name="connsiteY7-1348" fmla="*/ 3363980 h 3502901"/>
                    <a:gd name="connsiteX8-1349" fmla="*/ 3326261 w 4020934"/>
                    <a:gd name="connsiteY8-1350" fmla="*/ 3460799 h 3502901"/>
                    <a:gd name="connsiteX9-1351" fmla="*/ 3724294 w 4020934"/>
                    <a:gd name="connsiteY9-1352" fmla="*/ 3186478 h 3502901"/>
                    <a:gd name="connsiteX10-1353" fmla="*/ 3718915 w 4020934"/>
                    <a:gd name="connsiteY10-1354" fmla="*/ 2551777 h 3502901"/>
                    <a:gd name="connsiteX11-1355" fmla="*/ 3966341 w 4020934"/>
                    <a:gd name="connsiteY11-1356" fmla="*/ 2116092 h 3502901"/>
                    <a:gd name="connsiteX12-1357" fmla="*/ 3815734 w 4020934"/>
                    <a:gd name="connsiteY12-1358" fmla="*/ 1432982 h 3502901"/>
                    <a:gd name="connsiteX13-1359" fmla="*/ 3573687 w 4020934"/>
                    <a:gd name="connsiteY13-1360" fmla="*/ 911236 h 3502901"/>
                    <a:gd name="connsiteX14-1361" fmla="*/ 3584445 w 4020934"/>
                    <a:gd name="connsiteY14-1362" fmla="*/ 507824 h 3502901"/>
                    <a:gd name="connsiteX15-1363" fmla="*/ 2895955 w 4020934"/>
                    <a:gd name="connsiteY15-1364" fmla="*/ 61382 h 3502901"/>
                    <a:gd name="connsiteX16-1365" fmla="*/ 2390346 w 4020934"/>
                    <a:gd name="connsiteY16-1366" fmla="*/ 217368 h 3502901"/>
                    <a:gd name="connsiteX17-1367" fmla="*/ 1847085 w 4020934"/>
                    <a:gd name="connsiteY17-1368" fmla="*/ 163580 h 3502901"/>
                    <a:gd name="connsiteX0-1369" fmla="*/ 1847085 w 4020934"/>
                    <a:gd name="connsiteY0-1370" fmla="*/ 157390 h 3496711"/>
                    <a:gd name="connsiteX1-1371" fmla="*/ 938063 w 4020934"/>
                    <a:gd name="connsiteY1-1372" fmla="*/ 286482 h 3496711"/>
                    <a:gd name="connsiteX2-1373" fmla="*/ 690637 w 4020934"/>
                    <a:gd name="connsiteY2-1374" fmla="*/ 775954 h 3496711"/>
                    <a:gd name="connsiteX3-1375" fmla="*/ 233437 w 4020934"/>
                    <a:gd name="connsiteY3-1376" fmla="*/ 1324594 h 3496711"/>
                    <a:gd name="connsiteX4-1377" fmla="*/ 125861 w 4020934"/>
                    <a:gd name="connsiteY4-1378" fmla="*/ 2126039 h 3496711"/>
                    <a:gd name="connsiteX5-1379" fmla="*/ 825108 w 4020934"/>
                    <a:gd name="connsiteY5-1380" fmla="*/ 2787634 h 3496711"/>
                    <a:gd name="connsiteX6-1381" fmla="*/ 1502840 w 4020934"/>
                    <a:gd name="connsiteY6-1382" fmla="*/ 3433093 h 3496711"/>
                    <a:gd name="connsiteX7-1383" fmla="*/ 2492543 w 4020934"/>
                    <a:gd name="connsiteY7-1384" fmla="*/ 3357790 h 3496711"/>
                    <a:gd name="connsiteX8-1385" fmla="*/ 3326261 w 4020934"/>
                    <a:gd name="connsiteY8-1386" fmla="*/ 3454609 h 3496711"/>
                    <a:gd name="connsiteX9-1387" fmla="*/ 3724294 w 4020934"/>
                    <a:gd name="connsiteY9-1388" fmla="*/ 3180288 h 3496711"/>
                    <a:gd name="connsiteX10-1389" fmla="*/ 3718915 w 4020934"/>
                    <a:gd name="connsiteY10-1390" fmla="*/ 2545587 h 3496711"/>
                    <a:gd name="connsiteX11-1391" fmla="*/ 3966341 w 4020934"/>
                    <a:gd name="connsiteY11-1392" fmla="*/ 2109902 h 3496711"/>
                    <a:gd name="connsiteX12-1393" fmla="*/ 3815734 w 4020934"/>
                    <a:gd name="connsiteY12-1394" fmla="*/ 1426792 h 3496711"/>
                    <a:gd name="connsiteX13-1395" fmla="*/ 3573687 w 4020934"/>
                    <a:gd name="connsiteY13-1396" fmla="*/ 905046 h 3496711"/>
                    <a:gd name="connsiteX14-1397" fmla="*/ 3584445 w 4020934"/>
                    <a:gd name="connsiteY14-1398" fmla="*/ 501634 h 3496711"/>
                    <a:gd name="connsiteX15-1399" fmla="*/ 2895955 w 4020934"/>
                    <a:gd name="connsiteY15-1400" fmla="*/ 55192 h 3496711"/>
                    <a:gd name="connsiteX16-1401" fmla="*/ 2390346 w 4020934"/>
                    <a:gd name="connsiteY16-1402" fmla="*/ 211178 h 3496711"/>
                    <a:gd name="connsiteX17-1403" fmla="*/ 1847085 w 4020934"/>
                    <a:gd name="connsiteY17-1404" fmla="*/ 157390 h 3496711"/>
                    <a:gd name="connsiteX0-1405" fmla="*/ 1847085 w 4020934"/>
                    <a:gd name="connsiteY0-1406" fmla="*/ 170587 h 3509908"/>
                    <a:gd name="connsiteX1-1407" fmla="*/ 938063 w 4020934"/>
                    <a:gd name="connsiteY1-1408" fmla="*/ 299679 h 3509908"/>
                    <a:gd name="connsiteX2-1409" fmla="*/ 690637 w 4020934"/>
                    <a:gd name="connsiteY2-1410" fmla="*/ 789151 h 3509908"/>
                    <a:gd name="connsiteX3-1411" fmla="*/ 233437 w 4020934"/>
                    <a:gd name="connsiteY3-1412" fmla="*/ 1337791 h 3509908"/>
                    <a:gd name="connsiteX4-1413" fmla="*/ 125861 w 4020934"/>
                    <a:gd name="connsiteY4-1414" fmla="*/ 2139236 h 3509908"/>
                    <a:gd name="connsiteX5-1415" fmla="*/ 825108 w 4020934"/>
                    <a:gd name="connsiteY5-1416" fmla="*/ 2800831 h 3509908"/>
                    <a:gd name="connsiteX6-1417" fmla="*/ 1502840 w 4020934"/>
                    <a:gd name="connsiteY6-1418" fmla="*/ 3446290 h 3509908"/>
                    <a:gd name="connsiteX7-1419" fmla="*/ 2492543 w 4020934"/>
                    <a:gd name="connsiteY7-1420" fmla="*/ 3370987 h 3509908"/>
                    <a:gd name="connsiteX8-1421" fmla="*/ 3326261 w 4020934"/>
                    <a:gd name="connsiteY8-1422" fmla="*/ 3467806 h 3509908"/>
                    <a:gd name="connsiteX9-1423" fmla="*/ 3724294 w 4020934"/>
                    <a:gd name="connsiteY9-1424" fmla="*/ 3193485 h 3509908"/>
                    <a:gd name="connsiteX10-1425" fmla="*/ 3718915 w 4020934"/>
                    <a:gd name="connsiteY10-1426" fmla="*/ 2558784 h 3509908"/>
                    <a:gd name="connsiteX11-1427" fmla="*/ 3966341 w 4020934"/>
                    <a:gd name="connsiteY11-1428" fmla="*/ 2123099 h 3509908"/>
                    <a:gd name="connsiteX12-1429" fmla="*/ 3815734 w 4020934"/>
                    <a:gd name="connsiteY12-1430" fmla="*/ 1439989 h 3509908"/>
                    <a:gd name="connsiteX13-1431" fmla="*/ 3573687 w 4020934"/>
                    <a:gd name="connsiteY13-1432" fmla="*/ 918243 h 3509908"/>
                    <a:gd name="connsiteX14-1433" fmla="*/ 3584445 w 4020934"/>
                    <a:gd name="connsiteY14-1434" fmla="*/ 514831 h 3509908"/>
                    <a:gd name="connsiteX15-1435" fmla="*/ 2895955 w 4020934"/>
                    <a:gd name="connsiteY15-1436" fmla="*/ 68389 h 3509908"/>
                    <a:gd name="connsiteX16-1437" fmla="*/ 2390346 w 4020934"/>
                    <a:gd name="connsiteY16-1438" fmla="*/ 224375 h 3509908"/>
                    <a:gd name="connsiteX17-1439" fmla="*/ 1847085 w 4020934"/>
                    <a:gd name="connsiteY17-1440" fmla="*/ 170587 h 3509908"/>
                    <a:gd name="connsiteX0-1441" fmla="*/ 1847085 w 4020934"/>
                    <a:gd name="connsiteY0-1442" fmla="*/ 152323 h 3491644"/>
                    <a:gd name="connsiteX1-1443" fmla="*/ 932684 w 4020934"/>
                    <a:gd name="connsiteY1-1444" fmla="*/ 313688 h 3491644"/>
                    <a:gd name="connsiteX2-1445" fmla="*/ 690637 w 4020934"/>
                    <a:gd name="connsiteY2-1446" fmla="*/ 770887 h 3491644"/>
                    <a:gd name="connsiteX3-1447" fmla="*/ 233437 w 4020934"/>
                    <a:gd name="connsiteY3-1448" fmla="*/ 1319527 h 3491644"/>
                    <a:gd name="connsiteX4-1449" fmla="*/ 125861 w 4020934"/>
                    <a:gd name="connsiteY4-1450" fmla="*/ 2120972 h 3491644"/>
                    <a:gd name="connsiteX5-1451" fmla="*/ 825108 w 4020934"/>
                    <a:gd name="connsiteY5-1452" fmla="*/ 2782567 h 3491644"/>
                    <a:gd name="connsiteX6-1453" fmla="*/ 1502840 w 4020934"/>
                    <a:gd name="connsiteY6-1454" fmla="*/ 3428026 h 3491644"/>
                    <a:gd name="connsiteX7-1455" fmla="*/ 2492543 w 4020934"/>
                    <a:gd name="connsiteY7-1456" fmla="*/ 3352723 h 3491644"/>
                    <a:gd name="connsiteX8-1457" fmla="*/ 3326261 w 4020934"/>
                    <a:gd name="connsiteY8-1458" fmla="*/ 3449542 h 3491644"/>
                    <a:gd name="connsiteX9-1459" fmla="*/ 3724294 w 4020934"/>
                    <a:gd name="connsiteY9-1460" fmla="*/ 3175221 h 3491644"/>
                    <a:gd name="connsiteX10-1461" fmla="*/ 3718915 w 4020934"/>
                    <a:gd name="connsiteY10-1462" fmla="*/ 2540520 h 3491644"/>
                    <a:gd name="connsiteX11-1463" fmla="*/ 3966341 w 4020934"/>
                    <a:gd name="connsiteY11-1464" fmla="*/ 2104835 h 3491644"/>
                    <a:gd name="connsiteX12-1465" fmla="*/ 3815734 w 4020934"/>
                    <a:gd name="connsiteY12-1466" fmla="*/ 1421725 h 3491644"/>
                    <a:gd name="connsiteX13-1467" fmla="*/ 3573687 w 4020934"/>
                    <a:gd name="connsiteY13-1468" fmla="*/ 899979 h 3491644"/>
                    <a:gd name="connsiteX14-1469" fmla="*/ 3584445 w 4020934"/>
                    <a:gd name="connsiteY14-1470" fmla="*/ 496567 h 3491644"/>
                    <a:gd name="connsiteX15-1471" fmla="*/ 2895955 w 4020934"/>
                    <a:gd name="connsiteY15-1472" fmla="*/ 50125 h 3491644"/>
                    <a:gd name="connsiteX16-1473" fmla="*/ 2390346 w 4020934"/>
                    <a:gd name="connsiteY16-1474" fmla="*/ 206111 h 3491644"/>
                    <a:gd name="connsiteX17-1475" fmla="*/ 1847085 w 4020934"/>
                    <a:gd name="connsiteY17-1476" fmla="*/ 152323 h 3491644"/>
                    <a:gd name="connsiteX0-1477" fmla="*/ 1847085 w 4020934"/>
                    <a:gd name="connsiteY0-1478" fmla="*/ 152323 h 3491644"/>
                    <a:gd name="connsiteX1-1479" fmla="*/ 932684 w 4020934"/>
                    <a:gd name="connsiteY1-1480" fmla="*/ 313688 h 3491644"/>
                    <a:gd name="connsiteX2-1481" fmla="*/ 690637 w 4020934"/>
                    <a:gd name="connsiteY2-1482" fmla="*/ 770887 h 3491644"/>
                    <a:gd name="connsiteX3-1483" fmla="*/ 233437 w 4020934"/>
                    <a:gd name="connsiteY3-1484" fmla="*/ 1319527 h 3491644"/>
                    <a:gd name="connsiteX4-1485" fmla="*/ 125861 w 4020934"/>
                    <a:gd name="connsiteY4-1486" fmla="*/ 2120972 h 3491644"/>
                    <a:gd name="connsiteX5-1487" fmla="*/ 825108 w 4020934"/>
                    <a:gd name="connsiteY5-1488" fmla="*/ 2782567 h 3491644"/>
                    <a:gd name="connsiteX6-1489" fmla="*/ 1502840 w 4020934"/>
                    <a:gd name="connsiteY6-1490" fmla="*/ 3428026 h 3491644"/>
                    <a:gd name="connsiteX7-1491" fmla="*/ 2492543 w 4020934"/>
                    <a:gd name="connsiteY7-1492" fmla="*/ 3352723 h 3491644"/>
                    <a:gd name="connsiteX8-1493" fmla="*/ 3326261 w 4020934"/>
                    <a:gd name="connsiteY8-1494" fmla="*/ 3449542 h 3491644"/>
                    <a:gd name="connsiteX9-1495" fmla="*/ 3724294 w 4020934"/>
                    <a:gd name="connsiteY9-1496" fmla="*/ 3175221 h 3491644"/>
                    <a:gd name="connsiteX10-1497" fmla="*/ 3718915 w 4020934"/>
                    <a:gd name="connsiteY10-1498" fmla="*/ 2540520 h 3491644"/>
                    <a:gd name="connsiteX11-1499" fmla="*/ 3966341 w 4020934"/>
                    <a:gd name="connsiteY11-1500" fmla="*/ 2104835 h 3491644"/>
                    <a:gd name="connsiteX12-1501" fmla="*/ 3815734 w 4020934"/>
                    <a:gd name="connsiteY12-1502" fmla="*/ 1421725 h 3491644"/>
                    <a:gd name="connsiteX13-1503" fmla="*/ 3573687 w 4020934"/>
                    <a:gd name="connsiteY13-1504" fmla="*/ 899979 h 3491644"/>
                    <a:gd name="connsiteX14-1505" fmla="*/ 3584445 w 4020934"/>
                    <a:gd name="connsiteY14-1506" fmla="*/ 496567 h 3491644"/>
                    <a:gd name="connsiteX15-1507" fmla="*/ 2895955 w 4020934"/>
                    <a:gd name="connsiteY15-1508" fmla="*/ 50125 h 3491644"/>
                    <a:gd name="connsiteX16-1509" fmla="*/ 2390346 w 4020934"/>
                    <a:gd name="connsiteY16-1510" fmla="*/ 206111 h 3491644"/>
                    <a:gd name="connsiteX17-1511" fmla="*/ 1847085 w 4020934"/>
                    <a:gd name="connsiteY17-1512" fmla="*/ 152323 h 3491644"/>
                    <a:gd name="connsiteX0-1513" fmla="*/ 1847085 w 4020934"/>
                    <a:gd name="connsiteY0-1514" fmla="*/ 152323 h 3491644"/>
                    <a:gd name="connsiteX1-1515" fmla="*/ 932684 w 4020934"/>
                    <a:gd name="connsiteY1-1516" fmla="*/ 313688 h 3491644"/>
                    <a:gd name="connsiteX2-1517" fmla="*/ 690637 w 4020934"/>
                    <a:gd name="connsiteY2-1518" fmla="*/ 770887 h 3491644"/>
                    <a:gd name="connsiteX3-1519" fmla="*/ 233437 w 4020934"/>
                    <a:gd name="connsiteY3-1520" fmla="*/ 1319527 h 3491644"/>
                    <a:gd name="connsiteX4-1521" fmla="*/ 125861 w 4020934"/>
                    <a:gd name="connsiteY4-1522" fmla="*/ 2120972 h 3491644"/>
                    <a:gd name="connsiteX5-1523" fmla="*/ 825108 w 4020934"/>
                    <a:gd name="connsiteY5-1524" fmla="*/ 2782567 h 3491644"/>
                    <a:gd name="connsiteX6-1525" fmla="*/ 1502840 w 4020934"/>
                    <a:gd name="connsiteY6-1526" fmla="*/ 3428026 h 3491644"/>
                    <a:gd name="connsiteX7-1527" fmla="*/ 2492543 w 4020934"/>
                    <a:gd name="connsiteY7-1528" fmla="*/ 3352723 h 3491644"/>
                    <a:gd name="connsiteX8-1529" fmla="*/ 3326261 w 4020934"/>
                    <a:gd name="connsiteY8-1530" fmla="*/ 3449542 h 3491644"/>
                    <a:gd name="connsiteX9-1531" fmla="*/ 3724294 w 4020934"/>
                    <a:gd name="connsiteY9-1532" fmla="*/ 3175221 h 3491644"/>
                    <a:gd name="connsiteX10-1533" fmla="*/ 3718915 w 4020934"/>
                    <a:gd name="connsiteY10-1534" fmla="*/ 2540520 h 3491644"/>
                    <a:gd name="connsiteX11-1535" fmla="*/ 3966341 w 4020934"/>
                    <a:gd name="connsiteY11-1536" fmla="*/ 2104835 h 3491644"/>
                    <a:gd name="connsiteX12-1537" fmla="*/ 3815734 w 4020934"/>
                    <a:gd name="connsiteY12-1538" fmla="*/ 1421725 h 3491644"/>
                    <a:gd name="connsiteX13-1539" fmla="*/ 3573687 w 4020934"/>
                    <a:gd name="connsiteY13-1540" fmla="*/ 899979 h 3491644"/>
                    <a:gd name="connsiteX14-1541" fmla="*/ 3584445 w 4020934"/>
                    <a:gd name="connsiteY14-1542" fmla="*/ 496567 h 3491644"/>
                    <a:gd name="connsiteX15-1543" fmla="*/ 2895955 w 4020934"/>
                    <a:gd name="connsiteY15-1544" fmla="*/ 50125 h 3491644"/>
                    <a:gd name="connsiteX16-1545" fmla="*/ 2390346 w 4020934"/>
                    <a:gd name="connsiteY16-1546" fmla="*/ 206111 h 3491644"/>
                    <a:gd name="connsiteX17-1547" fmla="*/ 1847085 w 4020934"/>
                    <a:gd name="connsiteY17-1548" fmla="*/ 152323 h 3491644"/>
                    <a:gd name="connsiteX0-1549" fmla="*/ 1847085 w 4020934"/>
                    <a:gd name="connsiteY0-1550" fmla="*/ 143816 h 3483137"/>
                    <a:gd name="connsiteX1-1551" fmla="*/ 932684 w 4020934"/>
                    <a:gd name="connsiteY1-1552" fmla="*/ 305181 h 3483137"/>
                    <a:gd name="connsiteX2-1553" fmla="*/ 690637 w 4020934"/>
                    <a:gd name="connsiteY2-1554" fmla="*/ 762380 h 3483137"/>
                    <a:gd name="connsiteX3-1555" fmla="*/ 233437 w 4020934"/>
                    <a:gd name="connsiteY3-1556" fmla="*/ 1311020 h 3483137"/>
                    <a:gd name="connsiteX4-1557" fmla="*/ 125861 w 4020934"/>
                    <a:gd name="connsiteY4-1558" fmla="*/ 2112465 h 3483137"/>
                    <a:gd name="connsiteX5-1559" fmla="*/ 825108 w 4020934"/>
                    <a:gd name="connsiteY5-1560" fmla="*/ 2774060 h 3483137"/>
                    <a:gd name="connsiteX6-1561" fmla="*/ 1502840 w 4020934"/>
                    <a:gd name="connsiteY6-1562" fmla="*/ 3419519 h 3483137"/>
                    <a:gd name="connsiteX7-1563" fmla="*/ 2492543 w 4020934"/>
                    <a:gd name="connsiteY7-1564" fmla="*/ 3344216 h 3483137"/>
                    <a:gd name="connsiteX8-1565" fmla="*/ 3326261 w 4020934"/>
                    <a:gd name="connsiteY8-1566" fmla="*/ 3441035 h 3483137"/>
                    <a:gd name="connsiteX9-1567" fmla="*/ 3724294 w 4020934"/>
                    <a:gd name="connsiteY9-1568" fmla="*/ 3166714 h 3483137"/>
                    <a:gd name="connsiteX10-1569" fmla="*/ 3718915 w 4020934"/>
                    <a:gd name="connsiteY10-1570" fmla="*/ 2532013 h 3483137"/>
                    <a:gd name="connsiteX11-1571" fmla="*/ 3966341 w 4020934"/>
                    <a:gd name="connsiteY11-1572" fmla="*/ 2096328 h 3483137"/>
                    <a:gd name="connsiteX12-1573" fmla="*/ 3815734 w 4020934"/>
                    <a:gd name="connsiteY12-1574" fmla="*/ 1413218 h 3483137"/>
                    <a:gd name="connsiteX13-1575" fmla="*/ 3573687 w 4020934"/>
                    <a:gd name="connsiteY13-1576" fmla="*/ 891472 h 3483137"/>
                    <a:gd name="connsiteX14-1577" fmla="*/ 3584445 w 4020934"/>
                    <a:gd name="connsiteY14-1578" fmla="*/ 488060 h 3483137"/>
                    <a:gd name="connsiteX15-1579" fmla="*/ 2895955 w 4020934"/>
                    <a:gd name="connsiteY15-1580" fmla="*/ 41618 h 3483137"/>
                    <a:gd name="connsiteX16-1581" fmla="*/ 2390346 w 4020934"/>
                    <a:gd name="connsiteY16-1582" fmla="*/ 197604 h 3483137"/>
                    <a:gd name="connsiteX17-1583" fmla="*/ 1847085 w 4020934"/>
                    <a:gd name="connsiteY17-1584" fmla="*/ 143816 h 3483137"/>
                    <a:gd name="connsiteX0-1585" fmla="*/ 1847085 w 4020934"/>
                    <a:gd name="connsiteY0-1586" fmla="*/ 143816 h 3483137"/>
                    <a:gd name="connsiteX1-1587" fmla="*/ 932684 w 4020934"/>
                    <a:gd name="connsiteY1-1588" fmla="*/ 305181 h 3483137"/>
                    <a:gd name="connsiteX2-1589" fmla="*/ 690637 w 4020934"/>
                    <a:gd name="connsiteY2-1590" fmla="*/ 762380 h 3483137"/>
                    <a:gd name="connsiteX3-1591" fmla="*/ 233437 w 4020934"/>
                    <a:gd name="connsiteY3-1592" fmla="*/ 1311020 h 3483137"/>
                    <a:gd name="connsiteX4-1593" fmla="*/ 125861 w 4020934"/>
                    <a:gd name="connsiteY4-1594" fmla="*/ 2112465 h 3483137"/>
                    <a:gd name="connsiteX5-1595" fmla="*/ 825108 w 4020934"/>
                    <a:gd name="connsiteY5-1596" fmla="*/ 2774060 h 3483137"/>
                    <a:gd name="connsiteX6-1597" fmla="*/ 1502840 w 4020934"/>
                    <a:gd name="connsiteY6-1598" fmla="*/ 3419519 h 3483137"/>
                    <a:gd name="connsiteX7-1599" fmla="*/ 2492543 w 4020934"/>
                    <a:gd name="connsiteY7-1600" fmla="*/ 3349595 h 3483137"/>
                    <a:gd name="connsiteX8-1601" fmla="*/ 3326261 w 4020934"/>
                    <a:gd name="connsiteY8-1602" fmla="*/ 3441035 h 3483137"/>
                    <a:gd name="connsiteX9-1603" fmla="*/ 3724294 w 4020934"/>
                    <a:gd name="connsiteY9-1604" fmla="*/ 3166714 h 3483137"/>
                    <a:gd name="connsiteX10-1605" fmla="*/ 3718915 w 4020934"/>
                    <a:gd name="connsiteY10-1606" fmla="*/ 2532013 h 3483137"/>
                    <a:gd name="connsiteX11-1607" fmla="*/ 3966341 w 4020934"/>
                    <a:gd name="connsiteY11-1608" fmla="*/ 2096328 h 3483137"/>
                    <a:gd name="connsiteX12-1609" fmla="*/ 3815734 w 4020934"/>
                    <a:gd name="connsiteY12-1610" fmla="*/ 1413218 h 3483137"/>
                    <a:gd name="connsiteX13-1611" fmla="*/ 3573687 w 4020934"/>
                    <a:gd name="connsiteY13-1612" fmla="*/ 891472 h 3483137"/>
                    <a:gd name="connsiteX14-1613" fmla="*/ 3584445 w 4020934"/>
                    <a:gd name="connsiteY14-1614" fmla="*/ 488060 h 3483137"/>
                    <a:gd name="connsiteX15-1615" fmla="*/ 2895955 w 4020934"/>
                    <a:gd name="connsiteY15-1616" fmla="*/ 41618 h 3483137"/>
                    <a:gd name="connsiteX16-1617" fmla="*/ 2390346 w 4020934"/>
                    <a:gd name="connsiteY16-1618" fmla="*/ 197604 h 3483137"/>
                    <a:gd name="connsiteX17-1619" fmla="*/ 1847085 w 4020934"/>
                    <a:gd name="connsiteY17-1620" fmla="*/ 143816 h 3483137"/>
                    <a:gd name="connsiteX0-1621" fmla="*/ 1847085 w 4020934"/>
                    <a:gd name="connsiteY0-1622" fmla="*/ 143816 h 3483137"/>
                    <a:gd name="connsiteX1-1623" fmla="*/ 932684 w 4020934"/>
                    <a:gd name="connsiteY1-1624" fmla="*/ 305181 h 3483137"/>
                    <a:gd name="connsiteX2-1625" fmla="*/ 690637 w 4020934"/>
                    <a:gd name="connsiteY2-1626" fmla="*/ 762380 h 3483137"/>
                    <a:gd name="connsiteX3-1627" fmla="*/ 233437 w 4020934"/>
                    <a:gd name="connsiteY3-1628" fmla="*/ 1311020 h 3483137"/>
                    <a:gd name="connsiteX4-1629" fmla="*/ 125861 w 4020934"/>
                    <a:gd name="connsiteY4-1630" fmla="*/ 2112465 h 3483137"/>
                    <a:gd name="connsiteX5-1631" fmla="*/ 825108 w 4020934"/>
                    <a:gd name="connsiteY5-1632" fmla="*/ 2774060 h 3483137"/>
                    <a:gd name="connsiteX6-1633" fmla="*/ 1502840 w 4020934"/>
                    <a:gd name="connsiteY6-1634" fmla="*/ 3419519 h 3483137"/>
                    <a:gd name="connsiteX7-1635" fmla="*/ 2492543 w 4020934"/>
                    <a:gd name="connsiteY7-1636" fmla="*/ 3349595 h 3483137"/>
                    <a:gd name="connsiteX8-1637" fmla="*/ 3326261 w 4020934"/>
                    <a:gd name="connsiteY8-1638" fmla="*/ 3441035 h 3483137"/>
                    <a:gd name="connsiteX9-1639" fmla="*/ 3724294 w 4020934"/>
                    <a:gd name="connsiteY9-1640" fmla="*/ 3166714 h 3483137"/>
                    <a:gd name="connsiteX10-1641" fmla="*/ 3718915 w 4020934"/>
                    <a:gd name="connsiteY10-1642" fmla="*/ 2532013 h 3483137"/>
                    <a:gd name="connsiteX11-1643" fmla="*/ 3966341 w 4020934"/>
                    <a:gd name="connsiteY11-1644" fmla="*/ 2096328 h 3483137"/>
                    <a:gd name="connsiteX12-1645" fmla="*/ 3815734 w 4020934"/>
                    <a:gd name="connsiteY12-1646" fmla="*/ 1413218 h 3483137"/>
                    <a:gd name="connsiteX13-1647" fmla="*/ 3573687 w 4020934"/>
                    <a:gd name="connsiteY13-1648" fmla="*/ 891472 h 3483137"/>
                    <a:gd name="connsiteX14-1649" fmla="*/ 3584445 w 4020934"/>
                    <a:gd name="connsiteY14-1650" fmla="*/ 488060 h 3483137"/>
                    <a:gd name="connsiteX15-1651" fmla="*/ 2895955 w 4020934"/>
                    <a:gd name="connsiteY15-1652" fmla="*/ 41618 h 3483137"/>
                    <a:gd name="connsiteX16-1653" fmla="*/ 2390346 w 4020934"/>
                    <a:gd name="connsiteY16-1654" fmla="*/ 197604 h 3483137"/>
                    <a:gd name="connsiteX17-1655" fmla="*/ 1847085 w 4020934"/>
                    <a:gd name="connsiteY17-1656" fmla="*/ 143816 h 3483137"/>
                    <a:gd name="connsiteX0-1657" fmla="*/ 1847085 w 4020934"/>
                    <a:gd name="connsiteY0-1658" fmla="*/ 143816 h 3483137"/>
                    <a:gd name="connsiteX1-1659" fmla="*/ 932684 w 4020934"/>
                    <a:gd name="connsiteY1-1660" fmla="*/ 305181 h 3483137"/>
                    <a:gd name="connsiteX2-1661" fmla="*/ 690637 w 4020934"/>
                    <a:gd name="connsiteY2-1662" fmla="*/ 762380 h 3483137"/>
                    <a:gd name="connsiteX3-1663" fmla="*/ 233437 w 4020934"/>
                    <a:gd name="connsiteY3-1664" fmla="*/ 1311020 h 3483137"/>
                    <a:gd name="connsiteX4-1665" fmla="*/ 125861 w 4020934"/>
                    <a:gd name="connsiteY4-1666" fmla="*/ 2112465 h 3483137"/>
                    <a:gd name="connsiteX5-1667" fmla="*/ 825108 w 4020934"/>
                    <a:gd name="connsiteY5-1668" fmla="*/ 2774060 h 3483137"/>
                    <a:gd name="connsiteX6-1669" fmla="*/ 1502840 w 4020934"/>
                    <a:gd name="connsiteY6-1670" fmla="*/ 3419519 h 3483137"/>
                    <a:gd name="connsiteX7-1671" fmla="*/ 2492543 w 4020934"/>
                    <a:gd name="connsiteY7-1672" fmla="*/ 3349595 h 3483137"/>
                    <a:gd name="connsiteX8-1673" fmla="*/ 3326261 w 4020934"/>
                    <a:gd name="connsiteY8-1674" fmla="*/ 3441035 h 3483137"/>
                    <a:gd name="connsiteX9-1675" fmla="*/ 3724294 w 4020934"/>
                    <a:gd name="connsiteY9-1676" fmla="*/ 3166714 h 3483137"/>
                    <a:gd name="connsiteX10-1677" fmla="*/ 3718915 w 4020934"/>
                    <a:gd name="connsiteY10-1678" fmla="*/ 2532013 h 3483137"/>
                    <a:gd name="connsiteX11-1679" fmla="*/ 3966341 w 4020934"/>
                    <a:gd name="connsiteY11-1680" fmla="*/ 2096328 h 3483137"/>
                    <a:gd name="connsiteX12-1681" fmla="*/ 3815734 w 4020934"/>
                    <a:gd name="connsiteY12-1682" fmla="*/ 1413218 h 3483137"/>
                    <a:gd name="connsiteX13-1683" fmla="*/ 3573687 w 4020934"/>
                    <a:gd name="connsiteY13-1684" fmla="*/ 891472 h 3483137"/>
                    <a:gd name="connsiteX14-1685" fmla="*/ 3584445 w 4020934"/>
                    <a:gd name="connsiteY14-1686" fmla="*/ 488060 h 3483137"/>
                    <a:gd name="connsiteX15-1687" fmla="*/ 2895955 w 4020934"/>
                    <a:gd name="connsiteY15-1688" fmla="*/ 41618 h 3483137"/>
                    <a:gd name="connsiteX16-1689" fmla="*/ 2390346 w 4020934"/>
                    <a:gd name="connsiteY16-1690" fmla="*/ 197604 h 3483137"/>
                    <a:gd name="connsiteX17-1691" fmla="*/ 1847085 w 4020934"/>
                    <a:gd name="connsiteY17-1692" fmla="*/ 143816 h 3483137"/>
                    <a:gd name="connsiteX0-1693" fmla="*/ 1847085 w 4020934"/>
                    <a:gd name="connsiteY0-1694" fmla="*/ 143816 h 3483137"/>
                    <a:gd name="connsiteX1-1695" fmla="*/ 932684 w 4020934"/>
                    <a:gd name="connsiteY1-1696" fmla="*/ 305181 h 3483137"/>
                    <a:gd name="connsiteX2-1697" fmla="*/ 690637 w 4020934"/>
                    <a:gd name="connsiteY2-1698" fmla="*/ 762380 h 3483137"/>
                    <a:gd name="connsiteX3-1699" fmla="*/ 233437 w 4020934"/>
                    <a:gd name="connsiteY3-1700" fmla="*/ 1311020 h 3483137"/>
                    <a:gd name="connsiteX4-1701" fmla="*/ 125861 w 4020934"/>
                    <a:gd name="connsiteY4-1702" fmla="*/ 2112465 h 3483137"/>
                    <a:gd name="connsiteX5-1703" fmla="*/ 825108 w 4020934"/>
                    <a:gd name="connsiteY5-1704" fmla="*/ 2774060 h 3483137"/>
                    <a:gd name="connsiteX6-1705" fmla="*/ 1502840 w 4020934"/>
                    <a:gd name="connsiteY6-1706" fmla="*/ 3419519 h 3483137"/>
                    <a:gd name="connsiteX7-1707" fmla="*/ 2492543 w 4020934"/>
                    <a:gd name="connsiteY7-1708" fmla="*/ 3349595 h 3483137"/>
                    <a:gd name="connsiteX8-1709" fmla="*/ 3326261 w 4020934"/>
                    <a:gd name="connsiteY8-1710" fmla="*/ 3441035 h 3483137"/>
                    <a:gd name="connsiteX9-1711" fmla="*/ 3724294 w 4020934"/>
                    <a:gd name="connsiteY9-1712" fmla="*/ 3166714 h 3483137"/>
                    <a:gd name="connsiteX10-1713" fmla="*/ 3718915 w 4020934"/>
                    <a:gd name="connsiteY10-1714" fmla="*/ 2532013 h 3483137"/>
                    <a:gd name="connsiteX11-1715" fmla="*/ 3966341 w 4020934"/>
                    <a:gd name="connsiteY11-1716" fmla="*/ 2096328 h 3483137"/>
                    <a:gd name="connsiteX12-1717" fmla="*/ 3815734 w 4020934"/>
                    <a:gd name="connsiteY12-1718" fmla="*/ 1413218 h 3483137"/>
                    <a:gd name="connsiteX13-1719" fmla="*/ 3573687 w 4020934"/>
                    <a:gd name="connsiteY13-1720" fmla="*/ 891472 h 3483137"/>
                    <a:gd name="connsiteX14-1721" fmla="*/ 3584445 w 4020934"/>
                    <a:gd name="connsiteY14-1722" fmla="*/ 488060 h 3483137"/>
                    <a:gd name="connsiteX15-1723" fmla="*/ 2895955 w 4020934"/>
                    <a:gd name="connsiteY15-1724" fmla="*/ 41618 h 3483137"/>
                    <a:gd name="connsiteX16-1725" fmla="*/ 2390346 w 4020934"/>
                    <a:gd name="connsiteY16-1726" fmla="*/ 197604 h 3483137"/>
                    <a:gd name="connsiteX17-1727" fmla="*/ 1847085 w 4020934"/>
                    <a:gd name="connsiteY17-1728" fmla="*/ 143816 h 3483137"/>
                    <a:gd name="connsiteX0-1729" fmla="*/ 1847085 w 4020934"/>
                    <a:gd name="connsiteY0-1730" fmla="*/ 143816 h 3483137"/>
                    <a:gd name="connsiteX1-1731" fmla="*/ 932684 w 4020934"/>
                    <a:gd name="connsiteY1-1732" fmla="*/ 305181 h 3483137"/>
                    <a:gd name="connsiteX2-1733" fmla="*/ 690637 w 4020934"/>
                    <a:gd name="connsiteY2-1734" fmla="*/ 762380 h 3483137"/>
                    <a:gd name="connsiteX3-1735" fmla="*/ 233437 w 4020934"/>
                    <a:gd name="connsiteY3-1736" fmla="*/ 1311020 h 3483137"/>
                    <a:gd name="connsiteX4-1737" fmla="*/ 125861 w 4020934"/>
                    <a:gd name="connsiteY4-1738" fmla="*/ 2112465 h 3483137"/>
                    <a:gd name="connsiteX5-1739" fmla="*/ 825108 w 4020934"/>
                    <a:gd name="connsiteY5-1740" fmla="*/ 2774060 h 3483137"/>
                    <a:gd name="connsiteX6-1741" fmla="*/ 1502840 w 4020934"/>
                    <a:gd name="connsiteY6-1742" fmla="*/ 3419519 h 3483137"/>
                    <a:gd name="connsiteX7-1743" fmla="*/ 2492543 w 4020934"/>
                    <a:gd name="connsiteY7-1744" fmla="*/ 3349595 h 3483137"/>
                    <a:gd name="connsiteX8-1745" fmla="*/ 3326261 w 4020934"/>
                    <a:gd name="connsiteY8-1746" fmla="*/ 3441035 h 3483137"/>
                    <a:gd name="connsiteX9-1747" fmla="*/ 3724294 w 4020934"/>
                    <a:gd name="connsiteY9-1748" fmla="*/ 3166714 h 3483137"/>
                    <a:gd name="connsiteX10-1749" fmla="*/ 3718915 w 4020934"/>
                    <a:gd name="connsiteY10-1750" fmla="*/ 2532013 h 3483137"/>
                    <a:gd name="connsiteX11-1751" fmla="*/ 3966341 w 4020934"/>
                    <a:gd name="connsiteY11-1752" fmla="*/ 2096328 h 3483137"/>
                    <a:gd name="connsiteX12-1753" fmla="*/ 3815734 w 4020934"/>
                    <a:gd name="connsiteY12-1754" fmla="*/ 1413218 h 3483137"/>
                    <a:gd name="connsiteX13-1755" fmla="*/ 3573687 w 4020934"/>
                    <a:gd name="connsiteY13-1756" fmla="*/ 891472 h 3483137"/>
                    <a:gd name="connsiteX14-1757" fmla="*/ 3584445 w 4020934"/>
                    <a:gd name="connsiteY14-1758" fmla="*/ 488060 h 3483137"/>
                    <a:gd name="connsiteX15-1759" fmla="*/ 2895955 w 4020934"/>
                    <a:gd name="connsiteY15-1760" fmla="*/ 41618 h 3483137"/>
                    <a:gd name="connsiteX16-1761" fmla="*/ 2390346 w 4020934"/>
                    <a:gd name="connsiteY16-1762" fmla="*/ 197604 h 3483137"/>
                    <a:gd name="connsiteX17-1763" fmla="*/ 1847085 w 4020934"/>
                    <a:gd name="connsiteY17-1764" fmla="*/ 143816 h 3483137"/>
                    <a:gd name="connsiteX0-1765" fmla="*/ 1847085 w 4020934"/>
                    <a:gd name="connsiteY0-1766" fmla="*/ 143816 h 3483137"/>
                    <a:gd name="connsiteX1-1767" fmla="*/ 932684 w 4020934"/>
                    <a:gd name="connsiteY1-1768" fmla="*/ 305181 h 3483137"/>
                    <a:gd name="connsiteX2-1769" fmla="*/ 690637 w 4020934"/>
                    <a:gd name="connsiteY2-1770" fmla="*/ 762380 h 3483137"/>
                    <a:gd name="connsiteX3-1771" fmla="*/ 233437 w 4020934"/>
                    <a:gd name="connsiteY3-1772" fmla="*/ 1311020 h 3483137"/>
                    <a:gd name="connsiteX4-1773" fmla="*/ 125861 w 4020934"/>
                    <a:gd name="connsiteY4-1774" fmla="*/ 2112465 h 3483137"/>
                    <a:gd name="connsiteX5-1775" fmla="*/ 825108 w 4020934"/>
                    <a:gd name="connsiteY5-1776" fmla="*/ 2774060 h 3483137"/>
                    <a:gd name="connsiteX6-1777" fmla="*/ 1502840 w 4020934"/>
                    <a:gd name="connsiteY6-1778" fmla="*/ 3419519 h 3483137"/>
                    <a:gd name="connsiteX7-1779" fmla="*/ 2492543 w 4020934"/>
                    <a:gd name="connsiteY7-1780" fmla="*/ 3349595 h 3483137"/>
                    <a:gd name="connsiteX8-1781" fmla="*/ 3326261 w 4020934"/>
                    <a:gd name="connsiteY8-1782" fmla="*/ 3441035 h 3483137"/>
                    <a:gd name="connsiteX9-1783" fmla="*/ 3724294 w 4020934"/>
                    <a:gd name="connsiteY9-1784" fmla="*/ 3166714 h 3483137"/>
                    <a:gd name="connsiteX10-1785" fmla="*/ 3718915 w 4020934"/>
                    <a:gd name="connsiteY10-1786" fmla="*/ 2532013 h 3483137"/>
                    <a:gd name="connsiteX11-1787" fmla="*/ 3966341 w 4020934"/>
                    <a:gd name="connsiteY11-1788" fmla="*/ 2096328 h 3483137"/>
                    <a:gd name="connsiteX12-1789" fmla="*/ 3815734 w 4020934"/>
                    <a:gd name="connsiteY12-1790" fmla="*/ 1413218 h 3483137"/>
                    <a:gd name="connsiteX13-1791" fmla="*/ 3573687 w 4020934"/>
                    <a:gd name="connsiteY13-1792" fmla="*/ 891472 h 3483137"/>
                    <a:gd name="connsiteX14-1793" fmla="*/ 3584445 w 4020934"/>
                    <a:gd name="connsiteY14-1794" fmla="*/ 488060 h 3483137"/>
                    <a:gd name="connsiteX15-1795" fmla="*/ 2895955 w 4020934"/>
                    <a:gd name="connsiteY15-1796" fmla="*/ 41618 h 3483137"/>
                    <a:gd name="connsiteX16-1797" fmla="*/ 2390346 w 4020934"/>
                    <a:gd name="connsiteY16-1798" fmla="*/ 197604 h 3483137"/>
                    <a:gd name="connsiteX17-1799" fmla="*/ 1847085 w 4020934"/>
                    <a:gd name="connsiteY17-1800" fmla="*/ 143816 h 3483137"/>
                    <a:gd name="connsiteX0-1801" fmla="*/ 1847085 w 4020934"/>
                    <a:gd name="connsiteY0-1802" fmla="*/ 143816 h 3483137"/>
                    <a:gd name="connsiteX1-1803" fmla="*/ 932684 w 4020934"/>
                    <a:gd name="connsiteY1-1804" fmla="*/ 305181 h 3483137"/>
                    <a:gd name="connsiteX2-1805" fmla="*/ 690637 w 4020934"/>
                    <a:gd name="connsiteY2-1806" fmla="*/ 762380 h 3483137"/>
                    <a:gd name="connsiteX3-1807" fmla="*/ 233437 w 4020934"/>
                    <a:gd name="connsiteY3-1808" fmla="*/ 1311020 h 3483137"/>
                    <a:gd name="connsiteX4-1809" fmla="*/ 125861 w 4020934"/>
                    <a:gd name="connsiteY4-1810" fmla="*/ 2112465 h 3483137"/>
                    <a:gd name="connsiteX5-1811" fmla="*/ 825108 w 4020934"/>
                    <a:gd name="connsiteY5-1812" fmla="*/ 2774060 h 3483137"/>
                    <a:gd name="connsiteX6-1813" fmla="*/ 1502840 w 4020934"/>
                    <a:gd name="connsiteY6-1814" fmla="*/ 3419519 h 3483137"/>
                    <a:gd name="connsiteX7-1815" fmla="*/ 2492543 w 4020934"/>
                    <a:gd name="connsiteY7-1816" fmla="*/ 3349595 h 3483137"/>
                    <a:gd name="connsiteX8-1817" fmla="*/ 3326261 w 4020934"/>
                    <a:gd name="connsiteY8-1818" fmla="*/ 3441035 h 3483137"/>
                    <a:gd name="connsiteX9-1819" fmla="*/ 3724294 w 4020934"/>
                    <a:gd name="connsiteY9-1820" fmla="*/ 3166714 h 3483137"/>
                    <a:gd name="connsiteX10-1821" fmla="*/ 3692021 w 4020934"/>
                    <a:gd name="connsiteY10-1822" fmla="*/ 2526634 h 3483137"/>
                    <a:gd name="connsiteX11-1823" fmla="*/ 3966341 w 4020934"/>
                    <a:gd name="connsiteY11-1824" fmla="*/ 2096328 h 3483137"/>
                    <a:gd name="connsiteX12-1825" fmla="*/ 3815734 w 4020934"/>
                    <a:gd name="connsiteY12-1826" fmla="*/ 1413218 h 3483137"/>
                    <a:gd name="connsiteX13-1827" fmla="*/ 3573687 w 4020934"/>
                    <a:gd name="connsiteY13-1828" fmla="*/ 891472 h 3483137"/>
                    <a:gd name="connsiteX14-1829" fmla="*/ 3584445 w 4020934"/>
                    <a:gd name="connsiteY14-1830" fmla="*/ 488060 h 3483137"/>
                    <a:gd name="connsiteX15-1831" fmla="*/ 2895955 w 4020934"/>
                    <a:gd name="connsiteY15-1832" fmla="*/ 41618 h 3483137"/>
                    <a:gd name="connsiteX16-1833" fmla="*/ 2390346 w 4020934"/>
                    <a:gd name="connsiteY16-1834" fmla="*/ 197604 h 3483137"/>
                    <a:gd name="connsiteX17-1835" fmla="*/ 1847085 w 4020934"/>
                    <a:gd name="connsiteY17-1836" fmla="*/ 143816 h 3483137"/>
                    <a:gd name="connsiteX0-1837" fmla="*/ 1847085 w 4020934"/>
                    <a:gd name="connsiteY0-1838" fmla="*/ 143816 h 3483137"/>
                    <a:gd name="connsiteX1-1839" fmla="*/ 932684 w 4020934"/>
                    <a:gd name="connsiteY1-1840" fmla="*/ 305181 h 3483137"/>
                    <a:gd name="connsiteX2-1841" fmla="*/ 690637 w 4020934"/>
                    <a:gd name="connsiteY2-1842" fmla="*/ 762380 h 3483137"/>
                    <a:gd name="connsiteX3-1843" fmla="*/ 233437 w 4020934"/>
                    <a:gd name="connsiteY3-1844" fmla="*/ 1311020 h 3483137"/>
                    <a:gd name="connsiteX4-1845" fmla="*/ 125861 w 4020934"/>
                    <a:gd name="connsiteY4-1846" fmla="*/ 2112465 h 3483137"/>
                    <a:gd name="connsiteX5-1847" fmla="*/ 825108 w 4020934"/>
                    <a:gd name="connsiteY5-1848" fmla="*/ 2774060 h 3483137"/>
                    <a:gd name="connsiteX6-1849" fmla="*/ 1502840 w 4020934"/>
                    <a:gd name="connsiteY6-1850" fmla="*/ 3419519 h 3483137"/>
                    <a:gd name="connsiteX7-1851" fmla="*/ 2492543 w 4020934"/>
                    <a:gd name="connsiteY7-1852" fmla="*/ 3349595 h 3483137"/>
                    <a:gd name="connsiteX8-1853" fmla="*/ 3326261 w 4020934"/>
                    <a:gd name="connsiteY8-1854" fmla="*/ 3441035 h 3483137"/>
                    <a:gd name="connsiteX9-1855" fmla="*/ 3724294 w 4020934"/>
                    <a:gd name="connsiteY9-1856" fmla="*/ 3166714 h 3483137"/>
                    <a:gd name="connsiteX10-1857" fmla="*/ 3692021 w 4020934"/>
                    <a:gd name="connsiteY10-1858" fmla="*/ 2526634 h 3483137"/>
                    <a:gd name="connsiteX11-1859" fmla="*/ 3966341 w 4020934"/>
                    <a:gd name="connsiteY11-1860" fmla="*/ 2096328 h 3483137"/>
                    <a:gd name="connsiteX12-1861" fmla="*/ 3815734 w 4020934"/>
                    <a:gd name="connsiteY12-1862" fmla="*/ 1413218 h 3483137"/>
                    <a:gd name="connsiteX13-1863" fmla="*/ 3573687 w 4020934"/>
                    <a:gd name="connsiteY13-1864" fmla="*/ 891472 h 3483137"/>
                    <a:gd name="connsiteX14-1865" fmla="*/ 3584445 w 4020934"/>
                    <a:gd name="connsiteY14-1866" fmla="*/ 488060 h 3483137"/>
                    <a:gd name="connsiteX15-1867" fmla="*/ 2895955 w 4020934"/>
                    <a:gd name="connsiteY15-1868" fmla="*/ 41618 h 3483137"/>
                    <a:gd name="connsiteX16-1869" fmla="*/ 2390346 w 4020934"/>
                    <a:gd name="connsiteY16-1870" fmla="*/ 197604 h 3483137"/>
                    <a:gd name="connsiteX17-1871" fmla="*/ 1847085 w 4020934"/>
                    <a:gd name="connsiteY17-1872" fmla="*/ 143816 h 3483137"/>
                    <a:gd name="connsiteX0-1873" fmla="*/ 1847085 w 4020934"/>
                    <a:gd name="connsiteY0-1874" fmla="*/ 143816 h 3483137"/>
                    <a:gd name="connsiteX1-1875" fmla="*/ 932684 w 4020934"/>
                    <a:gd name="connsiteY1-1876" fmla="*/ 305181 h 3483137"/>
                    <a:gd name="connsiteX2-1877" fmla="*/ 690637 w 4020934"/>
                    <a:gd name="connsiteY2-1878" fmla="*/ 762380 h 3483137"/>
                    <a:gd name="connsiteX3-1879" fmla="*/ 233437 w 4020934"/>
                    <a:gd name="connsiteY3-1880" fmla="*/ 1311020 h 3483137"/>
                    <a:gd name="connsiteX4-1881" fmla="*/ 125861 w 4020934"/>
                    <a:gd name="connsiteY4-1882" fmla="*/ 2112465 h 3483137"/>
                    <a:gd name="connsiteX5-1883" fmla="*/ 825108 w 4020934"/>
                    <a:gd name="connsiteY5-1884" fmla="*/ 2774060 h 3483137"/>
                    <a:gd name="connsiteX6-1885" fmla="*/ 1502840 w 4020934"/>
                    <a:gd name="connsiteY6-1886" fmla="*/ 3419519 h 3483137"/>
                    <a:gd name="connsiteX7-1887" fmla="*/ 2492543 w 4020934"/>
                    <a:gd name="connsiteY7-1888" fmla="*/ 3349595 h 3483137"/>
                    <a:gd name="connsiteX8-1889" fmla="*/ 3326261 w 4020934"/>
                    <a:gd name="connsiteY8-1890" fmla="*/ 3441035 h 3483137"/>
                    <a:gd name="connsiteX9-1891" fmla="*/ 3724294 w 4020934"/>
                    <a:gd name="connsiteY9-1892" fmla="*/ 3166714 h 3483137"/>
                    <a:gd name="connsiteX10-1893" fmla="*/ 3692021 w 4020934"/>
                    <a:gd name="connsiteY10-1894" fmla="*/ 2526634 h 3483137"/>
                    <a:gd name="connsiteX11-1895" fmla="*/ 3966341 w 4020934"/>
                    <a:gd name="connsiteY11-1896" fmla="*/ 2096328 h 3483137"/>
                    <a:gd name="connsiteX12-1897" fmla="*/ 3815734 w 4020934"/>
                    <a:gd name="connsiteY12-1898" fmla="*/ 1413218 h 3483137"/>
                    <a:gd name="connsiteX13-1899" fmla="*/ 3573687 w 4020934"/>
                    <a:gd name="connsiteY13-1900" fmla="*/ 891472 h 3483137"/>
                    <a:gd name="connsiteX14-1901" fmla="*/ 3584445 w 4020934"/>
                    <a:gd name="connsiteY14-1902" fmla="*/ 488060 h 3483137"/>
                    <a:gd name="connsiteX15-1903" fmla="*/ 2895955 w 4020934"/>
                    <a:gd name="connsiteY15-1904" fmla="*/ 41618 h 3483137"/>
                    <a:gd name="connsiteX16-1905" fmla="*/ 2390346 w 4020934"/>
                    <a:gd name="connsiteY16-1906" fmla="*/ 197604 h 3483137"/>
                    <a:gd name="connsiteX17-1907" fmla="*/ 1847085 w 4020934"/>
                    <a:gd name="connsiteY17-1908" fmla="*/ 143816 h 3483137"/>
                    <a:gd name="connsiteX0-1909" fmla="*/ 1847085 w 4032576"/>
                    <a:gd name="connsiteY0-1910" fmla="*/ 143816 h 3483137"/>
                    <a:gd name="connsiteX1-1911" fmla="*/ 932684 w 4032576"/>
                    <a:gd name="connsiteY1-1912" fmla="*/ 305181 h 3483137"/>
                    <a:gd name="connsiteX2-1913" fmla="*/ 690637 w 4032576"/>
                    <a:gd name="connsiteY2-1914" fmla="*/ 762380 h 3483137"/>
                    <a:gd name="connsiteX3-1915" fmla="*/ 233437 w 4032576"/>
                    <a:gd name="connsiteY3-1916" fmla="*/ 1311020 h 3483137"/>
                    <a:gd name="connsiteX4-1917" fmla="*/ 125861 w 4032576"/>
                    <a:gd name="connsiteY4-1918" fmla="*/ 2112465 h 3483137"/>
                    <a:gd name="connsiteX5-1919" fmla="*/ 825108 w 4032576"/>
                    <a:gd name="connsiteY5-1920" fmla="*/ 2774060 h 3483137"/>
                    <a:gd name="connsiteX6-1921" fmla="*/ 1502840 w 4032576"/>
                    <a:gd name="connsiteY6-1922" fmla="*/ 3419519 h 3483137"/>
                    <a:gd name="connsiteX7-1923" fmla="*/ 2492543 w 4032576"/>
                    <a:gd name="connsiteY7-1924" fmla="*/ 3349595 h 3483137"/>
                    <a:gd name="connsiteX8-1925" fmla="*/ 3326261 w 4032576"/>
                    <a:gd name="connsiteY8-1926" fmla="*/ 3441035 h 3483137"/>
                    <a:gd name="connsiteX9-1927" fmla="*/ 3724294 w 4032576"/>
                    <a:gd name="connsiteY9-1928" fmla="*/ 3166714 h 3483137"/>
                    <a:gd name="connsiteX10-1929" fmla="*/ 3692021 w 4032576"/>
                    <a:gd name="connsiteY10-1930" fmla="*/ 2526634 h 3483137"/>
                    <a:gd name="connsiteX11-1931" fmla="*/ 3966341 w 4032576"/>
                    <a:gd name="connsiteY11-1932" fmla="*/ 2096328 h 3483137"/>
                    <a:gd name="connsiteX12-1933" fmla="*/ 3815734 w 4032576"/>
                    <a:gd name="connsiteY12-1934" fmla="*/ 1413218 h 3483137"/>
                    <a:gd name="connsiteX13-1935" fmla="*/ 3573687 w 4032576"/>
                    <a:gd name="connsiteY13-1936" fmla="*/ 891472 h 3483137"/>
                    <a:gd name="connsiteX14-1937" fmla="*/ 3584445 w 4032576"/>
                    <a:gd name="connsiteY14-1938" fmla="*/ 488060 h 3483137"/>
                    <a:gd name="connsiteX15-1939" fmla="*/ 2895955 w 4032576"/>
                    <a:gd name="connsiteY15-1940" fmla="*/ 41618 h 3483137"/>
                    <a:gd name="connsiteX16-1941" fmla="*/ 2390346 w 4032576"/>
                    <a:gd name="connsiteY16-1942" fmla="*/ 197604 h 3483137"/>
                    <a:gd name="connsiteX17-1943" fmla="*/ 1847085 w 4032576"/>
                    <a:gd name="connsiteY17-1944" fmla="*/ 143816 h 3483137"/>
                    <a:gd name="connsiteX0-1945" fmla="*/ 1847085 w 4032576"/>
                    <a:gd name="connsiteY0-1946" fmla="*/ 143816 h 3483137"/>
                    <a:gd name="connsiteX1-1947" fmla="*/ 932684 w 4032576"/>
                    <a:gd name="connsiteY1-1948" fmla="*/ 305181 h 3483137"/>
                    <a:gd name="connsiteX2-1949" fmla="*/ 690637 w 4032576"/>
                    <a:gd name="connsiteY2-1950" fmla="*/ 762380 h 3483137"/>
                    <a:gd name="connsiteX3-1951" fmla="*/ 233437 w 4032576"/>
                    <a:gd name="connsiteY3-1952" fmla="*/ 1311020 h 3483137"/>
                    <a:gd name="connsiteX4-1953" fmla="*/ 125861 w 4032576"/>
                    <a:gd name="connsiteY4-1954" fmla="*/ 2112465 h 3483137"/>
                    <a:gd name="connsiteX5-1955" fmla="*/ 825108 w 4032576"/>
                    <a:gd name="connsiteY5-1956" fmla="*/ 2774060 h 3483137"/>
                    <a:gd name="connsiteX6-1957" fmla="*/ 1502840 w 4032576"/>
                    <a:gd name="connsiteY6-1958" fmla="*/ 3419519 h 3483137"/>
                    <a:gd name="connsiteX7-1959" fmla="*/ 2492543 w 4032576"/>
                    <a:gd name="connsiteY7-1960" fmla="*/ 3349595 h 3483137"/>
                    <a:gd name="connsiteX8-1961" fmla="*/ 3326261 w 4032576"/>
                    <a:gd name="connsiteY8-1962" fmla="*/ 3441035 h 3483137"/>
                    <a:gd name="connsiteX9-1963" fmla="*/ 3724294 w 4032576"/>
                    <a:gd name="connsiteY9-1964" fmla="*/ 3166714 h 3483137"/>
                    <a:gd name="connsiteX10-1965" fmla="*/ 3692021 w 4032576"/>
                    <a:gd name="connsiteY10-1966" fmla="*/ 2526634 h 3483137"/>
                    <a:gd name="connsiteX11-1967" fmla="*/ 3966341 w 4032576"/>
                    <a:gd name="connsiteY11-1968" fmla="*/ 2096328 h 3483137"/>
                    <a:gd name="connsiteX12-1969" fmla="*/ 3815734 w 4032576"/>
                    <a:gd name="connsiteY12-1970" fmla="*/ 1413218 h 3483137"/>
                    <a:gd name="connsiteX13-1971" fmla="*/ 3573687 w 4032576"/>
                    <a:gd name="connsiteY13-1972" fmla="*/ 891472 h 3483137"/>
                    <a:gd name="connsiteX14-1973" fmla="*/ 3584445 w 4032576"/>
                    <a:gd name="connsiteY14-1974" fmla="*/ 488060 h 3483137"/>
                    <a:gd name="connsiteX15-1975" fmla="*/ 2895955 w 4032576"/>
                    <a:gd name="connsiteY15-1976" fmla="*/ 41618 h 3483137"/>
                    <a:gd name="connsiteX16-1977" fmla="*/ 2390346 w 4032576"/>
                    <a:gd name="connsiteY16-1978" fmla="*/ 197604 h 3483137"/>
                    <a:gd name="connsiteX17-1979" fmla="*/ 1847085 w 4032576"/>
                    <a:gd name="connsiteY17-1980" fmla="*/ 143816 h 3483137"/>
                    <a:gd name="connsiteX0-1981" fmla="*/ 1847085 w 4032576"/>
                    <a:gd name="connsiteY0-1982" fmla="*/ 143816 h 3483137"/>
                    <a:gd name="connsiteX1-1983" fmla="*/ 932684 w 4032576"/>
                    <a:gd name="connsiteY1-1984" fmla="*/ 305181 h 3483137"/>
                    <a:gd name="connsiteX2-1985" fmla="*/ 690637 w 4032576"/>
                    <a:gd name="connsiteY2-1986" fmla="*/ 762380 h 3483137"/>
                    <a:gd name="connsiteX3-1987" fmla="*/ 233437 w 4032576"/>
                    <a:gd name="connsiteY3-1988" fmla="*/ 1311020 h 3483137"/>
                    <a:gd name="connsiteX4-1989" fmla="*/ 125861 w 4032576"/>
                    <a:gd name="connsiteY4-1990" fmla="*/ 2112465 h 3483137"/>
                    <a:gd name="connsiteX5-1991" fmla="*/ 825108 w 4032576"/>
                    <a:gd name="connsiteY5-1992" fmla="*/ 2774060 h 3483137"/>
                    <a:gd name="connsiteX6-1993" fmla="*/ 1502840 w 4032576"/>
                    <a:gd name="connsiteY6-1994" fmla="*/ 3419519 h 3483137"/>
                    <a:gd name="connsiteX7-1995" fmla="*/ 2492543 w 4032576"/>
                    <a:gd name="connsiteY7-1996" fmla="*/ 3349595 h 3483137"/>
                    <a:gd name="connsiteX8-1997" fmla="*/ 3326261 w 4032576"/>
                    <a:gd name="connsiteY8-1998" fmla="*/ 3441035 h 3483137"/>
                    <a:gd name="connsiteX9-1999" fmla="*/ 3724294 w 4032576"/>
                    <a:gd name="connsiteY9-2000" fmla="*/ 3166714 h 3483137"/>
                    <a:gd name="connsiteX10-2001" fmla="*/ 3692021 w 4032576"/>
                    <a:gd name="connsiteY10-2002" fmla="*/ 2526634 h 3483137"/>
                    <a:gd name="connsiteX11-2003" fmla="*/ 3966341 w 4032576"/>
                    <a:gd name="connsiteY11-2004" fmla="*/ 2096328 h 3483137"/>
                    <a:gd name="connsiteX12-2005" fmla="*/ 3815734 w 4032576"/>
                    <a:gd name="connsiteY12-2006" fmla="*/ 1413218 h 3483137"/>
                    <a:gd name="connsiteX13-2007" fmla="*/ 3573687 w 4032576"/>
                    <a:gd name="connsiteY13-2008" fmla="*/ 891472 h 3483137"/>
                    <a:gd name="connsiteX14-2009" fmla="*/ 3584445 w 4032576"/>
                    <a:gd name="connsiteY14-2010" fmla="*/ 488060 h 3483137"/>
                    <a:gd name="connsiteX15-2011" fmla="*/ 2895955 w 4032576"/>
                    <a:gd name="connsiteY15-2012" fmla="*/ 41618 h 3483137"/>
                    <a:gd name="connsiteX16-2013" fmla="*/ 2390346 w 4032576"/>
                    <a:gd name="connsiteY16-2014" fmla="*/ 197604 h 3483137"/>
                    <a:gd name="connsiteX17-2015" fmla="*/ 1847085 w 4032576"/>
                    <a:gd name="connsiteY17-2016" fmla="*/ 143816 h 3483137"/>
                    <a:gd name="connsiteX0-2017" fmla="*/ 1863409 w 4048900"/>
                    <a:gd name="connsiteY0-2018" fmla="*/ 143816 h 3483137"/>
                    <a:gd name="connsiteX1-2019" fmla="*/ 949008 w 4048900"/>
                    <a:gd name="connsiteY1-2020" fmla="*/ 305181 h 3483137"/>
                    <a:gd name="connsiteX2-2021" fmla="*/ 706961 w 4048900"/>
                    <a:gd name="connsiteY2-2022" fmla="*/ 762380 h 3483137"/>
                    <a:gd name="connsiteX3-2023" fmla="*/ 249761 w 4048900"/>
                    <a:gd name="connsiteY3-2024" fmla="*/ 1311020 h 3483137"/>
                    <a:gd name="connsiteX4-2025" fmla="*/ 121084 w 4048900"/>
                    <a:gd name="connsiteY4-2026" fmla="*/ 2119498 h 3483137"/>
                    <a:gd name="connsiteX5-2027" fmla="*/ 841432 w 4048900"/>
                    <a:gd name="connsiteY5-2028" fmla="*/ 2774060 h 3483137"/>
                    <a:gd name="connsiteX6-2029" fmla="*/ 1519164 w 4048900"/>
                    <a:gd name="connsiteY6-2030" fmla="*/ 3419519 h 3483137"/>
                    <a:gd name="connsiteX7-2031" fmla="*/ 2508867 w 4048900"/>
                    <a:gd name="connsiteY7-2032" fmla="*/ 3349595 h 3483137"/>
                    <a:gd name="connsiteX8-2033" fmla="*/ 3342585 w 4048900"/>
                    <a:gd name="connsiteY8-2034" fmla="*/ 3441035 h 3483137"/>
                    <a:gd name="connsiteX9-2035" fmla="*/ 3740618 w 4048900"/>
                    <a:gd name="connsiteY9-2036" fmla="*/ 3166714 h 3483137"/>
                    <a:gd name="connsiteX10-2037" fmla="*/ 3708345 w 4048900"/>
                    <a:gd name="connsiteY10-2038" fmla="*/ 2526634 h 3483137"/>
                    <a:gd name="connsiteX11-2039" fmla="*/ 3982665 w 4048900"/>
                    <a:gd name="connsiteY11-2040" fmla="*/ 2096328 h 3483137"/>
                    <a:gd name="connsiteX12-2041" fmla="*/ 3832058 w 4048900"/>
                    <a:gd name="connsiteY12-2042" fmla="*/ 1413218 h 3483137"/>
                    <a:gd name="connsiteX13-2043" fmla="*/ 3590011 w 4048900"/>
                    <a:gd name="connsiteY13-2044" fmla="*/ 891472 h 3483137"/>
                    <a:gd name="connsiteX14-2045" fmla="*/ 3600769 w 4048900"/>
                    <a:gd name="connsiteY14-2046" fmla="*/ 488060 h 3483137"/>
                    <a:gd name="connsiteX15-2047" fmla="*/ 2912279 w 4048900"/>
                    <a:gd name="connsiteY15-2048" fmla="*/ 41618 h 3483137"/>
                    <a:gd name="connsiteX16-2049" fmla="*/ 2406670 w 4048900"/>
                    <a:gd name="connsiteY16-2050" fmla="*/ 197604 h 3483137"/>
                    <a:gd name="connsiteX17-2051" fmla="*/ 1863409 w 4048900"/>
                    <a:gd name="connsiteY17-2052" fmla="*/ 143816 h 3483137"/>
                    <a:gd name="connsiteX0-2053" fmla="*/ 1835513 w 4021004"/>
                    <a:gd name="connsiteY0-2054" fmla="*/ 143816 h 3483137"/>
                    <a:gd name="connsiteX1-2055" fmla="*/ 921112 w 4021004"/>
                    <a:gd name="connsiteY1-2056" fmla="*/ 305181 h 3483137"/>
                    <a:gd name="connsiteX2-2057" fmla="*/ 679065 w 4021004"/>
                    <a:gd name="connsiteY2-2058" fmla="*/ 762380 h 3483137"/>
                    <a:gd name="connsiteX3-2059" fmla="*/ 221865 w 4021004"/>
                    <a:gd name="connsiteY3-2060" fmla="*/ 1311020 h 3483137"/>
                    <a:gd name="connsiteX4-2061" fmla="*/ 93188 w 4021004"/>
                    <a:gd name="connsiteY4-2062" fmla="*/ 2119498 h 3483137"/>
                    <a:gd name="connsiteX5-2063" fmla="*/ 813536 w 4021004"/>
                    <a:gd name="connsiteY5-2064" fmla="*/ 2774060 h 3483137"/>
                    <a:gd name="connsiteX6-2065" fmla="*/ 1491268 w 4021004"/>
                    <a:gd name="connsiteY6-2066" fmla="*/ 3419519 h 3483137"/>
                    <a:gd name="connsiteX7-2067" fmla="*/ 2480971 w 4021004"/>
                    <a:gd name="connsiteY7-2068" fmla="*/ 3349595 h 3483137"/>
                    <a:gd name="connsiteX8-2069" fmla="*/ 3314689 w 4021004"/>
                    <a:gd name="connsiteY8-2070" fmla="*/ 3441035 h 3483137"/>
                    <a:gd name="connsiteX9-2071" fmla="*/ 3712722 w 4021004"/>
                    <a:gd name="connsiteY9-2072" fmla="*/ 3166714 h 3483137"/>
                    <a:gd name="connsiteX10-2073" fmla="*/ 3680449 w 4021004"/>
                    <a:gd name="connsiteY10-2074" fmla="*/ 2526634 h 3483137"/>
                    <a:gd name="connsiteX11-2075" fmla="*/ 3954769 w 4021004"/>
                    <a:gd name="connsiteY11-2076" fmla="*/ 2096328 h 3483137"/>
                    <a:gd name="connsiteX12-2077" fmla="*/ 3804162 w 4021004"/>
                    <a:gd name="connsiteY12-2078" fmla="*/ 1413218 h 3483137"/>
                    <a:gd name="connsiteX13-2079" fmla="*/ 3562115 w 4021004"/>
                    <a:gd name="connsiteY13-2080" fmla="*/ 891472 h 3483137"/>
                    <a:gd name="connsiteX14-2081" fmla="*/ 3572873 w 4021004"/>
                    <a:gd name="connsiteY14-2082" fmla="*/ 488060 h 3483137"/>
                    <a:gd name="connsiteX15-2083" fmla="*/ 2884383 w 4021004"/>
                    <a:gd name="connsiteY15-2084" fmla="*/ 41618 h 3483137"/>
                    <a:gd name="connsiteX16-2085" fmla="*/ 2378774 w 4021004"/>
                    <a:gd name="connsiteY16-2086" fmla="*/ 197604 h 3483137"/>
                    <a:gd name="connsiteX17-2087" fmla="*/ 1835513 w 4021004"/>
                    <a:gd name="connsiteY17-2088" fmla="*/ 143816 h 3483137"/>
                    <a:gd name="connsiteX0-2089" fmla="*/ 1847898 w 4033389"/>
                    <a:gd name="connsiteY0-2090" fmla="*/ 143816 h 3483137"/>
                    <a:gd name="connsiteX1-2091" fmla="*/ 933497 w 4033389"/>
                    <a:gd name="connsiteY1-2092" fmla="*/ 305181 h 3483137"/>
                    <a:gd name="connsiteX2-2093" fmla="*/ 691450 w 4033389"/>
                    <a:gd name="connsiteY2-2094" fmla="*/ 762380 h 3483137"/>
                    <a:gd name="connsiteX3-2095" fmla="*/ 234250 w 4033389"/>
                    <a:gd name="connsiteY3-2096" fmla="*/ 1311020 h 3483137"/>
                    <a:gd name="connsiteX4-2097" fmla="*/ 105573 w 4033389"/>
                    <a:gd name="connsiteY4-2098" fmla="*/ 2119498 h 3483137"/>
                    <a:gd name="connsiteX5-2099" fmla="*/ 825921 w 4033389"/>
                    <a:gd name="connsiteY5-2100" fmla="*/ 2774060 h 3483137"/>
                    <a:gd name="connsiteX6-2101" fmla="*/ 1503653 w 4033389"/>
                    <a:gd name="connsiteY6-2102" fmla="*/ 3419519 h 3483137"/>
                    <a:gd name="connsiteX7-2103" fmla="*/ 2493356 w 4033389"/>
                    <a:gd name="connsiteY7-2104" fmla="*/ 3349595 h 3483137"/>
                    <a:gd name="connsiteX8-2105" fmla="*/ 3327074 w 4033389"/>
                    <a:gd name="connsiteY8-2106" fmla="*/ 3441035 h 3483137"/>
                    <a:gd name="connsiteX9-2107" fmla="*/ 3725107 w 4033389"/>
                    <a:gd name="connsiteY9-2108" fmla="*/ 3166714 h 3483137"/>
                    <a:gd name="connsiteX10-2109" fmla="*/ 3692834 w 4033389"/>
                    <a:gd name="connsiteY10-2110" fmla="*/ 2526634 h 3483137"/>
                    <a:gd name="connsiteX11-2111" fmla="*/ 3967154 w 4033389"/>
                    <a:gd name="connsiteY11-2112" fmla="*/ 2096328 h 3483137"/>
                    <a:gd name="connsiteX12-2113" fmla="*/ 3816547 w 4033389"/>
                    <a:gd name="connsiteY12-2114" fmla="*/ 1413218 h 3483137"/>
                    <a:gd name="connsiteX13-2115" fmla="*/ 3574500 w 4033389"/>
                    <a:gd name="connsiteY13-2116" fmla="*/ 891472 h 3483137"/>
                    <a:gd name="connsiteX14-2117" fmla="*/ 3585258 w 4033389"/>
                    <a:gd name="connsiteY14-2118" fmla="*/ 488060 h 3483137"/>
                    <a:gd name="connsiteX15-2119" fmla="*/ 2896768 w 4033389"/>
                    <a:gd name="connsiteY15-2120" fmla="*/ 41618 h 3483137"/>
                    <a:gd name="connsiteX16-2121" fmla="*/ 2391159 w 4033389"/>
                    <a:gd name="connsiteY16-2122" fmla="*/ 197604 h 3483137"/>
                    <a:gd name="connsiteX17-2123" fmla="*/ 1847898 w 4033389"/>
                    <a:gd name="connsiteY17-2124" fmla="*/ 143816 h 3483137"/>
                    <a:gd name="connsiteX0-2125" fmla="*/ 1847898 w 4045737"/>
                    <a:gd name="connsiteY0-2126" fmla="*/ 143816 h 3483137"/>
                    <a:gd name="connsiteX1-2127" fmla="*/ 933497 w 4045737"/>
                    <a:gd name="connsiteY1-2128" fmla="*/ 305181 h 3483137"/>
                    <a:gd name="connsiteX2-2129" fmla="*/ 691450 w 4045737"/>
                    <a:gd name="connsiteY2-2130" fmla="*/ 762380 h 3483137"/>
                    <a:gd name="connsiteX3-2131" fmla="*/ 234250 w 4045737"/>
                    <a:gd name="connsiteY3-2132" fmla="*/ 1311020 h 3483137"/>
                    <a:gd name="connsiteX4-2133" fmla="*/ 105573 w 4045737"/>
                    <a:gd name="connsiteY4-2134" fmla="*/ 2119498 h 3483137"/>
                    <a:gd name="connsiteX5-2135" fmla="*/ 825921 w 4045737"/>
                    <a:gd name="connsiteY5-2136" fmla="*/ 2774060 h 3483137"/>
                    <a:gd name="connsiteX6-2137" fmla="*/ 1503653 w 4045737"/>
                    <a:gd name="connsiteY6-2138" fmla="*/ 3419519 h 3483137"/>
                    <a:gd name="connsiteX7-2139" fmla="*/ 2493356 w 4045737"/>
                    <a:gd name="connsiteY7-2140" fmla="*/ 3349595 h 3483137"/>
                    <a:gd name="connsiteX8-2141" fmla="*/ 3327074 w 4045737"/>
                    <a:gd name="connsiteY8-2142" fmla="*/ 3441035 h 3483137"/>
                    <a:gd name="connsiteX9-2143" fmla="*/ 3725107 w 4045737"/>
                    <a:gd name="connsiteY9-2144" fmla="*/ 3166714 h 3483137"/>
                    <a:gd name="connsiteX10-2145" fmla="*/ 3692834 w 4045737"/>
                    <a:gd name="connsiteY10-2146" fmla="*/ 2526634 h 3483137"/>
                    <a:gd name="connsiteX11-2147" fmla="*/ 3967154 w 4045737"/>
                    <a:gd name="connsiteY11-2148" fmla="*/ 2096328 h 3483137"/>
                    <a:gd name="connsiteX12-2149" fmla="*/ 3816547 w 4045737"/>
                    <a:gd name="connsiteY12-2150" fmla="*/ 1413218 h 3483137"/>
                    <a:gd name="connsiteX13-2151" fmla="*/ 3574500 w 4045737"/>
                    <a:gd name="connsiteY13-2152" fmla="*/ 891472 h 3483137"/>
                    <a:gd name="connsiteX14-2153" fmla="*/ 3585258 w 4045737"/>
                    <a:gd name="connsiteY14-2154" fmla="*/ 488060 h 3483137"/>
                    <a:gd name="connsiteX15-2155" fmla="*/ 2896768 w 4045737"/>
                    <a:gd name="connsiteY15-2156" fmla="*/ 41618 h 3483137"/>
                    <a:gd name="connsiteX16-2157" fmla="*/ 2391159 w 4045737"/>
                    <a:gd name="connsiteY16-2158" fmla="*/ 197604 h 3483137"/>
                    <a:gd name="connsiteX17-2159" fmla="*/ 1847898 w 4045737"/>
                    <a:gd name="connsiteY17-2160" fmla="*/ 143816 h 3483137"/>
                    <a:gd name="connsiteX0-2161" fmla="*/ 1847898 w 4045737"/>
                    <a:gd name="connsiteY0-2162" fmla="*/ 143816 h 3483137"/>
                    <a:gd name="connsiteX1-2163" fmla="*/ 933497 w 4045737"/>
                    <a:gd name="connsiteY1-2164" fmla="*/ 305181 h 3483137"/>
                    <a:gd name="connsiteX2-2165" fmla="*/ 691450 w 4045737"/>
                    <a:gd name="connsiteY2-2166" fmla="*/ 762380 h 3483137"/>
                    <a:gd name="connsiteX3-2167" fmla="*/ 234250 w 4045737"/>
                    <a:gd name="connsiteY3-2168" fmla="*/ 1311020 h 3483137"/>
                    <a:gd name="connsiteX4-2169" fmla="*/ 105573 w 4045737"/>
                    <a:gd name="connsiteY4-2170" fmla="*/ 2119498 h 3483137"/>
                    <a:gd name="connsiteX5-2171" fmla="*/ 825921 w 4045737"/>
                    <a:gd name="connsiteY5-2172" fmla="*/ 2774060 h 3483137"/>
                    <a:gd name="connsiteX6-2173" fmla="*/ 1503653 w 4045737"/>
                    <a:gd name="connsiteY6-2174" fmla="*/ 3419519 h 3483137"/>
                    <a:gd name="connsiteX7-2175" fmla="*/ 2493356 w 4045737"/>
                    <a:gd name="connsiteY7-2176" fmla="*/ 3349595 h 3483137"/>
                    <a:gd name="connsiteX8-2177" fmla="*/ 3334108 w 4045737"/>
                    <a:gd name="connsiteY8-2178" fmla="*/ 3462137 h 3483137"/>
                    <a:gd name="connsiteX9-2179" fmla="*/ 3725107 w 4045737"/>
                    <a:gd name="connsiteY9-2180" fmla="*/ 3166714 h 3483137"/>
                    <a:gd name="connsiteX10-2181" fmla="*/ 3692834 w 4045737"/>
                    <a:gd name="connsiteY10-2182" fmla="*/ 2526634 h 3483137"/>
                    <a:gd name="connsiteX11-2183" fmla="*/ 3967154 w 4045737"/>
                    <a:gd name="connsiteY11-2184" fmla="*/ 2096328 h 3483137"/>
                    <a:gd name="connsiteX12-2185" fmla="*/ 3816547 w 4045737"/>
                    <a:gd name="connsiteY12-2186" fmla="*/ 1413218 h 3483137"/>
                    <a:gd name="connsiteX13-2187" fmla="*/ 3574500 w 4045737"/>
                    <a:gd name="connsiteY13-2188" fmla="*/ 891472 h 3483137"/>
                    <a:gd name="connsiteX14-2189" fmla="*/ 3585258 w 4045737"/>
                    <a:gd name="connsiteY14-2190" fmla="*/ 488060 h 3483137"/>
                    <a:gd name="connsiteX15-2191" fmla="*/ 2896768 w 4045737"/>
                    <a:gd name="connsiteY15-2192" fmla="*/ 41618 h 3483137"/>
                    <a:gd name="connsiteX16-2193" fmla="*/ 2391159 w 4045737"/>
                    <a:gd name="connsiteY16-2194" fmla="*/ 197604 h 3483137"/>
                    <a:gd name="connsiteX17-2195" fmla="*/ 1847898 w 4045737"/>
                    <a:gd name="connsiteY17-2196" fmla="*/ 143816 h 3483137"/>
                    <a:gd name="connsiteX0-2197" fmla="*/ 1874114 w 4071953"/>
                    <a:gd name="connsiteY0-2198" fmla="*/ 143816 h 3483137"/>
                    <a:gd name="connsiteX1-2199" fmla="*/ 959713 w 4071953"/>
                    <a:gd name="connsiteY1-2200" fmla="*/ 305181 h 3483137"/>
                    <a:gd name="connsiteX2-2201" fmla="*/ 717666 w 4071953"/>
                    <a:gd name="connsiteY2-2202" fmla="*/ 762380 h 3483137"/>
                    <a:gd name="connsiteX3-2203" fmla="*/ 260466 w 4071953"/>
                    <a:gd name="connsiteY3-2204" fmla="*/ 1311020 h 3483137"/>
                    <a:gd name="connsiteX4-2205" fmla="*/ 131789 w 4071953"/>
                    <a:gd name="connsiteY4-2206" fmla="*/ 2119498 h 3483137"/>
                    <a:gd name="connsiteX5-2207" fmla="*/ 852137 w 4071953"/>
                    <a:gd name="connsiteY5-2208" fmla="*/ 2774060 h 3483137"/>
                    <a:gd name="connsiteX6-2209" fmla="*/ 1529869 w 4071953"/>
                    <a:gd name="connsiteY6-2210" fmla="*/ 3419519 h 3483137"/>
                    <a:gd name="connsiteX7-2211" fmla="*/ 2519572 w 4071953"/>
                    <a:gd name="connsiteY7-2212" fmla="*/ 3349595 h 3483137"/>
                    <a:gd name="connsiteX8-2213" fmla="*/ 3360324 w 4071953"/>
                    <a:gd name="connsiteY8-2214" fmla="*/ 3462137 h 3483137"/>
                    <a:gd name="connsiteX9-2215" fmla="*/ 3751323 w 4071953"/>
                    <a:gd name="connsiteY9-2216" fmla="*/ 3166714 h 3483137"/>
                    <a:gd name="connsiteX10-2217" fmla="*/ 3719050 w 4071953"/>
                    <a:gd name="connsiteY10-2218" fmla="*/ 2526634 h 3483137"/>
                    <a:gd name="connsiteX11-2219" fmla="*/ 3993370 w 4071953"/>
                    <a:gd name="connsiteY11-2220" fmla="*/ 2096328 h 3483137"/>
                    <a:gd name="connsiteX12-2221" fmla="*/ 3842763 w 4071953"/>
                    <a:gd name="connsiteY12-2222" fmla="*/ 1413218 h 3483137"/>
                    <a:gd name="connsiteX13-2223" fmla="*/ 3600716 w 4071953"/>
                    <a:gd name="connsiteY13-2224" fmla="*/ 891472 h 3483137"/>
                    <a:gd name="connsiteX14-2225" fmla="*/ 3611474 w 4071953"/>
                    <a:gd name="connsiteY14-2226" fmla="*/ 488060 h 3483137"/>
                    <a:gd name="connsiteX15-2227" fmla="*/ 2922984 w 4071953"/>
                    <a:gd name="connsiteY15-2228" fmla="*/ 41618 h 3483137"/>
                    <a:gd name="connsiteX16-2229" fmla="*/ 2417375 w 4071953"/>
                    <a:gd name="connsiteY16-2230" fmla="*/ 197604 h 3483137"/>
                    <a:gd name="connsiteX17-2231" fmla="*/ 1874114 w 4071953"/>
                    <a:gd name="connsiteY17-2232" fmla="*/ 143816 h 3483137"/>
                    <a:gd name="connsiteX0-2233" fmla="*/ 1887847 w 4085686"/>
                    <a:gd name="connsiteY0-2234" fmla="*/ 143816 h 3483137"/>
                    <a:gd name="connsiteX1-2235" fmla="*/ 973446 w 4085686"/>
                    <a:gd name="connsiteY1-2236" fmla="*/ 305181 h 3483137"/>
                    <a:gd name="connsiteX2-2237" fmla="*/ 731399 w 4085686"/>
                    <a:gd name="connsiteY2-2238" fmla="*/ 762380 h 3483137"/>
                    <a:gd name="connsiteX3-2239" fmla="*/ 231996 w 4085686"/>
                    <a:gd name="connsiteY3-2240" fmla="*/ 1275851 h 3483137"/>
                    <a:gd name="connsiteX4-2241" fmla="*/ 145522 w 4085686"/>
                    <a:gd name="connsiteY4-2242" fmla="*/ 2119498 h 3483137"/>
                    <a:gd name="connsiteX5-2243" fmla="*/ 865870 w 4085686"/>
                    <a:gd name="connsiteY5-2244" fmla="*/ 2774060 h 3483137"/>
                    <a:gd name="connsiteX6-2245" fmla="*/ 1543602 w 4085686"/>
                    <a:gd name="connsiteY6-2246" fmla="*/ 3419519 h 3483137"/>
                    <a:gd name="connsiteX7-2247" fmla="*/ 2533305 w 4085686"/>
                    <a:gd name="connsiteY7-2248" fmla="*/ 3349595 h 3483137"/>
                    <a:gd name="connsiteX8-2249" fmla="*/ 3374057 w 4085686"/>
                    <a:gd name="connsiteY8-2250" fmla="*/ 3462137 h 3483137"/>
                    <a:gd name="connsiteX9-2251" fmla="*/ 3765056 w 4085686"/>
                    <a:gd name="connsiteY9-2252" fmla="*/ 3166714 h 3483137"/>
                    <a:gd name="connsiteX10-2253" fmla="*/ 3732783 w 4085686"/>
                    <a:gd name="connsiteY10-2254" fmla="*/ 2526634 h 3483137"/>
                    <a:gd name="connsiteX11-2255" fmla="*/ 4007103 w 4085686"/>
                    <a:gd name="connsiteY11-2256" fmla="*/ 2096328 h 3483137"/>
                    <a:gd name="connsiteX12-2257" fmla="*/ 3856496 w 4085686"/>
                    <a:gd name="connsiteY12-2258" fmla="*/ 1413218 h 3483137"/>
                    <a:gd name="connsiteX13-2259" fmla="*/ 3614449 w 4085686"/>
                    <a:gd name="connsiteY13-2260" fmla="*/ 891472 h 3483137"/>
                    <a:gd name="connsiteX14-2261" fmla="*/ 3625207 w 4085686"/>
                    <a:gd name="connsiteY14-2262" fmla="*/ 488060 h 3483137"/>
                    <a:gd name="connsiteX15-2263" fmla="*/ 2936717 w 4085686"/>
                    <a:gd name="connsiteY15-2264" fmla="*/ 41618 h 3483137"/>
                    <a:gd name="connsiteX16-2265" fmla="*/ 2431108 w 4085686"/>
                    <a:gd name="connsiteY16-2266" fmla="*/ 197604 h 3483137"/>
                    <a:gd name="connsiteX17-2267" fmla="*/ 1887847 w 4085686"/>
                    <a:gd name="connsiteY17-2268" fmla="*/ 143816 h 3483137"/>
                    <a:gd name="connsiteX0-2269" fmla="*/ 1879987 w 4077826"/>
                    <a:gd name="connsiteY0-2270" fmla="*/ 143816 h 3483137"/>
                    <a:gd name="connsiteX1-2271" fmla="*/ 965586 w 4077826"/>
                    <a:gd name="connsiteY1-2272" fmla="*/ 305181 h 3483137"/>
                    <a:gd name="connsiteX2-2273" fmla="*/ 723539 w 4077826"/>
                    <a:gd name="connsiteY2-2274" fmla="*/ 762380 h 3483137"/>
                    <a:gd name="connsiteX3-2275" fmla="*/ 224136 w 4077826"/>
                    <a:gd name="connsiteY3-2276" fmla="*/ 1275851 h 3483137"/>
                    <a:gd name="connsiteX4-2277" fmla="*/ 137662 w 4077826"/>
                    <a:gd name="connsiteY4-2278" fmla="*/ 2119498 h 3483137"/>
                    <a:gd name="connsiteX5-2279" fmla="*/ 858010 w 4077826"/>
                    <a:gd name="connsiteY5-2280" fmla="*/ 2774060 h 3483137"/>
                    <a:gd name="connsiteX6-2281" fmla="*/ 1535742 w 4077826"/>
                    <a:gd name="connsiteY6-2282" fmla="*/ 3419519 h 3483137"/>
                    <a:gd name="connsiteX7-2283" fmla="*/ 2525445 w 4077826"/>
                    <a:gd name="connsiteY7-2284" fmla="*/ 3349595 h 3483137"/>
                    <a:gd name="connsiteX8-2285" fmla="*/ 3366197 w 4077826"/>
                    <a:gd name="connsiteY8-2286" fmla="*/ 3462137 h 3483137"/>
                    <a:gd name="connsiteX9-2287" fmla="*/ 3757196 w 4077826"/>
                    <a:gd name="connsiteY9-2288" fmla="*/ 3166714 h 3483137"/>
                    <a:gd name="connsiteX10-2289" fmla="*/ 3724923 w 4077826"/>
                    <a:gd name="connsiteY10-2290" fmla="*/ 2526634 h 3483137"/>
                    <a:gd name="connsiteX11-2291" fmla="*/ 3999243 w 4077826"/>
                    <a:gd name="connsiteY11-2292" fmla="*/ 2096328 h 3483137"/>
                    <a:gd name="connsiteX12-2293" fmla="*/ 3848636 w 4077826"/>
                    <a:gd name="connsiteY12-2294" fmla="*/ 1413218 h 3483137"/>
                    <a:gd name="connsiteX13-2295" fmla="*/ 3606589 w 4077826"/>
                    <a:gd name="connsiteY13-2296" fmla="*/ 891472 h 3483137"/>
                    <a:gd name="connsiteX14-2297" fmla="*/ 3617347 w 4077826"/>
                    <a:gd name="connsiteY14-2298" fmla="*/ 488060 h 3483137"/>
                    <a:gd name="connsiteX15-2299" fmla="*/ 2928857 w 4077826"/>
                    <a:gd name="connsiteY15-2300" fmla="*/ 41618 h 3483137"/>
                    <a:gd name="connsiteX16-2301" fmla="*/ 2423248 w 4077826"/>
                    <a:gd name="connsiteY16-2302" fmla="*/ 197604 h 3483137"/>
                    <a:gd name="connsiteX17-2303" fmla="*/ 1879987 w 4077826"/>
                    <a:gd name="connsiteY17-2304" fmla="*/ 143816 h 3483137"/>
                    <a:gd name="connsiteX0-2305" fmla="*/ 1870766 w 4068605"/>
                    <a:gd name="connsiteY0-2306" fmla="*/ 143816 h 3483137"/>
                    <a:gd name="connsiteX1-2307" fmla="*/ 956365 w 4068605"/>
                    <a:gd name="connsiteY1-2308" fmla="*/ 305181 h 3483137"/>
                    <a:gd name="connsiteX2-2309" fmla="*/ 714318 w 4068605"/>
                    <a:gd name="connsiteY2-2310" fmla="*/ 762380 h 3483137"/>
                    <a:gd name="connsiteX3-2311" fmla="*/ 214915 w 4068605"/>
                    <a:gd name="connsiteY3-2312" fmla="*/ 1275851 h 3483137"/>
                    <a:gd name="connsiteX4-2313" fmla="*/ 128441 w 4068605"/>
                    <a:gd name="connsiteY4-2314" fmla="*/ 2119498 h 3483137"/>
                    <a:gd name="connsiteX5-2315" fmla="*/ 848789 w 4068605"/>
                    <a:gd name="connsiteY5-2316" fmla="*/ 2774060 h 3483137"/>
                    <a:gd name="connsiteX6-2317" fmla="*/ 1526521 w 4068605"/>
                    <a:gd name="connsiteY6-2318" fmla="*/ 3419519 h 3483137"/>
                    <a:gd name="connsiteX7-2319" fmla="*/ 2516224 w 4068605"/>
                    <a:gd name="connsiteY7-2320" fmla="*/ 3349595 h 3483137"/>
                    <a:gd name="connsiteX8-2321" fmla="*/ 3356976 w 4068605"/>
                    <a:gd name="connsiteY8-2322" fmla="*/ 3462137 h 3483137"/>
                    <a:gd name="connsiteX9-2323" fmla="*/ 3747975 w 4068605"/>
                    <a:gd name="connsiteY9-2324" fmla="*/ 3166714 h 3483137"/>
                    <a:gd name="connsiteX10-2325" fmla="*/ 3715702 w 4068605"/>
                    <a:gd name="connsiteY10-2326" fmla="*/ 2526634 h 3483137"/>
                    <a:gd name="connsiteX11-2327" fmla="*/ 3990022 w 4068605"/>
                    <a:gd name="connsiteY11-2328" fmla="*/ 2096328 h 3483137"/>
                    <a:gd name="connsiteX12-2329" fmla="*/ 3839415 w 4068605"/>
                    <a:gd name="connsiteY12-2330" fmla="*/ 1413218 h 3483137"/>
                    <a:gd name="connsiteX13-2331" fmla="*/ 3597368 w 4068605"/>
                    <a:gd name="connsiteY13-2332" fmla="*/ 891472 h 3483137"/>
                    <a:gd name="connsiteX14-2333" fmla="*/ 3608126 w 4068605"/>
                    <a:gd name="connsiteY14-2334" fmla="*/ 488060 h 3483137"/>
                    <a:gd name="connsiteX15-2335" fmla="*/ 2919636 w 4068605"/>
                    <a:gd name="connsiteY15-2336" fmla="*/ 41618 h 3483137"/>
                    <a:gd name="connsiteX16-2337" fmla="*/ 2414027 w 4068605"/>
                    <a:gd name="connsiteY16-2338" fmla="*/ 197604 h 3483137"/>
                    <a:gd name="connsiteX17-2339" fmla="*/ 1870766 w 4068605"/>
                    <a:gd name="connsiteY17-2340" fmla="*/ 143816 h 3483137"/>
                    <a:gd name="connsiteX0-2341" fmla="*/ 1955172 w 4068605"/>
                    <a:gd name="connsiteY0-2342" fmla="*/ 143816 h 3483137"/>
                    <a:gd name="connsiteX1-2343" fmla="*/ 956365 w 4068605"/>
                    <a:gd name="connsiteY1-2344" fmla="*/ 305181 h 3483137"/>
                    <a:gd name="connsiteX2-2345" fmla="*/ 714318 w 4068605"/>
                    <a:gd name="connsiteY2-2346" fmla="*/ 762380 h 3483137"/>
                    <a:gd name="connsiteX3-2347" fmla="*/ 214915 w 4068605"/>
                    <a:gd name="connsiteY3-2348" fmla="*/ 1275851 h 3483137"/>
                    <a:gd name="connsiteX4-2349" fmla="*/ 128441 w 4068605"/>
                    <a:gd name="connsiteY4-2350" fmla="*/ 2119498 h 3483137"/>
                    <a:gd name="connsiteX5-2351" fmla="*/ 848789 w 4068605"/>
                    <a:gd name="connsiteY5-2352" fmla="*/ 2774060 h 3483137"/>
                    <a:gd name="connsiteX6-2353" fmla="*/ 1526521 w 4068605"/>
                    <a:gd name="connsiteY6-2354" fmla="*/ 3419519 h 3483137"/>
                    <a:gd name="connsiteX7-2355" fmla="*/ 2516224 w 4068605"/>
                    <a:gd name="connsiteY7-2356" fmla="*/ 3349595 h 3483137"/>
                    <a:gd name="connsiteX8-2357" fmla="*/ 3356976 w 4068605"/>
                    <a:gd name="connsiteY8-2358" fmla="*/ 3462137 h 3483137"/>
                    <a:gd name="connsiteX9-2359" fmla="*/ 3747975 w 4068605"/>
                    <a:gd name="connsiteY9-2360" fmla="*/ 3166714 h 3483137"/>
                    <a:gd name="connsiteX10-2361" fmla="*/ 3715702 w 4068605"/>
                    <a:gd name="connsiteY10-2362" fmla="*/ 2526634 h 3483137"/>
                    <a:gd name="connsiteX11-2363" fmla="*/ 3990022 w 4068605"/>
                    <a:gd name="connsiteY11-2364" fmla="*/ 2096328 h 3483137"/>
                    <a:gd name="connsiteX12-2365" fmla="*/ 3839415 w 4068605"/>
                    <a:gd name="connsiteY12-2366" fmla="*/ 1413218 h 3483137"/>
                    <a:gd name="connsiteX13-2367" fmla="*/ 3597368 w 4068605"/>
                    <a:gd name="connsiteY13-2368" fmla="*/ 891472 h 3483137"/>
                    <a:gd name="connsiteX14-2369" fmla="*/ 3608126 w 4068605"/>
                    <a:gd name="connsiteY14-2370" fmla="*/ 488060 h 3483137"/>
                    <a:gd name="connsiteX15-2371" fmla="*/ 2919636 w 4068605"/>
                    <a:gd name="connsiteY15-2372" fmla="*/ 41618 h 3483137"/>
                    <a:gd name="connsiteX16-2373" fmla="*/ 2414027 w 4068605"/>
                    <a:gd name="connsiteY16-2374" fmla="*/ 197604 h 3483137"/>
                    <a:gd name="connsiteX17-2375" fmla="*/ 1955172 w 4068605"/>
                    <a:gd name="connsiteY17-2376" fmla="*/ 143816 h 3483137"/>
                    <a:gd name="connsiteX0-2377" fmla="*/ 1955172 w 4068605"/>
                    <a:gd name="connsiteY0-2378" fmla="*/ 143816 h 3483137"/>
                    <a:gd name="connsiteX1-2379" fmla="*/ 956365 w 4068605"/>
                    <a:gd name="connsiteY1-2380" fmla="*/ 305181 h 3483137"/>
                    <a:gd name="connsiteX2-2381" fmla="*/ 714318 w 4068605"/>
                    <a:gd name="connsiteY2-2382" fmla="*/ 762380 h 3483137"/>
                    <a:gd name="connsiteX3-2383" fmla="*/ 214915 w 4068605"/>
                    <a:gd name="connsiteY3-2384" fmla="*/ 1275851 h 3483137"/>
                    <a:gd name="connsiteX4-2385" fmla="*/ 128441 w 4068605"/>
                    <a:gd name="connsiteY4-2386" fmla="*/ 2119498 h 3483137"/>
                    <a:gd name="connsiteX5-2387" fmla="*/ 848789 w 4068605"/>
                    <a:gd name="connsiteY5-2388" fmla="*/ 2774060 h 3483137"/>
                    <a:gd name="connsiteX6-2389" fmla="*/ 1526521 w 4068605"/>
                    <a:gd name="connsiteY6-2390" fmla="*/ 3419519 h 3483137"/>
                    <a:gd name="connsiteX7-2391" fmla="*/ 2516224 w 4068605"/>
                    <a:gd name="connsiteY7-2392" fmla="*/ 3349595 h 3483137"/>
                    <a:gd name="connsiteX8-2393" fmla="*/ 3356976 w 4068605"/>
                    <a:gd name="connsiteY8-2394" fmla="*/ 3462137 h 3483137"/>
                    <a:gd name="connsiteX9-2395" fmla="*/ 3747975 w 4068605"/>
                    <a:gd name="connsiteY9-2396" fmla="*/ 3166714 h 3483137"/>
                    <a:gd name="connsiteX10-2397" fmla="*/ 3715702 w 4068605"/>
                    <a:gd name="connsiteY10-2398" fmla="*/ 2526634 h 3483137"/>
                    <a:gd name="connsiteX11-2399" fmla="*/ 3990022 w 4068605"/>
                    <a:gd name="connsiteY11-2400" fmla="*/ 2096328 h 3483137"/>
                    <a:gd name="connsiteX12-2401" fmla="*/ 3839415 w 4068605"/>
                    <a:gd name="connsiteY12-2402" fmla="*/ 1413218 h 3483137"/>
                    <a:gd name="connsiteX13-2403" fmla="*/ 3597368 w 4068605"/>
                    <a:gd name="connsiteY13-2404" fmla="*/ 891472 h 3483137"/>
                    <a:gd name="connsiteX14-2405" fmla="*/ 3608126 w 4068605"/>
                    <a:gd name="connsiteY14-2406" fmla="*/ 488060 h 3483137"/>
                    <a:gd name="connsiteX15-2407" fmla="*/ 2919636 w 4068605"/>
                    <a:gd name="connsiteY15-2408" fmla="*/ 41618 h 3483137"/>
                    <a:gd name="connsiteX16-2409" fmla="*/ 2512501 w 4068605"/>
                    <a:gd name="connsiteY16-2410" fmla="*/ 148367 h 3483137"/>
                    <a:gd name="connsiteX17-2411" fmla="*/ 1955172 w 4068605"/>
                    <a:gd name="connsiteY17-2412" fmla="*/ 143816 h 3483137"/>
                    <a:gd name="connsiteX0-2413" fmla="*/ 1955172 w 4068605"/>
                    <a:gd name="connsiteY0-2414" fmla="*/ 172815 h 3512136"/>
                    <a:gd name="connsiteX1-2415" fmla="*/ 956365 w 4068605"/>
                    <a:gd name="connsiteY1-2416" fmla="*/ 334180 h 3512136"/>
                    <a:gd name="connsiteX2-2417" fmla="*/ 714318 w 4068605"/>
                    <a:gd name="connsiteY2-2418" fmla="*/ 791379 h 3512136"/>
                    <a:gd name="connsiteX3-2419" fmla="*/ 214915 w 4068605"/>
                    <a:gd name="connsiteY3-2420" fmla="*/ 1304850 h 3512136"/>
                    <a:gd name="connsiteX4-2421" fmla="*/ 128441 w 4068605"/>
                    <a:gd name="connsiteY4-2422" fmla="*/ 2148497 h 3512136"/>
                    <a:gd name="connsiteX5-2423" fmla="*/ 848789 w 4068605"/>
                    <a:gd name="connsiteY5-2424" fmla="*/ 2803059 h 3512136"/>
                    <a:gd name="connsiteX6-2425" fmla="*/ 1526521 w 4068605"/>
                    <a:gd name="connsiteY6-2426" fmla="*/ 3448518 h 3512136"/>
                    <a:gd name="connsiteX7-2427" fmla="*/ 2516224 w 4068605"/>
                    <a:gd name="connsiteY7-2428" fmla="*/ 3378594 h 3512136"/>
                    <a:gd name="connsiteX8-2429" fmla="*/ 3356976 w 4068605"/>
                    <a:gd name="connsiteY8-2430" fmla="*/ 3491136 h 3512136"/>
                    <a:gd name="connsiteX9-2431" fmla="*/ 3747975 w 4068605"/>
                    <a:gd name="connsiteY9-2432" fmla="*/ 3195713 h 3512136"/>
                    <a:gd name="connsiteX10-2433" fmla="*/ 3715702 w 4068605"/>
                    <a:gd name="connsiteY10-2434" fmla="*/ 2555633 h 3512136"/>
                    <a:gd name="connsiteX11-2435" fmla="*/ 3990022 w 4068605"/>
                    <a:gd name="connsiteY11-2436" fmla="*/ 2125327 h 3512136"/>
                    <a:gd name="connsiteX12-2437" fmla="*/ 3839415 w 4068605"/>
                    <a:gd name="connsiteY12-2438" fmla="*/ 1442217 h 3512136"/>
                    <a:gd name="connsiteX13-2439" fmla="*/ 3597368 w 4068605"/>
                    <a:gd name="connsiteY13-2440" fmla="*/ 920471 h 3512136"/>
                    <a:gd name="connsiteX14-2441" fmla="*/ 3608126 w 4068605"/>
                    <a:gd name="connsiteY14-2442" fmla="*/ 517059 h 3512136"/>
                    <a:gd name="connsiteX15-2443" fmla="*/ 2954805 w 4068605"/>
                    <a:gd name="connsiteY15-2444" fmla="*/ 14346 h 3512136"/>
                    <a:gd name="connsiteX16-2445" fmla="*/ 2512501 w 4068605"/>
                    <a:gd name="connsiteY16-2446" fmla="*/ 177366 h 3512136"/>
                    <a:gd name="connsiteX17-2447" fmla="*/ 1955172 w 4068605"/>
                    <a:gd name="connsiteY17-2448" fmla="*/ 172815 h 3512136"/>
                    <a:gd name="connsiteX0-2449" fmla="*/ 1955172 w 4068605"/>
                    <a:gd name="connsiteY0-2450" fmla="*/ 172815 h 3512136"/>
                    <a:gd name="connsiteX1-2451" fmla="*/ 956365 w 4068605"/>
                    <a:gd name="connsiteY1-2452" fmla="*/ 334180 h 3512136"/>
                    <a:gd name="connsiteX2-2453" fmla="*/ 714318 w 4068605"/>
                    <a:gd name="connsiteY2-2454" fmla="*/ 791379 h 3512136"/>
                    <a:gd name="connsiteX3-2455" fmla="*/ 214915 w 4068605"/>
                    <a:gd name="connsiteY3-2456" fmla="*/ 1304850 h 3512136"/>
                    <a:gd name="connsiteX4-2457" fmla="*/ 128441 w 4068605"/>
                    <a:gd name="connsiteY4-2458" fmla="*/ 2148497 h 3512136"/>
                    <a:gd name="connsiteX5-2459" fmla="*/ 848789 w 4068605"/>
                    <a:gd name="connsiteY5-2460" fmla="*/ 2803059 h 3512136"/>
                    <a:gd name="connsiteX6-2461" fmla="*/ 1526521 w 4068605"/>
                    <a:gd name="connsiteY6-2462" fmla="*/ 3448518 h 3512136"/>
                    <a:gd name="connsiteX7-2463" fmla="*/ 2516224 w 4068605"/>
                    <a:gd name="connsiteY7-2464" fmla="*/ 3378594 h 3512136"/>
                    <a:gd name="connsiteX8-2465" fmla="*/ 3356976 w 4068605"/>
                    <a:gd name="connsiteY8-2466" fmla="*/ 3491136 h 3512136"/>
                    <a:gd name="connsiteX9-2467" fmla="*/ 3747975 w 4068605"/>
                    <a:gd name="connsiteY9-2468" fmla="*/ 3195713 h 3512136"/>
                    <a:gd name="connsiteX10-2469" fmla="*/ 3715702 w 4068605"/>
                    <a:gd name="connsiteY10-2470" fmla="*/ 2555633 h 3512136"/>
                    <a:gd name="connsiteX11-2471" fmla="*/ 3990022 w 4068605"/>
                    <a:gd name="connsiteY11-2472" fmla="*/ 2125327 h 3512136"/>
                    <a:gd name="connsiteX12-2473" fmla="*/ 3839415 w 4068605"/>
                    <a:gd name="connsiteY12-2474" fmla="*/ 1442217 h 3512136"/>
                    <a:gd name="connsiteX13-2475" fmla="*/ 3597368 w 4068605"/>
                    <a:gd name="connsiteY13-2476" fmla="*/ 920471 h 3512136"/>
                    <a:gd name="connsiteX14-2477" fmla="*/ 3608126 w 4068605"/>
                    <a:gd name="connsiteY14-2478" fmla="*/ 517059 h 3512136"/>
                    <a:gd name="connsiteX15-2479" fmla="*/ 2954805 w 4068605"/>
                    <a:gd name="connsiteY15-2480" fmla="*/ 14346 h 3512136"/>
                    <a:gd name="connsiteX16-2481" fmla="*/ 2498433 w 4068605"/>
                    <a:gd name="connsiteY16-2482" fmla="*/ 191646 h 3512136"/>
                    <a:gd name="connsiteX17-2483" fmla="*/ 1955172 w 4068605"/>
                    <a:gd name="connsiteY17-2484" fmla="*/ 172815 h 3512136"/>
                    <a:gd name="connsiteX0-2485" fmla="*/ 1955172 w 4068605"/>
                    <a:gd name="connsiteY0-2486" fmla="*/ 172815 h 3512136"/>
                    <a:gd name="connsiteX1-2487" fmla="*/ 956365 w 4068605"/>
                    <a:gd name="connsiteY1-2488" fmla="*/ 334180 h 3512136"/>
                    <a:gd name="connsiteX2-2489" fmla="*/ 714318 w 4068605"/>
                    <a:gd name="connsiteY2-2490" fmla="*/ 791379 h 3512136"/>
                    <a:gd name="connsiteX3-2491" fmla="*/ 214915 w 4068605"/>
                    <a:gd name="connsiteY3-2492" fmla="*/ 1304850 h 3512136"/>
                    <a:gd name="connsiteX4-2493" fmla="*/ 128441 w 4068605"/>
                    <a:gd name="connsiteY4-2494" fmla="*/ 2148497 h 3512136"/>
                    <a:gd name="connsiteX5-2495" fmla="*/ 848789 w 4068605"/>
                    <a:gd name="connsiteY5-2496" fmla="*/ 2803059 h 3512136"/>
                    <a:gd name="connsiteX6-2497" fmla="*/ 1526521 w 4068605"/>
                    <a:gd name="connsiteY6-2498" fmla="*/ 3448518 h 3512136"/>
                    <a:gd name="connsiteX7-2499" fmla="*/ 2516224 w 4068605"/>
                    <a:gd name="connsiteY7-2500" fmla="*/ 3378594 h 3512136"/>
                    <a:gd name="connsiteX8-2501" fmla="*/ 3356976 w 4068605"/>
                    <a:gd name="connsiteY8-2502" fmla="*/ 3491136 h 3512136"/>
                    <a:gd name="connsiteX9-2503" fmla="*/ 3747975 w 4068605"/>
                    <a:gd name="connsiteY9-2504" fmla="*/ 3195713 h 3512136"/>
                    <a:gd name="connsiteX10-2505" fmla="*/ 3715702 w 4068605"/>
                    <a:gd name="connsiteY10-2506" fmla="*/ 2555633 h 3512136"/>
                    <a:gd name="connsiteX11-2507" fmla="*/ 3990022 w 4068605"/>
                    <a:gd name="connsiteY11-2508" fmla="*/ 2125327 h 3512136"/>
                    <a:gd name="connsiteX12-2509" fmla="*/ 3839415 w 4068605"/>
                    <a:gd name="connsiteY12-2510" fmla="*/ 1442217 h 3512136"/>
                    <a:gd name="connsiteX13-2511" fmla="*/ 3597368 w 4068605"/>
                    <a:gd name="connsiteY13-2512" fmla="*/ 920471 h 3512136"/>
                    <a:gd name="connsiteX14-2513" fmla="*/ 3608126 w 4068605"/>
                    <a:gd name="connsiteY14-2514" fmla="*/ 517059 h 3512136"/>
                    <a:gd name="connsiteX15-2515" fmla="*/ 2954805 w 4068605"/>
                    <a:gd name="connsiteY15-2516" fmla="*/ 14346 h 3512136"/>
                    <a:gd name="connsiteX16-2517" fmla="*/ 2498433 w 4068605"/>
                    <a:gd name="connsiteY16-2518" fmla="*/ 191646 h 3512136"/>
                    <a:gd name="connsiteX17-2519" fmla="*/ 1955172 w 4068605"/>
                    <a:gd name="connsiteY17-2520" fmla="*/ 172815 h 3512136"/>
                    <a:gd name="connsiteX0-2521" fmla="*/ 1955172 w 4068605"/>
                    <a:gd name="connsiteY0-2522" fmla="*/ 172815 h 3512136"/>
                    <a:gd name="connsiteX1-2523" fmla="*/ 956365 w 4068605"/>
                    <a:gd name="connsiteY1-2524" fmla="*/ 334180 h 3512136"/>
                    <a:gd name="connsiteX2-2525" fmla="*/ 714318 w 4068605"/>
                    <a:gd name="connsiteY2-2526" fmla="*/ 791379 h 3512136"/>
                    <a:gd name="connsiteX3-2527" fmla="*/ 214915 w 4068605"/>
                    <a:gd name="connsiteY3-2528" fmla="*/ 1304850 h 3512136"/>
                    <a:gd name="connsiteX4-2529" fmla="*/ 128441 w 4068605"/>
                    <a:gd name="connsiteY4-2530" fmla="*/ 2148497 h 3512136"/>
                    <a:gd name="connsiteX5-2531" fmla="*/ 848789 w 4068605"/>
                    <a:gd name="connsiteY5-2532" fmla="*/ 2803059 h 3512136"/>
                    <a:gd name="connsiteX6-2533" fmla="*/ 1526521 w 4068605"/>
                    <a:gd name="connsiteY6-2534" fmla="*/ 3448518 h 3512136"/>
                    <a:gd name="connsiteX7-2535" fmla="*/ 2516224 w 4068605"/>
                    <a:gd name="connsiteY7-2536" fmla="*/ 3378594 h 3512136"/>
                    <a:gd name="connsiteX8-2537" fmla="*/ 3356976 w 4068605"/>
                    <a:gd name="connsiteY8-2538" fmla="*/ 3491136 h 3512136"/>
                    <a:gd name="connsiteX9-2539" fmla="*/ 3747975 w 4068605"/>
                    <a:gd name="connsiteY9-2540" fmla="*/ 3195713 h 3512136"/>
                    <a:gd name="connsiteX10-2541" fmla="*/ 3715702 w 4068605"/>
                    <a:gd name="connsiteY10-2542" fmla="*/ 2555633 h 3512136"/>
                    <a:gd name="connsiteX11-2543" fmla="*/ 3990022 w 4068605"/>
                    <a:gd name="connsiteY11-2544" fmla="*/ 2125327 h 3512136"/>
                    <a:gd name="connsiteX12-2545" fmla="*/ 3839415 w 4068605"/>
                    <a:gd name="connsiteY12-2546" fmla="*/ 1442217 h 3512136"/>
                    <a:gd name="connsiteX13-2547" fmla="*/ 3597368 w 4068605"/>
                    <a:gd name="connsiteY13-2548" fmla="*/ 920471 h 3512136"/>
                    <a:gd name="connsiteX14-2549" fmla="*/ 3608126 w 4068605"/>
                    <a:gd name="connsiteY14-2550" fmla="*/ 517059 h 3512136"/>
                    <a:gd name="connsiteX15-2551" fmla="*/ 2954805 w 4068605"/>
                    <a:gd name="connsiteY15-2552" fmla="*/ 14346 h 3512136"/>
                    <a:gd name="connsiteX16-2553" fmla="*/ 2498433 w 4068605"/>
                    <a:gd name="connsiteY16-2554" fmla="*/ 191646 h 3512136"/>
                    <a:gd name="connsiteX17-2555" fmla="*/ 1955172 w 4068605"/>
                    <a:gd name="connsiteY17-2556" fmla="*/ 172815 h 3512136"/>
                    <a:gd name="connsiteX0-2557" fmla="*/ 1955172 w 4068605"/>
                    <a:gd name="connsiteY0-2558" fmla="*/ 172815 h 3512136"/>
                    <a:gd name="connsiteX1-2559" fmla="*/ 956365 w 4068605"/>
                    <a:gd name="connsiteY1-2560" fmla="*/ 334180 h 3512136"/>
                    <a:gd name="connsiteX2-2561" fmla="*/ 714318 w 4068605"/>
                    <a:gd name="connsiteY2-2562" fmla="*/ 791379 h 3512136"/>
                    <a:gd name="connsiteX3-2563" fmla="*/ 214915 w 4068605"/>
                    <a:gd name="connsiteY3-2564" fmla="*/ 1304850 h 3512136"/>
                    <a:gd name="connsiteX4-2565" fmla="*/ 128441 w 4068605"/>
                    <a:gd name="connsiteY4-2566" fmla="*/ 2148497 h 3512136"/>
                    <a:gd name="connsiteX5-2567" fmla="*/ 848789 w 4068605"/>
                    <a:gd name="connsiteY5-2568" fmla="*/ 2803059 h 3512136"/>
                    <a:gd name="connsiteX6-2569" fmla="*/ 1526521 w 4068605"/>
                    <a:gd name="connsiteY6-2570" fmla="*/ 3448518 h 3512136"/>
                    <a:gd name="connsiteX7-2571" fmla="*/ 2516224 w 4068605"/>
                    <a:gd name="connsiteY7-2572" fmla="*/ 3378594 h 3512136"/>
                    <a:gd name="connsiteX8-2573" fmla="*/ 3356976 w 4068605"/>
                    <a:gd name="connsiteY8-2574" fmla="*/ 3491136 h 3512136"/>
                    <a:gd name="connsiteX9-2575" fmla="*/ 3747975 w 4068605"/>
                    <a:gd name="connsiteY9-2576" fmla="*/ 3195713 h 3512136"/>
                    <a:gd name="connsiteX10-2577" fmla="*/ 3722736 w 4068605"/>
                    <a:gd name="connsiteY10-2578" fmla="*/ 2498514 h 3512136"/>
                    <a:gd name="connsiteX11-2579" fmla="*/ 3990022 w 4068605"/>
                    <a:gd name="connsiteY11-2580" fmla="*/ 2125327 h 3512136"/>
                    <a:gd name="connsiteX12-2581" fmla="*/ 3839415 w 4068605"/>
                    <a:gd name="connsiteY12-2582" fmla="*/ 1442217 h 3512136"/>
                    <a:gd name="connsiteX13-2583" fmla="*/ 3597368 w 4068605"/>
                    <a:gd name="connsiteY13-2584" fmla="*/ 920471 h 3512136"/>
                    <a:gd name="connsiteX14-2585" fmla="*/ 3608126 w 4068605"/>
                    <a:gd name="connsiteY14-2586" fmla="*/ 517059 h 3512136"/>
                    <a:gd name="connsiteX15-2587" fmla="*/ 2954805 w 4068605"/>
                    <a:gd name="connsiteY15-2588" fmla="*/ 14346 h 3512136"/>
                    <a:gd name="connsiteX16-2589" fmla="*/ 2498433 w 4068605"/>
                    <a:gd name="connsiteY16-2590" fmla="*/ 191646 h 3512136"/>
                    <a:gd name="connsiteX17-2591" fmla="*/ 1955172 w 4068605"/>
                    <a:gd name="connsiteY17-2592" fmla="*/ 172815 h 3512136"/>
                    <a:gd name="connsiteX0-2593" fmla="*/ 1955172 w 4076192"/>
                    <a:gd name="connsiteY0-2594" fmla="*/ 172815 h 3512136"/>
                    <a:gd name="connsiteX1-2595" fmla="*/ 956365 w 4076192"/>
                    <a:gd name="connsiteY1-2596" fmla="*/ 334180 h 3512136"/>
                    <a:gd name="connsiteX2-2597" fmla="*/ 714318 w 4076192"/>
                    <a:gd name="connsiteY2-2598" fmla="*/ 791379 h 3512136"/>
                    <a:gd name="connsiteX3-2599" fmla="*/ 214915 w 4076192"/>
                    <a:gd name="connsiteY3-2600" fmla="*/ 1304850 h 3512136"/>
                    <a:gd name="connsiteX4-2601" fmla="*/ 128441 w 4076192"/>
                    <a:gd name="connsiteY4-2602" fmla="*/ 2148497 h 3512136"/>
                    <a:gd name="connsiteX5-2603" fmla="*/ 848789 w 4076192"/>
                    <a:gd name="connsiteY5-2604" fmla="*/ 2803059 h 3512136"/>
                    <a:gd name="connsiteX6-2605" fmla="*/ 1526521 w 4076192"/>
                    <a:gd name="connsiteY6-2606" fmla="*/ 3448518 h 3512136"/>
                    <a:gd name="connsiteX7-2607" fmla="*/ 2516224 w 4076192"/>
                    <a:gd name="connsiteY7-2608" fmla="*/ 3378594 h 3512136"/>
                    <a:gd name="connsiteX8-2609" fmla="*/ 3356976 w 4076192"/>
                    <a:gd name="connsiteY8-2610" fmla="*/ 3491136 h 3512136"/>
                    <a:gd name="connsiteX9-2611" fmla="*/ 3747975 w 4076192"/>
                    <a:gd name="connsiteY9-2612" fmla="*/ 3195713 h 3512136"/>
                    <a:gd name="connsiteX10-2613" fmla="*/ 3722736 w 4076192"/>
                    <a:gd name="connsiteY10-2614" fmla="*/ 2498514 h 3512136"/>
                    <a:gd name="connsiteX11-2615" fmla="*/ 4004089 w 4076192"/>
                    <a:gd name="connsiteY11-2616" fmla="*/ 2082487 h 3512136"/>
                    <a:gd name="connsiteX12-2617" fmla="*/ 3839415 w 4076192"/>
                    <a:gd name="connsiteY12-2618" fmla="*/ 1442217 h 3512136"/>
                    <a:gd name="connsiteX13-2619" fmla="*/ 3597368 w 4076192"/>
                    <a:gd name="connsiteY13-2620" fmla="*/ 920471 h 3512136"/>
                    <a:gd name="connsiteX14-2621" fmla="*/ 3608126 w 4076192"/>
                    <a:gd name="connsiteY14-2622" fmla="*/ 517059 h 3512136"/>
                    <a:gd name="connsiteX15-2623" fmla="*/ 2954805 w 4076192"/>
                    <a:gd name="connsiteY15-2624" fmla="*/ 14346 h 3512136"/>
                    <a:gd name="connsiteX16-2625" fmla="*/ 2498433 w 4076192"/>
                    <a:gd name="connsiteY16-2626" fmla="*/ 191646 h 3512136"/>
                    <a:gd name="connsiteX17-2627" fmla="*/ 1955172 w 4076192"/>
                    <a:gd name="connsiteY17-2628" fmla="*/ 172815 h 3512136"/>
                    <a:gd name="connsiteX0-2629" fmla="*/ 1955172 w 4076192"/>
                    <a:gd name="connsiteY0-2630" fmla="*/ 172815 h 3512136"/>
                    <a:gd name="connsiteX1-2631" fmla="*/ 956365 w 4076192"/>
                    <a:gd name="connsiteY1-2632" fmla="*/ 334180 h 3512136"/>
                    <a:gd name="connsiteX2-2633" fmla="*/ 714318 w 4076192"/>
                    <a:gd name="connsiteY2-2634" fmla="*/ 791379 h 3512136"/>
                    <a:gd name="connsiteX3-2635" fmla="*/ 214915 w 4076192"/>
                    <a:gd name="connsiteY3-2636" fmla="*/ 1304850 h 3512136"/>
                    <a:gd name="connsiteX4-2637" fmla="*/ 128441 w 4076192"/>
                    <a:gd name="connsiteY4-2638" fmla="*/ 2148497 h 3512136"/>
                    <a:gd name="connsiteX5-2639" fmla="*/ 848789 w 4076192"/>
                    <a:gd name="connsiteY5-2640" fmla="*/ 2803059 h 3512136"/>
                    <a:gd name="connsiteX6-2641" fmla="*/ 1526521 w 4076192"/>
                    <a:gd name="connsiteY6-2642" fmla="*/ 3448518 h 3512136"/>
                    <a:gd name="connsiteX7-2643" fmla="*/ 2516224 w 4076192"/>
                    <a:gd name="connsiteY7-2644" fmla="*/ 3378594 h 3512136"/>
                    <a:gd name="connsiteX8-2645" fmla="*/ 3356976 w 4076192"/>
                    <a:gd name="connsiteY8-2646" fmla="*/ 3491136 h 3512136"/>
                    <a:gd name="connsiteX9-2647" fmla="*/ 3747975 w 4076192"/>
                    <a:gd name="connsiteY9-2648" fmla="*/ 3195713 h 3512136"/>
                    <a:gd name="connsiteX10-2649" fmla="*/ 3722736 w 4076192"/>
                    <a:gd name="connsiteY10-2650" fmla="*/ 2498514 h 3512136"/>
                    <a:gd name="connsiteX11-2651" fmla="*/ 4004089 w 4076192"/>
                    <a:gd name="connsiteY11-2652" fmla="*/ 2082487 h 3512136"/>
                    <a:gd name="connsiteX12-2653" fmla="*/ 3839415 w 4076192"/>
                    <a:gd name="connsiteY12-2654" fmla="*/ 1442217 h 3512136"/>
                    <a:gd name="connsiteX13-2655" fmla="*/ 3597368 w 4076192"/>
                    <a:gd name="connsiteY13-2656" fmla="*/ 920471 h 3512136"/>
                    <a:gd name="connsiteX14-2657" fmla="*/ 3608126 w 4076192"/>
                    <a:gd name="connsiteY14-2658" fmla="*/ 517059 h 3512136"/>
                    <a:gd name="connsiteX15-2659" fmla="*/ 2954805 w 4076192"/>
                    <a:gd name="connsiteY15-2660" fmla="*/ 14346 h 3512136"/>
                    <a:gd name="connsiteX16-2661" fmla="*/ 2498433 w 4076192"/>
                    <a:gd name="connsiteY16-2662" fmla="*/ 191646 h 3512136"/>
                    <a:gd name="connsiteX17-2663" fmla="*/ 1955172 w 4076192"/>
                    <a:gd name="connsiteY17-2664" fmla="*/ 172815 h 3512136"/>
                    <a:gd name="connsiteX0-2665" fmla="*/ 1955172 w 4076192"/>
                    <a:gd name="connsiteY0-2666" fmla="*/ 172815 h 3512136"/>
                    <a:gd name="connsiteX1-2667" fmla="*/ 956365 w 4076192"/>
                    <a:gd name="connsiteY1-2668" fmla="*/ 334180 h 3512136"/>
                    <a:gd name="connsiteX2-2669" fmla="*/ 714318 w 4076192"/>
                    <a:gd name="connsiteY2-2670" fmla="*/ 791379 h 3512136"/>
                    <a:gd name="connsiteX3-2671" fmla="*/ 214915 w 4076192"/>
                    <a:gd name="connsiteY3-2672" fmla="*/ 1304850 h 3512136"/>
                    <a:gd name="connsiteX4-2673" fmla="*/ 128441 w 4076192"/>
                    <a:gd name="connsiteY4-2674" fmla="*/ 2148497 h 3512136"/>
                    <a:gd name="connsiteX5-2675" fmla="*/ 848789 w 4076192"/>
                    <a:gd name="connsiteY5-2676" fmla="*/ 2803059 h 3512136"/>
                    <a:gd name="connsiteX6-2677" fmla="*/ 1526521 w 4076192"/>
                    <a:gd name="connsiteY6-2678" fmla="*/ 3448518 h 3512136"/>
                    <a:gd name="connsiteX7-2679" fmla="*/ 2516224 w 4076192"/>
                    <a:gd name="connsiteY7-2680" fmla="*/ 3378594 h 3512136"/>
                    <a:gd name="connsiteX8-2681" fmla="*/ 3356976 w 4076192"/>
                    <a:gd name="connsiteY8-2682" fmla="*/ 3491136 h 3512136"/>
                    <a:gd name="connsiteX9-2683" fmla="*/ 3747975 w 4076192"/>
                    <a:gd name="connsiteY9-2684" fmla="*/ 3195713 h 3512136"/>
                    <a:gd name="connsiteX10-2685" fmla="*/ 3722736 w 4076192"/>
                    <a:gd name="connsiteY10-2686" fmla="*/ 2498514 h 3512136"/>
                    <a:gd name="connsiteX11-2687" fmla="*/ 4004089 w 4076192"/>
                    <a:gd name="connsiteY11-2688" fmla="*/ 2082487 h 3512136"/>
                    <a:gd name="connsiteX12-2689" fmla="*/ 3839415 w 4076192"/>
                    <a:gd name="connsiteY12-2690" fmla="*/ 1442217 h 3512136"/>
                    <a:gd name="connsiteX13-2691" fmla="*/ 3597368 w 4076192"/>
                    <a:gd name="connsiteY13-2692" fmla="*/ 920471 h 3512136"/>
                    <a:gd name="connsiteX14-2693" fmla="*/ 3608126 w 4076192"/>
                    <a:gd name="connsiteY14-2694" fmla="*/ 517059 h 3512136"/>
                    <a:gd name="connsiteX15-2695" fmla="*/ 2954805 w 4076192"/>
                    <a:gd name="connsiteY15-2696" fmla="*/ 14346 h 3512136"/>
                    <a:gd name="connsiteX16-2697" fmla="*/ 2498433 w 4076192"/>
                    <a:gd name="connsiteY16-2698" fmla="*/ 191646 h 3512136"/>
                    <a:gd name="connsiteX17-2699" fmla="*/ 1955172 w 4076192"/>
                    <a:gd name="connsiteY17-2700" fmla="*/ 172815 h 3512136"/>
                    <a:gd name="connsiteX0-2701" fmla="*/ 1955172 w 4096899"/>
                    <a:gd name="connsiteY0-2702" fmla="*/ 172815 h 3512136"/>
                    <a:gd name="connsiteX1-2703" fmla="*/ 956365 w 4096899"/>
                    <a:gd name="connsiteY1-2704" fmla="*/ 334180 h 3512136"/>
                    <a:gd name="connsiteX2-2705" fmla="*/ 714318 w 4096899"/>
                    <a:gd name="connsiteY2-2706" fmla="*/ 791379 h 3512136"/>
                    <a:gd name="connsiteX3-2707" fmla="*/ 214915 w 4096899"/>
                    <a:gd name="connsiteY3-2708" fmla="*/ 1304850 h 3512136"/>
                    <a:gd name="connsiteX4-2709" fmla="*/ 128441 w 4096899"/>
                    <a:gd name="connsiteY4-2710" fmla="*/ 2148497 h 3512136"/>
                    <a:gd name="connsiteX5-2711" fmla="*/ 848789 w 4096899"/>
                    <a:gd name="connsiteY5-2712" fmla="*/ 2803059 h 3512136"/>
                    <a:gd name="connsiteX6-2713" fmla="*/ 1526521 w 4096899"/>
                    <a:gd name="connsiteY6-2714" fmla="*/ 3448518 h 3512136"/>
                    <a:gd name="connsiteX7-2715" fmla="*/ 2516224 w 4096899"/>
                    <a:gd name="connsiteY7-2716" fmla="*/ 3378594 h 3512136"/>
                    <a:gd name="connsiteX8-2717" fmla="*/ 3356976 w 4096899"/>
                    <a:gd name="connsiteY8-2718" fmla="*/ 3491136 h 3512136"/>
                    <a:gd name="connsiteX9-2719" fmla="*/ 3747975 w 4096899"/>
                    <a:gd name="connsiteY9-2720" fmla="*/ 3195713 h 3512136"/>
                    <a:gd name="connsiteX10-2721" fmla="*/ 3722736 w 4096899"/>
                    <a:gd name="connsiteY10-2722" fmla="*/ 2498514 h 3512136"/>
                    <a:gd name="connsiteX11-2723" fmla="*/ 4039258 w 4096899"/>
                    <a:gd name="connsiteY11-2724" fmla="*/ 2082487 h 3512136"/>
                    <a:gd name="connsiteX12-2725" fmla="*/ 3839415 w 4096899"/>
                    <a:gd name="connsiteY12-2726" fmla="*/ 1442217 h 3512136"/>
                    <a:gd name="connsiteX13-2727" fmla="*/ 3597368 w 4096899"/>
                    <a:gd name="connsiteY13-2728" fmla="*/ 920471 h 3512136"/>
                    <a:gd name="connsiteX14-2729" fmla="*/ 3608126 w 4096899"/>
                    <a:gd name="connsiteY14-2730" fmla="*/ 517059 h 3512136"/>
                    <a:gd name="connsiteX15-2731" fmla="*/ 2954805 w 4096899"/>
                    <a:gd name="connsiteY15-2732" fmla="*/ 14346 h 3512136"/>
                    <a:gd name="connsiteX16-2733" fmla="*/ 2498433 w 4096899"/>
                    <a:gd name="connsiteY16-2734" fmla="*/ 191646 h 3512136"/>
                    <a:gd name="connsiteX17-2735" fmla="*/ 1955172 w 4096899"/>
                    <a:gd name="connsiteY17-2736" fmla="*/ 172815 h 3512136"/>
                    <a:gd name="connsiteX0-2737" fmla="*/ 1955172 w 4096899"/>
                    <a:gd name="connsiteY0-2738" fmla="*/ 172815 h 3512136"/>
                    <a:gd name="connsiteX1-2739" fmla="*/ 956365 w 4096899"/>
                    <a:gd name="connsiteY1-2740" fmla="*/ 334180 h 3512136"/>
                    <a:gd name="connsiteX2-2741" fmla="*/ 714318 w 4096899"/>
                    <a:gd name="connsiteY2-2742" fmla="*/ 791379 h 3512136"/>
                    <a:gd name="connsiteX3-2743" fmla="*/ 214915 w 4096899"/>
                    <a:gd name="connsiteY3-2744" fmla="*/ 1304850 h 3512136"/>
                    <a:gd name="connsiteX4-2745" fmla="*/ 128441 w 4096899"/>
                    <a:gd name="connsiteY4-2746" fmla="*/ 2148497 h 3512136"/>
                    <a:gd name="connsiteX5-2747" fmla="*/ 848789 w 4096899"/>
                    <a:gd name="connsiteY5-2748" fmla="*/ 2803059 h 3512136"/>
                    <a:gd name="connsiteX6-2749" fmla="*/ 1526521 w 4096899"/>
                    <a:gd name="connsiteY6-2750" fmla="*/ 3448518 h 3512136"/>
                    <a:gd name="connsiteX7-2751" fmla="*/ 2516224 w 4096899"/>
                    <a:gd name="connsiteY7-2752" fmla="*/ 3378594 h 3512136"/>
                    <a:gd name="connsiteX8-2753" fmla="*/ 3356976 w 4096899"/>
                    <a:gd name="connsiteY8-2754" fmla="*/ 3491136 h 3512136"/>
                    <a:gd name="connsiteX9-2755" fmla="*/ 3747975 w 4096899"/>
                    <a:gd name="connsiteY9-2756" fmla="*/ 3195713 h 3512136"/>
                    <a:gd name="connsiteX10-2757" fmla="*/ 3722736 w 4096899"/>
                    <a:gd name="connsiteY10-2758" fmla="*/ 2498514 h 3512136"/>
                    <a:gd name="connsiteX11-2759" fmla="*/ 4039258 w 4096899"/>
                    <a:gd name="connsiteY11-2760" fmla="*/ 2082487 h 3512136"/>
                    <a:gd name="connsiteX12-2761" fmla="*/ 3839415 w 4096899"/>
                    <a:gd name="connsiteY12-2762" fmla="*/ 1442217 h 3512136"/>
                    <a:gd name="connsiteX13-2763" fmla="*/ 3597368 w 4096899"/>
                    <a:gd name="connsiteY13-2764" fmla="*/ 920471 h 3512136"/>
                    <a:gd name="connsiteX14-2765" fmla="*/ 3608126 w 4096899"/>
                    <a:gd name="connsiteY14-2766" fmla="*/ 517059 h 3512136"/>
                    <a:gd name="connsiteX15-2767" fmla="*/ 2954805 w 4096899"/>
                    <a:gd name="connsiteY15-2768" fmla="*/ 14346 h 3512136"/>
                    <a:gd name="connsiteX16-2769" fmla="*/ 2498433 w 4096899"/>
                    <a:gd name="connsiteY16-2770" fmla="*/ 191646 h 3512136"/>
                    <a:gd name="connsiteX17-2771" fmla="*/ 1955172 w 4096899"/>
                    <a:gd name="connsiteY17-2772" fmla="*/ 172815 h 3512136"/>
                    <a:gd name="connsiteX0-2773" fmla="*/ 1978256 w 4119983"/>
                    <a:gd name="connsiteY0-2774" fmla="*/ 172815 h 3512136"/>
                    <a:gd name="connsiteX1-2775" fmla="*/ 979449 w 4119983"/>
                    <a:gd name="connsiteY1-2776" fmla="*/ 334180 h 3512136"/>
                    <a:gd name="connsiteX2-2777" fmla="*/ 737402 w 4119983"/>
                    <a:gd name="connsiteY2-2778" fmla="*/ 791379 h 3512136"/>
                    <a:gd name="connsiteX3-2779" fmla="*/ 237999 w 4119983"/>
                    <a:gd name="connsiteY3-2780" fmla="*/ 1304850 h 3512136"/>
                    <a:gd name="connsiteX4-2781" fmla="*/ 151525 w 4119983"/>
                    <a:gd name="connsiteY4-2782" fmla="*/ 2148497 h 3512136"/>
                    <a:gd name="connsiteX5-2783" fmla="*/ 871873 w 4119983"/>
                    <a:gd name="connsiteY5-2784" fmla="*/ 2803059 h 3512136"/>
                    <a:gd name="connsiteX6-2785" fmla="*/ 1549605 w 4119983"/>
                    <a:gd name="connsiteY6-2786" fmla="*/ 3448518 h 3512136"/>
                    <a:gd name="connsiteX7-2787" fmla="*/ 2539308 w 4119983"/>
                    <a:gd name="connsiteY7-2788" fmla="*/ 3378594 h 3512136"/>
                    <a:gd name="connsiteX8-2789" fmla="*/ 3380060 w 4119983"/>
                    <a:gd name="connsiteY8-2790" fmla="*/ 3491136 h 3512136"/>
                    <a:gd name="connsiteX9-2791" fmla="*/ 3771059 w 4119983"/>
                    <a:gd name="connsiteY9-2792" fmla="*/ 3195713 h 3512136"/>
                    <a:gd name="connsiteX10-2793" fmla="*/ 3745820 w 4119983"/>
                    <a:gd name="connsiteY10-2794" fmla="*/ 2498514 h 3512136"/>
                    <a:gd name="connsiteX11-2795" fmla="*/ 4062342 w 4119983"/>
                    <a:gd name="connsiteY11-2796" fmla="*/ 2082487 h 3512136"/>
                    <a:gd name="connsiteX12-2797" fmla="*/ 3862499 w 4119983"/>
                    <a:gd name="connsiteY12-2798" fmla="*/ 1442217 h 3512136"/>
                    <a:gd name="connsiteX13-2799" fmla="*/ 3620452 w 4119983"/>
                    <a:gd name="connsiteY13-2800" fmla="*/ 920471 h 3512136"/>
                    <a:gd name="connsiteX14-2801" fmla="*/ 3631210 w 4119983"/>
                    <a:gd name="connsiteY14-2802" fmla="*/ 517059 h 3512136"/>
                    <a:gd name="connsiteX15-2803" fmla="*/ 2977889 w 4119983"/>
                    <a:gd name="connsiteY15-2804" fmla="*/ 14346 h 3512136"/>
                    <a:gd name="connsiteX16-2805" fmla="*/ 2521517 w 4119983"/>
                    <a:gd name="connsiteY16-2806" fmla="*/ 191646 h 3512136"/>
                    <a:gd name="connsiteX17-2807" fmla="*/ 1978256 w 4119983"/>
                    <a:gd name="connsiteY17-2808" fmla="*/ 172815 h 3512136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  <a:cxn ang="0">
                      <a:pos x="connsiteX5-11" y="connsiteY5-12"/>
                    </a:cxn>
                    <a:cxn ang="0">
                      <a:pos x="connsiteX6-13" y="connsiteY6-14"/>
                    </a:cxn>
                    <a:cxn ang="0">
                      <a:pos x="connsiteX7-15" y="connsiteY7-16"/>
                    </a:cxn>
                    <a:cxn ang="0">
                      <a:pos x="connsiteX8-17" y="connsiteY8-18"/>
                    </a:cxn>
                    <a:cxn ang="0">
                      <a:pos x="connsiteX9-19" y="connsiteY9-20"/>
                    </a:cxn>
                    <a:cxn ang="0">
                      <a:pos x="connsiteX10-21" y="connsiteY10-22"/>
                    </a:cxn>
                    <a:cxn ang="0">
                      <a:pos x="connsiteX11-23" y="connsiteY11-24"/>
                    </a:cxn>
                    <a:cxn ang="0">
                      <a:pos x="connsiteX12-25" y="connsiteY12-26"/>
                    </a:cxn>
                    <a:cxn ang="0">
                      <a:pos x="connsiteX13-27" y="connsiteY13-28"/>
                    </a:cxn>
                    <a:cxn ang="0">
                      <a:pos x="connsiteX14-29" y="connsiteY14-30"/>
                    </a:cxn>
                    <a:cxn ang="0">
                      <a:pos x="connsiteX15-31" y="connsiteY15-32"/>
                    </a:cxn>
                    <a:cxn ang="0">
                      <a:pos x="connsiteX16-33" y="connsiteY16-34"/>
                    </a:cxn>
                    <a:cxn ang="0">
                      <a:pos x="connsiteX17-35" y="connsiteY17-36"/>
                    </a:cxn>
                  </a:cxnLst>
                  <a:rect l="l" t="t" r="r" b="b"/>
                  <a:pathLst>
                    <a:path w="4119983" h="3512136">
                      <a:moveTo>
                        <a:pt x="1978256" y="172815"/>
                      </a:moveTo>
                      <a:cubicBezTo>
                        <a:pt x="1779240" y="67031"/>
                        <a:pt x="1382861" y="-157086"/>
                        <a:pt x="979449" y="334180"/>
                      </a:cubicBezTo>
                      <a:cubicBezTo>
                        <a:pt x="895181" y="436377"/>
                        <a:pt x="816291" y="549333"/>
                        <a:pt x="737402" y="791379"/>
                      </a:cubicBezTo>
                      <a:cubicBezTo>
                        <a:pt x="671064" y="963501"/>
                        <a:pt x="627067" y="1052045"/>
                        <a:pt x="237999" y="1304850"/>
                      </a:cubicBezTo>
                      <a:cubicBezTo>
                        <a:pt x="-36597" y="1490488"/>
                        <a:pt x="-84453" y="1840387"/>
                        <a:pt x="151525" y="2148497"/>
                      </a:cubicBezTo>
                      <a:cubicBezTo>
                        <a:pt x="309304" y="2390544"/>
                        <a:pt x="853944" y="2501845"/>
                        <a:pt x="871873" y="2803059"/>
                      </a:cubicBezTo>
                      <a:cubicBezTo>
                        <a:pt x="920282" y="3331976"/>
                        <a:pt x="931040" y="3656498"/>
                        <a:pt x="1549605" y="3448518"/>
                      </a:cubicBezTo>
                      <a:cubicBezTo>
                        <a:pt x="1863369" y="3346320"/>
                        <a:pt x="2053421" y="3222608"/>
                        <a:pt x="2539308" y="3378594"/>
                      </a:cubicBezTo>
                      <a:cubicBezTo>
                        <a:pt x="2919412" y="3489757"/>
                        <a:pt x="3161321" y="3514444"/>
                        <a:pt x="3380060" y="3491136"/>
                      </a:cubicBezTo>
                      <a:cubicBezTo>
                        <a:pt x="3534253" y="3464242"/>
                        <a:pt x="3643759" y="3421623"/>
                        <a:pt x="3771059" y="3195713"/>
                      </a:cubicBezTo>
                      <a:cubicBezTo>
                        <a:pt x="3882221" y="2948287"/>
                        <a:pt x="3715341" y="2659879"/>
                        <a:pt x="3745820" y="2498514"/>
                      </a:cubicBezTo>
                      <a:cubicBezTo>
                        <a:pt x="3822916" y="2277983"/>
                        <a:pt x="3979867" y="2256274"/>
                        <a:pt x="4062342" y="2082487"/>
                      </a:cubicBezTo>
                      <a:cubicBezTo>
                        <a:pt x="4130474" y="1942638"/>
                        <a:pt x="4204261" y="1723065"/>
                        <a:pt x="3862499" y="1442217"/>
                      </a:cubicBezTo>
                      <a:cubicBezTo>
                        <a:pt x="3756716" y="1317309"/>
                        <a:pt x="3604316" y="1325675"/>
                        <a:pt x="3620452" y="920471"/>
                      </a:cubicBezTo>
                      <a:lnTo>
                        <a:pt x="3631210" y="517059"/>
                      </a:lnTo>
                      <a:cubicBezTo>
                        <a:pt x="3627624" y="330593"/>
                        <a:pt x="3457202" y="-81875"/>
                        <a:pt x="2977889" y="14346"/>
                      </a:cubicBezTo>
                      <a:cubicBezTo>
                        <a:pt x="2793216" y="55583"/>
                        <a:pt x="2690053" y="139651"/>
                        <a:pt x="2521517" y="191646"/>
                      </a:cubicBezTo>
                      <a:cubicBezTo>
                        <a:pt x="2300296" y="254592"/>
                        <a:pt x="2094796" y="223017"/>
                        <a:pt x="1978256" y="172815"/>
                      </a:cubicBezTo>
                      <a:close/>
                    </a:path>
                  </a:pathLst>
                </a:cu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SimSun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4" name="任意多边形 216"/>
                <p:cNvSpPr/>
                <p:nvPr/>
              </p:nvSpPr>
              <p:spPr>
                <a:xfrm>
                  <a:off x="1592571" y="1701991"/>
                  <a:ext cx="4145507" cy="3034919"/>
                </a:xfrm>
                <a:custGeom>
                  <a:avLst/>
                  <a:gdLst>
                    <a:gd name="connsiteX0" fmla="*/ 1387736 w 3286461"/>
                    <a:gd name="connsiteY0" fmla="*/ 102197 h 2904564"/>
                    <a:gd name="connsiteX1" fmla="*/ 527125 w 3286461"/>
                    <a:gd name="connsiteY1" fmla="*/ 467957 h 2904564"/>
                    <a:gd name="connsiteX2" fmla="*/ 0 w 3286461"/>
                    <a:gd name="connsiteY2" fmla="*/ 1145689 h 2904564"/>
                    <a:gd name="connsiteX3" fmla="*/ 91440 w 3286461"/>
                    <a:gd name="connsiteY3" fmla="*/ 1936376 h 2904564"/>
                    <a:gd name="connsiteX4" fmla="*/ 586292 w 3286461"/>
                    <a:gd name="connsiteY4" fmla="*/ 2630244 h 2904564"/>
                    <a:gd name="connsiteX5" fmla="*/ 1264023 w 3286461"/>
                    <a:gd name="connsiteY5" fmla="*/ 2899186 h 2904564"/>
                    <a:gd name="connsiteX6" fmla="*/ 1968649 w 3286461"/>
                    <a:gd name="connsiteY6" fmla="*/ 2904564 h 2904564"/>
                    <a:gd name="connsiteX7" fmla="*/ 2904565 w 3286461"/>
                    <a:gd name="connsiteY7" fmla="*/ 2775473 h 2904564"/>
                    <a:gd name="connsiteX8" fmla="*/ 3044414 w 3286461"/>
                    <a:gd name="connsiteY8" fmla="*/ 2366682 h 2904564"/>
                    <a:gd name="connsiteX9" fmla="*/ 3286461 w 3286461"/>
                    <a:gd name="connsiteY9" fmla="*/ 1715844 h 2904564"/>
                    <a:gd name="connsiteX10" fmla="*/ 3087445 w 3286461"/>
                    <a:gd name="connsiteY10" fmla="*/ 1226371 h 2904564"/>
                    <a:gd name="connsiteX11" fmla="*/ 2958353 w 3286461"/>
                    <a:gd name="connsiteY11" fmla="*/ 365760 h 2904564"/>
                    <a:gd name="connsiteX12" fmla="*/ 2355925 w 3286461"/>
                    <a:gd name="connsiteY12" fmla="*/ 0 h 2904564"/>
                    <a:gd name="connsiteX13" fmla="*/ 1387736 w 3286461"/>
                    <a:gd name="connsiteY13" fmla="*/ 102197 h 2904564"/>
                    <a:gd name="connsiteX0-1" fmla="*/ 1387736 w 3286461"/>
                    <a:gd name="connsiteY0-2" fmla="*/ 102197 h 2904564"/>
                    <a:gd name="connsiteX1-3" fmla="*/ 527125 w 3286461"/>
                    <a:gd name="connsiteY1-4" fmla="*/ 467957 h 2904564"/>
                    <a:gd name="connsiteX2-5" fmla="*/ 0 w 3286461"/>
                    <a:gd name="connsiteY2-6" fmla="*/ 1145689 h 2904564"/>
                    <a:gd name="connsiteX3-7" fmla="*/ 91440 w 3286461"/>
                    <a:gd name="connsiteY3-8" fmla="*/ 1936376 h 2904564"/>
                    <a:gd name="connsiteX4-9" fmla="*/ 586292 w 3286461"/>
                    <a:gd name="connsiteY4-10" fmla="*/ 2630244 h 2904564"/>
                    <a:gd name="connsiteX5-11" fmla="*/ 1264023 w 3286461"/>
                    <a:gd name="connsiteY5-12" fmla="*/ 2899186 h 2904564"/>
                    <a:gd name="connsiteX6-13" fmla="*/ 1968649 w 3286461"/>
                    <a:gd name="connsiteY6-14" fmla="*/ 2904564 h 2904564"/>
                    <a:gd name="connsiteX7-15" fmla="*/ 2904565 w 3286461"/>
                    <a:gd name="connsiteY7-16" fmla="*/ 2775473 h 2904564"/>
                    <a:gd name="connsiteX8-17" fmla="*/ 3044414 w 3286461"/>
                    <a:gd name="connsiteY8-18" fmla="*/ 2366682 h 2904564"/>
                    <a:gd name="connsiteX9-19" fmla="*/ 3286461 w 3286461"/>
                    <a:gd name="connsiteY9-20" fmla="*/ 1715844 h 2904564"/>
                    <a:gd name="connsiteX10-21" fmla="*/ 3087445 w 3286461"/>
                    <a:gd name="connsiteY10-22" fmla="*/ 1226371 h 2904564"/>
                    <a:gd name="connsiteX11-23" fmla="*/ 2958353 w 3286461"/>
                    <a:gd name="connsiteY11-24" fmla="*/ 365760 h 2904564"/>
                    <a:gd name="connsiteX12-25" fmla="*/ 2355925 w 3286461"/>
                    <a:gd name="connsiteY12-26" fmla="*/ 0 h 2904564"/>
                    <a:gd name="connsiteX13-27" fmla="*/ 1387736 w 3286461"/>
                    <a:gd name="connsiteY13-28" fmla="*/ 102197 h 2904564"/>
                    <a:gd name="connsiteX0-29" fmla="*/ 1387736 w 3286461"/>
                    <a:gd name="connsiteY0-30" fmla="*/ 102197 h 2904564"/>
                    <a:gd name="connsiteX1-31" fmla="*/ 527125 w 3286461"/>
                    <a:gd name="connsiteY1-32" fmla="*/ 467957 h 2904564"/>
                    <a:gd name="connsiteX2-33" fmla="*/ 0 w 3286461"/>
                    <a:gd name="connsiteY2-34" fmla="*/ 1145689 h 2904564"/>
                    <a:gd name="connsiteX3-35" fmla="*/ 91440 w 3286461"/>
                    <a:gd name="connsiteY3-36" fmla="*/ 1936376 h 2904564"/>
                    <a:gd name="connsiteX4-37" fmla="*/ 586292 w 3286461"/>
                    <a:gd name="connsiteY4-38" fmla="*/ 2630244 h 2904564"/>
                    <a:gd name="connsiteX5-39" fmla="*/ 1264023 w 3286461"/>
                    <a:gd name="connsiteY5-40" fmla="*/ 2899186 h 2904564"/>
                    <a:gd name="connsiteX6-41" fmla="*/ 1968649 w 3286461"/>
                    <a:gd name="connsiteY6-42" fmla="*/ 2904564 h 2904564"/>
                    <a:gd name="connsiteX7-43" fmla="*/ 2904565 w 3286461"/>
                    <a:gd name="connsiteY7-44" fmla="*/ 2775473 h 2904564"/>
                    <a:gd name="connsiteX8-45" fmla="*/ 3044414 w 3286461"/>
                    <a:gd name="connsiteY8-46" fmla="*/ 2366682 h 2904564"/>
                    <a:gd name="connsiteX9-47" fmla="*/ 3286461 w 3286461"/>
                    <a:gd name="connsiteY9-48" fmla="*/ 1715844 h 2904564"/>
                    <a:gd name="connsiteX10-49" fmla="*/ 3087445 w 3286461"/>
                    <a:gd name="connsiteY10-50" fmla="*/ 1226371 h 2904564"/>
                    <a:gd name="connsiteX11-51" fmla="*/ 2958353 w 3286461"/>
                    <a:gd name="connsiteY11-52" fmla="*/ 365760 h 2904564"/>
                    <a:gd name="connsiteX12-53" fmla="*/ 2355925 w 3286461"/>
                    <a:gd name="connsiteY12-54" fmla="*/ 0 h 2904564"/>
                    <a:gd name="connsiteX13-55" fmla="*/ 1387736 w 3286461"/>
                    <a:gd name="connsiteY13-56" fmla="*/ 102197 h 2904564"/>
                    <a:gd name="connsiteX0-57" fmla="*/ 1387736 w 3286461"/>
                    <a:gd name="connsiteY0-58" fmla="*/ 102197 h 2904564"/>
                    <a:gd name="connsiteX1-59" fmla="*/ 527125 w 3286461"/>
                    <a:gd name="connsiteY1-60" fmla="*/ 467957 h 2904564"/>
                    <a:gd name="connsiteX2-61" fmla="*/ 0 w 3286461"/>
                    <a:gd name="connsiteY2-62" fmla="*/ 1145689 h 2904564"/>
                    <a:gd name="connsiteX3-63" fmla="*/ 91440 w 3286461"/>
                    <a:gd name="connsiteY3-64" fmla="*/ 1936376 h 2904564"/>
                    <a:gd name="connsiteX4-65" fmla="*/ 586292 w 3286461"/>
                    <a:gd name="connsiteY4-66" fmla="*/ 2630244 h 2904564"/>
                    <a:gd name="connsiteX5-67" fmla="*/ 1264023 w 3286461"/>
                    <a:gd name="connsiteY5-68" fmla="*/ 2899186 h 2904564"/>
                    <a:gd name="connsiteX6-69" fmla="*/ 1968649 w 3286461"/>
                    <a:gd name="connsiteY6-70" fmla="*/ 2904564 h 2904564"/>
                    <a:gd name="connsiteX7-71" fmla="*/ 2904565 w 3286461"/>
                    <a:gd name="connsiteY7-72" fmla="*/ 2775473 h 2904564"/>
                    <a:gd name="connsiteX8-73" fmla="*/ 3044414 w 3286461"/>
                    <a:gd name="connsiteY8-74" fmla="*/ 2366682 h 2904564"/>
                    <a:gd name="connsiteX9-75" fmla="*/ 3286461 w 3286461"/>
                    <a:gd name="connsiteY9-76" fmla="*/ 1715844 h 2904564"/>
                    <a:gd name="connsiteX10-77" fmla="*/ 3087445 w 3286461"/>
                    <a:gd name="connsiteY10-78" fmla="*/ 1226371 h 2904564"/>
                    <a:gd name="connsiteX11-79" fmla="*/ 2958353 w 3286461"/>
                    <a:gd name="connsiteY11-80" fmla="*/ 365760 h 2904564"/>
                    <a:gd name="connsiteX12-81" fmla="*/ 2355925 w 3286461"/>
                    <a:gd name="connsiteY12-82" fmla="*/ 0 h 2904564"/>
                    <a:gd name="connsiteX13-83" fmla="*/ 1387736 w 3286461"/>
                    <a:gd name="connsiteY13-84" fmla="*/ 102197 h 2904564"/>
                    <a:gd name="connsiteX0-85" fmla="*/ 1535848 w 3434573"/>
                    <a:gd name="connsiteY0-86" fmla="*/ 102197 h 2904564"/>
                    <a:gd name="connsiteX1-87" fmla="*/ 675237 w 3434573"/>
                    <a:gd name="connsiteY1-88" fmla="*/ 467957 h 2904564"/>
                    <a:gd name="connsiteX2-89" fmla="*/ 148112 w 3434573"/>
                    <a:gd name="connsiteY2-90" fmla="*/ 1145689 h 2904564"/>
                    <a:gd name="connsiteX3-91" fmla="*/ 239552 w 3434573"/>
                    <a:gd name="connsiteY3-92" fmla="*/ 1936376 h 2904564"/>
                    <a:gd name="connsiteX4-93" fmla="*/ 734404 w 3434573"/>
                    <a:gd name="connsiteY4-94" fmla="*/ 2630244 h 2904564"/>
                    <a:gd name="connsiteX5-95" fmla="*/ 1412135 w 3434573"/>
                    <a:gd name="connsiteY5-96" fmla="*/ 2899186 h 2904564"/>
                    <a:gd name="connsiteX6-97" fmla="*/ 2116761 w 3434573"/>
                    <a:gd name="connsiteY6-98" fmla="*/ 2904564 h 2904564"/>
                    <a:gd name="connsiteX7-99" fmla="*/ 3052677 w 3434573"/>
                    <a:gd name="connsiteY7-100" fmla="*/ 2775473 h 2904564"/>
                    <a:gd name="connsiteX8-101" fmla="*/ 3192526 w 3434573"/>
                    <a:gd name="connsiteY8-102" fmla="*/ 2366682 h 2904564"/>
                    <a:gd name="connsiteX9-103" fmla="*/ 3434573 w 3434573"/>
                    <a:gd name="connsiteY9-104" fmla="*/ 1715844 h 2904564"/>
                    <a:gd name="connsiteX10-105" fmla="*/ 3235557 w 3434573"/>
                    <a:gd name="connsiteY10-106" fmla="*/ 1226371 h 2904564"/>
                    <a:gd name="connsiteX11-107" fmla="*/ 3106465 w 3434573"/>
                    <a:gd name="connsiteY11-108" fmla="*/ 365760 h 2904564"/>
                    <a:gd name="connsiteX12-109" fmla="*/ 2504037 w 3434573"/>
                    <a:gd name="connsiteY12-110" fmla="*/ 0 h 2904564"/>
                    <a:gd name="connsiteX13-111" fmla="*/ 1535848 w 3434573"/>
                    <a:gd name="connsiteY13-112" fmla="*/ 102197 h 2904564"/>
                    <a:gd name="connsiteX0-113" fmla="*/ 1535848 w 3434573"/>
                    <a:gd name="connsiteY0-114" fmla="*/ 102197 h 2904564"/>
                    <a:gd name="connsiteX1-115" fmla="*/ 675237 w 3434573"/>
                    <a:gd name="connsiteY1-116" fmla="*/ 467957 h 2904564"/>
                    <a:gd name="connsiteX2-117" fmla="*/ 148112 w 3434573"/>
                    <a:gd name="connsiteY2-118" fmla="*/ 1145689 h 2904564"/>
                    <a:gd name="connsiteX3-119" fmla="*/ 239552 w 3434573"/>
                    <a:gd name="connsiteY3-120" fmla="*/ 1936376 h 2904564"/>
                    <a:gd name="connsiteX4-121" fmla="*/ 734404 w 3434573"/>
                    <a:gd name="connsiteY4-122" fmla="*/ 2630244 h 2904564"/>
                    <a:gd name="connsiteX5-123" fmla="*/ 1412135 w 3434573"/>
                    <a:gd name="connsiteY5-124" fmla="*/ 2899186 h 2904564"/>
                    <a:gd name="connsiteX6-125" fmla="*/ 2116761 w 3434573"/>
                    <a:gd name="connsiteY6-126" fmla="*/ 2904564 h 2904564"/>
                    <a:gd name="connsiteX7-127" fmla="*/ 3052677 w 3434573"/>
                    <a:gd name="connsiteY7-128" fmla="*/ 2775473 h 2904564"/>
                    <a:gd name="connsiteX8-129" fmla="*/ 3192526 w 3434573"/>
                    <a:gd name="connsiteY8-130" fmla="*/ 2366682 h 2904564"/>
                    <a:gd name="connsiteX9-131" fmla="*/ 3434573 w 3434573"/>
                    <a:gd name="connsiteY9-132" fmla="*/ 1715844 h 2904564"/>
                    <a:gd name="connsiteX10-133" fmla="*/ 3235557 w 3434573"/>
                    <a:gd name="connsiteY10-134" fmla="*/ 1226371 h 2904564"/>
                    <a:gd name="connsiteX11-135" fmla="*/ 3106465 w 3434573"/>
                    <a:gd name="connsiteY11-136" fmla="*/ 365760 h 2904564"/>
                    <a:gd name="connsiteX12-137" fmla="*/ 2504037 w 3434573"/>
                    <a:gd name="connsiteY12-138" fmla="*/ 0 h 2904564"/>
                    <a:gd name="connsiteX13-139" fmla="*/ 1535848 w 3434573"/>
                    <a:gd name="connsiteY13-140" fmla="*/ 102197 h 2904564"/>
                    <a:gd name="connsiteX0-141" fmla="*/ 1592821 w 3491546"/>
                    <a:gd name="connsiteY0-142" fmla="*/ 102197 h 2904564"/>
                    <a:gd name="connsiteX1-143" fmla="*/ 732210 w 3491546"/>
                    <a:gd name="connsiteY1-144" fmla="*/ 467957 h 2904564"/>
                    <a:gd name="connsiteX2-145" fmla="*/ 205085 w 3491546"/>
                    <a:gd name="connsiteY2-146" fmla="*/ 1145689 h 2904564"/>
                    <a:gd name="connsiteX3-147" fmla="*/ 296525 w 3491546"/>
                    <a:gd name="connsiteY3-148" fmla="*/ 1936376 h 2904564"/>
                    <a:gd name="connsiteX4-149" fmla="*/ 791377 w 3491546"/>
                    <a:gd name="connsiteY4-150" fmla="*/ 2630244 h 2904564"/>
                    <a:gd name="connsiteX5-151" fmla="*/ 1469108 w 3491546"/>
                    <a:gd name="connsiteY5-152" fmla="*/ 2899186 h 2904564"/>
                    <a:gd name="connsiteX6-153" fmla="*/ 2173734 w 3491546"/>
                    <a:gd name="connsiteY6-154" fmla="*/ 2904564 h 2904564"/>
                    <a:gd name="connsiteX7-155" fmla="*/ 3109650 w 3491546"/>
                    <a:gd name="connsiteY7-156" fmla="*/ 2775473 h 2904564"/>
                    <a:gd name="connsiteX8-157" fmla="*/ 3249499 w 3491546"/>
                    <a:gd name="connsiteY8-158" fmla="*/ 2366682 h 2904564"/>
                    <a:gd name="connsiteX9-159" fmla="*/ 3491546 w 3491546"/>
                    <a:gd name="connsiteY9-160" fmla="*/ 1715844 h 2904564"/>
                    <a:gd name="connsiteX10-161" fmla="*/ 3292530 w 3491546"/>
                    <a:gd name="connsiteY10-162" fmla="*/ 1226371 h 2904564"/>
                    <a:gd name="connsiteX11-163" fmla="*/ 3163438 w 3491546"/>
                    <a:gd name="connsiteY11-164" fmla="*/ 365760 h 2904564"/>
                    <a:gd name="connsiteX12-165" fmla="*/ 2561010 w 3491546"/>
                    <a:gd name="connsiteY12-166" fmla="*/ 0 h 2904564"/>
                    <a:gd name="connsiteX13-167" fmla="*/ 1592821 w 3491546"/>
                    <a:gd name="connsiteY13-168" fmla="*/ 102197 h 2904564"/>
                    <a:gd name="connsiteX0-169" fmla="*/ 1592821 w 3491546"/>
                    <a:gd name="connsiteY0-170" fmla="*/ 102197 h 2904564"/>
                    <a:gd name="connsiteX1-171" fmla="*/ 732210 w 3491546"/>
                    <a:gd name="connsiteY1-172" fmla="*/ 467957 h 2904564"/>
                    <a:gd name="connsiteX2-173" fmla="*/ 205085 w 3491546"/>
                    <a:gd name="connsiteY2-174" fmla="*/ 1145689 h 2904564"/>
                    <a:gd name="connsiteX3-175" fmla="*/ 296525 w 3491546"/>
                    <a:gd name="connsiteY3-176" fmla="*/ 1936376 h 2904564"/>
                    <a:gd name="connsiteX4-177" fmla="*/ 791377 w 3491546"/>
                    <a:gd name="connsiteY4-178" fmla="*/ 2630244 h 2904564"/>
                    <a:gd name="connsiteX5-179" fmla="*/ 1469108 w 3491546"/>
                    <a:gd name="connsiteY5-180" fmla="*/ 2899186 h 2904564"/>
                    <a:gd name="connsiteX6-181" fmla="*/ 2173734 w 3491546"/>
                    <a:gd name="connsiteY6-182" fmla="*/ 2904564 h 2904564"/>
                    <a:gd name="connsiteX7-183" fmla="*/ 3109650 w 3491546"/>
                    <a:gd name="connsiteY7-184" fmla="*/ 2775473 h 2904564"/>
                    <a:gd name="connsiteX8-185" fmla="*/ 3249499 w 3491546"/>
                    <a:gd name="connsiteY8-186" fmla="*/ 2366682 h 2904564"/>
                    <a:gd name="connsiteX9-187" fmla="*/ 3491546 w 3491546"/>
                    <a:gd name="connsiteY9-188" fmla="*/ 1715844 h 2904564"/>
                    <a:gd name="connsiteX10-189" fmla="*/ 3292530 w 3491546"/>
                    <a:gd name="connsiteY10-190" fmla="*/ 1226371 h 2904564"/>
                    <a:gd name="connsiteX11-191" fmla="*/ 3163438 w 3491546"/>
                    <a:gd name="connsiteY11-192" fmla="*/ 365760 h 2904564"/>
                    <a:gd name="connsiteX12-193" fmla="*/ 2561010 w 3491546"/>
                    <a:gd name="connsiteY12-194" fmla="*/ 0 h 2904564"/>
                    <a:gd name="connsiteX13-195" fmla="*/ 1592821 w 3491546"/>
                    <a:gd name="connsiteY13-196" fmla="*/ 102197 h 2904564"/>
                    <a:gd name="connsiteX0-197" fmla="*/ 1594370 w 3493095"/>
                    <a:gd name="connsiteY0-198" fmla="*/ 102197 h 2904564"/>
                    <a:gd name="connsiteX1-199" fmla="*/ 733759 w 3493095"/>
                    <a:gd name="connsiteY1-200" fmla="*/ 467957 h 2904564"/>
                    <a:gd name="connsiteX2-201" fmla="*/ 206634 w 3493095"/>
                    <a:gd name="connsiteY2-202" fmla="*/ 1145689 h 2904564"/>
                    <a:gd name="connsiteX3-203" fmla="*/ 298074 w 3493095"/>
                    <a:gd name="connsiteY3-204" fmla="*/ 1936376 h 2904564"/>
                    <a:gd name="connsiteX4-205" fmla="*/ 792926 w 3493095"/>
                    <a:gd name="connsiteY4-206" fmla="*/ 2630244 h 2904564"/>
                    <a:gd name="connsiteX5-207" fmla="*/ 1470657 w 3493095"/>
                    <a:gd name="connsiteY5-208" fmla="*/ 2899186 h 2904564"/>
                    <a:gd name="connsiteX6-209" fmla="*/ 2175283 w 3493095"/>
                    <a:gd name="connsiteY6-210" fmla="*/ 2904564 h 2904564"/>
                    <a:gd name="connsiteX7-211" fmla="*/ 3111199 w 3493095"/>
                    <a:gd name="connsiteY7-212" fmla="*/ 2775473 h 2904564"/>
                    <a:gd name="connsiteX8-213" fmla="*/ 3251048 w 3493095"/>
                    <a:gd name="connsiteY8-214" fmla="*/ 2366682 h 2904564"/>
                    <a:gd name="connsiteX9-215" fmla="*/ 3493095 w 3493095"/>
                    <a:gd name="connsiteY9-216" fmla="*/ 1715844 h 2904564"/>
                    <a:gd name="connsiteX10-217" fmla="*/ 3294079 w 3493095"/>
                    <a:gd name="connsiteY10-218" fmla="*/ 1226371 h 2904564"/>
                    <a:gd name="connsiteX11-219" fmla="*/ 3164987 w 3493095"/>
                    <a:gd name="connsiteY11-220" fmla="*/ 365760 h 2904564"/>
                    <a:gd name="connsiteX12-221" fmla="*/ 2562559 w 3493095"/>
                    <a:gd name="connsiteY12-222" fmla="*/ 0 h 2904564"/>
                    <a:gd name="connsiteX13-223" fmla="*/ 1594370 w 3493095"/>
                    <a:gd name="connsiteY13-224" fmla="*/ 102197 h 2904564"/>
                    <a:gd name="connsiteX0-225" fmla="*/ 1594370 w 3493095"/>
                    <a:gd name="connsiteY0-226" fmla="*/ 102197 h 2904564"/>
                    <a:gd name="connsiteX1-227" fmla="*/ 733759 w 3493095"/>
                    <a:gd name="connsiteY1-228" fmla="*/ 467957 h 2904564"/>
                    <a:gd name="connsiteX2-229" fmla="*/ 206634 w 3493095"/>
                    <a:gd name="connsiteY2-230" fmla="*/ 1145689 h 2904564"/>
                    <a:gd name="connsiteX3-231" fmla="*/ 298074 w 3493095"/>
                    <a:gd name="connsiteY3-232" fmla="*/ 1936376 h 2904564"/>
                    <a:gd name="connsiteX4-233" fmla="*/ 792926 w 3493095"/>
                    <a:gd name="connsiteY4-234" fmla="*/ 2630244 h 2904564"/>
                    <a:gd name="connsiteX5-235" fmla="*/ 1470657 w 3493095"/>
                    <a:gd name="connsiteY5-236" fmla="*/ 2899186 h 2904564"/>
                    <a:gd name="connsiteX6-237" fmla="*/ 2175283 w 3493095"/>
                    <a:gd name="connsiteY6-238" fmla="*/ 2904564 h 2904564"/>
                    <a:gd name="connsiteX7-239" fmla="*/ 3111199 w 3493095"/>
                    <a:gd name="connsiteY7-240" fmla="*/ 2775473 h 2904564"/>
                    <a:gd name="connsiteX8-241" fmla="*/ 3251048 w 3493095"/>
                    <a:gd name="connsiteY8-242" fmla="*/ 2366682 h 2904564"/>
                    <a:gd name="connsiteX9-243" fmla="*/ 3493095 w 3493095"/>
                    <a:gd name="connsiteY9-244" fmla="*/ 1715844 h 2904564"/>
                    <a:gd name="connsiteX10-245" fmla="*/ 3294079 w 3493095"/>
                    <a:gd name="connsiteY10-246" fmla="*/ 1226371 h 2904564"/>
                    <a:gd name="connsiteX11-247" fmla="*/ 3164987 w 3493095"/>
                    <a:gd name="connsiteY11-248" fmla="*/ 365760 h 2904564"/>
                    <a:gd name="connsiteX12-249" fmla="*/ 2562559 w 3493095"/>
                    <a:gd name="connsiteY12-250" fmla="*/ 0 h 2904564"/>
                    <a:gd name="connsiteX13-251" fmla="*/ 1594370 w 3493095"/>
                    <a:gd name="connsiteY13-252" fmla="*/ 102197 h 2904564"/>
                    <a:gd name="connsiteX0-253" fmla="*/ 1594370 w 3493095"/>
                    <a:gd name="connsiteY0-254" fmla="*/ 102197 h 2904564"/>
                    <a:gd name="connsiteX1-255" fmla="*/ 733759 w 3493095"/>
                    <a:gd name="connsiteY1-256" fmla="*/ 467957 h 2904564"/>
                    <a:gd name="connsiteX2-257" fmla="*/ 206634 w 3493095"/>
                    <a:gd name="connsiteY2-258" fmla="*/ 1145689 h 2904564"/>
                    <a:gd name="connsiteX3-259" fmla="*/ 298074 w 3493095"/>
                    <a:gd name="connsiteY3-260" fmla="*/ 1936376 h 2904564"/>
                    <a:gd name="connsiteX4-261" fmla="*/ 792926 w 3493095"/>
                    <a:gd name="connsiteY4-262" fmla="*/ 2630244 h 2904564"/>
                    <a:gd name="connsiteX5-263" fmla="*/ 1470657 w 3493095"/>
                    <a:gd name="connsiteY5-264" fmla="*/ 2899186 h 2904564"/>
                    <a:gd name="connsiteX6-265" fmla="*/ 2175283 w 3493095"/>
                    <a:gd name="connsiteY6-266" fmla="*/ 2904564 h 2904564"/>
                    <a:gd name="connsiteX7-267" fmla="*/ 3111199 w 3493095"/>
                    <a:gd name="connsiteY7-268" fmla="*/ 2775473 h 2904564"/>
                    <a:gd name="connsiteX8-269" fmla="*/ 3251048 w 3493095"/>
                    <a:gd name="connsiteY8-270" fmla="*/ 2366682 h 2904564"/>
                    <a:gd name="connsiteX9-271" fmla="*/ 3493095 w 3493095"/>
                    <a:gd name="connsiteY9-272" fmla="*/ 1715844 h 2904564"/>
                    <a:gd name="connsiteX10-273" fmla="*/ 3294079 w 3493095"/>
                    <a:gd name="connsiteY10-274" fmla="*/ 1226371 h 2904564"/>
                    <a:gd name="connsiteX11-275" fmla="*/ 3164987 w 3493095"/>
                    <a:gd name="connsiteY11-276" fmla="*/ 365760 h 2904564"/>
                    <a:gd name="connsiteX12-277" fmla="*/ 2562559 w 3493095"/>
                    <a:gd name="connsiteY12-278" fmla="*/ 0 h 2904564"/>
                    <a:gd name="connsiteX13-279" fmla="*/ 1594370 w 3493095"/>
                    <a:gd name="connsiteY13-280" fmla="*/ 102197 h 2904564"/>
                    <a:gd name="connsiteX0-281" fmla="*/ 1594370 w 3493095"/>
                    <a:gd name="connsiteY0-282" fmla="*/ 102197 h 2904564"/>
                    <a:gd name="connsiteX1-283" fmla="*/ 733759 w 3493095"/>
                    <a:gd name="connsiteY1-284" fmla="*/ 467957 h 2904564"/>
                    <a:gd name="connsiteX2-285" fmla="*/ 206634 w 3493095"/>
                    <a:gd name="connsiteY2-286" fmla="*/ 1145689 h 2904564"/>
                    <a:gd name="connsiteX3-287" fmla="*/ 298074 w 3493095"/>
                    <a:gd name="connsiteY3-288" fmla="*/ 1936376 h 2904564"/>
                    <a:gd name="connsiteX4-289" fmla="*/ 792926 w 3493095"/>
                    <a:gd name="connsiteY4-290" fmla="*/ 2630244 h 2904564"/>
                    <a:gd name="connsiteX5-291" fmla="*/ 1470657 w 3493095"/>
                    <a:gd name="connsiteY5-292" fmla="*/ 2899186 h 2904564"/>
                    <a:gd name="connsiteX6-293" fmla="*/ 2175283 w 3493095"/>
                    <a:gd name="connsiteY6-294" fmla="*/ 2904564 h 2904564"/>
                    <a:gd name="connsiteX7-295" fmla="*/ 3111199 w 3493095"/>
                    <a:gd name="connsiteY7-296" fmla="*/ 2775473 h 2904564"/>
                    <a:gd name="connsiteX8-297" fmla="*/ 3251048 w 3493095"/>
                    <a:gd name="connsiteY8-298" fmla="*/ 2366682 h 2904564"/>
                    <a:gd name="connsiteX9-299" fmla="*/ 3493095 w 3493095"/>
                    <a:gd name="connsiteY9-300" fmla="*/ 1715844 h 2904564"/>
                    <a:gd name="connsiteX10-301" fmla="*/ 3294079 w 3493095"/>
                    <a:gd name="connsiteY10-302" fmla="*/ 1226371 h 2904564"/>
                    <a:gd name="connsiteX11-303" fmla="*/ 3164987 w 3493095"/>
                    <a:gd name="connsiteY11-304" fmla="*/ 365760 h 2904564"/>
                    <a:gd name="connsiteX12-305" fmla="*/ 2562559 w 3493095"/>
                    <a:gd name="connsiteY12-306" fmla="*/ 0 h 2904564"/>
                    <a:gd name="connsiteX13-307" fmla="*/ 1594370 w 3493095"/>
                    <a:gd name="connsiteY13-308" fmla="*/ 102197 h 2904564"/>
                    <a:gd name="connsiteX0-309" fmla="*/ 1594370 w 3493095"/>
                    <a:gd name="connsiteY0-310" fmla="*/ 102197 h 2939707"/>
                    <a:gd name="connsiteX1-311" fmla="*/ 733759 w 3493095"/>
                    <a:gd name="connsiteY1-312" fmla="*/ 467957 h 2939707"/>
                    <a:gd name="connsiteX2-313" fmla="*/ 206634 w 3493095"/>
                    <a:gd name="connsiteY2-314" fmla="*/ 1145689 h 2939707"/>
                    <a:gd name="connsiteX3-315" fmla="*/ 298074 w 3493095"/>
                    <a:gd name="connsiteY3-316" fmla="*/ 1936376 h 2939707"/>
                    <a:gd name="connsiteX4-317" fmla="*/ 792926 w 3493095"/>
                    <a:gd name="connsiteY4-318" fmla="*/ 2630244 h 2939707"/>
                    <a:gd name="connsiteX5-319" fmla="*/ 1470657 w 3493095"/>
                    <a:gd name="connsiteY5-320" fmla="*/ 2899186 h 2939707"/>
                    <a:gd name="connsiteX6-321" fmla="*/ 2175283 w 3493095"/>
                    <a:gd name="connsiteY6-322" fmla="*/ 2904564 h 2939707"/>
                    <a:gd name="connsiteX7-323" fmla="*/ 3111199 w 3493095"/>
                    <a:gd name="connsiteY7-324" fmla="*/ 2775473 h 2939707"/>
                    <a:gd name="connsiteX8-325" fmla="*/ 3251048 w 3493095"/>
                    <a:gd name="connsiteY8-326" fmla="*/ 2366682 h 2939707"/>
                    <a:gd name="connsiteX9-327" fmla="*/ 3493095 w 3493095"/>
                    <a:gd name="connsiteY9-328" fmla="*/ 1715844 h 2939707"/>
                    <a:gd name="connsiteX10-329" fmla="*/ 3294079 w 3493095"/>
                    <a:gd name="connsiteY10-330" fmla="*/ 1226371 h 2939707"/>
                    <a:gd name="connsiteX11-331" fmla="*/ 3164987 w 3493095"/>
                    <a:gd name="connsiteY11-332" fmla="*/ 365760 h 2939707"/>
                    <a:gd name="connsiteX12-333" fmla="*/ 2562559 w 3493095"/>
                    <a:gd name="connsiteY12-334" fmla="*/ 0 h 2939707"/>
                    <a:gd name="connsiteX13-335" fmla="*/ 1594370 w 3493095"/>
                    <a:gd name="connsiteY13-336" fmla="*/ 102197 h 2939707"/>
                    <a:gd name="connsiteX0-337" fmla="*/ 1594370 w 3493095"/>
                    <a:gd name="connsiteY0-338" fmla="*/ 102197 h 2932811"/>
                    <a:gd name="connsiteX1-339" fmla="*/ 733759 w 3493095"/>
                    <a:gd name="connsiteY1-340" fmla="*/ 467957 h 2932811"/>
                    <a:gd name="connsiteX2-341" fmla="*/ 206634 w 3493095"/>
                    <a:gd name="connsiteY2-342" fmla="*/ 1145689 h 2932811"/>
                    <a:gd name="connsiteX3-343" fmla="*/ 298074 w 3493095"/>
                    <a:gd name="connsiteY3-344" fmla="*/ 1936376 h 2932811"/>
                    <a:gd name="connsiteX4-345" fmla="*/ 792926 w 3493095"/>
                    <a:gd name="connsiteY4-346" fmla="*/ 2630244 h 2932811"/>
                    <a:gd name="connsiteX5-347" fmla="*/ 1470657 w 3493095"/>
                    <a:gd name="connsiteY5-348" fmla="*/ 2899186 h 2932811"/>
                    <a:gd name="connsiteX6-349" fmla="*/ 2175283 w 3493095"/>
                    <a:gd name="connsiteY6-350" fmla="*/ 2904564 h 2932811"/>
                    <a:gd name="connsiteX7-351" fmla="*/ 3111199 w 3493095"/>
                    <a:gd name="connsiteY7-352" fmla="*/ 2775473 h 2932811"/>
                    <a:gd name="connsiteX8-353" fmla="*/ 3251048 w 3493095"/>
                    <a:gd name="connsiteY8-354" fmla="*/ 2366682 h 2932811"/>
                    <a:gd name="connsiteX9-355" fmla="*/ 3493095 w 3493095"/>
                    <a:gd name="connsiteY9-356" fmla="*/ 1715844 h 2932811"/>
                    <a:gd name="connsiteX10-357" fmla="*/ 3294079 w 3493095"/>
                    <a:gd name="connsiteY10-358" fmla="*/ 1226371 h 2932811"/>
                    <a:gd name="connsiteX11-359" fmla="*/ 3164987 w 3493095"/>
                    <a:gd name="connsiteY11-360" fmla="*/ 365760 h 2932811"/>
                    <a:gd name="connsiteX12-361" fmla="*/ 2562559 w 3493095"/>
                    <a:gd name="connsiteY12-362" fmla="*/ 0 h 2932811"/>
                    <a:gd name="connsiteX13-363" fmla="*/ 1594370 w 3493095"/>
                    <a:gd name="connsiteY13-364" fmla="*/ 102197 h 2932811"/>
                    <a:gd name="connsiteX0-365" fmla="*/ 1594370 w 3493095"/>
                    <a:gd name="connsiteY0-366" fmla="*/ 102197 h 2932811"/>
                    <a:gd name="connsiteX1-367" fmla="*/ 733759 w 3493095"/>
                    <a:gd name="connsiteY1-368" fmla="*/ 467957 h 2932811"/>
                    <a:gd name="connsiteX2-369" fmla="*/ 206634 w 3493095"/>
                    <a:gd name="connsiteY2-370" fmla="*/ 1145689 h 2932811"/>
                    <a:gd name="connsiteX3-371" fmla="*/ 298074 w 3493095"/>
                    <a:gd name="connsiteY3-372" fmla="*/ 1936376 h 2932811"/>
                    <a:gd name="connsiteX4-373" fmla="*/ 792926 w 3493095"/>
                    <a:gd name="connsiteY4-374" fmla="*/ 2630244 h 2932811"/>
                    <a:gd name="connsiteX5-375" fmla="*/ 1449142 w 3493095"/>
                    <a:gd name="connsiteY5-376" fmla="*/ 2899186 h 2932811"/>
                    <a:gd name="connsiteX6-377" fmla="*/ 2175283 w 3493095"/>
                    <a:gd name="connsiteY6-378" fmla="*/ 2904564 h 2932811"/>
                    <a:gd name="connsiteX7-379" fmla="*/ 3111199 w 3493095"/>
                    <a:gd name="connsiteY7-380" fmla="*/ 2775473 h 2932811"/>
                    <a:gd name="connsiteX8-381" fmla="*/ 3251048 w 3493095"/>
                    <a:gd name="connsiteY8-382" fmla="*/ 2366682 h 2932811"/>
                    <a:gd name="connsiteX9-383" fmla="*/ 3493095 w 3493095"/>
                    <a:gd name="connsiteY9-384" fmla="*/ 1715844 h 2932811"/>
                    <a:gd name="connsiteX10-385" fmla="*/ 3294079 w 3493095"/>
                    <a:gd name="connsiteY10-386" fmla="*/ 1226371 h 2932811"/>
                    <a:gd name="connsiteX11-387" fmla="*/ 3164987 w 3493095"/>
                    <a:gd name="connsiteY11-388" fmla="*/ 365760 h 2932811"/>
                    <a:gd name="connsiteX12-389" fmla="*/ 2562559 w 3493095"/>
                    <a:gd name="connsiteY12-390" fmla="*/ 0 h 2932811"/>
                    <a:gd name="connsiteX13-391" fmla="*/ 1594370 w 3493095"/>
                    <a:gd name="connsiteY13-392" fmla="*/ 102197 h 2932811"/>
                    <a:gd name="connsiteX0-393" fmla="*/ 1594370 w 3493095"/>
                    <a:gd name="connsiteY0-394" fmla="*/ 102197 h 2932811"/>
                    <a:gd name="connsiteX1-395" fmla="*/ 733759 w 3493095"/>
                    <a:gd name="connsiteY1-396" fmla="*/ 467957 h 2932811"/>
                    <a:gd name="connsiteX2-397" fmla="*/ 206634 w 3493095"/>
                    <a:gd name="connsiteY2-398" fmla="*/ 1145689 h 2932811"/>
                    <a:gd name="connsiteX3-399" fmla="*/ 298074 w 3493095"/>
                    <a:gd name="connsiteY3-400" fmla="*/ 1936376 h 2932811"/>
                    <a:gd name="connsiteX4-401" fmla="*/ 792926 w 3493095"/>
                    <a:gd name="connsiteY4-402" fmla="*/ 2630244 h 2932811"/>
                    <a:gd name="connsiteX5-403" fmla="*/ 1449142 w 3493095"/>
                    <a:gd name="connsiteY5-404" fmla="*/ 2899186 h 2932811"/>
                    <a:gd name="connsiteX6-405" fmla="*/ 2175283 w 3493095"/>
                    <a:gd name="connsiteY6-406" fmla="*/ 2904564 h 2932811"/>
                    <a:gd name="connsiteX7-407" fmla="*/ 3111199 w 3493095"/>
                    <a:gd name="connsiteY7-408" fmla="*/ 2775473 h 2932811"/>
                    <a:gd name="connsiteX8-409" fmla="*/ 3251048 w 3493095"/>
                    <a:gd name="connsiteY8-410" fmla="*/ 2366682 h 2932811"/>
                    <a:gd name="connsiteX9-411" fmla="*/ 3493095 w 3493095"/>
                    <a:gd name="connsiteY9-412" fmla="*/ 1715844 h 2932811"/>
                    <a:gd name="connsiteX10-413" fmla="*/ 3294079 w 3493095"/>
                    <a:gd name="connsiteY10-414" fmla="*/ 1226371 h 2932811"/>
                    <a:gd name="connsiteX11-415" fmla="*/ 3164987 w 3493095"/>
                    <a:gd name="connsiteY11-416" fmla="*/ 365760 h 2932811"/>
                    <a:gd name="connsiteX12-417" fmla="*/ 2562559 w 3493095"/>
                    <a:gd name="connsiteY12-418" fmla="*/ 0 h 2932811"/>
                    <a:gd name="connsiteX13-419" fmla="*/ 1594370 w 3493095"/>
                    <a:gd name="connsiteY13-420" fmla="*/ 102197 h 2932811"/>
                    <a:gd name="connsiteX0-421" fmla="*/ 1594370 w 3493095"/>
                    <a:gd name="connsiteY0-422" fmla="*/ 102197 h 2944739"/>
                    <a:gd name="connsiteX1-423" fmla="*/ 733759 w 3493095"/>
                    <a:gd name="connsiteY1-424" fmla="*/ 467957 h 2944739"/>
                    <a:gd name="connsiteX2-425" fmla="*/ 206634 w 3493095"/>
                    <a:gd name="connsiteY2-426" fmla="*/ 1145689 h 2944739"/>
                    <a:gd name="connsiteX3-427" fmla="*/ 298074 w 3493095"/>
                    <a:gd name="connsiteY3-428" fmla="*/ 1936376 h 2944739"/>
                    <a:gd name="connsiteX4-429" fmla="*/ 792926 w 3493095"/>
                    <a:gd name="connsiteY4-430" fmla="*/ 2630244 h 2944739"/>
                    <a:gd name="connsiteX5-431" fmla="*/ 1449142 w 3493095"/>
                    <a:gd name="connsiteY5-432" fmla="*/ 2899186 h 2944739"/>
                    <a:gd name="connsiteX6-433" fmla="*/ 2175283 w 3493095"/>
                    <a:gd name="connsiteY6-434" fmla="*/ 2904564 h 2944739"/>
                    <a:gd name="connsiteX7-435" fmla="*/ 3111199 w 3493095"/>
                    <a:gd name="connsiteY7-436" fmla="*/ 2775473 h 2944739"/>
                    <a:gd name="connsiteX8-437" fmla="*/ 3251048 w 3493095"/>
                    <a:gd name="connsiteY8-438" fmla="*/ 2366682 h 2944739"/>
                    <a:gd name="connsiteX9-439" fmla="*/ 3493095 w 3493095"/>
                    <a:gd name="connsiteY9-440" fmla="*/ 1715844 h 2944739"/>
                    <a:gd name="connsiteX10-441" fmla="*/ 3294079 w 3493095"/>
                    <a:gd name="connsiteY10-442" fmla="*/ 1226371 h 2944739"/>
                    <a:gd name="connsiteX11-443" fmla="*/ 3164987 w 3493095"/>
                    <a:gd name="connsiteY11-444" fmla="*/ 365760 h 2944739"/>
                    <a:gd name="connsiteX12-445" fmla="*/ 2562559 w 3493095"/>
                    <a:gd name="connsiteY12-446" fmla="*/ 0 h 2944739"/>
                    <a:gd name="connsiteX13-447" fmla="*/ 1594370 w 3493095"/>
                    <a:gd name="connsiteY13-448" fmla="*/ 102197 h 2944739"/>
                    <a:gd name="connsiteX0-449" fmla="*/ 1594370 w 3493095"/>
                    <a:gd name="connsiteY0-450" fmla="*/ 102197 h 2944739"/>
                    <a:gd name="connsiteX1-451" fmla="*/ 733759 w 3493095"/>
                    <a:gd name="connsiteY1-452" fmla="*/ 467957 h 2944739"/>
                    <a:gd name="connsiteX2-453" fmla="*/ 206634 w 3493095"/>
                    <a:gd name="connsiteY2-454" fmla="*/ 1145689 h 2944739"/>
                    <a:gd name="connsiteX3-455" fmla="*/ 298074 w 3493095"/>
                    <a:gd name="connsiteY3-456" fmla="*/ 1936376 h 2944739"/>
                    <a:gd name="connsiteX4-457" fmla="*/ 792926 w 3493095"/>
                    <a:gd name="connsiteY4-458" fmla="*/ 2630244 h 2944739"/>
                    <a:gd name="connsiteX5-459" fmla="*/ 1449142 w 3493095"/>
                    <a:gd name="connsiteY5-460" fmla="*/ 2899186 h 2944739"/>
                    <a:gd name="connsiteX6-461" fmla="*/ 2175283 w 3493095"/>
                    <a:gd name="connsiteY6-462" fmla="*/ 2904564 h 2944739"/>
                    <a:gd name="connsiteX7-463" fmla="*/ 3111199 w 3493095"/>
                    <a:gd name="connsiteY7-464" fmla="*/ 2775473 h 2944739"/>
                    <a:gd name="connsiteX8-465" fmla="*/ 3251048 w 3493095"/>
                    <a:gd name="connsiteY8-466" fmla="*/ 2366682 h 2944739"/>
                    <a:gd name="connsiteX9-467" fmla="*/ 3493095 w 3493095"/>
                    <a:gd name="connsiteY9-468" fmla="*/ 1715844 h 2944739"/>
                    <a:gd name="connsiteX10-469" fmla="*/ 3294079 w 3493095"/>
                    <a:gd name="connsiteY10-470" fmla="*/ 1226371 h 2944739"/>
                    <a:gd name="connsiteX11-471" fmla="*/ 3164987 w 3493095"/>
                    <a:gd name="connsiteY11-472" fmla="*/ 365760 h 2944739"/>
                    <a:gd name="connsiteX12-473" fmla="*/ 2562559 w 3493095"/>
                    <a:gd name="connsiteY12-474" fmla="*/ 0 h 2944739"/>
                    <a:gd name="connsiteX13-475" fmla="*/ 1594370 w 3493095"/>
                    <a:gd name="connsiteY13-476" fmla="*/ 102197 h 2944739"/>
                    <a:gd name="connsiteX0-477" fmla="*/ 1594370 w 3493095"/>
                    <a:gd name="connsiteY0-478" fmla="*/ 102197 h 2978989"/>
                    <a:gd name="connsiteX1-479" fmla="*/ 733759 w 3493095"/>
                    <a:gd name="connsiteY1-480" fmla="*/ 467957 h 2978989"/>
                    <a:gd name="connsiteX2-481" fmla="*/ 206634 w 3493095"/>
                    <a:gd name="connsiteY2-482" fmla="*/ 1145689 h 2978989"/>
                    <a:gd name="connsiteX3-483" fmla="*/ 298074 w 3493095"/>
                    <a:gd name="connsiteY3-484" fmla="*/ 1936376 h 2978989"/>
                    <a:gd name="connsiteX4-485" fmla="*/ 792926 w 3493095"/>
                    <a:gd name="connsiteY4-486" fmla="*/ 2630244 h 2978989"/>
                    <a:gd name="connsiteX5-487" fmla="*/ 1449142 w 3493095"/>
                    <a:gd name="connsiteY5-488" fmla="*/ 2899186 h 2978989"/>
                    <a:gd name="connsiteX6-489" fmla="*/ 2175283 w 3493095"/>
                    <a:gd name="connsiteY6-490" fmla="*/ 2904564 h 2978989"/>
                    <a:gd name="connsiteX7-491" fmla="*/ 3111199 w 3493095"/>
                    <a:gd name="connsiteY7-492" fmla="*/ 2775473 h 2978989"/>
                    <a:gd name="connsiteX8-493" fmla="*/ 3251048 w 3493095"/>
                    <a:gd name="connsiteY8-494" fmla="*/ 2366682 h 2978989"/>
                    <a:gd name="connsiteX9-495" fmla="*/ 3493095 w 3493095"/>
                    <a:gd name="connsiteY9-496" fmla="*/ 1715844 h 2978989"/>
                    <a:gd name="connsiteX10-497" fmla="*/ 3294079 w 3493095"/>
                    <a:gd name="connsiteY10-498" fmla="*/ 1226371 h 2978989"/>
                    <a:gd name="connsiteX11-499" fmla="*/ 3164987 w 3493095"/>
                    <a:gd name="connsiteY11-500" fmla="*/ 365760 h 2978989"/>
                    <a:gd name="connsiteX12-501" fmla="*/ 2562559 w 3493095"/>
                    <a:gd name="connsiteY12-502" fmla="*/ 0 h 2978989"/>
                    <a:gd name="connsiteX13-503" fmla="*/ 1594370 w 3493095"/>
                    <a:gd name="connsiteY13-504" fmla="*/ 102197 h 2978989"/>
                    <a:gd name="connsiteX0-505" fmla="*/ 1594370 w 3493095"/>
                    <a:gd name="connsiteY0-506" fmla="*/ 102197 h 3001392"/>
                    <a:gd name="connsiteX1-507" fmla="*/ 733759 w 3493095"/>
                    <a:gd name="connsiteY1-508" fmla="*/ 467957 h 3001392"/>
                    <a:gd name="connsiteX2-509" fmla="*/ 206634 w 3493095"/>
                    <a:gd name="connsiteY2-510" fmla="*/ 1145689 h 3001392"/>
                    <a:gd name="connsiteX3-511" fmla="*/ 298074 w 3493095"/>
                    <a:gd name="connsiteY3-512" fmla="*/ 1936376 h 3001392"/>
                    <a:gd name="connsiteX4-513" fmla="*/ 792926 w 3493095"/>
                    <a:gd name="connsiteY4-514" fmla="*/ 2630244 h 3001392"/>
                    <a:gd name="connsiteX5-515" fmla="*/ 1449142 w 3493095"/>
                    <a:gd name="connsiteY5-516" fmla="*/ 2899186 h 3001392"/>
                    <a:gd name="connsiteX6-517" fmla="*/ 2175283 w 3493095"/>
                    <a:gd name="connsiteY6-518" fmla="*/ 2904564 h 3001392"/>
                    <a:gd name="connsiteX7-519" fmla="*/ 3111199 w 3493095"/>
                    <a:gd name="connsiteY7-520" fmla="*/ 2775473 h 3001392"/>
                    <a:gd name="connsiteX8-521" fmla="*/ 3251048 w 3493095"/>
                    <a:gd name="connsiteY8-522" fmla="*/ 2366682 h 3001392"/>
                    <a:gd name="connsiteX9-523" fmla="*/ 3493095 w 3493095"/>
                    <a:gd name="connsiteY9-524" fmla="*/ 1715844 h 3001392"/>
                    <a:gd name="connsiteX10-525" fmla="*/ 3294079 w 3493095"/>
                    <a:gd name="connsiteY10-526" fmla="*/ 1226371 h 3001392"/>
                    <a:gd name="connsiteX11-527" fmla="*/ 3164987 w 3493095"/>
                    <a:gd name="connsiteY11-528" fmla="*/ 365760 h 3001392"/>
                    <a:gd name="connsiteX12-529" fmla="*/ 2562559 w 3493095"/>
                    <a:gd name="connsiteY12-530" fmla="*/ 0 h 3001392"/>
                    <a:gd name="connsiteX13-531" fmla="*/ 1594370 w 3493095"/>
                    <a:gd name="connsiteY13-532" fmla="*/ 102197 h 3001392"/>
                    <a:gd name="connsiteX0-533" fmla="*/ 1594370 w 3493095"/>
                    <a:gd name="connsiteY0-534" fmla="*/ 102197 h 3008676"/>
                    <a:gd name="connsiteX1-535" fmla="*/ 733759 w 3493095"/>
                    <a:gd name="connsiteY1-536" fmla="*/ 467957 h 3008676"/>
                    <a:gd name="connsiteX2-537" fmla="*/ 206634 w 3493095"/>
                    <a:gd name="connsiteY2-538" fmla="*/ 1145689 h 3008676"/>
                    <a:gd name="connsiteX3-539" fmla="*/ 298074 w 3493095"/>
                    <a:gd name="connsiteY3-540" fmla="*/ 1936376 h 3008676"/>
                    <a:gd name="connsiteX4-541" fmla="*/ 792926 w 3493095"/>
                    <a:gd name="connsiteY4-542" fmla="*/ 2630244 h 3008676"/>
                    <a:gd name="connsiteX5-543" fmla="*/ 1449142 w 3493095"/>
                    <a:gd name="connsiteY5-544" fmla="*/ 2899186 h 3008676"/>
                    <a:gd name="connsiteX6-545" fmla="*/ 2175283 w 3493095"/>
                    <a:gd name="connsiteY6-546" fmla="*/ 2904564 h 3008676"/>
                    <a:gd name="connsiteX7-547" fmla="*/ 3154230 w 3493095"/>
                    <a:gd name="connsiteY7-548" fmla="*/ 2802367 h 3008676"/>
                    <a:gd name="connsiteX8-549" fmla="*/ 3251048 w 3493095"/>
                    <a:gd name="connsiteY8-550" fmla="*/ 2366682 h 3008676"/>
                    <a:gd name="connsiteX9-551" fmla="*/ 3493095 w 3493095"/>
                    <a:gd name="connsiteY9-552" fmla="*/ 1715844 h 3008676"/>
                    <a:gd name="connsiteX10-553" fmla="*/ 3294079 w 3493095"/>
                    <a:gd name="connsiteY10-554" fmla="*/ 1226371 h 3008676"/>
                    <a:gd name="connsiteX11-555" fmla="*/ 3164987 w 3493095"/>
                    <a:gd name="connsiteY11-556" fmla="*/ 365760 h 3008676"/>
                    <a:gd name="connsiteX12-557" fmla="*/ 2562559 w 3493095"/>
                    <a:gd name="connsiteY12-558" fmla="*/ 0 h 3008676"/>
                    <a:gd name="connsiteX13-559" fmla="*/ 1594370 w 3493095"/>
                    <a:gd name="connsiteY13-560" fmla="*/ 102197 h 3008676"/>
                    <a:gd name="connsiteX0-561" fmla="*/ 1594370 w 3493095"/>
                    <a:gd name="connsiteY0-562" fmla="*/ 102197 h 3008676"/>
                    <a:gd name="connsiteX1-563" fmla="*/ 733759 w 3493095"/>
                    <a:gd name="connsiteY1-564" fmla="*/ 467957 h 3008676"/>
                    <a:gd name="connsiteX2-565" fmla="*/ 206634 w 3493095"/>
                    <a:gd name="connsiteY2-566" fmla="*/ 1145689 h 3008676"/>
                    <a:gd name="connsiteX3-567" fmla="*/ 298074 w 3493095"/>
                    <a:gd name="connsiteY3-568" fmla="*/ 1936376 h 3008676"/>
                    <a:gd name="connsiteX4-569" fmla="*/ 792926 w 3493095"/>
                    <a:gd name="connsiteY4-570" fmla="*/ 2630244 h 3008676"/>
                    <a:gd name="connsiteX5-571" fmla="*/ 1449142 w 3493095"/>
                    <a:gd name="connsiteY5-572" fmla="*/ 2899186 h 3008676"/>
                    <a:gd name="connsiteX6-573" fmla="*/ 2175283 w 3493095"/>
                    <a:gd name="connsiteY6-574" fmla="*/ 2904564 h 3008676"/>
                    <a:gd name="connsiteX7-575" fmla="*/ 3154230 w 3493095"/>
                    <a:gd name="connsiteY7-576" fmla="*/ 2802367 h 3008676"/>
                    <a:gd name="connsiteX8-577" fmla="*/ 3272563 w 3493095"/>
                    <a:gd name="connsiteY8-578" fmla="*/ 2237590 h 3008676"/>
                    <a:gd name="connsiteX9-579" fmla="*/ 3493095 w 3493095"/>
                    <a:gd name="connsiteY9-580" fmla="*/ 1715844 h 3008676"/>
                    <a:gd name="connsiteX10-581" fmla="*/ 3294079 w 3493095"/>
                    <a:gd name="connsiteY10-582" fmla="*/ 1226371 h 3008676"/>
                    <a:gd name="connsiteX11-583" fmla="*/ 3164987 w 3493095"/>
                    <a:gd name="connsiteY11-584" fmla="*/ 365760 h 3008676"/>
                    <a:gd name="connsiteX12-585" fmla="*/ 2562559 w 3493095"/>
                    <a:gd name="connsiteY12-586" fmla="*/ 0 h 3008676"/>
                    <a:gd name="connsiteX13-587" fmla="*/ 1594370 w 3493095"/>
                    <a:gd name="connsiteY13-588" fmla="*/ 102197 h 3008676"/>
                    <a:gd name="connsiteX0-589" fmla="*/ 1594370 w 3493095"/>
                    <a:gd name="connsiteY0-590" fmla="*/ 102197 h 3001392"/>
                    <a:gd name="connsiteX1-591" fmla="*/ 733759 w 3493095"/>
                    <a:gd name="connsiteY1-592" fmla="*/ 467957 h 3001392"/>
                    <a:gd name="connsiteX2-593" fmla="*/ 206634 w 3493095"/>
                    <a:gd name="connsiteY2-594" fmla="*/ 1145689 h 3001392"/>
                    <a:gd name="connsiteX3-595" fmla="*/ 298074 w 3493095"/>
                    <a:gd name="connsiteY3-596" fmla="*/ 1936376 h 3001392"/>
                    <a:gd name="connsiteX4-597" fmla="*/ 792926 w 3493095"/>
                    <a:gd name="connsiteY4-598" fmla="*/ 2630244 h 3001392"/>
                    <a:gd name="connsiteX5-599" fmla="*/ 1449142 w 3493095"/>
                    <a:gd name="connsiteY5-600" fmla="*/ 2899186 h 3001392"/>
                    <a:gd name="connsiteX6-601" fmla="*/ 2175283 w 3493095"/>
                    <a:gd name="connsiteY6-602" fmla="*/ 2904564 h 3001392"/>
                    <a:gd name="connsiteX7-603" fmla="*/ 3245670 w 3493095"/>
                    <a:gd name="connsiteY7-604" fmla="*/ 2775473 h 3001392"/>
                    <a:gd name="connsiteX8-605" fmla="*/ 3272563 w 3493095"/>
                    <a:gd name="connsiteY8-606" fmla="*/ 2237590 h 3001392"/>
                    <a:gd name="connsiteX9-607" fmla="*/ 3493095 w 3493095"/>
                    <a:gd name="connsiteY9-608" fmla="*/ 1715844 h 3001392"/>
                    <a:gd name="connsiteX10-609" fmla="*/ 3294079 w 3493095"/>
                    <a:gd name="connsiteY10-610" fmla="*/ 1226371 h 3001392"/>
                    <a:gd name="connsiteX11-611" fmla="*/ 3164987 w 3493095"/>
                    <a:gd name="connsiteY11-612" fmla="*/ 365760 h 3001392"/>
                    <a:gd name="connsiteX12-613" fmla="*/ 2562559 w 3493095"/>
                    <a:gd name="connsiteY12-614" fmla="*/ 0 h 3001392"/>
                    <a:gd name="connsiteX13-615" fmla="*/ 1594370 w 3493095"/>
                    <a:gd name="connsiteY13-616" fmla="*/ 102197 h 3001392"/>
                    <a:gd name="connsiteX0-617" fmla="*/ 1594370 w 3493095"/>
                    <a:gd name="connsiteY0-618" fmla="*/ 102197 h 3001392"/>
                    <a:gd name="connsiteX1-619" fmla="*/ 733759 w 3493095"/>
                    <a:gd name="connsiteY1-620" fmla="*/ 467957 h 3001392"/>
                    <a:gd name="connsiteX2-621" fmla="*/ 206634 w 3493095"/>
                    <a:gd name="connsiteY2-622" fmla="*/ 1145689 h 3001392"/>
                    <a:gd name="connsiteX3-623" fmla="*/ 298074 w 3493095"/>
                    <a:gd name="connsiteY3-624" fmla="*/ 1936376 h 3001392"/>
                    <a:gd name="connsiteX4-625" fmla="*/ 792926 w 3493095"/>
                    <a:gd name="connsiteY4-626" fmla="*/ 2630244 h 3001392"/>
                    <a:gd name="connsiteX5-627" fmla="*/ 1449142 w 3493095"/>
                    <a:gd name="connsiteY5-628" fmla="*/ 2899186 h 3001392"/>
                    <a:gd name="connsiteX6-629" fmla="*/ 2175283 w 3493095"/>
                    <a:gd name="connsiteY6-630" fmla="*/ 2904564 h 3001392"/>
                    <a:gd name="connsiteX7-631" fmla="*/ 3245670 w 3493095"/>
                    <a:gd name="connsiteY7-632" fmla="*/ 2775473 h 3001392"/>
                    <a:gd name="connsiteX8-633" fmla="*/ 3272563 w 3493095"/>
                    <a:gd name="connsiteY8-634" fmla="*/ 2237590 h 3001392"/>
                    <a:gd name="connsiteX9-635" fmla="*/ 3493095 w 3493095"/>
                    <a:gd name="connsiteY9-636" fmla="*/ 1715844 h 3001392"/>
                    <a:gd name="connsiteX10-637" fmla="*/ 3294079 w 3493095"/>
                    <a:gd name="connsiteY10-638" fmla="*/ 1226371 h 3001392"/>
                    <a:gd name="connsiteX11-639" fmla="*/ 3164987 w 3493095"/>
                    <a:gd name="connsiteY11-640" fmla="*/ 365760 h 3001392"/>
                    <a:gd name="connsiteX12-641" fmla="*/ 2562559 w 3493095"/>
                    <a:gd name="connsiteY12-642" fmla="*/ 0 h 3001392"/>
                    <a:gd name="connsiteX13-643" fmla="*/ 1594370 w 3493095"/>
                    <a:gd name="connsiteY13-644" fmla="*/ 102197 h 3001392"/>
                    <a:gd name="connsiteX0-645" fmla="*/ 1594370 w 3493095"/>
                    <a:gd name="connsiteY0-646" fmla="*/ 102197 h 3001392"/>
                    <a:gd name="connsiteX1-647" fmla="*/ 733759 w 3493095"/>
                    <a:gd name="connsiteY1-648" fmla="*/ 467957 h 3001392"/>
                    <a:gd name="connsiteX2-649" fmla="*/ 206634 w 3493095"/>
                    <a:gd name="connsiteY2-650" fmla="*/ 1145689 h 3001392"/>
                    <a:gd name="connsiteX3-651" fmla="*/ 298074 w 3493095"/>
                    <a:gd name="connsiteY3-652" fmla="*/ 1936376 h 3001392"/>
                    <a:gd name="connsiteX4-653" fmla="*/ 792926 w 3493095"/>
                    <a:gd name="connsiteY4-654" fmla="*/ 2630244 h 3001392"/>
                    <a:gd name="connsiteX5-655" fmla="*/ 1449142 w 3493095"/>
                    <a:gd name="connsiteY5-656" fmla="*/ 2899186 h 3001392"/>
                    <a:gd name="connsiteX6-657" fmla="*/ 2175283 w 3493095"/>
                    <a:gd name="connsiteY6-658" fmla="*/ 2904564 h 3001392"/>
                    <a:gd name="connsiteX7-659" fmla="*/ 3245670 w 3493095"/>
                    <a:gd name="connsiteY7-660" fmla="*/ 2775473 h 3001392"/>
                    <a:gd name="connsiteX8-661" fmla="*/ 3267184 w 3493095"/>
                    <a:gd name="connsiteY8-662" fmla="*/ 2205318 h 3001392"/>
                    <a:gd name="connsiteX9-663" fmla="*/ 3493095 w 3493095"/>
                    <a:gd name="connsiteY9-664" fmla="*/ 1715844 h 3001392"/>
                    <a:gd name="connsiteX10-665" fmla="*/ 3294079 w 3493095"/>
                    <a:gd name="connsiteY10-666" fmla="*/ 1226371 h 3001392"/>
                    <a:gd name="connsiteX11-667" fmla="*/ 3164987 w 3493095"/>
                    <a:gd name="connsiteY11-668" fmla="*/ 365760 h 3001392"/>
                    <a:gd name="connsiteX12-669" fmla="*/ 2562559 w 3493095"/>
                    <a:gd name="connsiteY12-670" fmla="*/ 0 h 3001392"/>
                    <a:gd name="connsiteX13-671" fmla="*/ 1594370 w 3493095"/>
                    <a:gd name="connsiteY13-672" fmla="*/ 102197 h 3001392"/>
                    <a:gd name="connsiteX0-673" fmla="*/ 1594370 w 3493095"/>
                    <a:gd name="connsiteY0-674" fmla="*/ 102197 h 3001392"/>
                    <a:gd name="connsiteX1-675" fmla="*/ 733759 w 3493095"/>
                    <a:gd name="connsiteY1-676" fmla="*/ 467957 h 3001392"/>
                    <a:gd name="connsiteX2-677" fmla="*/ 206634 w 3493095"/>
                    <a:gd name="connsiteY2-678" fmla="*/ 1145689 h 3001392"/>
                    <a:gd name="connsiteX3-679" fmla="*/ 298074 w 3493095"/>
                    <a:gd name="connsiteY3-680" fmla="*/ 1936376 h 3001392"/>
                    <a:gd name="connsiteX4-681" fmla="*/ 792926 w 3493095"/>
                    <a:gd name="connsiteY4-682" fmla="*/ 2630244 h 3001392"/>
                    <a:gd name="connsiteX5-683" fmla="*/ 1449142 w 3493095"/>
                    <a:gd name="connsiteY5-684" fmla="*/ 2899186 h 3001392"/>
                    <a:gd name="connsiteX6-685" fmla="*/ 2175283 w 3493095"/>
                    <a:gd name="connsiteY6-686" fmla="*/ 2904564 h 3001392"/>
                    <a:gd name="connsiteX7-687" fmla="*/ 3245670 w 3493095"/>
                    <a:gd name="connsiteY7-688" fmla="*/ 2775473 h 3001392"/>
                    <a:gd name="connsiteX8-689" fmla="*/ 3267184 w 3493095"/>
                    <a:gd name="connsiteY8-690" fmla="*/ 2205318 h 3001392"/>
                    <a:gd name="connsiteX9-691" fmla="*/ 3493095 w 3493095"/>
                    <a:gd name="connsiteY9-692" fmla="*/ 1715844 h 3001392"/>
                    <a:gd name="connsiteX10-693" fmla="*/ 3294079 w 3493095"/>
                    <a:gd name="connsiteY10-694" fmla="*/ 1226371 h 3001392"/>
                    <a:gd name="connsiteX11-695" fmla="*/ 3164987 w 3493095"/>
                    <a:gd name="connsiteY11-696" fmla="*/ 365760 h 3001392"/>
                    <a:gd name="connsiteX12-697" fmla="*/ 2562559 w 3493095"/>
                    <a:gd name="connsiteY12-698" fmla="*/ 0 h 3001392"/>
                    <a:gd name="connsiteX13-699" fmla="*/ 1594370 w 3493095"/>
                    <a:gd name="connsiteY13-700" fmla="*/ 102197 h 3001392"/>
                    <a:gd name="connsiteX0-701" fmla="*/ 1594370 w 3493095"/>
                    <a:gd name="connsiteY0-702" fmla="*/ 102197 h 3001392"/>
                    <a:gd name="connsiteX1-703" fmla="*/ 733759 w 3493095"/>
                    <a:gd name="connsiteY1-704" fmla="*/ 467957 h 3001392"/>
                    <a:gd name="connsiteX2-705" fmla="*/ 206634 w 3493095"/>
                    <a:gd name="connsiteY2-706" fmla="*/ 1145689 h 3001392"/>
                    <a:gd name="connsiteX3-707" fmla="*/ 298074 w 3493095"/>
                    <a:gd name="connsiteY3-708" fmla="*/ 1936376 h 3001392"/>
                    <a:gd name="connsiteX4-709" fmla="*/ 792926 w 3493095"/>
                    <a:gd name="connsiteY4-710" fmla="*/ 2630244 h 3001392"/>
                    <a:gd name="connsiteX5-711" fmla="*/ 1449142 w 3493095"/>
                    <a:gd name="connsiteY5-712" fmla="*/ 2899186 h 3001392"/>
                    <a:gd name="connsiteX6-713" fmla="*/ 2175283 w 3493095"/>
                    <a:gd name="connsiteY6-714" fmla="*/ 2904564 h 3001392"/>
                    <a:gd name="connsiteX7-715" fmla="*/ 3245670 w 3493095"/>
                    <a:gd name="connsiteY7-716" fmla="*/ 2775473 h 3001392"/>
                    <a:gd name="connsiteX8-717" fmla="*/ 3267184 w 3493095"/>
                    <a:gd name="connsiteY8-718" fmla="*/ 2205318 h 3001392"/>
                    <a:gd name="connsiteX9-719" fmla="*/ 3493095 w 3493095"/>
                    <a:gd name="connsiteY9-720" fmla="*/ 1715844 h 3001392"/>
                    <a:gd name="connsiteX10-721" fmla="*/ 3294079 w 3493095"/>
                    <a:gd name="connsiteY10-722" fmla="*/ 1226371 h 3001392"/>
                    <a:gd name="connsiteX11-723" fmla="*/ 3164987 w 3493095"/>
                    <a:gd name="connsiteY11-724" fmla="*/ 365760 h 3001392"/>
                    <a:gd name="connsiteX12-725" fmla="*/ 2562559 w 3493095"/>
                    <a:gd name="connsiteY12-726" fmla="*/ 0 h 3001392"/>
                    <a:gd name="connsiteX13-727" fmla="*/ 1594370 w 3493095"/>
                    <a:gd name="connsiteY13-728" fmla="*/ 102197 h 3001392"/>
                    <a:gd name="connsiteX0-729" fmla="*/ 1594370 w 3493095"/>
                    <a:gd name="connsiteY0-730" fmla="*/ 102197 h 3001392"/>
                    <a:gd name="connsiteX1-731" fmla="*/ 733759 w 3493095"/>
                    <a:gd name="connsiteY1-732" fmla="*/ 467957 h 3001392"/>
                    <a:gd name="connsiteX2-733" fmla="*/ 206634 w 3493095"/>
                    <a:gd name="connsiteY2-734" fmla="*/ 1145689 h 3001392"/>
                    <a:gd name="connsiteX3-735" fmla="*/ 298074 w 3493095"/>
                    <a:gd name="connsiteY3-736" fmla="*/ 1936376 h 3001392"/>
                    <a:gd name="connsiteX4-737" fmla="*/ 792926 w 3493095"/>
                    <a:gd name="connsiteY4-738" fmla="*/ 2630244 h 3001392"/>
                    <a:gd name="connsiteX5-739" fmla="*/ 1449142 w 3493095"/>
                    <a:gd name="connsiteY5-740" fmla="*/ 2899186 h 3001392"/>
                    <a:gd name="connsiteX6-741" fmla="*/ 2175283 w 3493095"/>
                    <a:gd name="connsiteY6-742" fmla="*/ 2904564 h 3001392"/>
                    <a:gd name="connsiteX7-743" fmla="*/ 3245670 w 3493095"/>
                    <a:gd name="connsiteY7-744" fmla="*/ 2775473 h 3001392"/>
                    <a:gd name="connsiteX8-745" fmla="*/ 3267184 w 3493095"/>
                    <a:gd name="connsiteY8-746" fmla="*/ 2205318 h 3001392"/>
                    <a:gd name="connsiteX9-747" fmla="*/ 3493095 w 3493095"/>
                    <a:gd name="connsiteY9-748" fmla="*/ 1715844 h 3001392"/>
                    <a:gd name="connsiteX10-749" fmla="*/ 3294079 w 3493095"/>
                    <a:gd name="connsiteY10-750" fmla="*/ 1226371 h 3001392"/>
                    <a:gd name="connsiteX11-751" fmla="*/ 3164987 w 3493095"/>
                    <a:gd name="connsiteY11-752" fmla="*/ 365760 h 3001392"/>
                    <a:gd name="connsiteX12-753" fmla="*/ 2562559 w 3493095"/>
                    <a:gd name="connsiteY12-754" fmla="*/ 0 h 3001392"/>
                    <a:gd name="connsiteX13-755" fmla="*/ 1594370 w 3493095"/>
                    <a:gd name="connsiteY13-756" fmla="*/ 102197 h 3001392"/>
                    <a:gd name="connsiteX0-757" fmla="*/ 1594370 w 3493095"/>
                    <a:gd name="connsiteY0-758" fmla="*/ 102197 h 3001392"/>
                    <a:gd name="connsiteX1-759" fmla="*/ 733759 w 3493095"/>
                    <a:gd name="connsiteY1-760" fmla="*/ 467957 h 3001392"/>
                    <a:gd name="connsiteX2-761" fmla="*/ 206634 w 3493095"/>
                    <a:gd name="connsiteY2-762" fmla="*/ 1145689 h 3001392"/>
                    <a:gd name="connsiteX3-763" fmla="*/ 298074 w 3493095"/>
                    <a:gd name="connsiteY3-764" fmla="*/ 1936376 h 3001392"/>
                    <a:gd name="connsiteX4-765" fmla="*/ 792926 w 3493095"/>
                    <a:gd name="connsiteY4-766" fmla="*/ 2630244 h 3001392"/>
                    <a:gd name="connsiteX5-767" fmla="*/ 1449142 w 3493095"/>
                    <a:gd name="connsiteY5-768" fmla="*/ 2899186 h 3001392"/>
                    <a:gd name="connsiteX6-769" fmla="*/ 2175283 w 3493095"/>
                    <a:gd name="connsiteY6-770" fmla="*/ 2904564 h 3001392"/>
                    <a:gd name="connsiteX7-771" fmla="*/ 3245670 w 3493095"/>
                    <a:gd name="connsiteY7-772" fmla="*/ 2775473 h 3001392"/>
                    <a:gd name="connsiteX8-773" fmla="*/ 3267184 w 3493095"/>
                    <a:gd name="connsiteY8-774" fmla="*/ 2205318 h 3001392"/>
                    <a:gd name="connsiteX9-775" fmla="*/ 3493095 w 3493095"/>
                    <a:gd name="connsiteY9-776" fmla="*/ 1715844 h 3001392"/>
                    <a:gd name="connsiteX10-777" fmla="*/ 3294079 w 3493095"/>
                    <a:gd name="connsiteY10-778" fmla="*/ 1226371 h 3001392"/>
                    <a:gd name="connsiteX11-779" fmla="*/ 3164987 w 3493095"/>
                    <a:gd name="connsiteY11-780" fmla="*/ 365760 h 3001392"/>
                    <a:gd name="connsiteX12-781" fmla="*/ 2562559 w 3493095"/>
                    <a:gd name="connsiteY12-782" fmla="*/ 0 h 3001392"/>
                    <a:gd name="connsiteX13-783" fmla="*/ 1594370 w 3493095"/>
                    <a:gd name="connsiteY13-784" fmla="*/ 102197 h 3001392"/>
                    <a:gd name="connsiteX0-785" fmla="*/ 1594370 w 3493095"/>
                    <a:gd name="connsiteY0-786" fmla="*/ 102197 h 3001392"/>
                    <a:gd name="connsiteX1-787" fmla="*/ 733759 w 3493095"/>
                    <a:gd name="connsiteY1-788" fmla="*/ 467957 h 3001392"/>
                    <a:gd name="connsiteX2-789" fmla="*/ 206634 w 3493095"/>
                    <a:gd name="connsiteY2-790" fmla="*/ 1145689 h 3001392"/>
                    <a:gd name="connsiteX3-791" fmla="*/ 298074 w 3493095"/>
                    <a:gd name="connsiteY3-792" fmla="*/ 1936376 h 3001392"/>
                    <a:gd name="connsiteX4-793" fmla="*/ 792926 w 3493095"/>
                    <a:gd name="connsiteY4-794" fmla="*/ 2630244 h 3001392"/>
                    <a:gd name="connsiteX5-795" fmla="*/ 1449142 w 3493095"/>
                    <a:gd name="connsiteY5-796" fmla="*/ 2899186 h 3001392"/>
                    <a:gd name="connsiteX6-797" fmla="*/ 2175283 w 3493095"/>
                    <a:gd name="connsiteY6-798" fmla="*/ 2904564 h 3001392"/>
                    <a:gd name="connsiteX7-799" fmla="*/ 3245670 w 3493095"/>
                    <a:gd name="connsiteY7-800" fmla="*/ 2775473 h 3001392"/>
                    <a:gd name="connsiteX8-801" fmla="*/ 3267184 w 3493095"/>
                    <a:gd name="connsiteY8-802" fmla="*/ 2205318 h 3001392"/>
                    <a:gd name="connsiteX9-803" fmla="*/ 3493095 w 3493095"/>
                    <a:gd name="connsiteY9-804" fmla="*/ 1715844 h 3001392"/>
                    <a:gd name="connsiteX10-805" fmla="*/ 3294079 w 3493095"/>
                    <a:gd name="connsiteY10-806" fmla="*/ 1226371 h 3001392"/>
                    <a:gd name="connsiteX11-807" fmla="*/ 3164987 w 3493095"/>
                    <a:gd name="connsiteY11-808" fmla="*/ 365760 h 3001392"/>
                    <a:gd name="connsiteX12-809" fmla="*/ 2562559 w 3493095"/>
                    <a:gd name="connsiteY12-810" fmla="*/ 0 h 3001392"/>
                    <a:gd name="connsiteX13-811" fmla="*/ 1594370 w 3493095"/>
                    <a:gd name="connsiteY13-812" fmla="*/ 102197 h 3001392"/>
                    <a:gd name="connsiteX0-813" fmla="*/ 1594370 w 3493095"/>
                    <a:gd name="connsiteY0-814" fmla="*/ 102197 h 3001392"/>
                    <a:gd name="connsiteX1-815" fmla="*/ 733759 w 3493095"/>
                    <a:gd name="connsiteY1-816" fmla="*/ 467957 h 3001392"/>
                    <a:gd name="connsiteX2-817" fmla="*/ 206634 w 3493095"/>
                    <a:gd name="connsiteY2-818" fmla="*/ 1145689 h 3001392"/>
                    <a:gd name="connsiteX3-819" fmla="*/ 298074 w 3493095"/>
                    <a:gd name="connsiteY3-820" fmla="*/ 1936376 h 3001392"/>
                    <a:gd name="connsiteX4-821" fmla="*/ 792926 w 3493095"/>
                    <a:gd name="connsiteY4-822" fmla="*/ 2630244 h 3001392"/>
                    <a:gd name="connsiteX5-823" fmla="*/ 1449142 w 3493095"/>
                    <a:gd name="connsiteY5-824" fmla="*/ 2899186 h 3001392"/>
                    <a:gd name="connsiteX6-825" fmla="*/ 2175283 w 3493095"/>
                    <a:gd name="connsiteY6-826" fmla="*/ 2904564 h 3001392"/>
                    <a:gd name="connsiteX7-827" fmla="*/ 3245670 w 3493095"/>
                    <a:gd name="connsiteY7-828" fmla="*/ 2775473 h 3001392"/>
                    <a:gd name="connsiteX8-829" fmla="*/ 3267184 w 3493095"/>
                    <a:gd name="connsiteY8-830" fmla="*/ 2205318 h 3001392"/>
                    <a:gd name="connsiteX9-831" fmla="*/ 3493095 w 3493095"/>
                    <a:gd name="connsiteY9-832" fmla="*/ 1715844 h 3001392"/>
                    <a:gd name="connsiteX10-833" fmla="*/ 3294079 w 3493095"/>
                    <a:gd name="connsiteY10-834" fmla="*/ 1226371 h 3001392"/>
                    <a:gd name="connsiteX11-835" fmla="*/ 3164987 w 3493095"/>
                    <a:gd name="connsiteY11-836" fmla="*/ 365760 h 3001392"/>
                    <a:gd name="connsiteX12-837" fmla="*/ 2562559 w 3493095"/>
                    <a:gd name="connsiteY12-838" fmla="*/ 0 h 3001392"/>
                    <a:gd name="connsiteX13-839" fmla="*/ 1594370 w 3493095"/>
                    <a:gd name="connsiteY13-840" fmla="*/ 102197 h 3001392"/>
                    <a:gd name="connsiteX0-841" fmla="*/ 1594370 w 3493095"/>
                    <a:gd name="connsiteY0-842" fmla="*/ 135724 h 3034919"/>
                    <a:gd name="connsiteX1-843" fmla="*/ 733759 w 3493095"/>
                    <a:gd name="connsiteY1-844" fmla="*/ 501484 h 3034919"/>
                    <a:gd name="connsiteX2-845" fmla="*/ 206634 w 3493095"/>
                    <a:gd name="connsiteY2-846" fmla="*/ 1179216 h 3034919"/>
                    <a:gd name="connsiteX3-847" fmla="*/ 298074 w 3493095"/>
                    <a:gd name="connsiteY3-848" fmla="*/ 1969903 h 3034919"/>
                    <a:gd name="connsiteX4-849" fmla="*/ 792926 w 3493095"/>
                    <a:gd name="connsiteY4-850" fmla="*/ 2663771 h 3034919"/>
                    <a:gd name="connsiteX5-851" fmla="*/ 1449142 w 3493095"/>
                    <a:gd name="connsiteY5-852" fmla="*/ 2932713 h 3034919"/>
                    <a:gd name="connsiteX6-853" fmla="*/ 2175283 w 3493095"/>
                    <a:gd name="connsiteY6-854" fmla="*/ 2938091 h 3034919"/>
                    <a:gd name="connsiteX7-855" fmla="*/ 3245670 w 3493095"/>
                    <a:gd name="connsiteY7-856" fmla="*/ 2809000 h 3034919"/>
                    <a:gd name="connsiteX8-857" fmla="*/ 3267184 w 3493095"/>
                    <a:gd name="connsiteY8-858" fmla="*/ 2238845 h 3034919"/>
                    <a:gd name="connsiteX9-859" fmla="*/ 3493095 w 3493095"/>
                    <a:gd name="connsiteY9-860" fmla="*/ 1749371 h 3034919"/>
                    <a:gd name="connsiteX10-861" fmla="*/ 3294079 w 3493095"/>
                    <a:gd name="connsiteY10-862" fmla="*/ 1259898 h 3034919"/>
                    <a:gd name="connsiteX11-863" fmla="*/ 3164987 w 3493095"/>
                    <a:gd name="connsiteY11-864" fmla="*/ 399287 h 3034919"/>
                    <a:gd name="connsiteX12-865" fmla="*/ 2562559 w 3493095"/>
                    <a:gd name="connsiteY12-866" fmla="*/ 33527 h 3034919"/>
                    <a:gd name="connsiteX13-867" fmla="*/ 1594370 w 3493095"/>
                    <a:gd name="connsiteY13-868" fmla="*/ 135724 h 3034919"/>
                    <a:gd name="connsiteX0-869" fmla="*/ 1594370 w 3493095"/>
                    <a:gd name="connsiteY0-870" fmla="*/ 135724 h 3034919"/>
                    <a:gd name="connsiteX1-871" fmla="*/ 733759 w 3493095"/>
                    <a:gd name="connsiteY1-872" fmla="*/ 501484 h 3034919"/>
                    <a:gd name="connsiteX2-873" fmla="*/ 206634 w 3493095"/>
                    <a:gd name="connsiteY2-874" fmla="*/ 1179216 h 3034919"/>
                    <a:gd name="connsiteX3-875" fmla="*/ 298074 w 3493095"/>
                    <a:gd name="connsiteY3-876" fmla="*/ 1969903 h 3034919"/>
                    <a:gd name="connsiteX4-877" fmla="*/ 792926 w 3493095"/>
                    <a:gd name="connsiteY4-878" fmla="*/ 2663771 h 3034919"/>
                    <a:gd name="connsiteX5-879" fmla="*/ 1449142 w 3493095"/>
                    <a:gd name="connsiteY5-880" fmla="*/ 2932713 h 3034919"/>
                    <a:gd name="connsiteX6-881" fmla="*/ 2175283 w 3493095"/>
                    <a:gd name="connsiteY6-882" fmla="*/ 2938091 h 3034919"/>
                    <a:gd name="connsiteX7-883" fmla="*/ 3245670 w 3493095"/>
                    <a:gd name="connsiteY7-884" fmla="*/ 2809000 h 3034919"/>
                    <a:gd name="connsiteX8-885" fmla="*/ 3267184 w 3493095"/>
                    <a:gd name="connsiteY8-886" fmla="*/ 2238845 h 3034919"/>
                    <a:gd name="connsiteX9-887" fmla="*/ 3493095 w 3493095"/>
                    <a:gd name="connsiteY9-888" fmla="*/ 1749371 h 3034919"/>
                    <a:gd name="connsiteX10-889" fmla="*/ 3294079 w 3493095"/>
                    <a:gd name="connsiteY10-890" fmla="*/ 1259898 h 3034919"/>
                    <a:gd name="connsiteX11-891" fmla="*/ 3164987 w 3493095"/>
                    <a:gd name="connsiteY11-892" fmla="*/ 399287 h 3034919"/>
                    <a:gd name="connsiteX12-893" fmla="*/ 2562559 w 3493095"/>
                    <a:gd name="connsiteY12-894" fmla="*/ 33527 h 3034919"/>
                    <a:gd name="connsiteX13-895" fmla="*/ 1594370 w 3493095"/>
                    <a:gd name="connsiteY13-896" fmla="*/ 135724 h 3034919"/>
                    <a:gd name="connsiteX0-897" fmla="*/ 1594370 w 3493095"/>
                    <a:gd name="connsiteY0-898" fmla="*/ 135724 h 3034919"/>
                    <a:gd name="connsiteX1-899" fmla="*/ 733759 w 3493095"/>
                    <a:gd name="connsiteY1-900" fmla="*/ 501484 h 3034919"/>
                    <a:gd name="connsiteX2-901" fmla="*/ 206634 w 3493095"/>
                    <a:gd name="connsiteY2-902" fmla="*/ 1179216 h 3034919"/>
                    <a:gd name="connsiteX3-903" fmla="*/ 298074 w 3493095"/>
                    <a:gd name="connsiteY3-904" fmla="*/ 1969903 h 3034919"/>
                    <a:gd name="connsiteX4-905" fmla="*/ 792926 w 3493095"/>
                    <a:gd name="connsiteY4-906" fmla="*/ 2663771 h 3034919"/>
                    <a:gd name="connsiteX5-907" fmla="*/ 1449142 w 3493095"/>
                    <a:gd name="connsiteY5-908" fmla="*/ 2932713 h 3034919"/>
                    <a:gd name="connsiteX6-909" fmla="*/ 2175283 w 3493095"/>
                    <a:gd name="connsiteY6-910" fmla="*/ 2938091 h 3034919"/>
                    <a:gd name="connsiteX7-911" fmla="*/ 3245670 w 3493095"/>
                    <a:gd name="connsiteY7-912" fmla="*/ 2809000 h 3034919"/>
                    <a:gd name="connsiteX8-913" fmla="*/ 3267184 w 3493095"/>
                    <a:gd name="connsiteY8-914" fmla="*/ 2238845 h 3034919"/>
                    <a:gd name="connsiteX9-915" fmla="*/ 3493095 w 3493095"/>
                    <a:gd name="connsiteY9-916" fmla="*/ 1749371 h 3034919"/>
                    <a:gd name="connsiteX10-917" fmla="*/ 3294079 w 3493095"/>
                    <a:gd name="connsiteY10-918" fmla="*/ 1259898 h 3034919"/>
                    <a:gd name="connsiteX11-919" fmla="*/ 3164987 w 3493095"/>
                    <a:gd name="connsiteY11-920" fmla="*/ 399287 h 3034919"/>
                    <a:gd name="connsiteX12-921" fmla="*/ 2562559 w 3493095"/>
                    <a:gd name="connsiteY12-922" fmla="*/ 33527 h 3034919"/>
                    <a:gd name="connsiteX13-923" fmla="*/ 1594370 w 3493095"/>
                    <a:gd name="connsiteY13-924" fmla="*/ 135724 h 3034919"/>
                    <a:gd name="connsiteX0-925" fmla="*/ 1594370 w 3493095"/>
                    <a:gd name="connsiteY0-926" fmla="*/ 135724 h 3034919"/>
                    <a:gd name="connsiteX1-927" fmla="*/ 733759 w 3493095"/>
                    <a:gd name="connsiteY1-928" fmla="*/ 501484 h 3034919"/>
                    <a:gd name="connsiteX2-929" fmla="*/ 206634 w 3493095"/>
                    <a:gd name="connsiteY2-930" fmla="*/ 1179216 h 3034919"/>
                    <a:gd name="connsiteX3-931" fmla="*/ 298074 w 3493095"/>
                    <a:gd name="connsiteY3-932" fmla="*/ 1969903 h 3034919"/>
                    <a:gd name="connsiteX4-933" fmla="*/ 792926 w 3493095"/>
                    <a:gd name="connsiteY4-934" fmla="*/ 2663771 h 3034919"/>
                    <a:gd name="connsiteX5-935" fmla="*/ 1449142 w 3493095"/>
                    <a:gd name="connsiteY5-936" fmla="*/ 2932713 h 3034919"/>
                    <a:gd name="connsiteX6-937" fmla="*/ 2175283 w 3493095"/>
                    <a:gd name="connsiteY6-938" fmla="*/ 2938091 h 3034919"/>
                    <a:gd name="connsiteX7-939" fmla="*/ 3245670 w 3493095"/>
                    <a:gd name="connsiteY7-940" fmla="*/ 2809000 h 3034919"/>
                    <a:gd name="connsiteX8-941" fmla="*/ 3267184 w 3493095"/>
                    <a:gd name="connsiteY8-942" fmla="*/ 2238845 h 3034919"/>
                    <a:gd name="connsiteX9-943" fmla="*/ 3493095 w 3493095"/>
                    <a:gd name="connsiteY9-944" fmla="*/ 1749371 h 3034919"/>
                    <a:gd name="connsiteX10-945" fmla="*/ 3294079 w 3493095"/>
                    <a:gd name="connsiteY10-946" fmla="*/ 1259898 h 3034919"/>
                    <a:gd name="connsiteX11-947" fmla="*/ 3164987 w 3493095"/>
                    <a:gd name="connsiteY11-948" fmla="*/ 399287 h 3034919"/>
                    <a:gd name="connsiteX12-949" fmla="*/ 2562559 w 3493095"/>
                    <a:gd name="connsiteY12-950" fmla="*/ 33527 h 3034919"/>
                    <a:gd name="connsiteX13-951" fmla="*/ 1594370 w 3493095"/>
                    <a:gd name="connsiteY13-952" fmla="*/ 135724 h 3034919"/>
                    <a:gd name="connsiteX0-953" fmla="*/ 1594370 w 3498177"/>
                    <a:gd name="connsiteY0-954" fmla="*/ 135724 h 3034919"/>
                    <a:gd name="connsiteX1-955" fmla="*/ 733759 w 3498177"/>
                    <a:gd name="connsiteY1-956" fmla="*/ 501484 h 3034919"/>
                    <a:gd name="connsiteX2-957" fmla="*/ 206634 w 3498177"/>
                    <a:gd name="connsiteY2-958" fmla="*/ 1179216 h 3034919"/>
                    <a:gd name="connsiteX3-959" fmla="*/ 298074 w 3498177"/>
                    <a:gd name="connsiteY3-960" fmla="*/ 1969903 h 3034919"/>
                    <a:gd name="connsiteX4-961" fmla="*/ 792926 w 3498177"/>
                    <a:gd name="connsiteY4-962" fmla="*/ 2663771 h 3034919"/>
                    <a:gd name="connsiteX5-963" fmla="*/ 1449142 w 3498177"/>
                    <a:gd name="connsiteY5-964" fmla="*/ 2932713 h 3034919"/>
                    <a:gd name="connsiteX6-965" fmla="*/ 2175283 w 3498177"/>
                    <a:gd name="connsiteY6-966" fmla="*/ 2938091 h 3034919"/>
                    <a:gd name="connsiteX7-967" fmla="*/ 3245670 w 3498177"/>
                    <a:gd name="connsiteY7-968" fmla="*/ 2809000 h 3034919"/>
                    <a:gd name="connsiteX8-969" fmla="*/ 3267184 w 3498177"/>
                    <a:gd name="connsiteY8-970" fmla="*/ 2238845 h 3034919"/>
                    <a:gd name="connsiteX9-971" fmla="*/ 3493095 w 3498177"/>
                    <a:gd name="connsiteY9-972" fmla="*/ 1749371 h 3034919"/>
                    <a:gd name="connsiteX10-973" fmla="*/ 3294079 w 3498177"/>
                    <a:gd name="connsiteY10-974" fmla="*/ 1259898 h 3034919"/>
                    <a:gd name="connsiteX11-975" fmla="*/ 3164987 w 3498177"/>
                    <a:gd name="connsiteY11-976" fmla="*/ 399287 h 3034919"/>
                    <a:gd name="connsiteX12-977" fmla="*/ 2562559 w 3498177"/>
                    <a:gd name="connsiteY12-978" fmla="*/ 33527 h 3034919"/>
                    <a:gd name="connsiteX13-979" fmla="*/ 1594370 w 3498177"/>
                    <a:gd name="connsiteY13-980" fmla="*/ 135724 h 3034919"/>
                    <a:gd name="connsiteX0-981" fmla="*/ 1594370 w 3505579"/>
                    <a:gd name="connsiteY0-982" fmla="*/ 135724 h 3034919"/>
                    <a:gd name="connsiteX1-983" fmla="*/ 733759 w 3505579"/>
                    <a:gd name="connsiteY1-984" fmla="*/ 501484 h 3034919"/>
                    <a:gd name="connsiteX2-985" fmla="*/ 206634 w 3505579"/>
                    <a:gd name="connsiteY2-986" fmla="*/ 1179216 h 3034919"/>
                    <a:gd name="connsiteX3-987" fmla="*/ 298074 w 3505579"/>
                    <a:gd name="connsiteY3-988" fmla="*/ 1969903 h 3034919"/>
                    <a:gd name="connsiteX4-989" fmla="*/ 792926 w 3505579"/>
                    <a:gd name="connsiteY4-990" fmla="*/ 2663771 h 3034919"/>
                    <a:gd name="connsiteX5-991" fmla="*/ 1449142 w 3505579"/>
                    <a:gd name="connsiteY5-992" fmla="*/ 2932713 h 3034919"/>
                    <a:gd name="connsiteX6-993" fmla="*/ 2175283 w 3505579"/>
                    <a:gd name="connsiteY6-994" fmla="*/ 2938091 h 3034919"/>
                    <a:gd name="connsiteX7-995" fmla="*/ 3245670 w 3505579"/>
                    <a:gd name="connsiteY7-996" fmla="*/ 2809000 h 3034919"/>
                    <a:gd name="connsiteX8-997" fmla="*/ 3267184 w 3505579"/>
                    <a:gd name="connsiteY8-998" fmla="*/ 2238845 h 3034919"/>
                    <a:gd name="connsiteX9-999" fmla="*/ 3493095 w 3505579"/>
                    <a:gd name="connsiteY9-1000" fmla="*/ 1749371 h 3034919"/>
                    <a:gd name="connsiteX10-1001" fmla="*/ 3294079 w 3505579"/>
                    <a:gd name="connsiteY10-1002" fmla="*/ 1259898 h 3034919"/>
                    <a:gd name="connsiteX11-1003" fmla="*/ 3164987 w 3505579"/>
                    <a:gd name="connsiteY11-1004" fmla="*/ 399287 h 3034919"/>
                    <a:gd name="connsiteX12-1005" fmla="*/ 2562559 w 3505579"/>
                    <a:gd name="connsiteY12-1006" fmla="*/ 33527 h 3034919"/>
                    <a:gd name="connsiteX13-1007" fmla="*/ 1594370 w 3505579"/>
                    <a:gd name="connsiteY13-1008" fmla="*/ 135724 h 3034919"/>
                    <a:gd name="connsiteX0-1009" fmla="*/ 1594370 w 3505579"/>
                    <a:gd name="connsiteY0-1010" fmla="*/ 135724 h 3034919"/>
                    <a:gd name="connsiteX1-1011" fmla="*/ 733759 w 3505579"/>
                    <a:gd name="connsiteY1-1012" fmla="*/ 501484 h 3034919"/>
                    <a:gd name="connsiteX2-1013" fmla="*/ 206634 w 3505579"/>
                    <a:gd name="connsiteY2-1014" fmla="*/ 1179216 h 3034919"/>
                    <a:gd name="connsiteX3-1015" fmla="*/ 298074 w 3505579"/>
                    <a:gd name="connsiteY3-1016" fmla="*/ 1969903 h 3034919"/>
                    <a:gd name="connsiteX4-1017" fmla="*/ 792926 w 3505579"/>
                    <a:gd name="connsiteY4-1018" fmla="*/ 2663771 h 3034919"/>
                    <a:gd name="connsiteX5-1019" fmla="*/ 1449142 w 3505579"/>
                    <a:gd name="connsiteY5-1020" fmla="*/ 2932713 h 3034919"/>
                    <a:gd name="connsiteX6-1021" fmla="*/ 2175283 w 3505579"/>
                    <a:gd name="connsiteY6-1022" fmla="*/ 2938091 h 3034919"/>
                    <a:gd name="connsiteX7-1023" fmla="*/ 3245670 w 3505579"/>
                    <a:gd name="connsiteY7-1024" fmla="*/ 2809000 h 3034919"/>
                    <a:gd name="connsiteX8-1025" fmla="*/ 3267184 w 3505579"/>
                    <a:gd name="connsiteY8-1026" fmla="*/ 2238845 h 3034919"/>
                    <a:gd name="connsiteX9-1027" fmla="*/ 3493095 w 3505579"/>
                    <a:gd name="connsiteY9-1028" fmla="*/ 1749371 h 3034919"/>
                    <a:gd name="connsiteX10-1029" fmla="*/ 3294079 w 3505579"/>
                    <a:gd name="connsiteY10-1030" fmla="*/ 1259898 h 3034919"/>
                    <a:gd name="connsiteX11-1031" fmla="*/ 3164987 w 3505579"/>
                    <a:gd name="connsiteY11-1032" fmla="*/ 399287 h 3034919"/>
                    <a:gd name="connsiteX12-1033" fmla="*/ 2562559 w 3505579"/>
                    <a:gd name="connsiteY12-1034" fmla="*/ 33527 h 3034919"/>
                    <a:gd name="connsiteX13-1035" fmla="*/ 1594370 w 3505579"/>
                    <a:gd name="connsiteY13-1036" fmla="*/ 135724 h 3034919"/>
                    <a:gd name="connsiteX0-1037" fmla="*/ 1594370 w 3505579"/>
                    <a:gd name="connsiteY0-1038" fmla="*/ 135724 h 3034919"/>
                    <a:gd name="connsiteX1-1039" fmla="*/ 733759 w 3505579"/>
                    <a:gd name="connsiteY1-1040" fmla="*/ 501484 h 3034919"/>
                    <a:gd name="connsiteX2-1041" fmla="*/ 206634 w 3505579"/>
                    <a:gd name="connsiteY2-1042" fmla="*/ 1179216 h 3034919"/>
                    <a:gd name="connsiteX3-1043" fmla="*/ 298074 w 3505579"/>
                    <a:gd name="connsiteY3-1044" fmla="*/ 1969903 h 3034919"/>
                    <a:gd name="connsiteX4-1045" fmla="*/ 792926 w 3505579"/>
                    <a:gd name="connsiteY4-1046" fmla="*/ 2663771 h 3034919"/>
                    <a:gd name="connsiteX5-1047" fmla="*/ 1449142 w 3505579"/>
                    <a:gd name="connsiteY5-1048" fmla="*/ 2932713 h 3034919"/>
                    <a:gd name="connsiteX6-1049" fmla="*/ 2175283 w 3505579"/>
                    <a:gd name="connsiteY6-1050" fmla="*/ 2938091 h 3034919"/>
                    <a:gd name="connsiteX7-1051" fmla="*/ 3245670 w 3505579"/>
                    <a:gd name="connsiteY7-1052" fmla="*/ 2809000 h 3034919"/>
                    <a:gd name="connsiteX8-1053" fmla="*/ 3267184 w 3505579"/>
                    <a:gd name="connsiteY8-1054" fmla="*/ 2238845 h 3034919"/>
                    <a:gd name="connsiteX9-1055" fmla="*/ 3493095 w 3505579"/>
                    <a:gd name="connsiteY9-1056" fmla="*/ 1749371 h 3034919"/>
                    <a:gd name="connsiteX10-1057" fmla="*/ 3294079 w 3505579"/>
                    <a:gd name="connsiteY10-1058" fmla="*/ 1259898 h 3034919"/>
                    <a:gd name="connsiteX11-1059" fmla="*/ 3164987 w 3505579"/>
                    <a:gd name="connsiteY11-1060" fmla="*/ 399287 h 3034919"/>
                    <a:gd name="connsiteX12-1061" fmla="*/ 2562559 w 3505579"/>
                    <a:gd name="connsiteY12-1062" fmla="*/ 33527 h 3034919"/>
                    <a:gd name="connsiteX13-1063" fmla="*/ 1594370 w 3505579"/>
                    <a:gd name="connsiteY13-1064" fmla="*/ 135724 h 3034919"/>
                    <a:gd name="connsiteX0-1065" fmla="*/ 1594370 w 3549654"/>
                    <a:gd name="connsiteY0-1066" fmla="*/ 135724 h 3034919"/>
                    <a:gd name="connsiteX1-1067" fmla="*/ 733759 w 3549654"/>
                    <a:gd name="connsiteY1-1068" fmla="*/ 501484 h 3034919"/>
                    <a:gd name="connsiteX2-1069" fmla="*/ 206634 w 3549654"/>
                    <a:gd name="connsiteY2-1070" fmla="*/ 1179216 h 3034919"/>
                    <a:gd name="connsiteX3-1071" fmla="*/ 298074 w 3549654"/>
                    <a:gd name="connsiteY3-1072" fmla="*/ 1969903 h 3034919"/>
                    <a:gd name="connsiteX4-1073" fmla="*/ 792926 w 3549654"/>
                    <a:gd name="connsiteY4-1074" fmla="*/ 2663771 h 3034919"/>
                    <a:gd name="connsiteX5-1075" fmla="*/ 1449142 w 3549654"/>
                    <a:gd name="connsiteY5-1076" fmla="*/ 2932713 h 3034919"/>
                    <a:gd name="connsiteX6-1077" fmla="*/ 2175283 w 3549654"/>
                    <a:gd name="connsiteY6-1078" fmla="*/ 2938091 h 3034919"/>
                    <a:gd name="connsiteX7-1079" fmla="*/ 3245670 w 3549654"/>
                    <a:gd name="connsiteY7-1080" fmla="*/ 2809000 h 3034919"/>
                    <a:gd name="connsiteX8-1081" fmla="*/ 3267184 w 3549654"/>
                    <a:gd name="connsiteY8-1082" fmla="*/ 2238845 h 3034919"/>
                    <a:gd name="connsiteX9-1083" fmla="*/ 3541505 w 3549654"/>
                    <a:gd name="connsiteY9-1084" fmla="*/ 1738614 h 3034919"/>
                    <a:gd name="connsiteX10-1085" fmla="*/ 3294079 w 3549654"/>
                    <a:gd name="connsiteY10-1086" fmla="*/ 1259898 h 3034919"/>
                    <a:gd name="connsiteX11-1087" fmla="*/ 3164987 w 3549654"/>
                    <a:gd name="connsiteY11-1088" fmla="*/ 399287 h 3034919"/>
                    <a:gd name="connsiteX12-1089" fmla="*/ 2562559 w 3549654"/>
                    <a:gd name="connsiteY12-1090" fmla="*/ 33527 h 3034919"/>
                    <a:gd name="connsiteX13-1091" fmla="*/ 1594370 w 3549654"/>
                    <a:gd name="connsiteY13-1092" fmla="*/ 135724 h 3034919"/>
                    <a:gd name="connsiteX0-1093" fmla="*/ 1594370 w 3547136"/>
                    <a:gd name="connsiteY0-1094" fmla="*/ 135724 h 3034919"/>
                    <a:gd name="connsiteX1-1095" fmla="*/ 733759 w 3547136"/>
                    <a:gd name="connsiteY1-1096" fmla="*/ 501484 h 3034919"/>
                    <a:gd name="connsiteX2-1097" fmla="*/ 206634 w 3547136"/>
                    <a:gd name="connsiteY2-1098" fmla="*/ 1179216 h 3034919"/>
                    <a:gd name="connsiteX3-1099" fmla="*/ 298074 w 3547136"/>
                    <a:gd name="connsiteY3-1100" fmla="*/ 1969903 h 3034919"/>
                    <a:gd name="connsiteX4-1101" fmla="*/ 792926 w 3547136"/>
                    <a:gd name="connsiteY4-1102" fmla="*/ 2663771 h 3034919"/>
                    <a:gd name="connsiteX5-1103" fmla="*/ 1449142 w 3547136"/>
                    <a:gd name="connsiteY5-1104" fmla="*/ 2932713 h 3034919"/>
                    <a:gd name="connsiteX6-1105" fmla="*/ 2175283 w 3547136"/>
                    <a:gd name="connsiteY6-1106" fmla="*/ 2938091 h 3034919"/>
                    <a:gd name="connsiteX7-1107" fmla="*/ 3245670 w 3547136"/>
                    <a:gd name="connsiteY7-1108" fmla="*/ 2809000 h 3034919"/>
                    <a:gd name="connsiteX8-1109" fmla="*/ 3267184 w 3547136"/>
                    <a:gd name="connsiteY8-1110" fmla="*/ 2238845 h 3034919"/>
                    <a:gd name="connsiteX9-1111" fmla="*/ 3541505 w 3547136"/>
                    <a:gd name="connsiteY9-1112" fmla="*/ 1738614 h 3034919"/>
                    <a:gd name="connsiteX10-1113" fmla="*/ 3294079 w 3547136"/>
                    <a:gd name="connsiteY10-1114" fmla="*/ 1259898 h 3034919"/>
                    <a:gd name="connsiteX11-1115" fmla="*/ 3164987 w 3547136"/>
                    <a:gd name="connsiteY11-1116" fmla="*/ 399287 h 3034919"/>
                    <a:gd name="connsiteX12-1117" fmla="*/ 2562559 w 3547136"/>
                    <a:gd name="connsiteY12-1118" fmla="*/ 33527 h 3034919"/>
                    <a:gd name="connsiteX13-1119" fmla="*/ 1594370 w 3547136"/>
                    <a:gd name="connsiteY13-1120" fmla="*/ 135724 h 3034919"/>
                    <a:gd name="connsiteX0-1121" fmla="*/ 1594370 w 3547136"/>
                    <a:gd name="connsiteY0-1122" fmla="*/ 135724 h 3034919"/>
                    <a:gd name="connsiteX1-1123" fmla="*/ 733759 w 3547136"/>
                    <a:gd name="connsiteY1-1124" fmla="*/ 501484 h 3034919"/>
                    <a:gd name="connsiteX2-1125" fmla="*/ 206634 w 3547136"/>
                    <a:gd name="connsiteY2-1126" fmla="*/ 1179216 h 3034919"/>
                    <a:gd name="connsiteX3-1127" fmla="*/ 298074 w 3547136"/>
                    <a:gd name="connsiteY3-1128" fmla="*/ 1969903 h 3034919"/>
                    <a:gd name="connsiteX4-1129" fmla="*/ 792926 w 3547136"/>
                    <a:gd name="connsiteY4-1130" fmla="*/ 2663771 h 3034919"/>
                    <a:gd name="connsiteX5-1131" fmla="*/ 1449142 w 3547136"/>
                    <a:gd name="connsiteY5-1132" fmla="*/ 2932713 h 3034919"/>
                    <a:gd name="connsiteX6-1133" fmla="*/ 2175283 w 3547136"/>
                    <a:gd name="connsiteY6-1134" fmla="*/ 2938091 h 3034919"/>
                    <a:gd name="connsiteX7-1135" fmla="*/ 3245670 w 3547136"/>
                    <a:gd name="connsiteY7-1136" fmla="*/ 2809000 h 3034919"/>
                    <a:gd name="connsiteX8-1137" fmla="*/ 3267184 w 3547136"/>
                    <a:gd name="connsiteY8-1138" fmla="*/ 2238845 h 3034919"/>
                    <a:gd name="connsiteX9-1139" fmla="*/ 3541505 w 3547136"/>
                    <a:gd name="connsiteY9-1140" fmla="*/ 1738614 h 3034919"/>
                    <a:gd name="connsiteX10-1141" fmla="*/ 3294079 w 3547136"/>
                    <a:gd name="connsiteY10-1142" fmla="*/ 1259898 h 3034919"/>
                    <a:gd name="connsiteX11-1143" fmla="*/ 3164987 w 3547136"/>
                    <a:gd name="connsiteY11-1144" fmla="*/ 399287 h 3034919"/>
                    <a:gd name="connsiteX12-1145" fmla="*/ 2562559 w 3547136"/>
                    <a:gd name="connsiteY12-1146" fmla="*/ 33527 h 3034919"/>
                    <a:gd name="connsiteX13-1147" fmla="*/ 1594370 w 3547136"/>
                    <a:gd name="connsiteY13-1148" fmla="*/ 135724 h 3034919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  <a:cxn ang="0">
                      <a:pos x="connsiteX5-11" y="connsiteY5-12"/>
                    </a:cxn>
                    <a:cxn ang="0">
                      <a:pos x="connsiteX6-13" y="connsiteY6-14"/>
                    </a:cxn>
                    <a:cxn ang="0">
                      <a:pos x="connsiteX7-15" y="connsiteY7-16"/>
                    </a:cxn>
                    <a:cxn ang="0">
                      <a:pos x="connsiteX8-17" y="connsiteY8-18"/>
                    </a:cxn>
                    <a:cxn ang="0">
                      <a:pos x="connsiteX9-19" y="connsiteY9-20"/>
                    </a:cxn>
                    <a:cxn ang="0">
                      <a:pos x="connsiteX10-21" y="connsiteY10-22"/>
                    </a:cxn>
                    <a:cxn ang="0">
                      <a:pos x="connsiteX11-23" y="connsiteY11-24"/>
                    </a:cxn>
                    <a:cxn ang="0">
                      <a:pos x="connsiteX12-25" y="connsiteY12-26"/>
                    </a:cxn>
                    <a:cxn ang="0">
                      <a:pos x="connsiteX13-27" y="connsiteY13-28"/>
                    </a:cxn>
                  </a:cxnLst>
                  <a:rect l="l" t="t" r="r" b="b"/>
                  <a:pathLst>
                    <a:path w="3547136" h="3034919">
                      <a:moveTo>
                        <a:pt x="1594370" y="135724"/>
                      </a:moveTo>
                      <a:cubicBezTo>
                        <a:pt x="1043938" y="4840"/>
                        <a:pt x="832370" y="261230"/>
                        <a:pt x="733759" y="501484"/>
                      </a:cubicBezTo>
                      <a:cubicBezTo>
                        <a:pt x="611839" y="872624"/>
                        <a:pt x="409236" y="953305"/>
                        <a:pt x="206634" y="1179216"/>
                      </a:cubicBezTo>
                      <a:cubicBezTo>
                        <a:pt x="-160919" y="1523460"/>
                        <a:pt x="20168" y="1792402"/>
                        <a:pt x="298074" y="1969903"/>
                      </a:cubicBezTo>
                      <a:cubicBezTo>
                        <a:pt x="791133" y="2190435"/>
                        <a:pt x="762446" y="2362557"/>
                        <a:pt x="792926" y="2663771"/>
                      </a:cubicBezTo>
                      <a:cubicBezTo>
                        <a:pt x="868230" y="3038495"/>
                        <a:pt x="1147928" y="3004430"/>
                        <a:pt x="1449142" y="2932713"/>
                      </a:cubicBezTo>
                      <a:cubicBezTo>
                        <a:pt x="1879448" y="2762383"/>
                        <a:pt x="2003160" y="2909404"/>
                        <a:pt x="2175283" y="2938091"/>
                      </a:cubicBezTo>
                      <a:cubicBezTo>
                        <a:pt x="3035895" y="3147866"/>
                        <a:pt x="3164988" y="2975743"/>
                        <a:pt x="3245670" y="2809000"/>
                      </a:cubicBezTo>
                      <a:cubicBezTo>
                        <a:pt x="3319180" y="2575917"/>
                        <a:pt x="3258220" y="2418139"/>
                        <a:pt x="3267184" y="2238845"/>
                      </a:cubicBezTo>
                      <a:cubicBezTo>
                        <a:pt x="3320973" y="2043415"/>
                        <a:pt x="3482338" y="1934045"/>
                        <a:pt x="3541505" y="1738614"/>
                      </a:cubicBezTo>
                      <a:cubicBezTo>
                        <a:pt x="3577364" y="1500152"/>
                        <a:pt x="3435721" y="1385403"/>
                        <a:pt x="3294079" y="1259898"/>
                      </a:cubicBezTo>
                      <a:cubicBezTo>
                        <a:pt x="3089683" y="1032195"/>
                        <a:pt x="3208018" y="686157"/>
                        <a:pt x="3164987" y="399287"/>
                      </a:cubicBezTo>
                      <a:cubicBezTo>
                        <a:pt x="3028723" y="-99150"/>
                        <a:pt x="2693443" y="-5918"/>
                        <a:pt x="2562559" y="33527"/>
                      </a:cubicBezTo>
                      <a:cubicBezTo>
                        <a:pt x="2046191" y="271989"/>
                        <a:pt x="1857933" y="203856"/>
                        <a:pt x="1594370" y="135724"/>
                      </a:cubicBezTo>
                      <a:close/>
                    </a:path>
                  </a:pathLst>
                </a:custGeom>
                <a:noFill/>
                <a:ln w="12700">
                  <a:solidFill>
                    <a:srgbClr val="1E5AA4"/>
                  </a:solidFill>
                  <a:prstDash val="lgDash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SimSun" panose="02010600030101010101" pitchFamily="2" charset="-122"/>
                    <a:cs typeface="+mn-cs"/>
                  </a:endParaRPr>
                </a:p>
              </p:txBody>
            </p:sp>
          </p:grpSp>
          <p:pic>
            <p:nvPicPr>
              <p:cNvPr id="12" name="图片 2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308611" y="1497546"/>
                <a:ext cx="985693" cy="1513743"/>
              </a:xfrm>
              <a:prstGeom prst="rect">
                <a:avLst/>
              </a:prstGeom>
            </p:spPr>
          </p:pic>
        </p:grpSp>
      </p:grpSp>
      <p:sp>
        <p:nvSpPr>
          <p:cNvPr id="15" name="TextBox 14"/>
          <p:cNvSpPr txBox="1"/>
          <p:nvPr/>
        </p:nvSpPr>
        <p:spPr>
          <a:xfrm>
            <a:off x="4140701" y="2837023"/>
            <a:ext cx="3968437" cy="2061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Trao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đổi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thân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mong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muốn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kì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nghỉ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hè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năm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tới</a:t>
            </a:r>
            <a:endParaRPr lang="en-US" sz="32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23435" y="1917061"/>
            <a:ext cx="7145131" cy="30238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90650" y="2659559"/>
            <a:ext cx="13950950" cy="1938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Nghe-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mùa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hè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2128" y="126460"/>
            <a:ext cx="11867745" cy="6605081"/>
          </a:xfrm>
          <a:prstGeom prst="roundRect">
            <a:avLst>
              <a:gd name="adj" fmla="val 7536"/>
            </a:avLst>
          </a:prstGeom>
          <a:solidFill>
            <a:srgbClr val="EBF5FF">
              <a:alpha val="91000"/>
            </a:srgbClr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29486D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 panose="020B060402020202020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1317" y="852944"/>
            <a:ext cx="5304047" cy="5036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 yêu mùa hè,</a:t>
            </a:r>
            <a:endParaRPr lang="vi-VN" sz="3200" dirty="0">
              <a:solidFill>
                <a:srgbClr val="4472C4">
                  <a:lumMod val="10000"/>
                </a:srgb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 hoa sim tím</a:t>
            </a:r>
            <a:endParaRPr lang="vi-VN" sz="3200" dirty="0">
              <a:solidFill>
                <a:srgbClr val="4472C4">
                  <a:lumMod val="10000"/>
                </a:srgb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Mọc trên đồi quê,</a:t>
            </a:r>
            <a:endParaRPr lang="vi-VN" sz="3200" dirty="0">
              <a:solidFill>
                <a:srgbClr val="4472C4">
                  <a:lumMod val="10000"/>
                </a:srgb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Rung rinh bướm lượn.</a:t>
            </a:r>
            <a:endParaRPr lang="vi-VN" sz="3200" dirty="0">
              <a:solidFill>
                <a:srgbClr val="4472C4">
                  <a:lumMod val="10000"/>
                </a:srgb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lvl="0" indent="361950" algn="just">
              <a:spcAft>
                <a:spcPts val="500"/>
              </a:spcAft>
            </a:pPr>
            <a:endParaRPr lang="vi-VN" sz="3200" dirty="0">
              <a:solidFill>
                <a:srgbClr val="4472C4">
                  <a:lumMod val="10000"/>
                </a:srgb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Thong thả dắt trâu</a:t>
            </a:r>
            <a:endParaRPr lang="vi-VN" sz="3200" dirty="0">
              <a:solidFill>
                <a:srgbClr val="4472C4">
                  <a:lumMod val="10000"/>
                </a:srgb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 chiều nắng xế,</a:t>
            </a:r>
            <a:endParaRPr lang="vi-VN" sz="3200" dirty="0">
              <a:solidFill>
                <a:srgbClr val="4472C4">
                  <a:lumMod val="10000"/>
                </a:srgb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 hái sim ăn</a:t>
            </a:r>
            <a:endParaRPr lang="vi-VN" sz="3200" dirty="0">
              <a:solidFill>
                <a:srgbClr val="4472C4">
                  <a:lumMod val="10000"/>
                </a:srgb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Trời, sao ngọt thế!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1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500061" y="5959891"/>
            <a:ext cx="5423661" cy="701979"/>
            <a:chOff x="4839490" y="4942370"/>
            <a:chExt cx="9593111" cy="701979"/>
          </a:xfrm>
        </p:grpSpPr>
        <p:sp>
          <p:nvSpPr>
            <p:cNvPr id="9" name="Rounded Rectangle 8"/>
            <p:cNvSpPr/>
            <p:nvPr/>
          </p:nvSpPr>
          <p:spPr>
            <a:xfrm>
              <a:off x="4839490" y="4942370"/>
              <a:ext cx="9053868" cy="701979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090164" y="5022095"/>
              <a:ext cx="9342437" cy="5835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Bài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thơ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nói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về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nội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dung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gì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?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3993634" y="84549"/>
            <a:ext cx="3991610" cy="8299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yêu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mùa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hè</a:t>
            </a:r>
            <a:endParaRPr kumimoji="0" lang="en-US" sz="4800" b="0" i="0" u="none" strike="noStrike" kern="1200" cap="none" spc="0" normalizeH="0" baseline="0" noProof="0" dirty="0" err="1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387893" y="852944"/>
            <a:ext cx="5304047" cy="5593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Gió mát lưng đồi,</a:t>
            </a:r>
            <a:endParaRPr lang="vi-VN" sz="3200" dirty="0">
              <a:solidFill>
                <a:srgbClr val="4472C4">
                  <a:lumMod val="10000"/>
                </a:srgb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Ve ngân ra rả,</a:t>
            </a:r>
            <a:endParaRPr lang="vi-VN" sz="3200" dirty="0">
              <a:solidFill>
                <a:srgbClr val="4472C4">
                  <a:lumMod val="10000"/>
                </a:srgb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 cao lưng trời</a:t>
            </a:r>
            <a:endParaRPr lang="vi-VN" sz="3200" dirty="0">
              <a:solidFill>
                <a:srgbClr val="4472C4">
                  <a:lumMod val="10000"/>
                </a:srgb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Diều ai vừa thả.</a:t>
            </a:r>
            <a:endParaRPr lang="vi-VN" sz="3200" dirty="0">
              <a:solidFill>
                <a:srgbClr val="4472C4">
                  <a:lumMod val="10000"/>
                </a:srgb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lvl="0" indent="361950" algn="just">
              <a:spcAft>
                <a:spcPts val="500"/>
              </a:spcAft>
            </a:pPr>
            <a:endParaRPr lang="vi-VN" sz="3200" dirty="0">
              <a:solidFill>
                <a:srgbClr val="4472C4">
                  <a:lumMod val="10000"/>
                </a:srgb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 yêu mùa hè</a:t>
            </a:r>
            <a:endParaRPr lang="vi-VN" sz="3200" dirty="0">
              <a:solidFill>
                <a:srgbClr val="4472C4">
                  <a:lumMod val="10000"/>
                </a:srgb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 trái sim ngọt,</a:t>
            </a:r>
            <a:endParaRPr lang="vi-VN" sz="3200" dirty="0">
              <a:solidFill>
                <a:srgbClr val="4472C4">
                  <a:lumMod val="10000"/>
                </a:srgb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 yêu đồi quê</a:t>
            </a:r>
            <a:endParaRPr lang="vi-VN" sz="3200" dirty="0">
              <a:solidFill>
                <a:srgbClr val="4472C4">
                  <a:lumMod val="10000"/>
                </a:srgb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 cơn gió mát.</a:t>
            </a:r>
            <a:endParaRPr lang="en-US" sz="3200" dirty="0">
              <a:solidFill>
                <a:srgbClr val="4472C4">
                  <a:lumMod val="10000"/>
                </a:srgb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lvl="0" indent="361950" algn="r">
              <a:spcAft>
                <a:spcPts val="500"/>
              </a:spcAft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(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Nguyễn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Thanh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Toản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10000"/>
                </a:srgb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780148" y="848412"/>
            <a:ext cx="4911365" cy="838986"/>
          </a:xfrm>
          <a:prstGeom prst="roundRect">
            <a:avLst/>
          </a:prstGeom>
          <a:solidFill>
            <a:srgbClr val="396B67"/>
          </a:solidFill>
          <a:ln>
            <a:solidFill>
              <a:srgbClr val="396B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7" name="Google Shape;5317;p41"/>
          <p:cNvSpPr txBox="1"/>
          <p:nvPr/>
        </p:nvSpPr>
        <p:spPr>
          <a:xfrm>
            <a:off x="3001036" y="848411"/>
            <a:ext cx="6189928" cy="1409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Gloria Hallelujah"/>
              <a:buNone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Gloria Hallelujah"/>
              </a:rPr>
              <a:t>Đọc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Gloria Hallelujah"/>
              </a:rPr>
              <a:t>thầm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Gloria Hallelujah"/>
              </a:rPr>
              <a:t>bài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Gloria Hallelujah"/>
              </a:rPr>
              <a:t>thơ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Gloria Hallelujah"/>
              </a:rPr>
              <a:t>và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Gloria Hallelujah"/>
              </a:rPr>
              <a:t>thực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Gloria Hallelujah"/>
              </a:rPr>
              <a:t>hiện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Gloria Hallelujah"/>
              </a:rPr>
              <a:t>các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Gloria Hallelujah"/>
              </a:rPr>
              <a:t>yêu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Gloria Hallelujah"/>
              </a:rPr>
              <a:t>cầu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A7FF4A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Gloria Hallelujah"/>
            </a:endParaRPr>
          </a:p>
        </p:txBody>
      </p:sp>
      <p:sp>
        <p:nvSpPr>
          <p:cNvPr id="38" name="Google Shape;5317;p41"/>
          <p:cNvSpPr txBox="1"/>
          <p:nvPr/>
        </p:nvSpPr>
        <p:spPr>
          <a:xfrm>
            <a:off x="1163448" y="2723410"/>
            <a:ext cx="9848262" cy="615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Gloria Hallelujah"/>
              <a:buNone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Gloria Hallelujah"/>
              </a:rPr>
              <a:t>1. Gạch chân dưới tiếng/từ khó đọc, dễ viết sai.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Gloria Hallelujah"/>
            </a:endParaRPr>
          </a:p>
        </p:txBody>
      </p:sp>
      <p:sp>
        <p:nvSpPr>
          <p:cNvPr id="39" name="Google Shape;5317;p41"/>
          <p:cNvSpPr txBox="1"/>
          <p:nvPr/>
        </p:nvSpPr>
        <p:spPr>
          <a:xfrm>
            <a:off x="1163448" y="3805293"/>
            <a:ext cx="9245147" cy="615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Gloria Hallelujah"/>
              <a:buNone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Gloria Hallelujah"/>
              </a:rPr>
              <a:t>2. Em cần lưu ý điều gì khi trình bày bài viết.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Gloria Hallelujah"/>
            </a:endParaRP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651" y="5226746"/>
            <a:ext cx="1306026" cy="9195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5317;p41"/>
          <p:cNvSpPr txBox="1"/>
          <p:nvPr/>
        </p:nvSpPr>
        <p:spPr>
          <a:xfrm>
            <a:off x="3553945" y="84866"/>
            <a:ext cx="5084111" cy="602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Gloria Hallelujah"/>
              <a:buNone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Cùng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luyện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từ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khó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6709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Gloria Hallelujah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36361" y="1369493"/>
            <a:ext cx="31436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rung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rinh</a:t>
            </a: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58873" y="1231086"/>
            <a:ext cx="32676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thong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thả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52974" y="2884917"/>
            <a:ext cx="62176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rung </a:t>
            </a:r>
            <a:r>
              <a:rPr kumimoji="0" lang="en-US" sz="9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rinh</a:t>
            </a:r>
            <a:endParaRPr kumimoji="0" lang="vi-VN" sz="9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69262" y="2934798"/>
            <a:ext cx="79851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thong</a:t>
            </a:r>
            <a:r>
              <a:rPr kumimoji="0" lang="en-US" sz="96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9600" b="0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thả</a:t>
            </a:r>
            <a:endParaRPr kumimoji="0" lang="en-US" sz="9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47" y="0"/>
            <a:ext cx="1383848" cy="101422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472370" y="2368932"/>
            <a:ext cx="32676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ríu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rít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469261" y="2935269"/>
            <a:ext cx="79851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ra </a:t>
            </a:r>
            <a:r>
              <a:rPr kumimoji="0" lang="en-US" sz="9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rả</a:t>
            </a:r>
            <a:endParaRPr kumimoji="0" lang="en-US" sz="9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2" grpId="0"/>
      <p:bldP spid="12" grpId="1"/>
      <p:bldP spid="13" grpId="0"/>
      <p:bldP spid="13" grpId="1"/>
      <p:bldP spid="17" grpId="0"/>
      <p:bldP spid="18" grpId="0"/>
      <p:bldP spid="18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5317;p41"/>
          <p:cNvSpPr txBox="1"/>
          <p:nvPr/>
        </p:nvSpPr>
        <p:spPr>
          <a:xfrm>
            <a:off x="3309349" y="507962"/>
            <a:ext cx="5965428" cy="602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Gloria Hallelujah"/>
              <a:buNone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Lưu ý khi trình bày 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Gloria Hallelujah"/>
            </a:endParaRPr>
          </a:p>
        </p:txBody>
      </p:sp>
      <p:pic>
        <p:nvPicPr>
          <p:cNvPr id="1028" name="Picture 4" descr="Mẫu giấy 5 ô ly - Mẫu giấy luyện viết chữ - Download.vn"/>
          <p:cNvPicPr>
            <a:picLocks noChangeAspect="1" noChangeArrowheads="1"/>
          </p:cNvPicPr>
          <p:nvPr/>
        </p:nvPicPr>
        <p:blipFill rotWithShape="1">
          <a:blip r:embed="rId1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30532" b="54556"/>
          <a:stretch>
            <a:fillRect/>
          </a:stretch>
        </p:blipFill>
        <p:spPr bwMode="auto">
          <a:xfrm>
            <a:off x="2837157" y="1982243"/>
            <a:ext cx="6909811" cy="310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9" name="Straight Arrow Connector 28"/>
          <p:cNvCxnSpPr/>
          <p:nvPr/>
        </p:nvCxnSpPr>
        <p:spPr>
          <a:xfrm>
            <a:off x="2931692" y="1868796"/>
            <a:ext cx="2271844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3115665" y="1436919"/>
            <a:ext cx="18633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Lùi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vào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2 ô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931692" y="2027374"/>
            <a:ext cx="756000" cy="75600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691536" y="2026941"/>
            <a:ext cx="756000" cy="75600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Google Shape;5317;p41"/>
          <p:cNvSpPr txBox="1"/>
          <p:nvPr/>
        </p:nvSpPr>
        <p:spPr>
          <a:xfrm>
            <a:off x="3115665" y="5412069"/>
            <a:ext cx="6563441" cy="814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Gloria Hallelujah"/>
              <a:buNone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Cuối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mỗi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câu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chú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ý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chấm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câu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.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6709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Gloria Hallelujah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51642" y="2225236"/>
            <a:ext cx="3756292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5" grpId="0"/>
      <p:bldP spid="19" grpId="0" animBg="1"/>
      <p:bldP spid="20" grpId="0" animBg="1"/>
      <p:bldP spid="31" grpId="0" animBg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335115" y="848412"/>
            <a:ext cx="7901750" cy="4845968"/>
            <a:chOff x="1335115" y="848412"/>
            <a:chExt cx="7901750" cy="4845968"/>
          </a:xfrm>
        </p:grpSpPr>
        <p:sp>
          <p:nvSpPr>
            <p:cNvPr id="3" name="Rounded Rectangle 2"/>
            <p:cNvSpPr/>
            <p:nvPr/>
          </p:nvSpPr>
          <p:spPr>
            <a:xfrm>
              <a:off x="3780148" y="848412"/>
              <a:ext cx="4911365" cy="838986"/>
            </a:xfrm>
            <a:prstGeom prst="roundRect">
              <a:avLst/>
            </a:prstGeom>
            <a:solidFill>
              <a:srgbClr val="396B67"/>
            </a:solidFill>
            <a:ln>
              <a:solidFill>
                <a:srgbClr val="396B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8" name="Google Shape;5317;p41"/>
            <p:cNvSpPr txBox="1"/>
            <p:nvPr/>
          </p:nvSpPr>
          <p:spPr>
            <a:xfrm>
              <a:off x="2955135" y="886637"/>
              <a:ext cx="6281730" cy="6411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9486D"/>
                </a:buClr>
                <a:buSzPts val="2800"/>
                <a:buFont typeface="Gloria Hallelujah"/>
                <a:buNone/>
                <a:defRPr/>
              </a:pPr>
              <a:r>
                <a:rPr kumimoji="0" lang="vi-VN" sz="4000" b="1" i="0" u="none" strike="noStrike" kern="1200" cap="none" spc="0" normalizeH="0" baseline="0" noProof="0">
                  <a:ln>
                    <a:noFill/>
                  </a:ln>
                  <a:solidFill>
                    <a:srgbClr val="A7FF4A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Lưu ý về tư thế ngồi viết</a:t>
              </a:r>
              <a:endPara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356338" y="2009400"/>
              <a:ext cx="4682597" cy="1191816"/>
            </a:xfrm>
            <a:prstGeom prst="roundRect">
              <a:avLst/>
            </a:prstGeom>
            <a:solidFill>
              <a:srgbClr val="76D9CA">
                <a:lumMod val="20000"/>
                <a:lumOff val="80000"/>
              </a:srgbClr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1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tay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cầm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viết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1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tay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giữ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trang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vở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335115" y="3263381"/>
              <a:ext cx="4703820" cy="1191816"/>
            </a:xfrm>
            <a:prstGeom prst="roundRect">
              <a:avLst/>
            </a:prstGeom>
            <a:solidFill>
              <a:srgbClr val="FC8E60">
                <a:lumMod val="20000"/>
                <a:lumOff val="80000"/>
              </a:srgbClr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Thẳng lưng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Chân đặt đúng vị trí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1335115" y="4517363"/>
              <a:ext cx="4703820" cy="1177017"/>
            </a:xfrm>
            <a:prstGeom prst="roundRect">
              <a:avLst/>
            </a:prstGeom>
            <a:solidFill>
              <a:srgbClr val="FFCF06">
                <a:lumMod val="20000"/>
                <a:lumOff val="8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Khoảng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cách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từ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mắt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đến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vở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25 – 30cm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5" name="Picture 2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27"/>
          <a:stretch>
            <a:fillRect/>
          </a:stretch>
        </p:blipFill>
        <p:spPr>
          <a:xfrm>
            <a:off x="6967782" y="1862318"/>
            <a:ext cx="3447462" cy="399394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ular Callout 2"/>
          <p:cNvSpPr/>
          <p:nvPr/>
        </p:nvSpPr>
        <p:spPr>
          <a:xfrm>
            <a:off x="7395015" y="3018409"/>
            <a:ext cx="3666562" cy="1345152"/>
          </a:xfrm>
          <a:prstGeom prst="wedgeRoundRectCallout">
            <a:avLst>
              <a:gd name="adj1" fmla="val 4740"/>
              <a:gd name="adj2" fmla="val 82019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hãy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tự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đánh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giá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phần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5112" y="4942646"/>
            <a:ext cx="1761496" cy="1240301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4198648" y="955433"/>
            <a:ext cx="3892550" cy="1478468"/>
            <a:chOff x="4198648" y="955433"/>
            <a:chExt cx="3892550" cy="1478468"/>
          </a:xfrm>
        </p:grpSpPr>
        <p:sp>
          <p:nvSpPr>
            <p:cNvPr id="2" name="Rectangle 1"/>
            <p:cNvSpPr/>
            <p:nvPr/>
          </p:nvSpPr>
          <p:spPr>
            <a:xfrm>
              <a:off x="4714718" y="955433"/>
              <a:ext cx="2762565" cy="5835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Nghe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–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viết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4198648" y="1665551"/>
              <a:ext cx="3892550" cy="76835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Em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yêu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mùa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hè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147864" y="2761593"/>
            <a:ext cx="5322817" cy="1814830"/>
            <a:chOff x="1147864" y="2761593"/>
            <a:chExt cx="5322817" cy="1814830"/>
          </a:xfrm>
        </p:grpSpPr>
        <p:sp>
          <p:nvSpPr>
            <p:cNvPr id="4" name="Rectangle 3"/>
            <p:cNvSpPr/>
            <p:nvPr/>
          </p:nvSpPr>
          <p:spPr>
            <a:xfrm>
              <a:off x="1147864" y="2761593"/>
              <a:ext cx="5322817" cy="181483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Tiêu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chí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đánh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giá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2800"/>
                <a:buFontTx/>
                <a:buNone/>
                <a:defRPr/>
              </a:pPr>
              <a:r>
                <a:rPr kumimoji="0" lang="fi-FI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1. Sai không quá </a:t>
              </a:r>
              <a:r>
                <a:rPr kumimoji="0" lang="fi-FI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5 lỗi </a:t>
              </a:r>
              <a:endParaRPr kumimoji="0" lang="fi-FI" sz="2800" b="1" i="0" u="none" strike="noStrike" kern="1200" cap="none" spc="0" normalizeH="0" baseline="0" noProof="0" dirty="0">
                <a:ln>
                  <a:noFill/>
                </a:ln>
                <a:solidFill>
                  <a:srgbClr val="142436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2800"/>
                <a:buFontTx/>
                <a:buNone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2.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Chữ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viết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rõ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ràng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,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sạch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đẹp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42436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2800"/>
                <a:buFontTx/>
                <a:buNone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3.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Trình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bày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đúng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hình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thức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42436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5-Point Star 6"/>
            <p:cNvSpPr/>
            <p:nvPr/>
          </p:nvSpPr>
          <p:spPr>
            <a:xfrm>
              <a:off x="4850090" y="3321496"/>
              <a:ext cx="286439" cy="264405"/>
            </a:xfrm>
            <a:prstGeom prst="star5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endParaRPr>
            </a:p>
          </p:txBody>
        </p:sp>
        <p:sp>
          <p:nvSpPr>
            <p:cNvPr id="8" name="5-Point Star 7"/>
            <p:cNvSpPr/>
            <p:nvPr/>
          </p:nvSpPr>
          <p:spPr>
            <a:xfrm>
              <a:off x="5263538" y="3321496"/>
              <a:ext cx="286439" cy="264405"/>
            </a:xfrm>
            <a:prstGeom prst="star5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endParaRPr>
            </a:p>
          </p:txBody>
        </p:sp>
        <p:sp>
          <p:nvSpPr>
            <p:cNvPr id="9" name="5-Point Star 8"/>
            <p:cNvSpPr/>
            <p:nvPr/>
          </p:nvSpPr>
          <p:spPr>
            <a:xfrm>
              <a:off x="5676986" y="3321496"/>
              <a:ext cx="286439" cy="264405"/>
            </a:xfrm>
            <a:prstGeom prst="star5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endParaRPr>
            </a:p>
          </p:txBody>
        </p:sp>
        <p:sp>
          <p:nvSpPr>
            <p:cNvPr id="10" name="5-Point Star 9"/>
            <p:cNvSpPr/>
            <p:nvPr/>
          </p:nvSpPr>
          <p:spPr>
            <a:xfrm>
              <a:off x="5969882" y="3755070"/>
              <a:ext cx="286439" cy="264405"/>
            </a:xfrm>
            <a:prstGeom prst="star5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endParaRPr>
            </a:p>
          </p:txBody>
        </p:sp>
        <p:sp>
          <p:nvSpPr>
            <p:cNvPr id="11" name="5-Point Star 10"/>
            <p:cNvSpPr/>
            <p:nvPr/>
          </p:nvSpPr>
          <p:spPr>
            <a:xfrm>
              <a:off x="5963425" y="4143900"/>
              <a:ext cx="286439" cy="264405"/>
            </a:xfrm>
            <a:prstGeom prst="star5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22575" y="2921168"/>
            <a:ext cx="10280650" cy="1014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Phân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biệt</a:t>
            </a:r>
            <a:r>
              <a:rPr lang="en-US" sz="6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c/k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千图网海量PPT模板www.58pic.com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1598</Words>
  <Application>WPS Presentation</Application>
  <PresentationFormat>Widescreen</PresentationFormat>
  <Paragraphs>155</Paragraphs>
  <Slides>17</Slides>
  <Notes>11</Notes>
  <HiddenSlides>0</HiddenSlides>
  <MMClips>3</MMClips>
  <ScaleCrop>false</ScaleCrop>
  <HeadingPairs>
    <vt:vector size="6" baseType="variant">
      <vt:variant>
        <vt:lpstr>已用的字体</vt:lpstr>
      </vt:variant>
      <vt:variant>
        <vt:i4>35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53" baseType="lpstr">
      <vt:lpstr>Arial</vt:lpstr>
      <vt:lpstr>SimSun</vt:lpstr>
      <vt:lpstr>Wingdings</vt:lpstr>
      <vt:lpstr>字魂70号-灵悦黑体</vt:lpstr>
      <vt:lpstr>Gloria Hallelujah</vt:lpstr>
      <vt:lpstr>Segoe Print</vt:lpstr>
      <vt:lpstr>Calibri</vt:lpstr>
      <vt:lpstr>Arial-Rounded</vt:lpstr>
      <vt:lpstr>VNI 27 Bendigo</vt:lpstr>
      <vt:lpstr>Arial</vt:lpstr>
      <vt:lpstr>Coiny</vt:lpstr>
      <vt:lpstr>HP001 4 hàng</vt:lpstr>
      <vt:lpstr>Cambria</vt:lpstr>
      <vt:lpstr>Aztek</vt:lpstr>
      <vt:lpstr>等线</vt:lpstr>
      <vt:lpstr>SVN-SAF</vt:lpstr>
      <vt:lpstr>字魂105号-简雅黑</vt:lpstr>
      <vt:lpstr>Calibri</vt:lpstr>
      <vt:lpstr>Microsoft YaHei</vt:lpstr>
      <vt:lpstr>Times New Roman</vt:lpstr>
      <vt:lpstr>等线</vt:lpstr>
      <vt:lpstr>Arial Unicode MS</vt:lpstr>
      <vt:lpstr>.VnTime</vt:lpstr>
      <vt:lpstr>.VnAvantH</vt:lpstr>
      <vt:lpstr>Architecture</vt:lpstr>
      <vt:lpstr>Arial Narrow</vt:lpstr>
      <vt:lpstr>Bahnschrift SemiLight</vt:lpstr>
      <vt:lpstr>Berlin Sans FB</vt:lpstr>
      <vt:lpstr>Bodoni MT Black</vt:lpstr>
      <vt:lpstr>Copperplate Gothic Bold</vt:lpstr>
      <vt:lpstr>Dosis Medium</vt:lpstr>
      <vt:lpstr>Ebrima</vt:lpstr>
      <vt:lpstr>Eras Light ITC</vt:lpstr>
      <vt:lpstr>Roboto Light</vt:lpstr>
      <vt:lpstr>.VnAvant</vt:lpstr>
      <vt:lpstr>千图网海量PPT模板www.58pic.com​​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Tam PC</cp:lastModifiedBy>
  <cp:revision>27</cp:revision>
  <dcterms:created xsi:type="dcterms:W3CDTF">2022-05-21T08:09:00Z</dcterms:created>
  <dcterms:modified xsi:type="dcterms:W3CDTF">2022-09-05T06:11:05Z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7B12CCA4FC254DA5B17EA565EEC2A79E</vt:lpwstr>
  </property>
  <property fmtid="{D5CDD505-2E9C-101B-9397-08002B2CF9AE}" pid="3" name="KSOProductBuildVer">
    <vt:lpwstr>1033-11.2.0.11306</vt:lpwstr>
  </property>
</Properties>
</file>