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0" r:id="rId1"/>
  </p:sldMasterIdLst>
  <p:notesMasterIdLst>
    <p:notesMasterId r:id="rId39"/>
  </p:notesMasterIdLst>
  <p:sldIdLst>
    <p:sldId id="256" r:id="rId2"/>
    <p:sldId id="318" r:id="rId3"/>
    <p:sldId id="259" r:id="rId4"/>
    <p:sldId id="319" r:id="rId5"/>
    <p:sldId id="257" r:id="rId6"/>
    <p:sldId id="321" r:id="rId7"/>
    <p:sldId id="320" r:id="rId8"/>
    <p:sldId id="322" r:id="rId9"/>
    <p:sldId id="260" r:id="rId10"/>
    <p:sldId id="258" r:id="rId11"/>
    <p:sldId id="277" r:id="rId12"/>
    <p:sldId id="323" r:id="rId13"/>
    <p:sldId id="261" r:id="rId14"/>
    <p:sldId id="262" r:id="rId15"/>
    <p:sldId id="324" r:id="rId16"/>
    <p:sldId id="290" r:id="rId17"/>
    <p:sldId id="325" r:id="rId18"/>
    <p:sldId id="284" r:id="rId19"/>
    <p:sldId id="263" r:id="rId20"/>
    <p:sldId id="326" r:id="rId21"/>
    <p:sldId id="327" r:id="rId22"/>
    <p:sldId id="328" r:id="rId23"/>
    <p:sldId id="264" r:id="rId24"/>
    <p:sldId id="329" r:id="rId25"/>
    <p:sldId id="330" r:id="rId26"/>
    <p:sldId id="331" r:id="rId27"/>
    <p:sldId id="333" r:id="rId28"/>
    <p:sldId id="334" r:id="rId29"/>
    <p:sldId id="265" r:id="rId30"/>
    <p:sldId id="335" r:id="rId31"/>
    <p:sldId id="266" r:id="rId32"/>
    <p:sldId id="267" r:id="rId33"/>
    <p:sldId id="336" r:id="rId34"/>
    <p:sldId id="337" r:id="rId35"/>
    <p:sldId id="340" r:id="rId36"/>
    <p:sldId id="338" r:id="rId37"/>
    <p:sldId id="339" r:id="rId38"/>
  </p:sldIdLst>
  <p:sldSz cx="9144000" cy="5143500" type="screen16x9"/>
  <p:notesSz cx="6858000" cy="9144000"/>
  <p:embeddedFontLst>
    <p:embeddedFont>
      <p:font typeface="#9Slide03 SFU Grenoble" panose="020B0604020202020204" charset="0"/>
      <p:regular r:id="rId40"/>
    </p:embeddedFont>
    <p:embeddedFont>
      <p:font typeface="#9Slide05 Aphrodite Pro" panose="020B0604020202020204" charset="0"/>
      <p:regular r:id="rId41"/>
    </p:embeddedFont>
    <p:embeddedFont>
      <p:font typeface="#9Slide05 Habano" panose="020B0604020202020204" charset="0"/>
      <p:regular r:id="rId42"/>
    </p:embeddedFont>
    <p:embeddedFont>
      <p:font typeface="#9Slide05 SVNLobster" panose="020B0604020202020204" charset="0"/>
      <p:regular r:id="rId43"/>
    </p:embeddedFont>
    <p:embeddedFont>
      <p:font typeface="#9Slide07 Altus" panose="020B0604020202020204" charset="0"/>
      <p:regular r:id="rId44"/>
    </p:embeddedFont>
    <p:embeddedFont>
      <p:font typeface="#9Slide07 HoneyCream" panose="020B0604020202020204" charset="0"/>
      <p:regular r:id="rId45"/>
    </p:embeddedFont>
    <p:embeddedFont>
      <p:font typeface="Alata" panose="020B0604020202020204" charset="0"/>
      <p:regular r:id="rId46"/>
    </p:embeddedFont>
    <p:embeddedFont>
      <p:font typeface="Amatic SC" panose="00000500000000000000" pitchFamily="2" charset="-79"/>
      <p:regular r:id="rId47"/>
      <p:bold r:id="rId48"/>
    </p:embeddedFont>
    <p:embeddedFont>
      <p:font typeface="Cambria" panose="02040503050406030204" pitchFamily="18" charset="0"/>
      <p:regular r:id="rId49"/>
      <p:bold r:id="rId50"/>
      <p:italic r:id="rId51"/>
      <p:boldItalic r:id="rId52"/>
    </p:embeddedFont>
    <p:embeddedFont>
      <p:font typeface="Chango" panose="020B0604020202020204" charset="0"/>
      <p:regular r:id="rId53"/>
    </p:embeddedFont>
    <p:embeddedFont>
      <p:font typeface="Comfortaa" panose="020B0604020202020204" charset="0"/>
      <p:regular r:id="rId54"/>
      <p:bold r:id="rId55"/>
    </p:embeddedFont>
    <p:embeddedFont>
      <p:font typeface="Fira Sans" panose="020B0503050000020004" pitchFamily="34" charset="0"/>
      <p:regular r:id="rId56"/>
      <p:bold r:id="rId57"/>
      <p:italic r:id="rId58"/>
      <p:boldItalic r:id="rId59"/>
    </p:embeddedFont>
    <p:embeddedFont>
      <p:font typeface="Livvic" pitchFamily="2" charset="0"/>
      <p:regular r:id="rId60"/>
      <p:bold r:id="rId61"/>
      <p:italic r:id="rId62"/>
      <p:boldItalic r:id="rId63"/>
    </p:embeddedFont>
    <p:embeddedFont>
      <p:font typeface="Montserrat Light" panose="00000400000000000000" pitchFamily="2" charset="0"/>
      <p:regular r:id="rId64"/>
      <p:italic r:id="rId65"/>
    </p:embeddedFont>
    <p:embeddedFont>
      <p:font typeface="Poppins" panose="00000500000000000000" pitchFamily="2" charset="0"/>
      <p:regular r:id="rId66"/>
      <p:bold r:id="rId67"/>
      <p:italic r:id="rId68"/>
      <p:boldItalic r:id="rId69"/>
    </p:embeddedFont>
    <p:embeddedFont>
      <p:font typeface="Roboto Condensed Light" panose="02000000000000000000" pitchFamily="2" charset="0"/>
      <p:regular r:id="rId70"/>
      <p:italic r:id="rId71"/>
    </p:embeddedFont>
    <p:embeddedFont>
      <p:font typeface="SVN-Hole Hearted" panose="020B0A06020104020203" pitchFamily="34" charset="0"/>
      <p:regular r:id="rId72"/>
    </p:embeddedFont>
    <p:embeddedFont>
      <p:font typeface="SVN-Newton" panose="02040603050506020204" pitchFamily="18" charset="0"/>
      <p:regular r:id="rId73"/>
    </p:embeddedFont>
    <p:embeddedFont>
      <p:font typeface="UTM Avo" panose="02040603050506020204" pitchFamily="18" charset="0"/>
      <p:regular r:id="rId74"/>
      <p:bold r:id="rId75"/>
      <p:italic r:id="rId76"/>
      <p:boldItalic r:id="rId77"/>
    </p:embeddedFont>
    <p:embeddedFont>
      <p:font typeface="UTM Showcard" panose="02040603050506020204" pitchFamily="18" charset="0"/>
      <p:regular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971">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0338BFF-0C6E-4E86-BF18-9E0C7EB6888F}">
  <a:tblStyle styleId="{B0338BFF-0C6E-4E86-BF18-9E0C7EB6888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6" d="100"/>
          <a:sy n="76" d="100"/>
        </p:scale>
        <p:origin x="932" y="60"/>
      </p:cViewPr>
      <p:guideLst>
        <p:guide orient="horz" pos="2971"/>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3.fntdata"/><Relationship Id="rId47" Type="http://schemas.openxmlformats.org/officeDocument/2006/relationships/font" Target="fonts/font8.fntdata"/><Relationship Id="rId63" Type="http://schemas.openxmlformats.org/officeDocument/2006/relationships/font" Target="fonts/font24.fntdata"/><Relationship Id="rId68" Type="http://schemas.openxmlformats.org/officeDocument/2006/relationships/font" Target="fonts/font29.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font" Target="fonts/font14.fntdata"/><Relationship Id="rId58" Type="http://schemas.openxmlformats.org/officeDocument/2006/relationships/font" Target="fonts/font19.fntdata"/><Relationship Id="rId74" Type="http://schemas.openxmlformats.org/officeDocument/2006/relationships/font" Target="fonts/font35.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22.fntdata"/><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font" Target="fonts/font25.fntdata"/><Relationship Id="rId69" Type="http://schemas.openxmlformats.org/officeDocument/2006/relationships/font" Target="fonts/font30.fntdata"/><Relationship Id="rId77" Type="http://schemas.openxmlformats.org/officeDocument/2006/relationships/font" Target="fonts/font38.fntdata"/><Relationship Id="rId8" Type="http://schemas.openxmlformats.org/officeDocument/2006/relationships/slide" Target="slides/slide7.xml"/><Relationship Id="rId51" Type="http://schemas.openxmlformats.org/officeDocument/2006/relationships/font" Target="fonts/font12.fntdata"/><Relationship Id="rId72" Type="http://schemas.openxmlformats.org/officeDocument/2006/relationships/font" Target="fonts/font33.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font" Target="fonts/font28.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 Id="rId70" Type="http://schemas.openxmlformats.org/officeDocument/2006/relationships/font" Target="fonts/font31.fntdata"/><Relationship Id="rId75" Type="http://schemas.openxmlformats.org/officeDocument/2006/relationships/font" Target="fonts/font3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font" Target="fonts/font26.fntdata"/><Relationship Id="rId73" Type="http://schemas.openxmlformats.org/officeDocument/2006/relationships/font" Target="fonts/font34.fntdata"/><Relationship Id="rId78" Type="http://schemas.openxmlformats.org/officeDocument/2006/relationships/font" Target="fonts/font39.fnt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font" Target="fonts/font11.fntdata"/><Relationship Id="rId55" Type="http://schemas.openxmlformats.org/officeDocument/2006/relationships/font" Target="fonts/font16.fntdata"/><Relationship Id="rId76" Type="http://schemas.openxmlformats.org/officeDocument/2006/relationships/font" Target="fonts/font37.fntdata"/><Relationship Id="rId7" Type="http://schemas.openxmlformats.org/officeDocument/2006/relationships/slide" Target="slides/slide6.xml"/><Relationship Id="rId71" Type="http://schemas.openxmlformats.org/officeDocument/2006/relationships/font" Target="fonts/font3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font" Target="fonts/font1.fntdata"/><Relationship Id="rId45" Type="http://schemas.openxmlformats.org/officeDocument/2006/relationships/font" Target="fonts/font6.fntdata"/><Relationship Id="rId66" Type="http://schemas.openxmlformats.org/officeDocument/2006/relationships/font" Target="fonts/font2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7iUc6kL4eY4"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9234e78c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9234e78c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9d70418707_1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9d70418707_1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9234e78c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9234e78c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4238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9519a89cae_1_9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9519a89cae_1_9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vào từng ngôi sao để đến câu hỏi. Nhấn vào mũi tên đến hoạt động 2</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9519a89cae_1_10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9519a89cae_1_10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mũi tên quay lại trò chơi</a:t>
            </a:r>
          </a:p>
        </p:txBody>
      </p:sp>
    </p:spTree>
    <p:extLst>
      <p:ext uri="{BB962C8B-B14F-4D97-AF65-F5344CB8AC3E}">
        <p14:creationId xmlns:p14="http://schemas.microsoft.com/office/powerpoint/2010/main" val="3600818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g9658fb381e_1_1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8" name="Google Shape;1678;g9658fb381e_1_1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g9658fb381e_1_1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8" name="Google Shape;1678;g9658fb381e_1_1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3616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2"/>
        <p:cNvGrpSpPr/>
        <p:nvPr/>
      </p:nvGrpSpPr>
      <p:grpSpPr>
        <a:xfrm>
          <a:off x="0" y="0"/>
          <a:ext cx="0" cy="0"/>
          <a:chOff x="0" y="0"/>
          <a:chExt cx="0" cy="0"/>
        </a:xfrm>
      </p:grpSpPr>
      <p:sp>
        <p:nvSpPr>
          <p:cNvPr id="1413" name="Google Shape;1413;g9658fb381e_1_9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4" name="Google Shape;1414;g9658fb381e_1_9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9519a89cae_1_10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9519a89cae_1_10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05122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9519a89cae_1_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9519a89cae_1_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1369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5309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8260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9234e78c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9234e78c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61814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7469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3223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70380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9519a89cae_1_8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9519a89cae_1_8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9234e78c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9234e78c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3510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9416e7c2b7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9416e7c2b7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9519a89cae_1_1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9519a89cae_1_1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mũi tên đến Dặn dò. Nhấn vào các thử thách đến các thử thách</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9519a89cae_1_1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9519a89cae_1_1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mũi tên quay lại trò chơi</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9519a89cae_1_1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9519a89cae_1_1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4271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9519a89cae_1_1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9519a89cae_1_1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73890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9519a89cae_1_1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9519a89cae_1_1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87643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9234e78c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9234e78c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9330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6003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hlinkClick r:id="rId3"/>
              </a:rPr>
              <a:t>(362) Tuần 1 - Âm nhạc - Hát Lá cờ Việt Nam - Lớp 1 - YouTube</a:t>
            </a:r>
            <a:endParaRPr lang="en-US"/>
          </a:p>
        </p:txBody>
      </p:sp>
    </p:spTree>
    <p:extLst>
      <p:ext uri="{BB962C8B-B14F-4D97-AF65-F5344CB8AC3E}">
        <p14:creationId xmlns:p14="http://schemas.microsoft.com/office/powerpoint/2010/main" val="1466461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8a4dfc6c8f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8a4dfc6c8f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8a4dfc6c8f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8a4dfc6c8f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9574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1331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9d70418707_1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9d70418707_1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2907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9519a89cae_1_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9519a89cae_1_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10800000">
            <a:off x="-368690" y="3611057"/>
            <a:ext cx="10255012" cy="1654204"/>
          </a:xfrm>
          <a:custGeom>
            <a:avLst/>
            <a:gdLst/>
            <a:ahLst/>
            <a:cxnLst/>
            <a:rect l="l" t="t" r="r" b="b"/>
            <a:pathLst>
              <a:path w="122138" h="34176" extrusionOk="0">
                <a:moveTo>
                  <a:pt x="86982" y="1"/>
                </a:moveTo>
                <a:cubicBezTo>
                  <a:pt x="73173" y="1"/>
                  <a:pt x="58986" y="532"/>
                  <a:pt x="45511" y="1727"/>
                </a:cubicBezTo>
                <a:cubicBezTo>
                  <a:pt x="40245" y="2194"/>
                  <a:pt x="35040" y="2845"/>
                  <a:pt x="29998" y="3678"/>
                </a:cubicBezTo>
                <a:cubicBezTo>
                  <a:pt x="19995" y="5345"/>
                  <a:pt x="11345" y="10621"/>
                  <a:pt x="7817" y="17635"/>
                </a:cubicBezTo>
                <a:cubicBezTo>
                  <a:pt x="5439" y="22342"/>
                  <a:pt x="0" y="32650"/>
                  <a:pt x="10481" y="34073"/>
                </a:cubicBezTo>
                <a:cubicBezTo>
                  <a:pt x="10992" y="34142"/>
                  <a:pt x="11492" y="34175"/>
                  <a:pt x="11981" y="34175"/>
                </a:cubicBezTo>
                <a:cubicBezTo>
                  <a:pt x="18915" y="34175"/>
                  <a:pt x="23647" y="27533"/>
                  <a:pt x="28148" y="24456"/>
                </a:cubicBezTo>
                <a:cubicBezTo>
                  <a:pt x="33528" y="20774"/>
                  <a:pt x="39271" y="19549"/>
                  <a:pt x="45219" y="19549"/>
                </a:cubicBezTo>
                <a:cubicBezTo>
                  <a:pt x="56050" y="19549"/>
                  <a:pt x="67562" y="23611"/>
                  <a:pt x="78802" y="24294"/>
                </a:cubicBezTo>
                <a:cubicBezTo>
                  <a:pt x="80259" y="24381"/>
                  <a:pt x="81807" y="24429"/>
                  <a:pt x="83413" y="24429"/>
                </a:cubicBezTo>
                <a:cubicBezTo>
                  <a:pt x="93348" y="24429"/>
                  <a:pt x="105470" y="22608"/>
                  <a:pt x="111535" y="17208"/>
                </a:cubicBezTo>
                <a:cubicBezTo>
                  <a:pt x="122138" y="7805"/>
                  <a:pt x="109248" y="314"/>
                  <a:pt x="96236" y="80"/>
                </a:cubicBezTo>
                <a:cubicBezTo>
                  <a:pt x="93179" y="27"/>
                  <a:pt x="90090" y="1"/>
                  <a:pt x="86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0" y="-76200"/>
            <a:ext cx="9143974" cy="3436253"/>
          </a:xfrm>
          <a:custGeom>
            <a:avLst/>
            <a:gdLst/>
            <a:ahLst/>
            <a:cxnLst/>
            <a:rect l="l" t="t" r="r" b="b"/>
            <a:pathLst>
              <a:path w="99464" h="37378" extrusionOk="0">
                <a:moveTo>
                  <a:pt x="1" y="1"/>
                </a:moveTo>
                <a:lnTo>
                  <a:pt x="1" y="1"/>
                </a:lnTo>
                <a:cubicBezTo>
                  <a:pt x="1" y="1"/>
                  <a:pt x="8479" y="3864"/>
                  <a:pt x="5287" y="12413"/>
                </a:cubicBezTo>
                <a:cubicBezTo>
                  <a:pt x="1637" y="22184"/>
                  <a:pt x="4040" y="37377"/>
                  <a:pt x="28892" y="37377"/>
                </a:cubicBezTo>
                <a:cubicBezTo>
                  <a:pt x="32972" y="37377"/>
                  <a:pt x="37658" y="36968"/>
                  <a:pt x="43021" y="36057"/>
                </a:cubicBezTo>
                <a:cubicBezTo>
                  <a:pt x="57327" y="33638"/>
                  <a:pt x="58501" y="28398"/>
                  <a:pt x="66899" y="28398"/>
                </a:cubicBezTo>
                <a:cubicBezTo>
                  <a:pt x="67744" y="28398"/>
                  <a:pt x="68662" y="28451"/>
                  <a:pt x="69674" y="28566"/>
                </a:cubicBezTo>
                <a:cubicBezTo>
                  <a:pt x="71221" y="28741"/>
                  <a:pt x="72682" y="28823"/>
                  <a:pt x="74063" y="28823"/>
                </a:cubicBezTo>
                <a:cubicBezTo>
                  <a:pt x="99463" y="28823"/>
                  <a:pt x="97497" y="723"/>
                  <a:pt x="97497" y="723"/>
                </a:cubicBezTo>
                <a:lnTo>
                  <a:pt x="49618" y="723"/>
                </a:lnTo>
                <a:cubicBezTo>
                  <a:pt x="40266" y="723"/>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553292" y="2104335"/>
            <a:ext cx="1264440" cy="431347"/>
          </a:xfrm>
          <a:custGeom>
            <a:avLst/>
            <a:gdLst/>
            <a:ahLst/>
            <a:cxnLst/>
            <a:rect l="l" t="t" r="r" b="b"/>
            <a:pathLst>
              <a:path w="13754" h="4692" extrusionOk="0">
                <a:moveTo>
                  <a:pt x="6862" y="0"/>
                </a:moveTo>
                <a:cubicBezTo>
                  <a:pt x="6629" y="0"/>
                  <a:pt x="6384" y="30"/>
                  <a:pt x="6129" y="95"/>
                </a:cubicBezTo>
                <a:cubicBezTo>
                  <a:pt x="3385" y="796"/>
                  <a:pt x="4198" y="3480"/>
                  <a:pt x="4198" y="3480"/>
                </a:cubicBezTo>
                <a:cubicBezTo>
                  <a:pt x="4198" y="3480"/>
                  <a:pt x="3680" y="3186"/>
                  <a:pt x="2905" y="3186"/>
                </a:cubicBezTo>
                <a:cubicBezTo>
                  <a:pt x="2328" y="3186"/>
                  <a:pt x="1608" y="3349"/>
                  <a:pt x="853" y="3917"/>
                </a:cubicBezTo>
                <a:cubicBezTo>
                  <a:pt x="0" y="4567"/>
                  <a:pt x="4" y="4691"/>
                  <a:pt x="1884" y="4691"/>
                </a:cubicBezTo>
                <a:cubicBezTo>
                  <a:pt x="2266" y="4691"/>
                  <a:pt x="2726" y="4686"/>
                  <a:pt x="3273" y="4679"/>
                </a:cubicBezTo>
                <a:cubicBezTo>
                  <a:pt x="4347" y="4669"/>
                  <a:pt x="5735" y="4666"/>
                  <a:pt x="7109" y="4666"/>
                </a:cubicBezTo>
                <a:cubicBezTo>
                  <a:pt x="9856" y="4666"/>
                  <a:pt x="12544" y="4679"/>
                  <a:pt x="12544" y="4679"/>
                </a:cubicBezTo>
                <a:cubicBezTo>
                  <a:pt x="12544" y="4679"/>
                  <a:pt x="13753" y="3632"/>
                  <a:pt x="12635" y="2829"/>
                </a:cubicBezTo>
                <a:cubicBezTo>
                  <a:pt x="12358" y="2627"/>
                  <a:pt x="12012" y="2560"/>
                  <a:pt x="11675" y="2560"/>
                </a:cubicBezTo>
                <a:cubicBezTo>
                  <a:pt x="11014" y="2560"/>
                  <a:pt x="10389" y="2819"/>
                  <a:pt x="10389" y="2819"/>
                </a:cubicBezTo>
                <a:cubicBezTo>
                  <a:pt x="10389" y="2819"/>
                  <a:pt x="9142" y="0"/>
                  <a:pt x="68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173794" y="638104"/>
            <a:ext cx="917762" cy="418936"/>
          </a:xfrm>
          <a:custGeom>
            <a:avLst/>
            <a:gdLst/>
            <a:ahLst/>
            <a:cxnLst/>
            <a:rect l="l" t="t" r="r" b="b"/>
            <a:pathLst>
              <a:path w="9983" h="4557" extrusionOk="0">
                <a:moveTo>
                  <a:pt x="4315" y="0"/>
                </a:moveTo>
                <a:cubicBezTo>
                  <a:pt x="1088" y="0"/>
                  <a:pt x="0" y="4557"/>
                  <a:pt x="0" y="4557"/>
                </a:cubicBezTo>
                <a:cubicBezTo>
                  <a:pt x="905" y="4516"/>
                  <a:pt x="1912" y="4503"/>
                  <a:pt x="2933" y="4503"/>
                </a:cubicBezTo>
                <a:cubicBezTo>
                  <a:pt x="4977" y="4503"/>
                  <a:pt x="7082" y="4557"/>
                  <a:pt x="8560" y="4557"/>
                </a:cubicBezTo>
                <a:cubicBezTo>
                  <a:pt x="9983" y="4557"/>
                  <a:pt x="9881" y="3276"/>
                  <a:pt x="9027" y="2941"/>
                </a:cubicBezTo>
                <a:cubicBezTo>
                  <a:pt x="8777" y="2843"/>
                  <a:pt x="8510" y="2806"/>
                  <a:pt x="8247" y="2806"/>
                </a:cubicBezTo>
                <a:cubicBezTo>
                  <a:pt x="7388" y="2806"/>
                  <a:pt x="6577" y="3205"/>
                  <a:pt x="6577" y="3205"/>
                </a:cubicBezTo>
                <a:cubicBezTo>
                  <a:pt x="6577" y="3205"/>
                  <a:pt x="7096" y="104"/>
                  <a:pt x="4453" y="3"/>
                </a:cubicBezTo>
                <a:cubicBezTo>
                  <a:pt x="4407" y="1"/>
                  <a:pt x="4361" y="0"/>
                  <a:pt x="4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6616474" y="1258097"/>
            <a:ext cx="844032" cy="341897"/>
          </a:xfrm>
          <a:custGeom>
            <a:avLst/>
            <a:gdLst/>
            <a:ahLst/>
            <a:cxnLst/>
            <a:rect l="l" t="t" r="r" b="b"/>
            <a:pathLst>
              <a:path w="9181" h="3719" extrusionOk="0">
                <a:moveTo>
                  <a:pt x="4132" y="1"/>
                </a:moveTo>
                <a:cubicBezTo>
                  <a:pt x="4072" y="1"/>
                  <a:pt x="4010" y="3"/>
                  <a:pt x="3945" y="9"/>
                </a:cubicBezTo>
                <a:cubicBezTo>
                  <a:pt x="1983" y="181"/>
                  <a:pt x="2552" y="2845"/>
                  <a:pt x="2552" y="2845"/>
                </a:cubicBezTo>
                <a:cubicBezTo>
                  <a:pt x="2552" y="2845"/>
                  <a:pt x="1957" y="2277"/>
                  <a:pt x="1286" y="2277"/>
                </a:cubicBezTo>
                <a:cubicBezTo>
                  <a:pt x="1134" y="2277"/>
                  <a:pt x="978" y="2306"/>
                  <a:pt x="824" y="2377"/>
                </a:cubicBezTo>
                <a:cubicBezTo>
                  <a:pt x="1" y="2774"/>
                  <a:pt x="235" y="3668"/>
                  <a:pt x="235" y="3668"/>
                </a:cubicBezTo>
                <a:lnTo>
                  <a:pt x="8977" y="3719"/>
                </a:lnTo>
                <a:cubicBezTo>
                  <a:pt x="9150" y="3719"/>
                  <a:pt x="9180" y="3455"/>
                  <a:pt x="8997" y="3414"/>
                </a:cubicBezTo>
                <a:lnTo>
                  <a:pt x="7869" y="3200"/>
                </a:lnTo>
                <a:cubicBezTo>
                  <a:pt x="7869" y="3200"/>
                  <a:pt x="7769" y="2214"/>
                  <a:pt x="6791" y="2214"/>
                </a:cubicBezTo>
                <a:cubicBezTo>
                  <a:pt x="6781" y="2214"/>
                  <a:pt x="6771" y="2214"/>
                  <a:pt x="6761" y="2214"/>
                </a:cubicBezTo>
                <a:cubicBezTo>
                  <a:pt x="6029" y="2214"/>
                  <a:pt x="5744" y="2977"/>
                  <a:pt x="5744" y="2977"/>
                </a:cubicBezTo>
                <a:cubicBezTo>
                  <a:pt x="5744" y="2977"/>
                  <a:pt x="6205" y="1"/>
                  <a:pt x="4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txBox="1">
            <a:spLocks noGrp="1"/>
          </p:cNvSpPr>
          <p:nvPr>
            <p:ph type="ctrTitle"/>
          </p:nvPr>
        </p:nvSpPr>
        <p:spPr>
          <a:xfrm>
            <a:off x="713250" y="387100"/>
            <a:ext cx="7717500" cy="1542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000000"/>
              </a:buClr>
              <a:buSzPts val="5200"/>
              <a:buNone/>
              <a:defRPr sz="6600">
                <a:solidFill>
                  <a:srgbClr val="000000"/>
                </a:solidFill>
              </a:defRPr>
            </a:lvl1pPr>
            <a:lvl2pPr lvl="1" algn="ctr" rtl="0">
              <a:spcBef>
                <a:spcPts val="0"/>
              </a:spcBef>
              <a:spcAft>
                <a:spcPts val="0"/>
              </a:spcAft>
              <a:buClr>
                <a:srgbClr val="000000"/>
              </a:buClr>
              <a:buSzPts val="5200"/>
              <a:buNone/>
              <a:defRPr sz="5200" b="0">
                <a:solidFill>
                  <a:srgbClr val="000000"/>
                </a:solidFill>
              </a:defRPr>
            </a:lvl2pPr>
            <a:lvl3pPr lvl="2" algn="ctr" rtl="0">
              <a:spcBef>
                <a:spcPts val="0"/>
              </a:spcBef>
              <a:spcAft>
                <a:spcPts val="0"/>
              </a:spcAft>
              <a:buClr>
                <a:srgbClr val="000000"/>
              </a:buClr>
              <a:buSzPts val="5200"/>
              <a:buNone/>
              <a:defRPr sz="5200" b="0">
                <a:solidFill>
                  <a:srgbClr val="000000"/>
                </a:solidFill>
              </a:defRPr>
            </a:lvl3pPr>
            <a:lvl4pPr lvl="3" algn="ctr" rtl="0">
              <a:spcBef>
                <a:spcPts val="0"/>
              </a:spcBef>
              <a:spcAft>
                <a:spcPts val="0"/>
              </a:spcAft>
              <a:buClr>
                <a:srgbClr val="000000"/>
              </a:buClr>
              <a:buSzPts val="5200"/>
              <a:buNone/>
              <a:defRPr sz="5200" b="0">
                <a:solidFill>
                  <a:srgbClr val="000000"/>
                </a:solidFill>
              </a:defRPr>
            </a:lvl4pPr>
            <a:lvl5pPr lvl="4" algn="ctr" rtl="0">
              <a:spcBef>
                <a:spcPts val="0"/>
              </a:spcBef>
              <a:spcAft>
                <a:spcPts val="0"/>
              </a:spcAft>
              <a:buClr>
                <a:srgbClr val="000000"/>
              </a:buClr>
              <a:buSzPts val="5200"/>
              <a:buNone/>
              <a:defRPr sz="5200" b="0">
                <a:solidFill>
                  <a:srgbClr val="000000"/>
                </a:solidFill>
              </a:defRPr>
            </a:lvl5pPr>
            <a:lvl6pPr lvl="5" algn="ctr" rtl="0">
              <a:spcBef>
                <a:spcPts val="0"/>
              </a:spcBef>
              <a:spcAft>
                <a:spcPts val="0"/>
              </a:spcAft>
              <a:buClr>
                <a:srgbClr val="000000"/>
              </a:buClr>
              <a:buSzPts val="5200"/>
              <a:buNone/>
              <a:defRPr sz="5200" b="0">
                <a:solidFill>
                  <a:srgbClr val="000000"/>
                </a:solidFill>
              </a:defRPr>
            </a:lvl6pPr>
            <a:lvl7pPr lvl="6" algn="ctr" rtl="0">
              <a:spcBef>
                <a:spcPts val="0"/>
              </a:spcBef>
              <a:spcAft>
                <a:spcPts val="0"/>
              </a:spcAft>
              <a:buClr>
                <a:srgbClr val="000000"/>
              </a:buClr>
              <a:buSzPts val="5200"/>
              <a:buNone/>
              <a:defRPr sz="5200" b="0">
                <a:solidFill>
                  <a:srgbClr val="000000"/>
                </a:solidFill>
              </a:defRPr>
            </a:lvl7pPr>
            <a:lvl8pPr lvl="7" algn="ctr" rtl="0">
              <a:spcBef>
                <a:spcPts val="0"/>
              </a:spcBef>
              <a:spcAft>
                <a:spcPts val="0"/>
              </a:spcAft>
              <a:buClr>
                <a:srgbClr val="000000"/>
              </a:buClr>
              <a:buSzPts val="5200"/>
              <a:buNone/>
              <a:defRPr sz="5200" b="0">
                <a:solidFill>
                  <a:srgbClr val="000000"/>
                </a:solidFill>
              </a:defRPr>
            </a:lvl8pPr>
            <a:lvl9pPr lvl="8" algn="ctr" rtl="0">
              <a:spcBef>
                <a:spcPts val="0"/>
              </a:spcBef>
              <a:spcAft>
                <a:spcPts val="0"/>
              </a:spcAft>
              <a:buClr>
                <a:srgbClr val="000000"/>
              </a:buClr>
              <a:buSzPts val="5200"/>
              <a:buNone/>
              <a:defRPr sz="5200" b="0">
                <a:solidFill>
                  <a:srgbClr val="000000"/>
                </a:solidFill>
              </a:defRPr>
            </a:lvl9pPr>
          </a:lstStyle>
          <a:p>
            <a:endParaRPr/>
          </a:p>
        </p:txBody>
      </p:sp>
      <p:sp>
        <p:nvSpPr>
          <p:cNvPr id="15" name="Google Shape;15;p2"/>
          <p:cNvSpPr txBox="1">
            <a:spLocks noGrp="1"/>
          </p:cNvSpPr>
          <p:nvPr>
            <p:ph type="subTitle" idx="1"/>
          </p:nvPr>
        </p:nvSpPr>
        <p:spPr>
          <a:xfrm>
            <a:off x="2642538" y="3626725"/>
            <a:ext cx="3858900" cy="792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600"/>
              <a:buFont typeface="Montserrat Light"/>
              <a:buNone/>
              <a:defRPr sz="1600">
                <a:solidFill>
                  <a:srgbClr val="000000"/>
                </a:solidFill>
              </a:defRPr>
            </a:lvl1pPr>
            <a:lvl2pPr lvl="1"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2pPr>
            <a:lvl3pPr lvl="2"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3pPr>
            <a:lvl4pPr lvl="3"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4pPr>
            <a:lvl5pPr lvl="4"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5pPr>
            <a:lvl6pPr lvl="5"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6pPr>
            <a:lvl7pPr lvl="6"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7pPr>
            <a:lvl8pPr lvl="7"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8pPr>
            <a:lvl9pPr lvl="8"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2">
  <p:cSld name="CUSTOM_6">
    <p:bg>
      <p:bgPr>
        <a:solidFill>
          <a:schemeClr val="accent2"/>
        </a:solidFill>
        <a:effectLst/>
      </p:bgPr>
    </p:bg>
    <p:spTree>
      <p:nvGrpSpPr>
        <p:cNvPr id="1" name="Shape 242"/>
        <p:cNvGrpSpPr/>
        <p:nvPr/>
      </p:nvGrpSpPr>
      <p:grpSpPr>
        <a:xfrm>
          <a:off x="0" y="0"/>
          <a:ext cx="0" cy="0"/>
          <a:chOff x="0" y="0"/>
          <a:chExt cx="0" cy="0"/>
        </a:xfrm>
      </p:grpSpPr>
      <p:sp>
        <p:nvSpPr>
          <p:cNvPr id="243" name="Google Shape;243;p14"/>
          <p:cNvSpPr/>
          <p:nvPr/>
        </p:nvSpPr>
        <p:spPr>
          <a:xfrm rot="10799922">
            <a:off x="477637" y="94767"/>
            <a:ext cx="8384288" cy="4953975"/>
          </a:xfrm>
          <a:custGeom>
            <a:avLst/>
            <a:gdLst/>
            <a:ahLst/>
            <a:cxnLst/>
            <a:rect l="l" t="t" r="r" b="b"/>
            <a:pathLst>
              <a:path w="76029" h="39426" extrusionOk="0">
                <a:moveTo>
                  <a:pt x="48490" y="0"/>
                </a:moveTo>
                <a:cubicBezTo>
                  <a:pt x="47296" y="0"/>
                  <a:pt x="46128" y="69"/>
                  <a:pt x="45003" y="205"/>
                </a:cubicBezTo>
                <a:cubicBezTo>
                  <a:pt x="36647" y="1212"/>
                  <a:pt x="28983" y="4109"/>
                  <a:pt x="21501" y="7789"/>
                </a:cubicBezTo>
                <a:cubicBezTo>
                  <a:pt x="14690" y="11143"/>
                  <a:pt x="7747" y="15606"/>
                  <a:pt x="4250" y="22559"/>
                </a:cubicBezTo>
                <a:cubicBezTo>
                  <a:pt x="1343" y="28353"/>
                  <a:pt x="1" y="35692"/>
                  <a:pt x="7401" y="38671"/>
                </a:cubicBezTo>
                <a:cubicBezTo>
                  <a:pt x="8709" y="39195"/>
                  <a:pt x="10037" y="39425"/>
                  <a:pt x="11376" y="39425"/>
                </a:cubicBezTo>
                <a:cubicBezTo>
                  <a:pt x="19307" y="39425"/>
                  <a:pt x="27620" y="31354"/>
                  <a:pt x="34177" y="28475"/>
                </a:cubicBezTo>
                <a:cubicBezTo>
                  <a:pt x="35990" y="27677"/>
                  <a:pt x="37701" y="27346"/>
                  <a:pt x="39339" y="27346"/>
                </a:cubicBezTo>
                <a:cubicBezTo>
                  <a:pt x="47352" y="27346"/>
                  <a:pt x="53637" y="35265"/>
                  <a:pt x="61662" y="35265"/>
                </a:cubicBezTo>
                <a:cubicBezTo>
                  <a:pt x="63390" y="35265"/>
                  <a:pt x="65199" y="34898"/>
                  <a:pt x="67123" y="34005"/>
                </a:cubicBezTo>
                <a:cubicBezTo>
                  <a:pt x="75794" y="29980"/>
                  <a:pt x="76028" y="18686"/>
                  <a:pt x="71586" y="11184"/>
                </a:cubicBezTo>
                <a:cubicBezTo>
                  <a:pt x="67077" y="3577"/>
                  <a:pt x="57110" y="0"/>
                  <a:pt x="484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4"/>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000"/>
              <a:buFont typeface="Amatic SC"/>
              <a:buNone/>
              <a:defRPr sz="4000" b="1">
                <a:solidFill>
                  <a:schemeClr val="lt1"/>
                </a:solidFill>
                <a:latin typeface="Amatic SC"/>
                <a:ea typeface="Amatic SC"/>
                <a:cs typeface="Amatic SC"/>
                <a:sym typeface="Amatic SC"/>
              </a:defRPr>
            </a:lvl1pPr>
            <a:lvl2pPr lvl="1"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2pPr>
            <a:lvl3pPr lvl="2"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3pPr>
            <a:lvl4pPr lvl="3"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4pPr>
            <a:lvl5pPr lvl="4"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5pPr>
            <a:lvl6pPr lvl="5"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6pPr>
            <a:lvl7pPr lvl="6"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7pPr>
            <a:lvl8pPr lvl="7"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8pPr>
            <a:lvl9pPr lvl="8"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9pPr>
          </a:lstStyle>
          <a:p>
            <a:endParaRPr/>
          </a:p>
        </p:txBody>
      </p:sp>
      <p:sp>
        <p:nvSpPr>
          <p:cNvPr id="245" name="Google Shape;245;p14"/>
          <p:cNvSpPr txBox="1">
            <a:spLocks noGrp="1"/>
          </p:cNvSpPr>
          <p:nvPr>
            <p:ph type="subTitle" idx="1"/>
          </p:nvPr>
        </p:nvSpPr>
        <p:spPr>
          <a:xfrm>
            <a:off x="2391750" y="1501950"/>
            <a:ext cx="4360500" cy="2373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8000" b="1">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46" name="Google Shape;246;p14"/>
          <p:cNvSpPr/>
          <p:nvPr/>
        </p:nvSpPr>
        <p:spPr>
          <a:xfrm>
            <a:off x="210667" y="4272260"/>
            <a:ext cx="1264440" cy="431347"/>
          </a:xfrm>
          <a:custGeom>
            <a:avLst/>
            <a:gdLst/>
            <a:ahLst/>
            <a:cxnLst/>
            <a:rect l="l" t="t" r="r" b="b"/>
            <a:pathLst>
              <a:path w="13754" h="4692" extrusionOk="0">
                <a:moveTo>
                  <a:pt x="6862" y="0"/>
                </a:moveTo>
                <a:cubicBezTo>
                  <a:pt x="6629" y="0"/>
                  <a:pt x="6384" y="30"/>
                  <a:pt x="6129" y="95"/>
                </a:cubicBezTo>
                <a:cubicBezTo>
                  <a:pt x="3385" y="796"/>
                  <a:pt x="4198" y="3480"/>
                  <a:pt x="4198" y="3480"/>
                </a:cubicBezTo>
                <a:cubicBezTo>
                  <a:pt x="4198" y="3480"/>
                  <a:pt x="3680" y="3186"/>
                  <a:pt x="2905" y="3186"/>
                </a:cubicBezTo>
                <a:cubicBezTo>
                  <a:pt x="2328" y="3186"/>
                  <a:pt x="1608" y="3349"/>
                  <a:pt x="853" y="3917"/>
                </a:cubicBezTo>
                <a:cubicBezTo>
                  <a:pt x="0" y="4567"/>
                  <a:pt x="4" y="4691"/>
                  <a:pt x="1884" y="4691"/>
                </a:cubicBezTo>
                <a:cubicBezTo>
                  <a:pt x="2266" y="4691"/>
                  <a:pt x="2726" y="4686"/>
                  <a:pt x="3273" y="4679"/>
                </a:cubicBezTo>
                <a:cubicBezTo>
                  <a:pt x="4347" y="4669"/>
                  <a:pt x="5735" y="4666"/>
                  <a:pt x="7109" y="4666"/>
                </a:cubicBezTo>
                <a:cubicBezTo>
                  <a:pt x="9856" y="4666"/>
                  <a:pt x="12544" y="4679"/>
                  <a:pt x="12544" y="4679"/>
                </a:cubicBezTo>
                <a:cubicBezTo>
                  <a:pt x="12544" y="4679"/>
                  <a:pt x="13753" y="3632"/>
                  <a:pt x="12635" y="2829"/>
                </a:cubicBezTo>
                <a:cubicBezTo>
                  <a:pt x="12358" y="2627"/>
                  <a:pt x="12012" y="2560"/>
                  <a:pt x="11675" y="2560"/>
                </a:cubicBezTo>
                <a:cubicBezTo>
                  <a:pt x="11014" y="2560"/>
                  <a:pt x="10389" y="2819"/>
                  <a:pt x="10389" y="2819"/>
                </a:cubicBezTo>
                <a:cubicBezTo>
                  <a:pt x="10389" y="2819"/>
                  <a:pt x="9142" y="0"/>
                  <a:pt x="68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4"/>
          <p:cNvSpPr/>
          <p:nvPr/>
        </p:nvSpPr>
        <p:spPr>
          <a:xfrm>
            <a:off x="2780998" y="157751"/>
            <a:ext cx="640983" cy="292605"/>
          </a:xfrm>
          <a:custGeom>
            <a:avLst/>
            <a:gdLst/>
            <a:ahLst/>
            <a:cxnLst/>
            <a:rect l="l" t="t" r="r" b="b"/>
            <a:pathLst>
              <a:path w="9983" h="4557" extrusionOk="0">
                <a:moveTo>
                  <a:pt x="4315" y="0"/>
                </a:moveTo>
                <a:cubicBezTo>
                  <a:pt x="1088" y="0"/>
                  <a:pt x="0" y="4557"/>
                  <a:pt x="0" y="4557"/>
                </a:cubicBezTo>
                <a:cubicBezTo>
                  <a:pt x="905" y="4516"/>
                  <a:pt x="1912" y="4503"/>
                  <a:pt x="2933" y="4503"/>
                </a:cubicBezTo>
                <a:cubicBezTo>
                  <a:pt x="4977" y="4503"/>
                  <a:pt x="7082" y="4557"/>
                  <a:pt x="8560" y="4557"/>
                </a:cubicBezTo>
                <a:cubicBezTo>
                  <a:pt x="9983" y="4557"/>
                  <a:pt x="9881" y="3276"/>
                  <a:pt x="9027" y="2941"/>
                </a:cubicBezTo>
                <a:cubicBezTo>
                  <a:pt x="8777" y="2843"/>
                  <a:pt x="8510" y="2806"/>
                  <a:pt x="8247" y="2806"/>
                </a:cubicBezTo>
                <a:cubicBezTo>
                  <a:pt x="7388" y="2806"/>
                  <a:pt x="6577" y="3205"/>
                  <a:pt x="6577" y="3205"/>
                </a:cubicBezTo>
                <a:cubicBezTo>
                  <a:pt x="6577" y="3205"/>
                  <a:pt x="7096" y="104"/>
                  <a:pt x="4453" y="3"/>
                </a:cubicBezTo>
                <a:cubicBezTo>
                  <a:pt x="4407" y="1"/>
                  <a:pt x="4361" y="0"/>
                  <a:pt x="4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4"/>
          <p:cNvSpPr/>
          <p:nvPr/>
        </p:nvSpPr>
        <p:spPr>
          <a:xfrm>
            <a:off x="7648411" y="3707872"/>
            <a:ext cx="844032" cy="341897"/>
          </a:xfrm>
          <a:custGeom>
            <a:avLst/>
            <a:gdLst/>
            <a:ahLst/>
            <a:cxnLst/>
            <a:rect l="l" t="t" r="r" b="b"/>
            <a:pathLst>
              <a:path w="9181" h="3719" extrusionOk="0">
                <a:moveTo>
                  <a:pt x="4132" y="1"/>
                </a:moveTo>
                <a:cubicBezTo>
                  <a:pt x="4072" y="1"/>
                  <a:pt x="4010" y="3"/>
                  <a:pt x="3945" y="9"/>
                </a:cubicBezTo>
                <a:cubicBezTo>
                  <a:pt x="1983" y="181"/>
                  <a:pt x="2552" y="2845"/>
                  <a:pt x="2552" y="2845"/>
                </a:cubicBezTo>
                <a:cubicBezTo>
                  <a:pt x="2552" y="2845"/>
                  <a:pt x="1957" y="2277"/>
                  <a:pt x="1286" y="2277"/>
                </a:cubicBezTo>
                <a:cubicBezTo>
                  <a:pt x="1134" y="2277"/>
                  <a:pt x="978" y="2306"/>
                  <a:pt x="824" y="2377"/>
                </a:cubicBezTo>
                <a:cubicBezTo>
                  <a:pt x="1" y="2774"/>
                  <a:pt x="235" y="3668"/>
                  <a:pt x="235" y="3668"/>
                </a:cubicBezTo>
                <a:lnTo>
                  <a:pt x="8977" y="3719"/>
                </a:lnTo>
                <a:cubicBezTo>
                  <a:pt x="9150" y="3719"/>
                  <a:pt x="9180" y="3455"/>
                  <a:pt x="8997" y="3414"/>
                </a:cubicBezTo>
                <a:lnTo>
                  <a:pt x="7869" y="3200"/>
                </a:lnTo>
                <a:cubicBezTo>
                  <a:pt x="7869" y="3200"/>
                  <a:pt x="7769" y="2214"/>
                  <a:pt x="6791" y="2214"/>
                </a:cubicBezTo>
                <a:cubicBezTo>
                  <a:pt x="6781" y="2214"/>
                  <a:pt x="6771" y="2214"/>
                  <a:pt x="6761" y="2214"/>
                </a:cubicBezTo>
                <a:cubicBezTo>
                  <a:pt x="6029" y="2214"/>
                  <a:pt x="5744" y="2977"/>
                  <a:pt x="5744" y="2977"/>
                </a:cubicBezTo>
                <a:cubicBezTo>
                  <a:pt x="5744" y="2977"/>
                  <a:pt x="6205" y="1"/>
                  <a:pt x="4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column text 2">
  <p:cSld name="CUSTOM_3_2_1">
    <p:spTree>
      <p:nvGrpSpPr>
        <p:cNvPr id="1" name="Shape 260"/>
        <p:cNvGrpSpPr/>
        <p:nvPr/>
      </p:nvGrpSpPr>
      <p:grpSpPr>
        <a:xfrm>
          <a:off x="0" y="0"/>
          <a:ext cx="0" cy="0"/>
          <a:chOff x="0" y="0"/>
          <a:chExt cx="0" cy="0"/>
        </a:xfrm>
      </p:grpSpPr>
      <p:sp>
        <p:nvSpPr>
          <p:cNvPr id="261" name="Google Shape;261;p17"/>
          <p:cNvSpPr/>
          <p:nvPr/>
        </p:nvSpPr>
        <p:spPr>
          <a:xfrm rot="10138147" flipH="1">
            <a:off x="744919" y="228138"/>
            <a:ext cx="8098843" cy="4833370"/>
          </a:xfrm>
          <a:custGeom>
            <a:avLst/>
            <a:gdLst/>
            <a:ahLst/>
            <a:cxnLst/>
            <a:rect l="l" t="t" r="r" b="b"/>
            <a:pathLst>
              <a:path w="113152" h="42352" extrusionOk="0">
                <a:moveTo>
                  <a:pt x="72165" y="1"/>
                </a:moveTo>
                <a:cubicBezTo>
                  <a:pt x="70389" y="1"/>
                  <a:pt x="68652" y="75"/>
                  <a:pt x="66981" y="220"/>
                </a:cubicBezTo>
                <a:cubicBezTo>
                  <a:pt x="54548" y="1298"/>
                  <a:pt x="43143" y="4408"/>
                  <a:pt x="32001" y="8373"/>
                </a:cubicBezTo>
                <a:cubicBezTo>
                  <a:pt x="21866" y="11982"/>
                  <a:pt x="11549" y="16759"/>
                  <a:pt x="6344" y="24231"/>
                </a:cubicBezTo>
                <a:cubicBezTo>
                  <a:pt x="2013" y="30462"/>
                  <a:pt x="1" y="38340"/>
                  <a:pt x="11040" y="41543"/>
                </a:cubicBezTo>
                <a:cubicBezTo>
                  <a:pt x="12985" y="42105"/>
                  <a:pt x="14960" y="42351"/>
                  <a:pt x="16952" y="42351"/>
                </a:cubicBezTo>
                <a:cubicBezTo>
                  <a:pt x="28758" y="42351"/>
                  <a:pt x="41130" y="33681"/>
                  <a:pt x="50889" y="30584"/>
                </a:cubicBezTo>
                <a:cubicBezTo>
                  <a:pt x="53586" y="29726"/>
                  <a:pt x="56133" y="29369"/>
                  <a:pt x="58572" y="29369"/>
                </a:cubicBezTo>
                <a:cubicBezTo>
                  <a:pt x="70488" y="29369"/>
                  <a:pt x="79848" y="37874"/>
                  <a:pt x="91790" y="37874"/>
                </a:cubicBezTo>
                <a:cubicBezTo>
                  <a:pt x="94362" y="37874"/>
                  <a:pt x="97054" y="37480"/>
                  <a:pt x="99917" y="36521"/>
                </a:cubicBezTo>
                <a:cubicBezTo>
                  <a:pt x="112816" y="32211"/>
                  <a:pt x="113152" y="20073"/>
                  <a:pt x="106544" y="12022"/>
                </a:cubicBezTo>
                <a:cubicBezTo>
                  <a:pt x="99829" y="3843"/>
                  <a:pt x="84995" y="1"/>
                  <a:pt x="721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7"/>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4000" b="1">
                <a:latin typeface="Amatic SC"/>
                <a:ea typeface="Amatic SC"/>
                <a:cs typeface="Amatic SC"/>
                <a:sym typeface="Amatic SC"/>
              </a:defRPr>
            </a:lvl1pPr>
            <a:lvl2pPr lvl="1" rtl="0">
              <a:spcBef>
                <a:spcPts val="0"/>
              </a:spcBef>
              <a:spcAft>
                <a:spcPts val="0"/>
              </a:spcAft>
              <a:buSzPts val="2400"/>
              <a:buFont typeface="Fira Sans"/>
              <a:buNone/>
              <a:defRPr sz="2400" b="1">
                <a:latin typeface="Fira Sans"/>
                <a:ea typeface="Fira Sans"/>
                <a:cs typeface="Fira Sans"/>
                <a:sym typeface="Fira Sans"/>
              </a:defRPr>
            </a:lvl2pPr>
            <a:lvl3pPr lvl="2" rtl="0">
              <a:spcBef>
                <a:spcPts val="0"/>
              </a:spcBef>
              <a:spcAft>
                <a:spcPts val="0"/>
              </a:spcAft>
              <a:buSzPts val="2400"/>
              <a:buFont typeface="Fira Sans"/>
              <a:buNone/>
              <a:defRPr sz="2400" b="1">
                <a:latin typeface="Fira Sans"/>
                <a:ea typeface="Fira Sans"/>
                <a:cs typeface="Fira Sans"/>
                <a:sym typeface="Fira Sans"/>
              </a:defRPr>
            </a:lvl3pPr>
            <a:lvl4pPr lvl="3" rtl="0">
              <a:spcBef>
                <a:spcPts val="0"/>
              </a:spcBef>
              <a:spcAft>
                <a:spcPts val="0"/>
              </a:spcAft>
              <a:buSzPts val="2400"/>
              <a:buFont typeface="Fira Sans"/>
              <a:buNone/>
              <a:defRPr sz="2400" b="1">
                <a:latin typeface="Fira Sans"/>
                <a:ea typeface="Fira Sans"/>
                <a:cs typeface="Fira Sans"/>
                <a:sym typeface="Fira Sans"/>
              </a:defRPr>
            </a:lvl4pPr>
            <a:lvl5pPr lvl="4" rtl="0">
              <a:spcBef>
                <a:spcPts val="0"/>
              </a:spcBef>
              <a:spcAft>
                <a:spcPts val="0"/>
              </a:spcAft>
              <a:buSzPts val="2400"/>
              <a:buFont typeface="Fira Sans"/>
              <a:buNone/>
              <a:defRPr sz="2400" b="1">
                <a:latin typeface="Fira Sans"/>
                <a:ea typeface="Fira Sans"/>
                <a:cs typeface="Fira Sans"/>
                <a:sym typeface="Fira Sans"/>
              </a:defRPr>
            </a:lvl5pPr>
            <a:lvl6pPr lvl="5" rtl="0">
              <a:spcBef>
                <a:spcPts val="0"/>
              </a:spcBef>
              <a:spcAft>
                <a:spcPts val="0"/>
              </a:spcAft>
              <a:buSzPts val="2400"/>
              <a:buFont typeface="Fira Sans"/>
              <a:buNone/>
              <a:defRPr sz="2400" b="1">
                <a:latin typeface="Fira Sans"/>
                <a:ea typeface="Fira Sans"/>
                <a:cs typeface="Fira Sans"/>
                <a:sym typeface="Fira Sans"/>
              </a:defRPr>
            </a:lvl6pPr>
            <a:lvl7pPr lvl="6" rtl="0">
              <a:spcBef>
                <a:spcPts val="0"/>
              </a:spcBef>
              <a:spcAft>
                <a:spcPts val="0"/>
              </a:spcAft>
              <a:buSzPts val="2400"/>
              <a:buFont typeface="Fira Sans"/>
              <a:buNone/>
              <a:defRPr sz="2400" b="1">
                <a:latin typeface="Fira Sans"/>
                <a:ea typeface="Fira Sans"/>
                <a:cs typeface="Fira Sans"/>
                <a:sym typeface="Fira Sans"/>
              </a:defRPr>
            </a:lvl7pPr>
            <a:lvl8pPr lvl="7" rtl="0">
              <a:spcBef>
                <a:spcPts val="0"/>
              </a:spcBef>
              <a:spcAft>
                <a:spcPts val="0"/>
              </a:spcAft>
              <a:buSzPts val="2400"/>
              <a:buFont typeface="Fira Sans"/>
              <a:buNone/>
              <a:defRPr sz="2400" b="1">
                <a:latin typeface="Fira Sans"/>
                <a:ea typeface="Fira Sans"/>
                <a:cs typeface="Fira Sans"/>
                <a:sym typeface="Fira Sans"/>
              </a:defRPr>
            </a:lvl8pPr>
            <a:lvl9pPr lvl="8"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sp>
        <p:nvSpPr>
          <p:cNvPr id="263" name="Google Shape;263;p17"/>
          <p:cNvSpPr txBox="1">
            <a:spLocks noGrp="1"/>
          </p:cNvSpPr>
          <p:nvPr>
            <p:ph type="subTitle" idx="1"/>
          </p:nvPr>
        </p:nvSpPr>
        <p:spPr>
          <a:xfrm>
            <a:off x="2391750" y="1699300"/>
            <a:ext cx="4360500" cy="7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1600"/>
              </a:spcBef>
              <a:spcAft>
                <a:spcPts val="0"/>
              </a:spcAft>
              <a:buClr>
                <a:schemeClr val="lt1"/>
              </a:buClr>
              <a:buSzPts val="1400"/>
              <a:buNone/>
              <a:defRPr>
                <a:solidFill>
                  <a:schemeClr val="lt1"/>
                </a:solidFill>
              </a:defRPr>
            </a:lvl3pPr>
            <a:lvl4pPr lvl="3" rtl="0">
              <a:spcBef>
                <a:spcPts val="1600"/>
              </a:spcBef>
              <a:spcAft>
                <a:spcPts val="0"/>
              </a:spcAft>
              <a:buClr>
                <a:schemeClr val="lt1"/>
              </a:buClr>
              <a:buSzPts val="1400"/>
              <a:buNone/>
              <a:defRPr>
                <a:solidFill>
                  <a:schemeClr val="lt1"/>
                </a:solidFill>
              </a:defRPr>
            </a:lvl4pPr>
            <a:lvl5pPr lvl="4" rtl="0">
              <a:spcBef>
                <a:spcPts val="1600"/>
              </a:spcBef>
              <a:spcAft>
                <a:spcPts val="0"/>
              </a:spcAft>
              <a:buClr>
                <a:schemeClr val="lt1"/>
              </a:buClr>
              <a:buSzPts val="1400"/>
              <a:buNone/>
              <a:defRPr>
                <a:solidFill>
                  <a:schemeClr val="lt1"/>
                </a:solidFill>
              </a:defRPr>
            </a:lvl5pPr>
            <a:lvl6pPr lvl="5" rtl="0">
              <a:spcBef>
                <a:spcPts val="1600"/>
              </a:spcBef>
              <a:spcAft>
                <a:spcPts val="0"/>
              </a:spcAft>
              <a:buClr>
                <a:schemeClr val="lt1"/>
              </a:buClr>
              <a:buSzPts val="1400"/>
              <a:buNone/>
              <a:defRPr>
                <a:solidFill>
                  <a:schemeClr val="lt1"/>
                </a:solidFill>
              </a:defRPr>
            </a:lvl6pPr>
            <a:lvl7pPr lvl="6" rtl="0">
              <a:spcBef>
                <a:spcPts val="1600"/>
              </a:spcBef>
              <a:spcAft>
                <a:spcPts val="0"/>
              </a:spcAft>
              <a:buClr>
                <a:schemeClr val="lt1"/>
              </a:buClr>
              <a:buSzPts val="1400"/>
              <a:buNone/>
              <a:defRPr>
                <a:solidFill>
                  <a:schemeClr val="lt1"/>
                </a:solidFill>
              </a:defRPr>
            </a:lvl7pPr>
            <a:lvl8pPr lvl="7" rtl="0">
              <a:spcBef>
                <a:spcPts val="1600"/>
              </a:spcBef>
              <a:spcAft>
                <a:spcPts val="0"/>
              </a:spcAft>
              <a:buClr>
                <a:schemeClr val="lt1"/>
              </a:buClr>
              <a:buSzPts val="1400"/>
              <a:buNone/>
              <a:defRPr>
                <a:solidFill>
                  <a:schemeClr val="lt1"/>
                </a:solidFill>
              </a:defRPr>
            </a:lvl8pPr>
            <a:lvl9pPr lvl="8" rtl="0">
              <a:spcBef>
                <a:spcPts val="1600"/>
              </a:spcBef>
              <a:spcAft>
                <a:spcPts val="1600"/>
              </a:spcAft>
              <a:buClr>
                <a:schemeClr val="lt1"/>
              </a:buClr>
              <a:buSzPts val="1400"/>
              <a:buNone/>
              <a:defRPr>
                <a:solidFill>
                  <a:schemeClr val="lt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5"/>
        </a:solidFill>
        <a:effectLst/>
      </p:bgPr>
    </p:bg>
    <p:spTree>
      <p:nvGrpSpPr>
        <p:cNvPr id="1" name="Shape 16"/>
        <p:cNvGrpSpPr/>
        <p:nvPr/>
      </p:nvGrpSpPr>
      <p:grpSpPr>
        <a:xfrm>
          <a:off x="0" y="0"/>
          <a:ext cx="0" cy="0"/>
          <a:chOff x="0" y="0"/>
          <a:chExt cx="0" cy="0"/>
        </a:xfrm>
      </p:grpSpPr>
      <p:sp>
        <p:nvSpPr>
          <p:cNvPr id="17" name="Google Shape;17;p3"/>
          <p:cNvSpPr/>
          <p:nvPr/>
        </p:nvSpPr>
        <p:spPr>
          <a:xfrm rot="-10459412">
            <a:off x="648751" y="-110432"/>
            <a:ext cx="8348414" cy="5083715"/>
          </a:xfrm>
          <a:custGeom>
            <a:avLst/>
            <a:gdLst/>
            <a:ahLst/>
            <a:cxnLst/>
            <a:rect l="l" t="t" r="r" b="b"/>
            <a:pathLst>
              <a:path w="122606" h="48339" extrusionOk="0">
                <a:moveTo>
                  <a:pt x="57069" y="475"/>
                </a:moveTo>
                <a:cubicBezTo>
                  <a:pt x="42074" y="475"/>
                  <a:pt x="26663" y="1811"/>
                  <a:pt x="16478" y="9373"/>
                </a:cubicBezTo>
                <a:cubicBezTo>
                  <a:pt x="6201" y="17028"/>
                  <a:pt x="0" y="46314"/>
                  <a:pt x="22059" y="48276"/>
                </a:cubicBezTo>
                <a:cubicBezTo>
                  <a:pt x="22537" y="48318"/>
                  <a:pt x="23011" y="48339"/>
                  <a:pt x="23483" y="48339"/>
                </a:cubicBezTo>
                <a:cubicBezTo>
                  <a:pt x="33923" y="48339"/>
                  <a:pt x="42912" y="38376"/>
                  <a:pt x="50858" y="34787"/>
                </a:cubicBezTo>
                <a:cubicBezTo>
                  <a:pt x="55591" y="32650"/>
                  <a:pt x="59839" y="31910"/>
                  <a:pt x="63908" y="31910"/>
                </a:cubicBezTo>
                <a:cubicBezTo>
                  <a:pt x="73070" y="31910"/>
                  <a:pt x="81326" y="35660"/>
                  <a:pt x="92177" y="35660"/>
                </a:cubicBezTo>
                <a:cubicBezTo>
                  <a:pt x="92488" y="35660"/>
                  <a:pt x="92800" y="35657"/>
                  <a:pt x="93115" y="35651"/>
                </a:cubicBezTo>
                <a:cubicBezTo>
                  <a:pt x="99672" y="35529"/>
                  <a:pt x="106025" y="33902"/>
                  <a:pt x="111068" y="31158"/>
                </a:cubicBezTo>
                <a:cubicBezTo>
                  <a:pt x="117218" y="27803"/>
                  <a:pt x="121436" y="22792"/>
                  <a:pt x="121741" y="16774"/>
                </a:cubicBezTo>
                <a:cubicBezTo>
                  <a:pt x="122605" y="1"/>
                  <a:pt x="94844" y="1007"/>
                  <a:pt x="78396" y="865"/>
                </a:cubicBezTo>
                <a:cubicBezTo>
                  <a:pt x="71849" y="804"/>
                  <a:pt x="64510" y="475"/>
                  <a:pt x="57069" y="47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4000" b="1">
                <a:latin typeface="Amatic SC"/>
                <a:ea typeface="Amatic SC"/>
                <a:cs typeface="Amatic SC"/>
                <a:sym typeface="Amatic SC"/>
              </a:defRPr>
            </a:lvl1pPr>
            <a:lvl2pPr lvl="1" rtl="0">
              <a:spcBef>
                <a:spcPts val="0"/>
              </a:spcBef>
              <a:spcAft>
                <a:spcPts val="0"/>
              </a:spcAft>
              <a:buSzPts val="2400"/>
              <a:buFont typeface="Fira Sans"/>
              <a:buNone/>
              <a:defRPr sz="2400" b="1">
                <a:latin typeface="Fira Sans"/>
                <a:ea typeface="Fira Sans"/>
                <a:cs typeface="Fira Sans"/>
                <a:sym typeface="Fira Sans"/>
              </a:defRPr>
            </a:lvl2pPr>
            <a:lvl3pPr lvl="2" rtl="0">
              <a:spcBef>
                <a:spcPts val="0"/>
              </a:spcBef>
              <a:spcAft>
                <a:spcPts val="0"/>
              </a:spcAft>
              <a:buSzPts val="2400"/>
              <a:buFont typeface="Fira Sans"/>
              <a:buNone/>
              <a:defRPr sz="2400" b="1">
                <a:latin typeface="Fira Sans"/>
                <a:ea typeface="Fira Sans"/>
                <a:cs typeface="Fira Sans"/>
                <a:sym typeface="Fira Sans"/>
              </a:defRPr>
            </a:lvl3pPr>
            <a:lvl4pPr lvl="3" rtl="0">
              <a:spcBef>
                <a:spcPts val="0"/>
              </a:spcBef>
              <a:spcAft>
                <a:spcPts val="0"/>
              </a:spcAft>
              <a:buSzPts val="2400"/>
              <a:buFont typeface="Fira Sans"/>
              <a:buNone/>
              <a:defRPr sz="2400" b="1">
                <a:latin typeface="Fira Sans"/>
                <a:ea typeface="Fira Sans"/>
                <a:cs typeface="Fira Sans"/>
                <a:sym typeface="Fira Sans"/>
              </a:defRPr>
            </a:lvl4pPr>
            <a:lvl5pPr lvl="4" rtl="0">
              <a:spcBef>
                <a:spcPts val="0"/>
              </a:spcBef>
              <a:spcAft>
                <a:spcPts val="0"/>
              </a:spcAft>
              <a:buSzPts val="2400"/>
              <a:buFont typeface="Fira Sans"/>
              <a:buNone/>
              <a:defRPr sz="2400" b="1">
                <a:latin typeface="Fira Sans"/>
                <a:ea typeface="Fira Sans"/>
                <a:cs typeface="Fira Sans"/>
                <a:sym typeface="Fira Sans"/>
              </a:defRPr>
            </a:lvl5pPr>
            <a:lvl6pPr lvl="5" rtl="0">
              <a:spcBef>
                <a:spcPts val="0"/>
              </a:spcBef>
              <a:spcAft>
                <a:spcPts val="0"/>
              </a:spcAft>
              <a:buSzPts val="2400"/>
              <a:buFont typeface="Fira Sans"/>
              <a:buNone/>
              <a:defRPr sz="2400" b="1">
                <a:latin typeface="Fira Sans"/>
                <a:ea typeface="Fira Sans"/>
                <a:cs typeface="Fira Sans"/>
                <a:sym typeface="Fira Sans"/>
              </a:defRPr>
            </a:lvl6pPr>
            <a:lvl7pPr lvl="6" rtl="0">
              <a:spcBef>
                <a:spcPts val="0"/>
              </a:spcBef>
              <a:spcAft>
                <a:spcPts val="0"/>
              </a:spcAft>
              <a:buSzPts val="2400"/>
              <a:buFont typeface="Fira Sans"/>
              <a:buNone/>
              <a:defRPr sz="2400" b="1">
                <a:latin typeface="Fira Sans"/>
                <a:ea typeface="Fira Sans"/>
                <a:cs typeface="Fira Sans"/>
                <a:sym typeface="Fira Sans"/>
              </a:defRPr>
            </a:lvl7pPr>
            <a:lvl8pPr lvl="7" rtl="0">
              <a:spcBef>
                <a:spcPts val="0"/>
              </a:spcBef>
              <a:spcAft>
                <a:spcPts val="0"/>
              </a:spcAft>
              <a:buSzPts val="2400"/>
              <a:buFont typeface="Fira Sans"/>
              <a:buNone/>
              <a:defRPr sz="2400" b="1">
                <a:latin typeface="Fira Sans"/>
                <a:ea typeface="Fira Sans"/>
                <a:cs typeface="Fira Sans"/>
                <a:sym typeface="Fira Sans"/>
              </a:defRPr>
            </a:lvl8pPr>
            <a:lvl9pPr lvl="8"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sp>
        <p:nvSpPr>
          <p:cNvPr id="19" name="Google Shape;19;p3"/>
          <p:cNvSpPr txBox="1">
            <a:spLocks noGrp="1"/>
          </p:cNvSpPr>
          <p:nvPr>
            <p:ph type="subTitle" idx="1"/>
          </p:nvPr>
        </p:nvSpPr>
        <p:spPr>
          <a:xfrm>
            <a:off x="2391750" y="1546900"/>
            <a:ext cx="4360500" cy="2373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8000" b="1">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0" name="Google Shape;20;p3"/>
          <p:cNvSpPr/>
          <p:nvPr/>
        </p:nvSpPr>
        <p:spPr>
          <a:xfrm>
            <a:off x="1518592" y="247635"/>
            <a:ext cx="1264440" cy="431347"/>
          </a:xfrm>
          <a:custGeom>
            <a:avLst/>
            <a:gdLst/>
            <a:ahLst/>
            <a:cxnLst/>
            <a:rect l="l" t="t" r="r" b="b"/>
            <a:pathLst>
              <a:path w="13754" h="4692" extrusionOk="0">
                <a:moveTo>
                  <a:pt x="6862" y="0"/>
                </a:moveTo>
                <a:cubicBezTo>
                  <a:pt x="6629" y="0"/>
                  <a:pt x="6384" y="30"/>
                  <a:pt x="6129" y="95"/>
                </a:cubicBezTo>
                <a:cubicBezTo>
                  <a:pt x="3385" y="796"/>
                  <a:pt x="4198" y="3480"/>
                  <a:pt x="4198" y="3480"/>
                </a:cubicBezTo>
                <a:cubicBezTo>
                  <a:pt x="4198" y="3480"/>
                  <a:pt x="3680" y="3186"/>
                  <a:pt x="2905" y="3186"/>
                </a:cubicBezTo>
                <a:cubicBezTo>
                  <a:pt x="2328" y="3186"/>
                  <a:pt x="1608" y="3349"/>
                  <a:pt x="853" y="3917"/>
                </a:cubicBezTo>
                <a:cubicBezTo>
                  <a:pt x="0" y="4567"/>
                  <a:pt x="4" y="4691"/>
                  <a:pt x="1884" y="4691"/>
                </a:cubicBezTo>
                <a:cubicBezTo>
                  <a:pt x="2266" y="4691"/>
                  <a:pt x="2726" y="4686"/>
                  <a:pt x="3273" y="4679"/>
                </a:cubicBezTo>
                <a:cubicBezTo>
                  <a:pt x="4347" y="4669"/>
                  <a:pt x="5735" y="4666"/>
                  <a:pt x="7109" y="4666"/>
                </a:cubicBezTo>
                <a:cubicBezTo>
                  <a:pt x="9856" y="4666"/>
                  <a:pt x="12544" y="4679"/>
                  <a:pt x="12544" y="4679"/>
                </a:cubicBezTo>
                <a:cubicBezTo>
                  <a:pt x="12544" y="4679"/>
                  <a:pt x="13753" y="3632"/>
                  <a:pt x="12635" y="2829"/>
                </a:cubicBezTo>
                <a:cubicBezTo>
                  <a:pt x="12358" y="2627"/>
                  <a:pt x="12012" y="2560"/>
                  <a:pt x="11675" y="2560"/>
                </a:cubicBezTo>
                <a:cubicBezTo>
                  <a:pt x="11014" y="2560"/>
                  <a:pt x="10389" y="2819"/>
                  <a:pt x="10389" y="2819"/>
                </a:cubicBezTo>
                <a:cubicBezTo>
                  <a:pt x="10389" y="2819"/>
                  <a:pt x="9142" y="0"/>
                  <a:pt x="68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215394" y="4477729"/>
            <a:ext cx="917762" cy="418936"/>
          </a:xfrm>
          <a:custGeom>
            <a:avLst/>
            <a:gdLst/>
            <a:ahLst/>
            <a:cxnLst/>
            <a:rect l="l" t="t" r="r" b="b"/>
            <a:pathLst>
              <a:path w="9983" h="4557" extrusionOk="0">
                <a:moveTo>
                  <a:pt x="4315" y="0"/>
                </a:moveTo>
                <a:cubicBezTo>
                  <a:pt x="1088" y="0"/>
                  <a:pt x="0" y="4557"/>
                  <a:pt x="0" y="4557"/>
                </a:cubicBezTo>
                <a:cubicBezTo>
                  <a:pt x="905" y="4516"/>
                  <a:pt x="1912" y="4503"/>
                  <a:pt x="2933" y="4503"/>
                </a:cubicBezTo>
                <a:cubicBezTo>
                  <a:pt x="4977" y="4503"/>
                  <a:pt x="7082" y="4557"/>
                  <a:pt x="8560" y="4557"/>
                </a:cubicBezTo>
                <a:cubicBezTo>
                  <a:pt x="9983" y="4557"/>
                  <a:pt x="9881" y="3276"/>
                  <a:pt x="9027" y="2941"/>
                </a:cubicBezTo>
                <a:cubicBezTo>
                  <a:pt x="8777" y="2843"/>
                  <a:pt x="8510" y="2806"/>
                  <a:pt x="8247" y="2806"/>
                </a:cubicBezTo>
                <a:cubicBezTo>
                  <a:pt x="7388" y="2806"/>
                  <a:pt x="6577" y="3205"/>
                  <a:pt x="6577" y="3205"/>
                </a:cubicBezTo>
                <a:cubicBezTo>
                  <a:pt x="6577" y="3205"/>
                  <a:pt x="7096" y="104"/>
                  <a:pt x="4453" y="3"/>
                </a:cubicBezTo>
                <a:cubicBezTo>
                  <a:pt x="4407" y="1"/>
                  <a:pt x="4361" y="0"/>
                  <a:pt x="4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8008736" y="4072597"/>
            <a:ext cx="844032" cy="341897"/>
          </a:xfrm>
          <a:custGeom>
            <a:avLst/>
            <a:gdLst/>
            <a:ahLst/>
            <a:cxnLst/>
            <a:rect l="l" t="t" r="r" b="b"/>
            <a:pathLst>
              <a:path w="9181" h="3719" extrusionOk="0">
                <a:moveTo>
                  <a:pt x="4132" y="1"/>
                </a:moveTo>
                <a:cubicBezTo>
                  <a:pt x="4072" y="1"/>
                  <a:pt x="4010" y="3"/>
                  <a:pt x="3945" y="9"/>
                </a:cubicBezTo>
                <a:cubicBezTo>
                  <a:pt x="1983" y="181"/>
                  <a:pt x="2552" y="2845"/>
                  <a:pt x="2552" y="2845"/>
                </a:cubicBezTo>
                <a:cubicBezTo>
                  <a:pt x="2552" y="2845"/>
                  <a:pt x="1957" y="2277"/>
                  <a:pt x="1286" y="2277"/>
                </a:cubicBezTo>
                <a:cubicBezTo>
                  <a:pt x="1134" y="2277"/>
                  <a:pt x="978" y="2306"/>
                  <a:pt x="824" y="2377"/>
                </a:cubicBezTo>
                <a:cubicBezTo>
                  <a:pt x="1" y="2774"/>
                  <a:pt x="235" y="3668"/>
                  <a:pt x="235" y="3668"/>
                </a:cubicBezTo>
                <a:lnTo>
                  <a:pt x="8977" y="3719"/>
                </a:lnTo>
                <a:cubicBezTo>
                  <a:pt x="9150" y="3719"/>
                  <a:pt x="9180" y="3455"/>
                  <a:pt x="8997" y="3414"/>
                </a:cubicBezTo>
                <a:lnTo>
                  <a:pt x="7869" y="3200"/>
                </a:lnTo>
                <a:cubicBezTo>
                  <a:pt x="7869" y="3200"/>
                  <a:pt x="7769" y="2214"/>
                  <a:pt x="6791" y="2214"/>
                </a:cubicBezTo>
                <a:cubicBezTo>
                  <a:pt x="6781" y="2214"/>
                  <a:pt x="6771" y="2214"/>
                  <a:pt x="6761" y="2214"/>
                </a:cubicBezTo>
                <a:cubicBezTo>
                  <a:pt x="6029" y="2214"/>
                  <a:pt x="5744" y="2977"/>
                  <a:pt x="5744" y="2977"/>
                </a:cubicBezTo>
                <a:cubicBezTo>
                  <a:pt x="5744" y="2977"/>
                  <a:pt x="6205" y="1"/>
                  <a:pt x="4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4"/>
        </a:solidFill>
        <a:effectLst/>
      </p:bgPr>
    </p:bg>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713225" y="1026900"/>
            <a:ext cx="7013100" cy="3661200"/>
          </a:xfrm>
          <a:prstGeom prst="rect">
            <a:avLst/>
          </a:prstGeom>
        </p:spPr>
        <p:txBody>
          <a:bodyPr spcFirstLastPara="1" wrap="square" lIns="91425" tIns="91425" rIns="91425" bIns="91425" anchor="t" anchorCtr="0">
            <a:noAutofit/>
          </a:bodyPr>
          <a:lstStyle>
            <a:lvl1pPr marL="457200" marR="274320" lvl="0" indent="-304800" rtl="0">
              <a:lnSpc>
                <a:spcPct val="100000"/>
              </a:lnSpc>
              <a:spcBef>
                <a:spcPts val="0"/>
              </a:spcBef>
              <a:spcAft>
                <a:spcPts val="0"/>
              </a:spcAft>
              <a:buClr>
                <a:srgbClr val="434343"/>
              </a:buClr>
              <a:buSzPts val="1200"/>
              <a:buFont typeface="Livvic"/>
              <a:buAutoNum type="arabicPeriod"/>
              <a:defRPr sz="1100">
                <a:latin typeface="Comfortaa"/>
                <a:ea typeface="Comfortaa"/>
                <a:cs typeface="Comfortaa"/>
                <a:sym typeface="Comfortaa"/>
              </a:defRPr>
            </a:lvl1pPr>
            <a:lvl2pPr marL="914400" lvl="1" indent="-304800" rtl="0">
              <a:lnSpc>
                <a:spcPct val="100000"/>
              </a:lnSpc>
              <a:spcBef>
                <a:spcPts val="1600"/>
              </a:spcBef>
              <a:spcAft>
                <a:spcPts val="0"/>
              </a:spcAft>
              <a:buClr>
                <a:srgbClr val="434343"/>
              </a:buClr>
              <a:buSzPts val="1200"/>
              <a:buFont typeface="Roboto Condensed Light"/>
              <a:buAutoNum type="alphaLcPeriod"/>
              <a:defRPr sz="1200">
                <a:latin typeface="Poppins"/>
                <a:ea typeface="Poppins"/>
                <a:cs typeface="Poppins"/>
                <a:sym typeface="Poppins"/>
              </a:defRPr>
            </a:lvl2pPr>
            <a:lvl3pPr marL="1371600" lvl="2" indent="-304800" rtl="0">
              <a:lnSpc>
                <a:spcPct val="100000"/>
              </a:lnSpc>
              <a:spcBef>
                <a:spcPts val="1600"/>
              </a:spcBef>
              <a:spcAft>
                <a:spcPts val="0"/>
              </a:spcAft>
              <a:buClr>
                <a:srgbClr val="434343"/>
              </a:buClr>
              <a:buSzPts val="1200"/>
              <a:buFont typeface="Roboto Condensed Light"/>
              <a:buAutoNum type="romanLcPeriod"/>
              <a:defRPr sz="1200">
                <a:latin typeface="Poppins"/>
                <a:ea typeface="Poppins"/>
                <a:cs typeface="Poppins"/>
                <a:sym typeface="Poppins"/>
              </a:defRPr>
            </a:lvl3pPr>
            <a:lvl4pPr marL="1828800" lvl="3" indent="-304800" rtl="0">
              <a:lnSpc>
                <a:spcPct val="100000"/>
              </a:lnSpc>
              <a:spcBef>
                <a:spcPts val="1600"/>
              </a:spcBef>
              <a:spcAft>
                <a:spcPts val="0"/>
              </a:spcAft>
              <a:buClr>
                <a:srgbClr val="434343"/>
              </a:buClr>
              <a:buSzPts val="1200"/>
              <a:buFont typeface="Roboto Condensed Light"/>
              <a:buAutoNum type="arabicPeriod"/>
              <a:defRPr sz="1200">
                <a:latin typeface="Poppins"/>
                <a:ea typeface="Poppins"/>
                <a:cs typeface="Poppins"/>
                <a:sym typeface="Poppins"/>
              </a:defRPr>
            </a:lvl4pPr>
            <a:lvl5pPr marL="2286000" lvl="4" indent="-304800" rtl="0">
              <a:lnSpc>
                <a:spcPct val="100000"/>
              </a:lnSpc>
              <a:spcBef>
                <a:spcPts val="1600"/>
              </a:spcBef>
              <a:spcAft>
                <a:spcPts val="0"/>
              </a:spcAft>
              <a:buClr>
                <a:srgbClr val="434343"/>
              </a:buClr>
              <a:buSzPts val="1200"/>
              <a:buFont typeface="Roboto Condensed Light"/>
              <a:buAutoNum type="alphaLcPeriod"/>
              <a:defRPr sz="1200">
                <a:latin typeface="Poppins"/>
                <a:ea typeface="Poppins"/>
                <a:cs typeface="Poppins"/>
                <a:sym typeface="Poppins"/>
              </a:defRPr>
            </a:lvl5pPr>
            <a:lvl6pPr marL="2743200" lvl="5" indent="-304800" rtl="0">
              <a:lnSpc>
                <a:spcPct val="100000"/>
              </a:lnSpc>
              <a:spcBef>
                <a:spcPts val="1600"/>
              </a:spcBef>
              <a:spcAft>
                <a:spcPts val="0"/>
              </a:spcAft>
              <a:buClr>
                <a:srgbClr val="434343"/>
              </a:buClr>
              <a:buSzPts val="1200"/>
              <a:buFont typeface="Roboto Condensed Light"/>
              <a:buAutoNum type="romanLcPeriod"/>
              <a:defRPr sz="1200">
                <a:latin typeface="Poppins"/>
                <a:ea typeface="Poppins"/>
                <a:cs typeface="Poppins"/>
                <a:sym typeface="Poppins"/>
              </a:defRPr>
            </a:lvl6pPr>
            <a:lvl7pPr marL="3200400" lvl="6" indent="-304800" rtl="0">
              <a:lnSpc>
                <a:spcPct val="100000"/>
              </a:lnSpc>
              <a:spcBef>
                <a:spcPts val="1600"/>
              </a:spcBef>
              <a:spcAft>
                <a:spcPts val="0"/>
              </a:spcAft>
              <a:buClr>
                <a:srgbClr val="434343"/>
              </a:buClr>
              <a:buSzPts val="1200"/>
              <a:buFont typeface="Roboto Condensed Light"/>
              <a:buAutoNum type="arabicPeriod"/>
              <a:defRPr sz="1200">
                <a:latin typeface="Poppins"/>
                <a:ea typeface="Poppins"/>
                <a:cs typeface="Poppins"/>
                <a:sym typeface="Poppins"/>
              </a:defRPr>
            </a:lvl7pPr>
            <a:lvl8pPr marL="3657600" lvl="7" indent="-304800" rtl="0">
              <a:lnSpc>
                <a:spcPct val="100000"/>
              </a:lnSpc>
              <a:spcBef>
                <a:spcPts val="1600"/>
              </a:spcBef>
              <a:spcAft>
                <a:spcPts val="0"/>
              </a:spcAft>
              <a:buClr>
                <a:srgbClr val="434343"/>
              </a:buClr>
              <a:buSzPts val="1200"/>
              <a:buFont typeface="Roboto Condensed Light"/>
              <a:buAutoNum type="alphaLcPeriod"/>
              <a:defRPr sz="1200">
                <a:latin typeface="Poppins"/>
                <a:ea typeface="Poppins"/>
                <a:cs typeface="Poppins"/>
                <a:sym typeface="Poppins"/>
              </a:defRPr>
            </a:lvl8pPr>
            <a:lvl9pPr marL="4114800" lvl="8" indent="-304800" rtl="0">
              <a:lnSpc>
                <a:spcPct val="100000"/>
              </a:lnSpc>
              <a:spcBef>
                <a:spcPts val="1600"/>
              </a:spcBef>
              <a:spcAft>
                <a:spcPts val="1600"/>
              </a:spcAft>
              <a:buClr>
                <a:srgbClr val="434343"/>
              </a:buClr>
              <a:buSzPts val="1200"/>
              <a:buFont typeface="Roboto Condensed Light"/>
              <a:buAutoNum type="romanLcPeriod"/>
              <a:defRPr sz="1200">
                <a:latin typeface="Poppins"/>
                <a:ea typeface="Poppins"/>
                <a:cs typeface="Poppins"/>
                <a:sym typeface="Poppins"/>
              </a:defRPr>
            </a:lvl9pPr>
          </a:lstStyle>
          <a:p>
            <a:endParaRPr/>
          </a:p>
        </p:txBody>
      </p:sp>
      <p:sp>
        <p:nvSpPr>
          <p:cNvPr id="25" name="Google Shape;25;p4"/>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4000" b="1">
                <a:latin typeface="Amatic SC"/>
                <a:ea typeface="Amatic SC"/>
                <a:cs typeface="Amatic SC"/>
                <a:sym typeface="Amatic SC"/>
              </a:defRPr>
            </a:lvl1pPr>
            <a:lvl2pPr lvl="1" rtl="0">
              <a:spcBef>
                <a:spcPts val="0"/>
              </a:spcBef>
              <a:spcAft>
                <a:spcPts val="0"/>
              </a:spcAft>
              <a:buSzPts val="2400"/>
              <a:buFont typeface="Fira Sans"/>
              <a:buNone/>
              <a:defRPr sz="2400" b="1">
                <a:latin typeface="Fira Sans"/>
                <a:ea typeface="Fira Sans"/>
                <a:cs typeface="Fira Sans"/>
                <a:sym typeface="Fira Sans"/>
              </a:defRPr>
            </a:lvl2pPr>
            <a:lvl3pPr lvl="2" rtl="0">
              <a:spcBef>
                <a:spcPts val="0"/>
              </a:spcBef>
              <a:spcAft>
                <a:spcPts val="0"/>
              </a:spcAft>
              <a:buSzPts val="2400"/>
              <a:buFont typeface="Fira Sans"/>
              <a:buNone/>
              <a:defRPr sz="2400" b="1">
                <a:latin typeface="Fira Sans"/>
                <a:ea typeface="Fira Sans"/>
                <a:cs typeface="Fira Sans"/>
                <a:sym typeface="Fira Sans"/>
              </a:defRPr>
            </a:lvl3pPr>
            <a:lvl4pPr lvl="3" rtl="0">
              <a:spcBef>
                <a:spcPts val="0"/>
              </a:spcBef>
              <a:spcAft>
                <a:spcPts val="0"/>
              </a:spcAft>
              <a:buSzPts val="2400"/>
              <a:buFont typeface="Fira Sans"/>
              <a:buNone/>
              <a:defRPr sz="2400" b="1">
                <a:latin typeface="Fira Sans"/>
                <a:ea typeface="Fira Sans"/>
                <a:cs typeface="Fira Sans"/>
                <a:sym typeface="Fira Sans"/>
              </a:defRPr>
            </a:lvl4pPr>
            <a:lvl5pPr lvl="4" rtl="0">
              <a:spcBef>
                <a:spcPts val="0"/>
              </a:spcBef>
              <a:spcAft>
                <a:spcPts val="0"/>
              </a:spcAft>
              <a:buSzPts val="2400"/>
              <a:buFont typeface="Fira Sans"/>
              <a:buNone/>
              <a:defRPr sz="2400" b="1">
                <a:latin typeface="Fira Sans"/>
                <a:ea typeface="Fira Sans"/>
                <a:cs typeface="Fira Sans"/>
                <a:sym typeface="Fira Sans"/>
              </a:defRPr>
            </a:lvl5pPr>
            <a:lvl6pPr lvl="5" rtl="0">
              <a:spcBef>
                <a:spcPts val="0"/>
              </a:spcBef>
              <a:spcAft>
                <a:spcPts val="0"/>
              </a:spcAft>
              <a:buSzPts val="2400"/>
              <a:buFont typeface="Fira Sans"/>
              <a:buNone/>
              <a:defRPr sz="2400" b="1">
                <a:latin typeface="Fira Sans"/>
                <a:ea typeface="Fira Sans"/>
                <a:cs typeface="Fira Sans"/>
                <a:sym typeface="Fira Sans"/>
              </a:defRPr>
            </a:lvl6pPr>
            <a:lvl7pPr lvl="6" rtl="0">
              <a:spcBef>
                <a:spcPts val="0"/>
              </a:spcBef>
              <a:spcAft>
                <a:spcPts val="0"/>
              </a:spcAft>
              <a:buSzPts val="2400"/>
              <a:buFont typeface="Fira Sans"/>
              <a:buNone/>
              <a:defRPr sz="2400" b="1">
                <a:latin typeface="Fira Sans"/>
                <a:ea typeface="Fira Sans"/>
                <a:cs typeface="Fira Sans"/>
                <a:sym typeface="Fira Sans"/>
              </a:defRPr>
            </a:lvl7pPr>
            <a:lvl8pPr lvl="7" rtl="0">
              <a:spcBef>
                <a:spcPts val="0"/>
              </a:spcBef>
              <a:spcAft>
                <a:spcPts val="0"/>
              </a:spcAft>
              <a:buSzPts val="2400"/>
              <a:buFont typeface="Fira Sans"/>
              <a:buNone/>
              <a:defRPr sz="2400" b="1">
                <a:latin typeface="Fira Sans"/>
                <a:ea typeface="Fira Sans"/>
                <a:cs typeface="Fira Sans"/>
                <a:sym typeface="Fira Sans"/>
              </a:defRPr>
            </a:lvl8pPr>
            <a:lvl9pPr lvl="8"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sp>
        <p:nvSpPr>
          <p:cNvPr id="26" name="Google Shape;26;p4"/>
          <p:cNvSpPr/>
          <p:nvPr/>
        </p:nvSpPr>
        <p:spPr>
          <a:xfrm rot="10800000">
            <a:off x="6096654" y="4171209"/>
            <a:ext cx="3601892" cy="1396563"/>
          </a:xfrm>
          <a:custGeom>
            <a:avLst/>
            <a:gdLst/>
            <a:ahLst/>
            <a:cxnLst/>
            <a:rect l="l" t="t" r="r" b="b"/>
            <a:pathLst>
              <a:path w="82057" h="31816" extrusionOk="0">
                <a:moveTo>
                  <a:pt x="58167" y="1"/>
                </a:moveTo>
                <a:cubicBezTo>
                  <a:pt x="48971" y="1"/>
                  <a:pt x="39540" y="499"/>
                  <a:pt x="30568" y="1608"/>
                </a:cubicBezTo>
                <a:cubicBezTo>
                  <a:pt x="27031" y="2035"/>
                  <a:pt x="23534" y="2645"/>
                  <a:pt x="20149" y="3418"/>
                </a:cubicBezTo>
                <a:cubicBezTo>
                  <a:pt x="13429" y="4973"/>
                  <a:pt x="7625" y="9883"/>
                  <a:pt x="5246" y="16409"/>
                </a:cubicBezTo>
                <a:cubicBezTo>
                  <a:pt x="3640" y="20790"/>
                  <a:pt x="1" y="30386"/>
                  <a:pt x="7035" y="31718"/>
                </a:cubicBezTo>
                <a:cubicBezTo>
                  <a:pt x="7382" y="31784"/>
                  <a:pt x="7721" y="31816"/>
                  <a:pt x="8052" y="31816"/>
                </a:cubicBezTo>
                <a:cubicBezTo>
                  <a:pt x="12704" y="31816"/>
                  <a:pt x="15881" y="25629"/>
                  <a:pt x="18908" y="22773"/>
                </a:cubicBezTo>
                <a:cubicBezTo>
                  <a:pt x="22525" y="19350"/>
                  <a:pt x="26384" y="18212"/>
                  <a:pt x="30378" y="18212"/>
                </a:cubicBezTo>
                <a:cubicBezTo>
                  <a:pt x="37656" y="18212"/>
                  <a:pt x="45388" y="21990"/>
                  <a:pt x="52942" y="22620"/>
                </a:cubicBezTo>
                <a:cubicBezTo>
                  <a:pt x="53923" y="22702"/>
                  <a:pt x="54964" y="22747"/>
                  <a:pt x="56044" y="22747"/>
                </a:cubicBezTo>
                <a:cubicBezTo>
                  <a:pt x="62724" y="22747"/>
                  <a:pt x="70862" y="21046"/>
                  <a:pt x="74940" y="16023"/>
                </a:cubicBezTo>
                <a:cubicBezTo>
                  <a:pt x="82056" y="7270"/>
                  <a:pt x="73405" y="297"/>
                  <a:pt x="64663" y="83"/>
                </a:cubicBezTo>
                <a:cubicBezTo>
                  <a:pt x="62517" y="29"/>
                  <a:pt x="60349" y="1"/>
                  <a:pt x="58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2018756">
            <a:off x="-1109511" y="-105501"/>
            <a:ext cx="2629479" cy="885275"/>
          </a:xfrm>
          <a:custGeom>
            <a:avLst/>
            <a:gdLst/>
            <a:ahLst/>
            <a:cxnLst/>
            <a:rect l="l" t="t" r="r" b="b"/>
            <a:pathLst>
              <a:path w="81141" h="27318" extrusionOk="0">
                <a:moveTo>
                  <a:pt x="56351" y="0"/>
                </a:moveTo>
                <a:cubicBezTo>
                  <a:pt x="49879" y="0"/>
                  <a:pt x="43341" y="802"/>
                  <a:pt x="36942" y="981"/>
                </a:cubicBezTo>
                <a:cubicBezTo>
                  <a:pt x="33363" y="1082"/>
                  <a:pt x="29826" y="1367"/>
                  <a:pt x="26380" y="1804"/>
                </a:cubicBezTo>
                <a:cubicBezTo>
                  <a:pt x="19701" y="2688"/>
                  <a:pt x="1" y="14501"/>
                  <a:pt x="7076" y="22633"/>
                </a:cubicBezTo>
                <a:cubicBezTo>
                  <a:pt x="8782" y="24596"/>
                  <a:pt x="11039" y="25318"/>
                  <a:pt x="13468" y="25318"/>
                </a:cubicBezTo>
                <a:cubicBezTo>
                  <a:pt x="17755" y="25318"/>
                  <a:pt x="22578" y="23072"/>
                  <a:pt x="25861" y="21443"/>
                </a:cubicBezTo>
                <a:cubicBezTo>
                  <a:pt x="30332" y="19221"/>
                  <a:pt x="34541" y="17643"/>
                  <a:pt x="38993" y="17643"/>
                </a:cubicBezTo>
                <a:cubicBezTo>
                  <a:pt x="41505" y="17643"/>
                  <a:pt x="44095" y="18145"/>
                  <a:pt x="46853" y="19319"/>
                </a:cubicBezTo>
                <a:cubicBezTo>
                  <a:pt x="53569" y="22163"/>
                  <a:pt x="60105" y="27318"/>
                  <a:pt x="67494" y="27318"/>
                </a:cubicBezTo>
                <a:cubicBezTo>
                  <a:pt x="69376" y="27318"/>
                  <a:pt x="71314" y="26983"/>
                  <a:pt x="73324" y="26191"/>
                </a:cubicBezTo>
                <a:cubicBezTo>
                  <a:pt x="78559" y="24117"/>
                  <a:pt x="81141" y="16147"/>
                  <a:pt x="80307" y="11115"/>
                </a:cubicBezTo>
                <a:cubicBezTo>
                  <a:pt x="79372" y="5413"/>
                  <a:pt x="74960" y="3186"/>
                  <a:pt x="69857" y="1692"/>
                </a:cubicBezTo>
                <a:cubicBezTo>
                  <a:pt x="65437" y="398"/>
                  <a:pt x="60911" y="0"/>
                  <a:pt x="56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97"/>
        <p:cNvGrpSpPr/>
        <p:nvPr/>
      </p:nvGrpSpPr>
      <p:grpSpPr>
        <a:xfrm>
          <a:off x="0" y="0"/>
          <a:ext cx="0" cy="0"/>
          <a:chOff x="0" y="0"/>
          <a:chExt cx="0" cy="0"/>
        </a:xfrm>
      </p:grpSpPr>
      <p:sp>
        <p:nvSpPr>
          <p:cNvPr id="98" name="Google Shape;98;p6"/>
          <p:cNvSpPr/>
          <p:nvPr/>
        </p:nvSpPr>
        <p:spPr>
          <a:xfrm rot="-10459412">
            <a:off x="648751" y="-110432"/>
            <a:ext cx="8348414" cy="5083715"/>
          </a:xfrm>
          <a:custGeom>
            <a:avLst/>
            <a:gdLst/>
            <a:ahLst/>
            <a:cxnLst/>
            <a:rect l="l" t="t" r="r" b="b"/>
            <a:pathLst>
              <a:path w="122606" h="48339" extrusionOk="0">
                <a:moveTo>
                  <a:pt x="57069" y="475"/>
                </a:moveTo>
                <a:cubicBezTo>
                  <a:pt x="42074" y="475"/>
                  <a:pt x="26663" y="1811"/>
                  <a:pt x="16478" y="9373"/>
                </a:cubicBezTo>
                <a:cubicBezTo>
                  <a:pt x="6201" y="17028"/>
                  <a:pt x="0" y="46314"/>
                  <a:pt x="22059" y="48276"/>
                </a:cubicBezTo>
                <a:cubicBezTo>
                  <a:pt x="22537" y="48318"/>
                  <a:pt x="23011" y="48339"/>
                  <a:pt x="23483" y="48339"/>
                </a:cubicBezTo>
                <a:cubicBezTo>
                  <a:pt x="33923" y="48339"/>
                  <a:pt x="42912" y="38376"/>
                  <a:pt x="50858" y="34787"/>
                </a:cubicBezTo>
                <a:cubicBezTo>
                  <a:pt x="55591" y="32650"/>
                  <a:pt x="59839" y="31910"/>
                  <a:pt x="63908" y="31910"/>
                </a:cubicBezTo>
                <a:cubicBezTo>
                  <a:pt x="73070" y="31910"/>
                  <a:pt x="81326" y="35660"/>
                  <a:pt x="92177" y="35660"/>
                </a:cubicBezTo>
                <a:cubicBezTo>
                  <a:pt x="92488" y="35660"/>
                  <a:pt x="92800" y="35657"/>
                  <a:pt x="93115" y="35651"/>
                </a:cubicBezTo>
                <a:cubicBezTo>
                  <a:pt x="99672" y="35529"/>
                  <a:pt x="106025" y="33902"/>
                  <a:pt x="111068" y="31158"/>
                </a:cubicBezTo>
                <a:cubicBezTo>
                  <a:pt x="117218" y="27803"/>
                  <a:pt x="121436" y="22792"/>
                  <a:pt x="121741" y="16774"/>
                </a:cubicBezTo>
                <a:cubicBezTo>
                  <a:pt x="122605" y="1"/>
                  <a:pt x="94844" y="1007"/>
                  <a:pt x="78396" y="865"/>
                </a:cubicBezTo>
                <a:cubicBezTo>
                  <a:pt x="71849" y="804"/>
                  <a:pt x="64510" y="475"/>
                  <a:pt x="57069" y="47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txBox="1">
            <a:spLocks noGrp="1"/>
          </p:cNvSpPr>
          <p:nvPr>
            <p:ph type="subTitle" idx="1"/>
          </p:nvPr>
        </p:nvSpPr>
        <p:spPr>
          <a:xfrm>
            <a:off x="2391750" y="1699300"/>
            <a:ext cx="4360500" cy="7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1"/>
        <p:cNvGrpSpPr/>
        <p:nvPr/>
      </p:nvGrpSpPr>
      <p:grpSpPr>
        <a:xfrm>
          <a:off x="0" y="0"/>
          <a:ext cx="0" cy="0"/>
          <a:chOff x="0" y="0"/>
          <a:chExt cx="0" cy="0"/>
        </a:xfrm>
      </p:grpSpPr>
      <p:sp>
        <p:nvSpPr>
          <p:cNvPr id="102" name="Google Shape;102;p7"/>
          <p:cNvSpPr/>
          <p:nvPr/>
        </p:nvSpPr>
        <p:spPr>
          <a:xfrm rot="10459447" flipH="1">
            <a:off x="649841" y="-88363"/>
            <a:ext cx="7903001" cy="5083715"/>
          </a:xfrm>
          <a:custGeom>
            <a:avLst/>
            <a:gdLst/>
            <a:ahLst/>
            <a:cxnLst/>
            <a:rect l="l" t="t" r="r" b="b"/>
            <a:pathLst>
              <a:path w="122606" h="48339" extrusionOk="0">
                <a:moveTo>
                  <a:pt x="57069" y="475"/>
                </a:moveTo>
                <a:cubicBezTo>
                  <a:pt x="42074" y="475"/>
                  <a:pt x="26663" y="1811"/>
                  <a:pt x="16478" y="9373"/>
                </a:cubicBezTo>
                <a:cubicBezTo>
                  <a:pt x="6201" y="17028"/>
                  <a:pt x="0" y="46314"/>
                  <a:pt x="22059" y="48276"/>
                </a:cubicBezTo>
                <a:cubicBezTo>
                  <a:pt x="22537" y="48318"/>
                  <a:pt x="23011" y="48339"/>
                  <a:pt x="23483" y="48339"/>
                </a:cubicBezTo>
                <a:cubicBezTo>
                  <a:pt x="33923" y="48339"/>
                  <a:pt x="42912" y="38376"/>
                  <a:pt x="50858" y="34787"/>
                </a:cubicBezTo>
                <a:cubicBezTo>
                  <a:pt x="55591" y="32650"/>
                  <a:pt x="59839" y="31910"/>
                  <a:pt x="63908" y="31910"/>
                </a:cubicBezTo>
                <a:cubicBezTo>
                  <a:pt x="73070" y="31910"/>
                  <a:pt x="81326" y="35660"/>
                  <a:pt x="92177" y="35660"/>
                </a:cubicBezTo>
                <a:cubicBezTo>
                  <a:pt x="92488" y="35660"/>
                  <a:pt x="92800" y="35657"/>
                  <a:pt x="93115" y="35651"/>
                </a:cubicBezTo>
                <a:cubicBezTo>
                  <a:pt x="99672" y="35529"/>
                  <a:pt x="106025" y="33902"/>
                  <a:pt x="111068" y="31158"/>
                </a:cubicBezTo>
                <a:cubicBezTo>
                  <a:pt x="117218" y="27803"/>
                  <a:pt x="121436" y="22792"/>
                  <a:pt x="121741" y="16774"/>
                </a:cubicBezTo>
                <a:cubicBezTo>
                  <a:pt x="122605" y="1"/>
                  <a:pt x="94844" y="1007"/>
                  <a:pt x="78396" y="865"/>
                </a:cubicBezTo>
                <a:cubicBezTo>
                  <a:pt x="71849" y="804"/>
                  <a:pt x="64510" y="475"/>
                  <a:pt x="57069" y="47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7"/>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4000" b="1">
                <a:latin typeface="Amatic SC"/>
                <a:ea typeface="Amatic SC"/>
                <a:cs typeface="Amatic SC"/>
                <a:sym typeface="Amatic SC"/>
              </a:defRPr>
            </a:lvl1pPr>
            <a:lvl2pPr lvl="1" rtl="0">
              <a:spcBef>
                <a:spcPts val="0"/>
              </a:spcBef>
              <a:spcAft>
                <a:spcPts val="0"/>
              </a:spcAft>
              <a:buSzPts val="2400"/>
              <a:buFont typeface="Fira Sans"/>
              <a:buNone/>
              <a:defRPr sz="2400" b="1">
                <a:latin typeface="Fira Sans"/>
                <a:ea typeface="Fira Sans"/>
                <a:cs typeface="Fira Sans"/>
                <a:sym typeface="Fira Sans"/>
              </a:defRPr>
            </a:lvl2pPr>
            <a:lvl3pPr lvl="2" rtl="0">
              <a:spcBef>
                <a:spcPts val="0"/>
              </a:spcBef>
              <a:spcAft>
                <a:spcPts val="0"/>
              </a:spcAft>
              <a:buSzPts val="2400"/>
              <a:buFont typeface="Fira Sans"/>
              <a:buNone/>
              <a:defRPr sz="2400" b="1">
                <a:latin typeface="Fira Sans"/>
                <a:ea typeface="Fira Sans"/>
                <a:cs typeface="Fira Sans"/>
                <a:sym typeface="Fira Sans"/>
              </a:defRPr>
            </a:lvl3pPr>
            <a:lvl4pPr lvl="3" rtl="0">
              <a:spcBef>
                <a:spcPts val="0"/>
              </a:spcBef>
              <a:spcAft>
                <a:spcPts val="0"/>
              </a:spcAft>
              <a:buSzPts val="2400"/>
              <a:buFont typeface="Fira Sans"/>
              <a:buNone/>
              <a:defRPr sz="2400" b="1">
                <a:latin typeface="Fira Sans"/>
                <a:ea typeface="Fira Sans"/>
                <a:cs typeface="Fira Sans"/>
                <a:sym typeface="Fira Sans"/>
              </a:defRPr>
            </a:lvl4pPr>
            <a:lvl5pPr lvl="4" rtl="0">
              <a:spcBef>
                <a:spcPts val="0"/>
              </a:spcBef>
              <a:spcAft>
                <a:spcPts val="0"/>
              </a:spcAft>
              <a:buSzPts val="2400"/>
              <a:buFont typeface="Fira Sans"/>
              <a:buNone/>
              <a:defRPr sz="2400" b="1">
                <a:latin typeface="Fira Sans"/>
                <a:ea typeface="Fira Sans"/>
                <a:cs typeface="Fira Sans"/>
                <a:sym typeface="Fira Sans"/>
              </a:defRPr>
            </a:lvl5pPr>
            <a:lvl6pPr lvl="5" rtl="0">
              <a:spcBef>
                <a:spcPts val="0"/>
              </a:spcBef>
              <a:spcAft>
                <a:spcPts val="0"/>
              </a:spcAft>
              <a:buSzPts val="2400"/>
              <a:buFont typeface="Fira Sans"/>
              <a:buNone/>
              <a:defRPr sz="2400" b="1">
                <a:latin typeface="Fira Sans"/>
                <a:ea typeface="Fira Sans"/>
                <a:cs typeface="Fira Sans"/>
                <a:sym typeface="Fira Sans"/>
              </a:defRPr>
            </a:lvl6pPr>
            <a:lvl7pPr lvl="6" rtl="0">
              <a:spcBef>
                <a:spcPts val="0"/>
              </a:spcBef>
              <a:spcAft>
                <a:spcPts val="0"/>
              </a:spcAft>
              <a:buSzPts val="2400"/>
              <a:buFont typeface="Fira Sans"/>
              <a:buNone/>
              <a:defRPr sz="2400" b="1">
                <a:latin typeface="Fira Sans"/>
                <a:ea typeface="Fira Sans"/>
                <a:cs typeface="Fira Sans"/>
                <a:sym typeface="Fira Sans"/>
              </a:defRPr>
            </a:lvl7pPr>
            <a:lvl8pPr lvl="7" rtl="0">
              <a:spcBef>
                <a:spcPts val="0"/>
              </a:spcBef>
              <a:spcAft>
                <a:spcPts val="0"/>
              </a:spcAft>
              <a:buSzPts val="2400"/>
              <a:buFont typeface="Fira Sans"/>
              <a:buNone/>
              <a:defRPr sz="2400" b="1">
                <a:latin typeface="Fira Sans"/>
                <a:ea typeface="Fira Sans"/>
                <a:cs typeface="Fira Sans"/>
                <a:sym typeface="Fira Sans"/>
              </a:defRPr>
            </a:lvl8pPr>
            <a:lvl9pPr lvl="8"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sp>
        <p:nvSpPr>
          <p:cNvPr id="104" name="Google Shape;104;p7"/>
          <p:cNvSpPr txBox="1">
            <a:spLocks noGrp="1"/>
          </p:cNvSpPr>
          <p:nvPr>
            <p:ph type="subTitle" idx="1"/>
          </p:nvPr>
        </p:nvSpPr>
        <p:spPr>
          <a:xfrm>
            <a:off x="2391750" y="1699300"/>
            <a:ext cx="4360500" cy="70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107"/>
        <p:cNvGrpSpPr/>
        <p:nvPr/>
      </p:nvGrpSpPr>
      <p:grpSpPr>
        <a:xfrm>
          <a:off x="0" y="0"/>
          <a:ext cx="0" cy="0"/>
          <a:chOff x="0" y="0"/>
          <a:chExt cx="0" cy="0"/>
        </a:xfrm>
      </p:grpSpPr>
      <p:sp>
        <p:nvSpPr>
          <p:cNvPr id="108" name="Google Shape;108;p9"/>
          <p:cNvSpPr/>
          <p:nvPr/>
        </p:nvSpPr>
        <p:spPr>
          <a:xfrm rot="619447">
            <a:off x="467489" y="920595"/>
            <a:ext cx="8351462" cy="4076872"/>
          </a:xfrm>
          <a:custGeom>
            <a:avLst/>
            <a:gdLst/>
            <a:ahLst/>
            <a:cxnLst/>
            <a:rect l="l" t="t" r="r" b="b"/>
            <a:pathLst>
              <a:path w="113152" h="42352" extrusionOk="0">
                <a:moveTo>
                  <a:pt x="72165" y="1"/>
                </a:moveTo>
                <a:cubicBezTo>
                  <a:pt x="70389" y="1"/>
                  <a:pt x="68652" y="75"/>
                  <a:pt x="66981" y="220"/>
                </a:cubicBezTo>
                <a:cubicBezTo>
                  <a:pt x="54548" y="1298"/>
                  <a:pt x="43143" y="4408"/>
                  <a:pt x="32001" y="8373"/>
                </a:cubicBezTo>
                <a:cubicBezTo>
                  <a:pt x="21866" y="11982"/>
                  <a:pt x="11549" y="16759"/>
                  <a:pt x="6344" y="24231"/>
                </a:cubicBezTo>
                <a:cubicBezTo>
                  <a:pt x="2013" y="30462"/>
                  <a:pt x="1" y="38340"/>
                  <a:pt x="11040" y="41543"/>
                </a:cubicBezTo>
                <a:cubicBezTo>
                  <a:pt x="12985" y="42105"/>
                  <a:pt x="14960" y="42351"/>
                  <a:pt x="16952" y="42351"/>
                </a:cubicBezTo>
                <a:cubicBezTo>
                  <a:pt x="28758" y="42351"/>
                  <a:pt x="41130" y="33681"/>
                  <a:pt x="50889" y="30584"/>
                </a:cubicBezTo>
                <a:cubicBezTo>
                  <a:pt x="53586" y="29726"/>
                  <a:pt x="56133" y="29369"/>
                  <a:pt x="58572" y="29369"/>
                </a:cubicBezTo>
                <a:cubicBezTo>
                  <a:pt x="70488" y="29369"/>
                  <a:pt x="79848" y="37874"/>
                  <a:pt x="91790" y="37874"/>
                </a:cubicBezTo>
                <a:cubicBezTo>
                  <a:pt x="94362" y="37874"/>
                  <a:pt x="97054" y="37480"/>
                  <a:pt x="99917" y="36521"/>
                </a:cubicBezTo>
                <a:cubicBezTo>
                  <a:pt x="112816" y="32211"/>
                  <a:pt x="113152" y="20073"/>
                  <a:pt x="106544" y="12022"/>
                </a:cubicBezTo>
                <a:cubicBezTo>
                  <a:pt x="99829" y="3843"/>
                  <a:pt x="84995" y="1"/>
                  <a:pt x="721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9"/>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000"/>
              <a:buFont typeface="Amatic SC"/>
              <a:buNone/>
              <a:defRPr sz="4000" b="1">
                <a:solidFill>
                  <a:schemeClr val="lt1"/>
                </a:solidFill>
                <a:latin typeface="Amatic SC"/>
                <a:ea typeface="Amatic SC"/>
                <a:cs typeface="Amatic SC"/>
                <a:sym typeface="Amatic SC"/>
              </a:defRPr>
            </a:lvl1pPr>
            <a:lvl2pPr lvl="1"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2pPr>
            <a:lvl3pPr lvl="2"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3pPr>
            <a:lvl4pPr lvl="3"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4pPr>
            <a:lvl5pPr lvl="4"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5pPr>
            <a:lvl6pPr lvl="5"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6pPr>
            <a:lvl7pPr lvl="6"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7pPr>
            <a:lvl8pPr lvl="7"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8pPr>
            <a:lvl9pPr lvl="8"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9pPr>
          </a:lstStyle>
          <a:p>
            <a:endParaRPr/>
          </a:p>
        </p:txBody>
      </p:sp>
      <p:sp>
        <p:nvSpPr>
          <p:cNvPr id="110" name="Google Shape;110;p9"/>
          <p:cNvSpPr txBox="1">
            <a:spLocks noGrp="1"/>
          </p:cNvSpPr>
          <p:nvPr>
            <p:ph type="subTitle" idx="1"/>
          </p:nvPr>
        </p:nvSpPr>
        <p:spPr>
          <a:xfrm>
            <a:off x="2391750" y="1349550"/>
            <a:ext cx="4360500" cy="2373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8000" b="1">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11" name="Google Shape;111;p9"/>
          <p:cNvSpPr/>
          <p:nvPr/>
        </p:nvSpPr>
        <p:spPr>
          <a:xfrm>
            <a:off x="7461517" y="486860"/>
            <a:ext cx="1264440" cy="431347"/>
          </a:xfrm>
          <a:custGeom>
            <a:avLst/>
            <a:gdLst/>
            <a:ahLst/>
            <a:cxnLst/>
            <a:rect l="l" t="t" r="r" b="b"/>
            <a:pathLst>
              <a:path w="13754" h="4692" extrusionOk="0">
                <a:moveTo>
                  <a:pt x="6862" y="0"/>
                </a:moveTo>
                <a:cubicBezTo>
                  <a:pt x="6629" y="0"/>
                  <a:pt x="6384" y="30"/>
                  <a:pt x="6129" y="95"/>
                </a:cubicBezTo>
                <a:cubicBezTo>
                  <a:pt x="3385" y="796"/>
                  <a:pt x="4198" y="3480"/>
                  <a:pt x="4198" y="3480"/>
                </a:cubicBezTo>
                <a:cubicBezTo>
                  <a:pt x="4198" y="3480"/>
                  <a:pt x="3680" y="3186"/>
                  <a:pt x="2905" y="3186"/>
                </a:cubicBezTo>
                <a:cubicBezTo>
                  <a:pt x="2328" y="3186"/>
                  <a:pt x="1608" y="3349"/>
                  <a:pt x="853" y="3917"/>
                </a:cubicBezTo>
                <a:cubicBezTo>
                  <a:pt x="0" y="4567"/>
                  <a:pt x="4" y="4691"/>
                  <a:pt x="1884" y="4691"/>
                </a:cubicBezTo>
                <a:cubicBezTo>
                  <a:pt x="2266" y="4691"/>
                  <a:pt x="2726" y="4686"/>
                  <a:pt x="3273" y="4679"/>
                </a:cubicBezTo>
                <a:cubicBezTo>
                  <a:pt x="4347" y="4669"/>
                  <a:pt x="5735" y="4666"/>
                  <a:pt x="7109" y="4666"/>
                </a:cubicBezTo>
                <a:cubicBezTo>
                  <a:pt x="9856" y="4666"/>
                  <a:pt x="12544" y="4679"/>
                  <a:pt x="12544" y="4679"/>
                </a:cubicBezTo>
                <a:cubicBezTo>
                  <a:pt x="12544" y="4679"/>
                  <a:pt x="13753" y="3632"/>
                  <a:pt x="12635" y="2829"/>
                </a:cubicBezTo>
                <a:cubicBezTo>
                  <a:pt x="12358" y="2627"/>
                  <a:pt x="12012" y="2560"/>
                  <a:pt x="11675" y="2560"/>
                </a:cubicBezTo>
                <a:cubicBezTo>
                  <a:pt x="11014" y="2560"/>
                  <a:pt x="10389" y="2819"/>
                  <a:pt x="10389" y="2819"/>
                </a:cubicBezTo>
                <a:cubicBezTo>
                  <a:pt x="10389" y="2819"/>
                  <a:pt x="9142" y="0"/>
                  <a:pt x="68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9"/>
          <p:cNvSpPr/>
          <p:nvPr/>
        </p:nvSpPr>
        <p:spPr>
          <a:xfrm>
            <a:off x="1302194" y="961304"/>
            <a:ext cx="917762" cy="418936"/>
          </a:xfrm>
          <a:custGeom>
            <a:avLst/>
            <a:gdLst/>
            <a:ahLst/>
            <a:cxnLst/>
            <a:rect l="l" t="t" r="r" b="b"/>
            <a:pathLst>
              <a:path w="9983" h="4557" extrusionOk="0">
                <a:moveTo>
                  <a:pt x="4315" y="0"/>
                </a:moveTo>
                <a:cubicBezTo>
                  <a:pt x="1088" y="0"/>
                  <a:pt x="0" y="4557"/>
                  <a:pt x="0" y="4557"/>
                </a:cubicBezTo>
                <a:cubicBezTo>
                  <a:pt x="905" y="4516"/>
                  <a:pt x="1912" y="4503"/>
                  <a:pt x="2933" y="4503"/>
                </a:cubicBezTo>
                <a:cubicBezTo>
                  <a:pt x="4977" y="4503"/>
                  <a:pt x="7082" y="4557"/>
                  <a:pt x="8560" y="4557"/>
                </a:cubicBezTo>
                <a:cubicBezTo>
                  <a:pt x="9983" y="4557"/>
                  <a:pt x="9881" y="3276"/>
                  <a:pt x="9027" y="2941"/>
                </a:cubicBezTo>
                <a:cubicBezTo>
                  <a:pt x="8777" y="2843"/>
                  <a:pt x="8510" y="2806"/>
                  <a:pt x="8247" y="2806"/>
                </a:cubicBezTo>
                <a:cubicBezTo>
                  <a:pt x="7388" y="2806"/>
                  <a:pt x="6577" y="3205"/>
                  <a:pt x="6577" y="3205"/>
                </a:cubicBezTo>
                <a:cubicBezTo>
                  <a:pt x="6577" y="3205"/>
                  <a:pt x="7096" y="104"/>
                  <a:pt x="4453" y="3"/>
                </a:cubicBezTo>
                <a:cubicBezTo>
                  <a:pt x="4407" y="1"/>
                  <a:pt x="4361" y="0"/>
                  <a:pt x="4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9"/>
          <p:cNvSpPr/>
          <p:nvPr/>
        </p:nvSpPr>
        <p:spPr>
          <a:xfrm>
            <a:off x="319336" y="4428472"/>
            <a:ext cx="844032" cy="341897"/>
          </a:xfrm>
          <a:custGeom>
            <a:avLst/>
            <a:gdLst/>
            <a:ahLst/>
            <a:cxnLst/>
            <a:rect l="l" t="t" r="r" b="b"/>
            <a:pathLst>
              <a:path w="9181" h="3719" extrusionOk="0">
                <a:moveTo>
                  <a:pt x="4132" y="1"/>
                </a:moveTo>
                <a:cubicBezTo>
                  <a:pt x="4072" y="1"/>
                  <a:pt x="4010" y="3"/>
                  <a:pt x="3945" y="9"/>
                </a:cubicBezTo>
                <a:cubicBezTo>
                  <a:pt x="1983" y="181"/>
                  <a:pt x="2552" y="2845"/>
                  <a:pt x="2552" y="2845"/>
                </a:cubicBezTo>
                <a:cubicBezTo>
                  <a:pt x="2552" y="2845"/>
                  <a:pt x="1957" y="2277"/>
                  <a:pt x="1286" y="2277"/>
                </a:cubicBezTo>
                <a:cubicBezTo>
                  <a:pt x="1134" y="2277"/>
                  <a:pt x="978" y="2306"/>
                  <a:pt x="824" y="2377"/>
                </a:cubicBezTo>
                <a:cubicBezTo>
                  <a:pt x="1" y="2774"/>
                  <a:pt x="235" y="3668"/>
                  <a:pt x="235" y="3668"/>
                </a:cubicBezTo>
                <a:lnTo>
                  <a:pt x="8977" y="3719"/>
                </a:lnTo>
                <a:cubicBezTo>
                  <a:pt x="9150" y="3719"/>
                  <a:pt x="9180" y="3455"/>
                  <a:pt x="8997" y="3414"/>
                </a:cubicBezTo>
                <a:lnTo>
                  <a:pt x="7869" y="3200"/>
                </a:lnTo>
                <a:cubicBezTo>
                  <a:pt x="7869" y="3200"/>
                  <a:pt x="7769" y="2214"/>
                  <a:pt x="6791" y="2214"/>
                </a:cubicBezTo>
                <a:cubicBezTo>
                  <a:pt x="6781" y="2214"/>
                  <a:pt x="6771" y="2214"/>
                  <a:pt x="6761" y="2214"/>
                </a:cubicBezTo>
                <a:cubicBezTo>
                  <a:pt x="6029" y="2214"/>
                  <a:pt x="5744" y="2977"/>
                  <a:pt x="5744" y="2977"/>
                </a:cubicBezTo>
                <a:cubicBezTo>
                  <a:pt x="5744" y="2977"/>
                  <a:pt x="6205" y="1"/>
                  <a:pt x="4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8"/>
        <p:cNvGrpSpPr/>
        <p:nvPr/>
      </p:nvGrpSpPr>
      <p:grpSpPr>
        <a:xfrm>
          <a:off x="0" y="0"/>
          <a:ext cx="0" cy="0"/>
          <a:chOff x="0" y="0"/>
          <a:chExt cx="0" cy="0"/>
        </a:xfrm>
      </p:grpSpPr>
      <p:sp>
        <p:nvSpPr>
          <p:cNvPr id="119" name="Google Shape;119;p11"/>
          <p:cNvSpPr/>
          <p:nvPr/>
        </p:nvSpPr>
        <p:spPr>
          <a:xfrm rot="833213">
            <a:off x="-86784" y="1557515"/>
            <a:ext cx="9266410" cy="2802230"/>
          </a:xfrm>
          <a:custGeom>
            <a:avLst/>
            <a:gdLst/>
            <a:ahLst/>
            <a:cxnLst/>
            <a:rect l="l" t="t" r="r" b="b"/>
            <a:pathLst>
              <a:path w="135506" h="40978" extrusionOk="0">
                <a:moveTo>
                  <a:pt x="92401" y="1"/>
                </a:moveTo>
                <a:cubicBezTo>
                  <a:pt x="76209" y="1"/>
                  <a:pt x="57946" y="5630"/>
                  <a:pt x="43275" y="9165"/>
                </a:cubicBezTo>
                <a:cubicBezTo>
                  <a:pt x="27356" y="13018"/>
                  <a:pt x="1" y="18518"/>
                  <a:pt x="6730" y="31478"/>
                </a:cubicBezTo>
                <a:cubicBezTo>
                  <a:pt x="9160" y="36124"/>
                  <a:pt x="15015" y="39113"/>
                  <a:pt x="22172" y="40332"/>
                </a:cubicBezTo>
                <a:cubicBezTo>
                  <a:pt x="24669" y="40761"/>
                  <a:pt x="27326" y="40977"/>
                  <a:pt x="30051" y="40977"/>
                </a:cubicBezTo>
                <a:cubicBezTo>
                  <a:pt x="33727" y="40977"/>
                  <a:pt x="37526" y="40583"/>
                  <a:pt x="41222" y="39784"/>
                </a:cubicBezTo>
                <a:cubicBezTo>
                  <a:pt x="55514" y="36707"/>
                  <a:pt x="62739" y="29228"/>
                  <a:pt x="77000" y="29228"/>
                </a:cubicBezTo>
                <a:cubicBezTo>
                  <a:pt x="78573" y="29228"/>
                  <a:pt x="80232" y="29319"/>
                  <a:pt x="81995" y="29516"/>
                </a:cubicBezTo>
                <a:cubicBezTo>
                  <a:pt x="89483" y="30358"/>
                  <a:pt x="99220" y="34500"/>
                  <a:pt x="108121" y="34500"/>
                </a:cubicBezTo>
                <a:cubicBezTo>
                  <a:pt x="110399" y="34500"/>
                  <a:pt x="112622" y="34229"/>
                  <a:pt x="114738" y="33562"/>
                </a:cubicBezTo>
                <a:cubicBezTo>
                  <a:pt x="135506" y="27026"/>
                  <a:pt x="119191" y="5455"/>
                  <a:pt x="106494" y="1796"/>
                </a:cubicBezTo>
                <a:cubicBezTo>
                  <a:pt x="102097" y="526"/>
                  <a:pt x="97345" y="1"/>
                  <a:pt x="924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1"/>
          <p:cNvSpPr txBox="1"/>
          <p:nvPr/>
        </p:nvSpPr>
        <p:spPr>
          <a:xfrm>
            <a:off x="1391550" y="2049150"/>
            <a:ext cx="6360900" cy="1502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0">
                <a:solidFill>
                  <a:schemeClr val="lt1"/>
                </a:solidFill>
                <a:latin typeface="Alata"/>
                <a:ea typeface="Alata"/>
                <a:cs typeface="Alata"/>
                <a:sym typeface="Alata"/>
              </a:rPr>
              <a:t>XX%</a:t>
            </a:r>
            <a:endParaRPr sz="8000">
              <a:solidFill>
                <a:schemeClr val="lt1"/>
              </a:solidFill>
              <a:latin typeface="Alata"/>
              <a:ea typeface="Alata"/>
              <a:cs typeface="Alata"/>
              <a:sym typeface="Alata"/>
            </a:endParaRPr>
          </a:p>
        </p:txBody>
      </p:sp>
      <p:sp>
        <p:nvSpPr>
          <p:cNvPr id="121" name="Google Shape;121;p11"/>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4000" b="1">
                <a:latin typeface="Amatic SC"/>
                <a:ea typeface="Amatic SC"/>
                <a:cs typeface="Amatic SC"/>
                <a:sym typeface="Amatic SC"/>
              </a:defRPr>
            </a:lvl1pPr>
            <a:lvl2pPr lvl="1" rtl="0">
              <a:spcBef>
                <a:spcPts val="0"/>
              </a:spcBef>
              <a:spcAft>
                <a:spcPts val="0"/>
              </a:spcAft>
              <a:buSzPts val="2400"/>
              <a:buFont typeface="Fira Sans"/>
              <a:buNone/>
              <a:defRPr sz="2400" b="1">
                <a:latin typeface="Fira Sans"/>
                <a:ea typeface="Fira Sans"/>
                <a:cs typeface="Fira Sans"/>
                <a:sym typeface="Fira Sans"/>
              </a:defRPr>
            </a:lvl2pPr>
            <a:lvl3pPr lvl="2" rtl="0">
              <a:spcBef>
                <a:spcPts val="0"/>
              </a:spcBef>
              <a:spcAft>
                <a:spcPts val="0"/>
              </a:spcAft>
              <a:buSzPts val="2400"/>
              <a:buFont typeface="Fira Sans"/>
              <a:buNone/>
              <a:defRPr sz="2400" b="1">
                <a:latin typeface="Fira Sans"/>
                <a:ea typeface="Fira Sans"/>
                <a:cs typeface="Fira Sans"/>
                <a:sym typeface="Fira Sans"/>
              </a:defRPr>
            </a:lvl3pPr>
            <a:lvl4pPr lvl="3" rtl="0">
              <a:spcBef>
                <a:spcPts val="0"/>
              </a:spcBef>
              <a:spcAft>
                <a:spcPts val="0"/>
              </a:spcAft>
              <a:buSzPts val="2400"/>
              <a:buFont typeface="Fira Sans"/>
              <a:buNone/>
              <a:defRPr sz="2400" b="1">
                <a:latin typeface="Fira Sans"/>
                <a:ea typeface="Fira Sans"/>
                <a:cs typeface="Fira Sans"/>
                <a:sym typeface="Fira Sans"/>
              </a:defRPr>
            </a:lvl4pPr>
            <a:lvl5pPr lvl="4" rtl="0">
              <a:spcBef>
                <a:spcPts val="0"/>
              </a:spcBef>
              <a:spcAft>
                <a:spcPts val="0"/>
              </a:spcAft>
              <a:buSzPts val="2400"/>
              <a:buFont typeface="Fira Sans"/>
              <a:buNone/>
              <a:defRPr sz="2400" b="1">
                <a:latin typeface="Fira Sans"/>
                <a:ea typeface="Fira Sans"/>
                <a:cs typeface="Fira Sans"/>
                <a:sym typeface="Fira Sans"/>
              </a:defRPr>
            </a:lvl5pPr>
            <a:lvl6pPr lvl="5" rtl="0">
              <a:spcBef>
                <a:spcPts val="0"/>
              </a:spcBef>
              <a:spcAft>
                <a:spcPts val="0"/>
              </a:spcAft>
              <a:buSzPts val="2400"/>
              <a:buFont typeface="Fira Sans"/>
              <a:buNone/>
              <a:defRPr sz="2400" b="1">
                <a:latin typeface="Fira Sans"/>
                <a:ea typeface="Fira Sans"/>
                <a:cs typeface="Fira Sans"/>
                <a:sym typeface="Fira Sans"/>
              </a:defRPr>
            </a:lvl6pPr>
            <a:lvl7pPr lvl="6" rtl="0">
              <a:spcBef>
                <a:spcPts val="0"/>
              </a:spcBef>
              <a:spcAft>
                <a:spcPts val="0"/>
              </a:spcAft>
              <a:buSzPts val="2400"/>
              <a:buFont typeface="Fira Sans"/>
              <a:buNone/>
              <a:defRPr sz="2400" b="1">
                <a:latin typeface="Fira Sans"/>
                <a:ea typeface="Fira Sans"/>
                <a:cs typeface="Fira Sans"/>
                <a:sym typeface="Fira Sans"/>
              </a:defRPr>
            </a:lvl7pPr>
            <a:lvl8pPr lvl="7" rtl="0">
              <a:spcBef>
                <a:spcPts val="0"/>
              </a:spcBef>
              <a:spcAft>
                <a:spcPts val="0"/>
              </a:spcAft>
              <a:buSzPts val="2400"/>
              <a:buFont typeface="Fira Sans"/>
              <a:buNone/>
              <a:defRPr sz="2400" b="1">
                <a:latin typeface="Fira Sans"/>
                <a:ea typeface="Fira Sans"/>
                <a:cs typeface="Fira Sans"/>
                <a:sym typeface="Fira Sans"/>
              </a:defRPr>
            </a:lvl8pPr>
            <a:lvl9pPr lvl="8"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grpSp>
        <p:nvGrpSpPr>
          <p:cNvPr id="122" name="Google Shape;122;p11"/>
          <p:cNvGrpSpPr/>
          <p:nvPr/>
        </p:nvGrpSpPr>
        <p:grpSpPr>
          <a:xfrm>
            <a:off x="8349563" y="4092611"/>
            <a:ext cx="454655" cy="792573"/>
            <a:chOff x="4053457" y="1433586"/>
            <a:chExt cx="454655" cy="792573"/>
          </a:xfrm>
        </p:grpSpPr>
        <p:sp>
          <p:nvSpPr>
            <p:cNvPr id="123" name="Google Shape;123;p11"/>
            <p:cNvSpPr/>
            <p:nvPr/>
          </p:nvSpPr>
          <p:spPr>
            <a:xfrm>
              <a:off x="4053457" y="1512519"/>
              <a:ext cx="357265" cy="713640"/>
            </a:xfrm>
            <a:custGeom>
              <a:avLst/>
              <a:gdLst/>
              <a:ahLst/>
              <a:cxnLst/>
              <a:rect l="l" t="t" r="r" b="b"/>
              <a:pathLst>
                <a:path w="4413" h="8815" extrusionOk="0">
                  <a:moveTo>
                    <a:pt x="2542" y="1"/>
                  </a:moveTo>
                  <a:lnTo>
                    <a:pt x="2542" y="1"/>
                  </a:lnTo>
                  <a:cubicBezTo>
                    <a:pt x="2705" y="2166"/>
                    <a:pt x="2756" y="4240"/>
                    <a:pt x="2756" y="5561"/>
                  </a:cubicBezTo>
                  <a:cubicBezTo>
                    <a:pt x="2756" y="6253"/>
                    <a:pt x="2623" y="7351"/>
                    <a:pt x="2074" y="7351"/>
                  </a:cubicBezTo>
                  <a:cubicBezTo>
                    <a:pt x="1719" y="7351"/>
                    <a:pt x="1475" y="6863"/>
                    <a:pt x="1475" y="6222"/>
                  </a:cubicBezTo>
                  <a:cubicBezTo>
                    <a:pt x="1475" y="6070"/>
                    <a:pt x="1485" y="5877"/>
                    <a:pt x="1526" y="5704"/>
                  </a:cubicBezTo>
                  <a:lnTo>
                    <a:pt x="102" y="5541"/>
                  </a:lnTo>
                  <a:cubicBezTo>
                    <a:pt x="41" y="5816"/>
                    <a:pt x="1" y="6080"/>
                    <a:pt x="1" y="6354"/>
                  </a:cubicBezTo>
                  <a:cubicBezTo>
                    <a:pt x="1" y="7706"/>
                    <a:pt x="865" y="8814"/>
                    <a:pt x="2247" y="8814"/>
                  </a:cubicBezTo>
                  <a:cubicBezTo>
                    <a:pt x="3853" y="8814"/>
                    <a:pt x="4413" y="6791"/>
                    <a:pt x="4413" y="5561"/>
                  </a:cubicBezTo>
                  <a:cubicBezTo>
                    <a:pt x="4413" y="4240"/>
                    <a:pt x="4413" y="2308"/>
                    <a:pt x="4250" y="133"/>
                  </a:cubicBezTo>
                  <a:lnTo>
                    <a:pt x="25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1"/>
            <p:cNvSpPr/>
            <p:nvPr/>
          </p:nvSpPr>
          <p:spPr>
            <a:xfrm>
              <a:off x="4128100" y="1616063"/>
              <a:ext cx="127103" cy="144104"/>
            </a:xfrm>
            <a:custGeom>
              <a:avLst/>
              <a:gdLst/>
              <a:ahLst/>
              <a:cxnLst/>
              <a:rect l="l" t="t" r="r" b="b"/>
              <a:pathLst>
                <a:path w="1570" h="1780" extrusionOk="0">
                  <a:moveTo>
                    <a:pt x="1409" y="0"/>
                  </a:moveTo>
                  <a:cubicBezTo>
                    <a:pt x="1404" y="0"/>
                    <a:pt x="1400" y="1"/>
                    <a:pt x="1396" y="3"/>
                  </a:cubicBezTo>
                  <a:cubicBezTo>
                    <a:pt x="1305" y="23"/>
                    <a:pt x="1264" y="74"/>
                    <a:pt x="1244" y="165"/>
                  </a:cubicBezTo>
                  <a:cubicBezTo>
                    <a:pt x="1213" y="267"/>
                    <a:pt x="1173" y="359"/>
                    <a:pt x="1152" y="450"/>
                  </a:cubicBezTo>
                  <a:cubicBezTo>
                    <a:pt x="1102" y="613"/>
                    <a:pt x="949" y="664"/>
                    <a:pt x="807" y="735"/>
                  </a:cubicBezTo>
                  <a:cubicBezTo>
                    <a:pt x="695" y="816"/>
                    <a:pt x="644" y="908"/>
                    <a:pt x="654" y="1029"/>
                  </a:cubicBezTo>
                  <a:cubicBezTo>
                    <a:pt x="665" y="1172"/>
                    <a:pt x="746" y="1365"/>
                    <a:pt x="634" y="1477"/>
                  </a:cubicBezTo>
                  <a:cubicBezTo>
                    <a:pt x="584" y="1526"/>
                    <a:pt x="503" y="1552"/>
                    <a:pt x="423" y="1552"/>
                  </a:cubicBezTo>
                  <a:cubicBezTo>
                    <a:pt x="338" y="1552"/>
                    <a:pt x="254" y="1524"/>
                    <a:pt x="207" y="1467"/>
                  </a:cubicBezTo>
                  <a:cubicBezTo>
                    <a:pt x="190" y="1441"/>
                    <a:pt x="165" y="1431"/>
                    <a:pt x="140" y="1431"/>
                  </a:cubicBezTo>
                  <a:cubicBezTo>
                    <a:pt x="73" y="1431"/>
                    <a:pt x="0" y="1502"/>
                    <a:pt x="44" y="1568"/>
                  </a:cubicBezTo>
                  <a:cubicBezTo>
                    <a:pt x="137" y="1715"/>
                    <a:pt x="285" y="1779"/>
                    <a:pt x="437" y="1779"/>
                  </a:cubicBezTo>
                  <a:cubicBezTo>
                    <a:pt x="686" y="1779"/>
                    <a:pt x="946" y="1606"/>
                    <a:pt x="990" y="1334"/>
                  </a:cubicBezTo>
                  <a:cubicBezTo>
                    <a:pt x="1010" y="1131"/>
                    <a:pt x="858" y="1019"/>
                    <a:pt x="1102" y="887"/>
                  </a:cubicBezTo>
                  <a:cubicBezTo>
                    <a:pt x="1224" y="826"/>
                    <a:pt x="1305" y="755"/>
                    <a:pt x="1366" y="623"/>
                  </a:cubicBezTo>
                  <a:cubicBezTo>
                    <a:pt x="1457" y="481"/>
                    <a:pt x="1569" y="216"/>
                    <a:pt x="1468" y="43"/>
                  </a:cubicBezTo>
                  <a:cubicBezTo>
                    <a:pt x="1459" y="18"/>
                    <a:pt x="1430" y="0"/>
                    <a:pt x="14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1"/>
            <p:cNvSpPr/>
            <p:nvPr/>
          </p:nvSpPr>
          <p:spPr>
            <a:xfrm>
              <a:off x="4241116" y="1616387"/>
              <a:ext cx="60151" cy="196160"/>
            </a:xfrm>
            <a:custGeom>
              <a:avLst/>
              <a:gdLst/>
              <a:ahLst/>
              <a:cxnLst/>
              <a:rect l="l" t="t" r="r" b="b"/>
              <a:pathLst>
                <a:path w="743" h="2423" extrusionOk="0">
                  <a:moveTo>
                    <a:pt x="511" y="0"/>
                  </a:moveTo>
                  <a:cubicBezTo>
                    <a:pt x="453" y="0"/>
                    <a:pt x="388" y="51"/>
                    <a:pt x="407" y="121"/>
                  </a:cubicBezTo>
                  <a:cubicBezTo>
                    <a:pt x="458" y="385"/>
                    <a:pt x="438" y="578"/>
                    <a:pt x="265" y="812"/>
                  </a:cubicBezTo>
                  <a:cubicBezTo>
                    <a:pt x="204" y="883"/>
                    <a:pt x="82" y="975"/>
                    <a:pt x="61" y="1076"/>
                  </a:cubicBezTo>
                  <a:cubicBezTo>
                    <a:pt x="0" y="1330"/>
                    <a:pt x="163" y="1524"/>
                    <a:pt x="153" y="1778"/>
                  </a:cubicBezTo>
                  <a:cubicBezTo>
                    <a:pt x="135" y="1923"/>
                    <a:pt x="68" y="2422"/>
                    <a:pt x="312" y="2422"/>
                  </a:cubicBezTo>
                  <a:cubicBezTo>
                    <a:pt x="342" y="2422"/>
                    <a:pt x="377" y="2415"/>
                    <a:pt x="417" y="2398"/>
                  </a:cubicBezTo>
                  <a:cubicBezTo>
                    <a:pt x="427" y="2388"/>
                    <a:pt x="438" y="2377"/>
                    <a:pt x="427" y="2347"/>
                  </a:cubicBezTo>
                  <a:cubicBezTo>
                    <a:pt x="356" y="2184"/>
                    <a:pt x="387" y="2032"/>
                    <a:pt x="417" y="1869"/>
                  </a:cubicBezTo>
                  <a:cubicBezTo>
                    <a:pt x="438" y="1666"/>
                    <a:pt x="427" y="1503"/>
                    <a:pt x="356" y="1300"/>
                  </a:cubicBezTo>
                  <a:cubicBezTo>
                    <a:pt x="275" y="1117"/>
                    <a:pt x="610" y="822"/>
                    <a:pt x="671" y="639"/>
                  </a:cubicBezTo>
                  <a:cubicBezTo>
                    <a:pt x="743" y="466"/>
                    <a:pt x="661" y="243"/>
                    <a:pt x="590" y="60"/>
                  </a:cubicBezTo>
                  <a:cubicBezTo>
                    <a:pt x="579" y="18"/>
                    <a:pt x="546" y="0"/>
                    <a:pt x="5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1"/>
            <p:cNvSpPr/>
            <p:nvPr/>
          </p:nvSpPr>
          <p:spPr>
            <a:xfrm>
              <a:off x="4304505" y="1624644"/>
              <a:ext cx="45336" cy="197455"/>
            </a:xfrm>
            <a:custGeom>
              <a:avLst/>
              <a:gdLst/>
              <a:ahLst/>
              <a:cxnLst/>
              <a:rect l="l" t="t" r="r" b="b"/>
              <a:pathLst>
                <a:path w="560" h="2439" extrusionOk="0">
                  <a:moveTo>
                    <a:pt x="378" y="0"/>
                  </a:moveTo>
                  <a:cubicBezTo>
                    <a:pt x="325" y="0"/>
                    <a:pt x="273" y="40"/>
                    <a:pt x="285" y="110"/>
                  </a:cubicBezTo>
                  <a:cubicBezTo>
                    <a:pt x="336" y="425"/>
                    <a:pt x="193" y="608"/>
                    <a:pt x="82" y="883"/>
                  </a:cubicBezTo>
                  <a:cubicBezTo>
                    <a:pt x="0" y="1076"/>
                    <a:pt x="82" y="1289"/>
                    <a:pt x="153" y="1472"/>
                  </a:cubicBezTo>
                  <a:cubicBezTo>
                    <a:pt x="264" y="1737"/>
                    <a:pt x="41" y="1889"/>
                    <a:pt x="82" y="2143"/>
                  </a:cubicBezTo>
                  <a:cubicBezTo>
                    <a:pt x="102" y="2306"/>
                    <a:pt x="153" y="2408"/>
                    <a:pt x="315" y="2438"/>
                  </a:cubicBezTo>
                  <a:cubicBezTo>
                    <a:pt x="336" y="2438"/>
                    <a:pt x="356" y="2428"/>
                    <a:pt x="356" y="2408"/>
                  </a:cubicBezTo>
                  <a:cubicBezTo>
                    <a:pt x="407" y="2235"/>
                    <a:pt x="346" y="2072"/>
                    <a:pt x="437" y="1879"/>
                  </a:cubicBezTo>
                  <a:cubicBezTo>
                    <a:pt x="519" y="1727"/>
                    <a:pt x="539" y="1594"/>
                    <a:pt x="458" y="1422"/>
                  </a:cubicBezTo>
                  <a:cubicBezTo>
                    <a:pt x="407" y="1279"/>
                    <a:pt x="346" y="1208"/>
                    <a:pt x="336" y="1035"/>
                  </a:cubicBezTo>
                  <a:cubicBezTo>
                    <a:pt x="336" y="903"/>
                    <a:pt x="458" y="720"/>
                    <a:pt x="498" y="608"/>
                  </a:cubicBezTo>
                  <a:cubicBezTo>
                    <a:pt x="559" y="415"/>
                    <a:pt x="539" y="273"/>
                    <a:pt x="468" y="70"/>
                  </a:cubicBezTo>
                  <a:cubicBezTo>
                    <a:pt x="455" y="22"/>
                    <a:pt x="416" y="0"/>
                    <a:pt x="3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1"/>
            <p:cNvSpPr/>
            <p:nvPr/>
          </p:nvSpPr>
          <p:spPr>
            <a:xfrm>
              <a:off x="4365385" y="1632497"/>
              <a:ext cx="89782" cy="169525"/>
            </a:xfrm>
            <a:custGeom>
              <a:avLst/>
              <a:gdLst/>
              <a:ahLst/>
              <a:cxnLst/>
              <a:rect l="l" t="t" r="r" b="b"/>
              <a:pathLst>
                <a:path w="1109" h="2094" extrusionOk="0">
                  <a:moveTo>
                    <a:pt x="150" y="0"/>
                  </a:moveTo>
                  <a:cubicBezTo>
                    <a:pt x="106" y="0"/>
                    <a:pt x="61" y="31"/>
                    <a:pt x="51" y="95"/>
                  </a:cubicBezTo>
                  <a:cubicBezTo>
                    <a:pt x="0" y="349"/>
                    <a:pt x="11" y="603"/>
                    <a:pt x="153" y="826"/>
                  </a:cubicBezTo>
                  <a:cubicBezTo>
                    <a:pt x="214" y="928"/>
                    <a:pt x="326" y="1030"/>
                    <a:pt x="316" y="1162"/>
                  </a:cubicBezTo>
                  <a:cubicBezTo>
                    <a:pt x="305" y="1294"/>
                    <a:pt x="305" y="1436"/>
                    <a:pt x="316" y="1579"/>
                  </a:cubicBezTo>
                  <a:cubicBezTo>
                    <a:pt x="344" y="1804"/>
                    <a:pt x="631" y="2094"/>
                    <a:pt x="862" y="2094"/>
                  </a:cubicBezTo>
                  <a:cubicBezTo>
                    <a:pt x="964" y="2094"/>
                    <a:pt x="1056" y="2037"/>
                    <a:pt x="1108" y="1894"/>
                  </a:cubicBezTo>
                  <a:cubicBezTo>
                    <a:pt x="1108" y="1853"/>
                    <a:pt x="1078" y="1823"/>
                    <a:pt x="1037" y="1823"/>
                  </a:cubicBezTo>
                  <a:cubicBezTo>
                    <a:pt x="824" y="1782"/>
                    <a:pt x="661" y="1782"/>
                    <a:pt x="600" y="1528"/>
                  </a:cubicBezTo>
                  <a:cubicBezTo>
                    <a:pt x="560" y="1375"/>
                    <a:pt x="631" y="1213"/>
                    <a:pt x="600" y="1060"/>
                  </a:cubicBezTo>
                  <a:cubicBezTo>
                    <a:pt x="570" y="938"/>
                    <a:pt x="509" y="877"/>
                    <a:pt x="448" y="776"/>
                  </a:cubicBezTo>
                  <a:cubicBezTo>
                    <a:pt x="295" y="562"/>
                    <a:pt x="244" y="359"/>
                    <a:pt x="244" y="105"/>
                  </a:cubicBezTo>
                  <a:cubicBezTo>
                    <a:pt x="244" y="36"/>
                    <a:pt x="198" y="0"/>
                    <a:pt x="1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1"/>
            <p:cNvSpPr/>
            <p:nvPr/>
          </p:nvSpPr>
          <p:spPr>
            <a:xfrm>
              <a:off x="4406187" y="1642941"/>
              <a:ext cx="101925" cy="110426"/>
            </a:xfrm>
            <a:custGeom>
              <a:avLst/>
              <a:gdLst/>
              <a:ahLst/>
              <a:cxnLst/>
              <a:rect l="l" t="t" r="r" b="b"/>
              <a:pathLst>
                <a:path w="1259" h="1364" extrusionOk="0">
                  <a:moveTo>
                    <a:pt x="104" y="1"/>
                  </a:moveTo>
                  <a:cubicBezTo>
                    <a:pt x="54" y="1"/>
                    <a:pt x="0" y="70"/>
                    <a:pt x="15" y="128"/>
                  </a:cubicBezTo>
                  <a:cubicBezTo>
                    <a:pt x="96" y="332"/>
                    <a:pt x="127" y="545"/>
                    <a:pt x="269" y="718"/>
                  </a:cubicBezTo>
                  <a:cubicBezTo>
                    <a:pt x="360" y="830"/>
                    <a:pt x="452" y="891"/>
                    <a:pt x="482" y="1033"/>
                  </a:cubicBezTo>
                  <a:cubicBezTo>
                    <a:pt x="513" y="1104"/>
                    <a:pt x="513" y="1165"/>
                    <a:pt x="554" y="1246"/>
                  </a:cubicBezTo>
                  <a:cubicBezTo>
                    <a:pt x="625" y="1328"/>
                    <a:pt x="724" y="1363"/>
                    <a:pt x="824" y="1363"/>
                  </a:cubicBezTo>
                  <a:cubicBezTo>
                    <a:pt x="1038" y="1363"/>
                    <a:pt x="1259" y="1203"/>
                    <a:pt x="1245" y="982"/>
                  </a:cubicBezTo>
                  <a:cubicBezTo>
                    <a:pt x="1245" y="952"/>
                    <a:pt x="1235" y="911"/>
                    <a:pt x="1194" y="911"/>
                  </a:cubicBezTo>
                  <a:cubicBezTo>
                    <a:pt x="1186" y="910"/>
                    <a:pt x="1178" y="910"/>
                    <a:pt x="1170" y="910"/>
                  </a:cubicBezTo>
                  <a:cubicBezTo>
                    <a:pt x="1074" y="910"/>
                    <a:pt x="1025" y="966"/>
                    <a:pt x="940" y="1013"/>
                  </a:cubicBezTo>
                  <a:cubicBezTo>
                    <a:pt x="910" y="1029"/>
                    <a:pt x="885" y="1036"/>
                    <a:pt x="863" y="1036"/>
                  </a:cubicBezTo>
                  <a:cubicBezTo>
                    <a:pt x="749" y="1036"/>
                    <a:pt x="727" y="842"/>
                    <a:pt x="676" y="748"/>
                  </a:cubicBezTo>
                  <a:cubicBezTo>
                    <a:pt x="625" y="647"/>
                    <a:pt x="503" y="606"/>
                    <a:pt x="421" y="525"/>
                  </a:cubicBezTo>
                  <a:cubicBezTo>
                    <a:pt x="310" y="393"/>
                    <a:pt x="259" y="189"/>
                    <a:pt x="157" y="37"/>
                  </a:cubicBezTo>
                  <a:cubicBezTo>
                    <a:pt x="143" y="11"/>
                    <a:pt x="124" y="1"/>
                    <a:pt x="1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1"/>
            <p:cNvSpPr/>
            <p:nvPr/>
          </p:nvSpPr>
          <p:spPr>
            <a:xfrm>
              <a:off x="4147286" y="1433586"/>
              <a:ext cx="345769" cy="243115"/>
            </a:xfrm>
            <a:custGeom>
              <a:avLst/>
              <a:gdLst/>
              <a:ahLst/>
              <a:cxnLst/>
              <a:rect l="l" t="t" r="r" b="b"/>
              <a:pathLst>
                <a:path w="4271" h="3003" extrusionOk="0">
                  <a:moveTo>
                    <a:pt x="2479" y="0"/>
                  </a:moveTo>
                  <a:cubicBezTo>
                    <a:pt x="2067" y="0"/>
                    <a:pt x="1593" y="187"/>
                    <a:pt x="1444" y="427"/>
                  </a:cubicBezTo>
                  <a:cubicBezTo>
                    <a:pt x="1281" y="722"/>
                    <a:pt x="976" y="1047"/>
                    <a:pt x="682" y="1240"/>
                  </a:cubicBezTo>
                  <a:cubicBezTo>
                    <a:pt x="1" y="1708"/>
                    <a:pt x="1" y="2267"/>
                    <a:pt x="580" y="2552"/>
                  </a:cubicBezTo>
                  <a:cubicBezTo>
                    <a:pt x="1170" y="2826"/>
                    <a:pt x="1851" y="2684"/>
                    <a:pt x="2461" y="2826"/>
                  </a:cubicBezTo>
                  <a:cubicBezTo>
                    <a:pt x="2804" y="2906"/>
                    <a:pt x="3147" y="3002"/>
                    <a:pt x="3450" y="3002"/>
                  </a:cubicBezTo>
                  <a:cubicBezTo>
                    <a:pt x="3686" y="3002"/>
                    <a:pt x="3898" y="2944"/>
                    <a:pt x="4067" y="2775"/>
                  </a:cubicBezTo>
                  <a:cubicBezTo>
                    <a:pt x="4270" y="2572"/>
                    <a:pt x="4260" y="2247"/>
                    <a:pt x="4168" y="1911"/>
                  </a:cubicBezTo>
                  <a:cubicBezTo>
                    <a:pt x="4087" y="1627"/>
                    <a:pt x="3782" y="1616"/>
                    <a:pt x="3711" y="1067"/>
                  </a:cubicBezTo>
                  <a:cubicBezTo>
                    <a:pt x="3630" y="539"/>
                    <a:pt x="3193" y="142"/>
                    <a:pt x="2745" y="31"/>
                  </a:cubicBezTo>
                  <a:cubicBezTo>
                    <a:pt x="2663" y="10"/>
                    <a:pt x="2572" y="0"/>
                    <a:pt x="2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1"/>
            <p:cNvSpPr/>
            <p:nvPr/>
          </p:nvSpPr>
          <p:spPr>
            <a:xfrm>
              <a:off x="4261679" y="1530491"/>
              <a:ext cx="60151" cy="53918"/>
            </a:xfrm>
            <a:custGeom>
              <a:avLst/>
              <a:gdLst/>
              <a:ahLst/>
              <a:cxnLst/>
              <a:rect l="l" t="t" r="r" b="b"/>
              <a:pathLst>
                <a:path w="743" h="666" extrusionOk="0">
                  <a:moveTo>
                    <a:pt x="358" y="1"/>
                  </a:moveTo>
                  <a:cubicBezTo>
                    <a:pt x="298" y="1"/>
                    <a:pt x="238" y="17"/>
                    <a:pt x="184" y="53"/>
                  </a:cubicBezTo>
                  <a:cubicBezTo>
                    <a:pt x="31" y="155"/>
                    <a:pt x="1" y="358"/>
                    <a:pt x="82" y="511"/>
                  </a:cubicBezTo>
                  <a:cubicBezTo>
                    <a:pt x="148" y="609"/>
                    <a:pt x="256" y="665"/>
                    <a:pt x="365" y="665"/>
                  </a:cubicBezTo>
                  <a:cubicBezTo>
                    <a:pt x="425" y="665"/>
                    <a:pt x="485" y="649"/>
                    <a:pt x="539" y="613"/>
                  </a:cubicBezTo>
                  <a:cubicBezTo>
                    <a:pt x="692" y="511"/>
                    <a:pt x="743" y="308"/>
                    <a:pt x="641" y="155"/>
                  </a:cubicBezTo>
                  <a:cubicBezTo>
                    <a:pt x="575" y="57"/>
                    <a:pt x="467"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1"/>
            <p:cNvSpPr/>
            <p:nvPr/>
          </p:nvSpPr>
          <p:spPr>
            <a:xfrm>
              <a:off x="4273175" y="1539720"/>
              <a:ext cx="24773" cy="24773"/>
            </a:xfrm>
            <a:custGeom>
              <a:avLst/>
              <a:gdLst/>
              <a:ahLst/>
              <a:cxnLst/>
              <a:rect l="l" t="t" r="r" b="b"/>
              <a:pathLst>
                <a:path w="306" h="306" extrusionOk="0">
                  <a:moveTo>
                    <a:pt x="153" y="0"/>
                  </a:moveTo>
                  <a:cubicBezTo>
                    <a:pt x="72" y="0"/>
                    <a:pt x="1" y="72"/>
                    <a:pt x="1" y="153"/>
                  </a:cubicBezTo>
                  <a:cubicBezTo>
                    <a:pt x="1" y="244"/>
                    <a:pt x="72" y="305"/>
                    <a:pt x="153" y="305"/>
                  </a:cubicBezTo>
                  <a:cubicBezTo>
                    <a:pt x="245" y="305"/>
                    <a:pt x="306" y="244"/>
                    <a:pt x="306" y="153"/>
                  </a:cubicBezTo>
                  <a:cubicBezTo>
                    <a:pt x="306" y="72"/>
                    <a:pt x="245" y="0"/>
                    <a:pt x="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1"/>
            <p:cNvSpPr/>
            <p:nvPr/>
          </p:nvSpPr>
          <p:spPr>
            <a:xfrm>
              <a:off x="4357127" y="1545468"/>
              <a:ext cx="53594" cy="53594"/>
            </a:xfrm>
            <a:custGeom>
              <a:avLst/>
              <a:gdLst/>
              <a:ahLst/>
              <a:cxnLst/>
              <a:rect l="l" t="t" r="r" b="b"/>
              <a:pathLst>
                <a:path w="662" h="662" extrusionOk="0">
                  <a:moveTo>
                    <a:pt x="326" y="1"/>
                  </a:moveTo>
                  <a:cubicBezTo>
                    <a:pt x="143" y="1"/>
                    <a:pt x="1" y="143"/>
                    <a:pt x="1" y="326"/>
                  </a:cubicBezTo>
                  <a:cubicBezTo>
                    <a:pt x="1" y="509"/>
                    <a:pt x="143" y="661"/>
                    <a:pt x="326" y="661"/>
                  </a:cubicBezTo>
                  <a:cubicBezTo>
                    <a:pt x="509" y="661"/>
                    <a:pt x="662" y="509"/>
                    <a:pt x="662" y="326"/>
                  </a:cubicBezTo>
                  <a:cubicBezTo>
                    <a:pt x="662" y="143"/>
                    <a:pt x="509"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1"/>
            <p:cNvSpPr/>
            <p:nvPr/>
          </p:nvSpPr>
          <p:spPr>
            <a:xfrm>
              <a:off x="4365385" y="1553645"/>
              <a:ext cx="28092" cy="24368"/>
            </a:xfrm>
            <a:custGeom>
              <a:avLst/>
              <a:gdLst/>
              <a:ahLst/>
              <a:cxnLst/>
              <a:rect l="l" t="t" r="r" b="b"/>
              <a:pathLst>
                <a:path w="347" h="301" extrusionOk="0">
                  <a:moveTo>
                    <a:pt x="169" y="1"/>
                  </a:moveTo>
                  <a:cubicBezTo>
                    <a:pt x="143" y="1"/>
                    <a:pt x="116" y="8"/>
                    <a:pt x="92" y="22"/>
                  </a:cubicBezTo>
                  <a:cubicBezTo>
                    <a:pt x="11" y="62"/>
                    <a:pt x="0" y="164"/>
                    <a:pt x="41" y="225"/>
                  </a:cubicBezTo>
                  <a:cubicBezTo>
                    <a:pt x="61" y="272"/>
                    <a:pt x="108" y="301"/>
                    <a:pt x="160" y="301"/>
                  </a:cubicBezTo>
                  <a:cubicBezTo>
                    <a:pt x="188" y="301"/>
                    <a:pt x="217" y="293"/>
                    <a:pt x="244" y="276"/>
                  </a:cubicBezTo>
                  <a:cubicBezTo>
                    <a:pt x="316" y="235"/>
                    <a:pt x="346" y="144"/>
                    <a:pt x="295" y="72"/>
                  </a:cubicBezTo>
                  <a:cubicBezTo>
                    <a:pt x="269" y="26"/>
                    <a:pt x="220" y="1"/>
                    <a:pt x="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1"/>
            <p:cNvSpPr/>
            <p:nvPr/>
          </p:nvSpPr>
          <p:spPr>
            <a:xfrm>
              <a:off x="4387567" y="1499404"/>
              <a:ext cx="19835" cy="25583"/>
            </a:xfrm>
            <a:custGeom>
              <a:avLst/>
              <a:gdLst/>
              <a:ahLst/>
              <a:cxnLst/>
              <a:rect l="l" t="t" r="r" b="b"/>
              <a:pathLst>
                <a:path w="245" h="316" extrusionOk="0">
                  <a:moveTo>
                    <a:pt x="123" y="0"/>
                  </a:moveTo>
                  <a:cubicBezTo>
                    <a:pt x="52" y="0"/>
                    <a:pt x="1" y="51"/>
                    <a:pt x="1" y="122"/>
                  </a:cubicBezTo>
                  <a:cubicBezTo>
                    <a:pt x="1" y="163"/>
                    <a:pt x="21" y="193"/>
                    <a:pt x="21" y="234"/>
                  </a:cubicBezTo>
                  <a:cubicBezTo>
                    <a:pt x="29" y="281"/>
                    <a:pt x="73" y="316"/>
                    <a:pt x="120" y="316"/>
                  </a:cubicBezTo>
                  <a:cubicBezTo>
                    <a:pt x="134" y="316"/>
                    <a:pt x="149" y="312"/>
                    <a:pt x="164" y="305"/>
                  </a:cubicBezTo>
                  <a:lnTo>
                    <a:pt x="184" y="295"/>
                  </a:lnTo>
                  <a:lnTo>
                    <a:pt x="194" y="285"/>
                  </a:lnTo>
                  <a:cubicBezTo>
                    <a:pt x="204" y="275"/>
                    <a:pt x="204" y="265"/>
                    <a:pt x="204" y="244"/>
                  </a:cubicBezTo>
                  <a:cubicBezTo>
                    <a:pt x="245" y="193"/>
                    <a:pt x="235" y="163"/>
                    <a:pt x="235" y="122"/>
                  </a:cubicBezTo>
                  <a:cubicBezTo>
                    <a:pt x="235" y="51"/>
                    <a:pt x="184" y="0"/>
                    <a:pt x="1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1"/>
            <p:cNvSpPr/>
            <p:nvPr/>
          </p:nvSpPr>
          <p:spPr>
            <a:xfrm>
              <a:off x="4403273" y="1482079"/>
              <a:ext cx="21454" cy="20482"/>
            </a:xfrm>
            <a:custGeom>
              <a:avLst/>
              <a:gdLst/>
              <a:ahLst/>
              <a:cxnLst/>
              <a:rect l="l" t="t" r="r" b="b"/>
              <a:pathLst>
                <a:path w="265" h="253" extrusionOk="0">
                  <a:moveTo>
                    <a:pt x="112" y="1"/>
                  </a:moveTo>
                  <a:cubicBezTo>
                    <a:pt x="86" y="1"/>
                    <a:pt x="61" y="11"/>
                    <a:pt x="41" y="31"/>
                  </a:cubicBezTo>
                  <a:cubicBezTo>
                    <a:pt x="0" y="72"/>
                    <a:pt x="0" y="133"/>
                    <a:pt x="41" y="174"/>
                  </a:cubicBezTo>
                  <a:cubicBezTo>
                    <a:pt x="51" y="184"/>
                    <a:pt x="81" y="194"/>
                    <a:pt x="92" y="204"/>
                  </a:cubicBezTo>
                  <a:cubicBezTo>
                    <a:pt x="102" y="224"/>
                    <a:pt x="132" y="235"/>
                    <a:pt x="153" y="245"/>
                  </a:cubicBezTo>
                  <a:cubicBezTo>
                    <a:pt x="161" y="250"/>
                    <a:pt x="169" y="252"/>
                    <a:pt x="178" y="252"/>
                  </a:cubicBezTo>
                  <a:cubicBezTo>
                    <a:pt x="219" y="252"/>
                    <a:pt x="256" y="196"/>
                    <a:pt x="264" y="153"/>
                  </a:cubicBezTo>
                  <a:cubicBezTo>
                    <a:pt x="254" y="123"/>
                    <a:pt x="244" y="82"/>
                    <a:pt x="203" y="52"/>
                  </a:cubicBezTo>
                  <a:cubicBezTo>
                    <a:pt x="193" y="41"/>
                    <a:pt x="183" y="41"/>
                    <a:pt x="183" y="31"/>
                  </a:cubicBezTo>
                  <a:cubicBezTo>
                    <a:pt x="163" y="11"/>
                    <a:pt x="137" y="1"/>
                    <a:pt x="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1"/>
            <p:cNvSpPr/>
            <p:nvPr/>
          </p:nvSpPr>
          <p:spPr>
            <a:xfrm>
              <a:off x="4417116" y="1522396"/>
              <a:ext cx="22425" cy="18215"/>
            </a:xfrm>
            <a:custGeom>
              <a:avLst/>
              <a:gdLst/>
              <a:ahLst/>
              <a:cxnLst/>
              <a:rect l="l" t="t" r="r" b="b"/>
              <a:pathLst>
                <a:path w="277" h="225" extrusionOk="0">
                  <a:moveTo>
                    <a:pt x="126" y="0"/>
                  </a:moveTo>
                  <a:cubicBezTo>
                    <a:pt x="55" y="0"/>
                    <a:pt x="1" y="68"/>
                    <a:pt x="43" y="143"/>
                  </a:cubicBezTo>
                  <a:cubicBezTo>
                    <a:pt x="63" y="164"/>
                    <a:pt x="73" y="184"/>
                    <a:pt x="83" y="194"/>
                  </a:cubicBezTo>
                  <a:lnTo>
                    <a:pt x="93" y="204"/>
                  </a:lnTo>
                  <a:cubicBezTo>
                    <a:pt x="114" y="214"/>
                    <a:pt x="124" y="225"/>
                    <a:pt x="144" y="225"/>
                  </a:cubicBezTo>
                  <a:cubicBezTo>
                    <a:pt x="175" y="225"/>
                    <a:pt x="215" y="225"/>
                    <a:pt x="225" y="204"/>
                  </a:cubicBezTo>
                  <a:cubicBezTo>
                    <a:pt x="276" y="153"/>
                    <a:pt x="236" y="52"/>
                    <a:pt x="175" y="11"/>
                  </a:cubicBezTo>
                  <a:cubicBezTo>
                    <a:pt x="158" y="4"/>
                    <a:pt x="141" y="0"/>
                    <a:pt x="1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1"/>
            <p:cNvSpPr/>
            <p:nvPr/>
          </p:nvSpPr>
          <p:spPr>
            <a:xfrm>
              <a:off x="4433712" y="1568541"/>
              <a:ext cx="17325" cy="19430"/>
            </a:xfrm>
            <a:custGeom>
              <a:avLst/>
              <a:gdLst/>
              <a:ahLst/>
              <a:cxnLst/>
              <a:rect l="l" t="t" r="r" b="b"/>
              <a:pathLst>
                <a:path w="214" h="240" extrusionOk="0">
                  <a:moveTo>
                    <a:pt x="102" y="0"/>
                  </a:moveTo>
                  <a:cubicBezTo>
                    <a:pt x="41" y="0"/>
                    <a:pt x="0" y="71"/>
                    <a:pt x="20" y="132"/>
                  </a:cubicBezTo>
                  <a:cubicBezTo>
                    <a:pt x="31" y="173"/>
                    <a:pt x="61" y="214"/>
                    <a:pt x="92" y="234"/>
                  </a:cubicBezTo>
                  <a:cubicBezTo>
                    <a:pt x="105" y="237"/>
                    <a:pt x="119" y="240"/>
                    <a:pt x="132" y="240"/>
                  </a:cubicBezTo>
                  <a:cubicBezTo>
                    <a:pt x="157" y="240"/>
                    <a:pt x="180" y="231"/>
                    <a:pt x="193" y="204"/>
                  </a:cubicBezTo>
                  <a:cubicBezTo>
                    <a:pt x="214" y="193"/>
                    <a:pt x="214" y="173"/>
                    <a:pt x="214" y="153"/>
                  </a:cubicBezTo>
                  <a:lnTo>
                    <a:pt x="214" y="102"/>
                  </a:lnTo>
                  <a:cubicBezTo>
                    <a:pt x="214" y="41"/>
                    <a:pt x="163" y="0"/>
                    <a:pt x="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1"/>
            <p:cNvSpPr/>
            <p:nvPr/>
          </p:nvSpPr>
          <p:spPr>
            <a:xfrm>
              <a:off x="4456704" y="1575099"/>
              <a:ext cx="16596" cy="21292"/>
            </a:xfrm>
            <a:custGeom>
              <a:avLst/>
              <a:gdLst/>
              <a:ahLst/>
              <a:cxnLst/>
              <a:rect l="l" t="t" r="r" b="b"/>
              <a:pathLst>
                <a:path w="205" h="263" extrusionOk="0">
                  <a:moveTo>
                    <a:pt x="102" y="1"/>
                  </a:moveTo>
                  <a:cubicBezTo>
                    <a:pt x="57" y="1"/>
                    <a:pt x="11" y="31"/>
                    <a:pt x="11" y="92"/>
                  </a:cubicBezTo>
                  <a:cubicBezTo>
                    <a:pt x="11" y="153"/>
                    <a:pt x="1" y="214"/>
                    <a:pt x="62" y="255"/>
                  </a:cubicBezTo>
                  <a:cubicBezTo>
                    <a:pt x="77" y="260"/>
                    <a:pt x="90" y="262"/>
                    <a:pt x="102" y="262"/>
                  </a:cubicBezTo>
                  <a:cubicBezTo>
                    <a:pt x="115" y="262"/>
                    <a:pt x="128" y="260"/>
                    <a:pt x="143" y="255"/>
                  </a:cubicBezTo>
                  <a:cubicBezTo>
                    <a:pt x="204" y="214"/>
                    <a:pt x="194" y="153"/>
                    <a:pt x="194" y="92"/>
                  </a:cubicBezTo>
                  <a:cubicBezTo>
                    <a:pt x="194" y="31"/>
                    <a:pt x="148" y="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1"/>
            <p:cNvSpPr/>
            <p:nvPr/>
          </p:nvSpPr>
          <p:spPr>
            <a:xfrm>
              <a:off x="4446827" y="1605538"/>
              <a:ext cx="18215" cy="14896"/>
            </a:xfrm>
            <a:custGeom>
              <a:avLst/>
              <a:gdLst/>
              <a:ahLst/>
              <a:cxnLst/>
              <a:rect l="l" t="t" r="r" b="b"/>
              <a:pathLst>
                <a:path w="225" h="184" extrusionOk="0">
                  <a:moveTo>
                    <a:pt x="113" y="1"/>
                  </a:moveTo>
                  <a:cubicBezTo>
                    <a:pt x="1" y="1"/>
                    <a:pt x="1" y="184"/>
                    <a:pt x="113" y="184"/>
                  </a:cubicBezTo>
                  <a:cubicBezTo>
                    <a:pt x="224" y="184"/>
                    <a:pt x="224" y="1"/>
                    <a:pt x="1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 name="Google Shape;140;p11"/>
          <p:cNvGrpSpPr/>
          <p:nvPr/>
        </p:nvGrpSpPr>
        <p:grpSpPr>
          <a:xfrm rot="-899871">
            <a:off x="609923" y="770907"/>
            <a:ext cx="609486" cy="835455"/>
            <a:chOff x="2754826" y="2557673"/>
            <a:chExt cx="609445" cy="835400"/>
          </a:xfrm>
        </p:grpSpPr>
        <p:sp>
          <p:nvSpPr>
            <p:cNvPr id="141" name="Google Shape;141;p11"/>
            <p:cNvSpPr/>
            <p:nvPr/>
          </p:nvSpPr>
          <p:spPr>
            <a:xfrm>
              <a:off x="3265907" y="2860209"/>
              <a:ext cx="98363" cy="95206"/>
            </a:xfrm>
            <a:custGeom>
              <a:avLst/>
              <a:gdLst/>
              <a:ahLst/>
              <a:cxnLst/>
              <a:rect l="l" t="t" r="r" b="b"/>
              <a:pathLst>
                <a:path w="1215" h="1176" extrusionOk="0">
                  <a:moveTo>
                    <a:pt x="365" y="0"/>
                  </a:moveTo>
                  <a:cubicBezTo>
                    <a:pt x="204" y="0"/>
                    <a:pt x="88" y="293"/>
                    <a:pt x="51" y="432"/>
                  </a:cubicBezTo>
                  <a:cubicBezTo>
                    <a:pt x="0" y="615"/>
                    <a:pt x="61" y="859"/>
                    <a:pt x="336" y="1011"/>
                  </a:cubicBezTo>
                  <a:cubicBezTo>
                    <a:pt x="507" y="1103"/>
                    <a:pt x="802" y="1176"/>
                    <a:pt x="998" y="1176"/>
                  </a:cubicBezTo>
                  <a:cubicBezTo>
                    <a:pt x="1128" y="1176"/>
                    <a:pt x="1214" y="1143"/>
                    <a:pt x="1190" y="1062"/>
                  </a:cubicBezTo>
                  <a:cubicBezTo>
                    <a:pt x="1129" y="859"/>
                    <a:pt x="834" y="564"/>
                    <a:pt x="570" y="157"/>
                  </a:cubicBezTo>
                  <a:cubicBezTo>
                    <a:pt x="496" y="44"/>
                    <a:pt x="427" y="0"/>
                    <a:pt x="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1"/>
            <p:cNvSpPr/>
            <p:nvPr/>
          </p:nvSpPr>
          <p:spPr>
            <a:xfrm>
              <a:off x="2754826" y="2664213"/>
              <a:ext cx="584432" cy="728860"/>
            </a:xfrm>
            <a:custGeom>
              <a:avLst/>
              <a:gdLst/>
              <a:ahLst/>
              <a:cxnLst/>
              <a:rect l="l" t="t" r="r" b="b"/>
              <a:pathLst>
                <a:path w="7219" h="9003" extrusionOk="0">
                  <a:moveTo>
                    <a:pt x="5724" y="1"/>
                  </a:moveTo>
                  <a:cubicBezTo>
                    <a:pt x="5395" y="1"/>
                    <a:pt x="5054" y="116"/>
                    <a:pt x="4768" y="372"/>
                  </a:cubicBezTo>
                  <a:cubicBezTo>
                    <a:pt x="4504" y="606"/>
                    <a:pt x="4351" y="1155"/>
                    <a:pt x="4412" y="1867"/>
                  </a:cubicBezTo>
                  <a:cubicBezTo>
                    <a:pt x="4514" y="3056"/>
                    <a:pt x="5104" y="5953"/>
                    <a:pt x="5104" y="5953"/>
                  </a:cubicBezTo>
                  <a:cubicBezTo>
                    <a:pt x="5104" y="5953"/>
                    <a:pt x="3081" y="1247"/>
                    <a:pt x="2867" y="982"/>
                  </a:cubicBezTo>
                  <a:cubicBezTo>
                    <a:pt x="2745" y="837"/>
                    <a:pt x="2287" y="775"/>
                    <a:pt x="1895" y="775"/>
                  </a:cubicBezTo>
                  <a:cubicBezTo>
                    <a:pt x="1601" y="775"/>
                    <a:pt x="1344" y="810"/>
                    <a:pt x="1292" y="871"/>
                  </a:cubicBezTo>
                  <a:cubicBezTo>
                    <a:pt x="1160" y="993"/>
                    <a:pt x="1048" y="4713"/>
                    <a:pt x="1048" y="7041"/>
                  </a:cubicBezTo>
                  <a:cubicBezTo>
                    <a:pt x="1048" y="7183"/>
                    <a:pt x="1058" y="7356"/>
                    <a:pt x="1078" y="7529"/>
                  </a:cubicBezTo>
                  <a:cubicBezTo>
                    <a:pt x="929" y="7488"/>
                    <a:pt x="714" y="7444"/>
                    <a:pt x="523" y="7444"/>
                  </a:cubicBezTo>
                  <a:cubicBezTo>
                    <a:pt x="339" y="7444"/>
                    <a:pt x="178" y="7485"/>
                    <a:pt x="123" y="7610"/>
                  </a:cubicBezTo>
                  <a:cubicBezTo>
                    <a:pt x="0" y="7872"/>
                    <a:pt x="590" y="8186"/>
                    <a:pt x="882" y="8186"/>
                  </a:cubicBezTo>
                  <a:cubicBezTo>
                    <a:pt x="930" y="8186"/>
                    <a:pt x="970" y="8178"/>
                    <a:pt x="997" y="8159"/>
                  </a:cubicBezTo>
                  <a:lnTo>
                    <a:pt x="997" y="8159"/>
                  </a:lnTo>
                  <a:cubicBezTo>
                    <a:pt x="997" y="8159"/>
                    <a:pt x="692" y="8972"/>
                    <a:pt x="1048" y="9003"/>
                  </a:cubicBezTo>
                  <a:cubicBezTo>
                    <a:pt x="1049" y="9003"/>
                    <a:pt x="1050" y="9003"/>
                    <a:pt x="1051" y="9003"/>
                  </a:cubicBezTo>
                  <a:cubicBezTo>
                    <a:pt x="1319" y="9003"/>
                    <a:pt x="2146" y="7884"/>
                    <a:pt x="2146" y="7783"/>
                  </a:cubicBezTo>
                  <a:cubicBezTo>
                    <a:pt x="2166" y="7539"/>
                    <a:pt x="2471" y="5292"/>
                    <a:pt x="2461" y="3493"/>
                  </a:cubicBezTo>
                  <a:lnTo>
                    <a:pt x="2461" y="3493"/>
                  </a:lnTo>
                  <a:cubicBezTo>
                    <a:pt x="3376" y="5140"/>
                    <a:pt x="4911" y="8617"/>
                    <a:pt x="5002" y="8800"/>
                  </a:cubicBezTo>
                  <a:cubicBezTo>
                    <a:pt x="5046" y="8882"/>
                    <a:pt x="5317" y="8909"/>
                    <a:pt x="5599" y="8909"/>
                  </a:cubicBezTo>
                  <a:cubicBezTo>
                    <a:pt x="5908" y="8909"/>
                    <a:pt x="6230" y="8877"/>
                    <a:pt x="6283" y="8850"/>
                  </a:cubicBezTo>
                  <a:cubicBezTo>
                    <a:pt x="6395" y="8810"/>
                    <a:pt x="6446" y="6848"/>
                    <a:pt x="6446" y="5933"/>
                  </a:cubicBezTo>
                  <a:cubicBezTo>
                    <a:pt x="6466" y="4001"/>
                    <a:pt x="7218" y="2151"/>
                    <a:pt x="6964" y="942"/>
                  </a:cubicBezTo>
                  <a:cubicBezTo>
                    <a:pt x="6847" y="363"/>
                    <a:pt x="6306" y="1"/>
                    <a:pt x="57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1"/>
            <p:cNvSpPr/>
            <p:nvPr/>
          </p:nvSpPr>
          <p:spPr>
            <a:xfrm>
              <a:off x="3259350" y="2731326"/>
              <a:ext cx="63390" cy="63471"/>
            </a:xfrm>
            <a:custGeom>
              <a:avLst/>
              <a:gdLst/>
              <a:ahLst/>
              <a:cxnLst/>
              <a:rect l="l" t="t" r="r" b="b"/>
              <a:pathLst>
                <a:path w="783" h="784" extrusionOk="0">
                  <a:moveTo>
                    <a:pt x="397" y="1"/>
                  </a:moveTo>
                  <a:cubicBezTo>
                    <a:pt x="173" y="1"/>
                    <a:pt x="0" y="174"/>
                    <a:pt x="0" y="397"/>
                  </a:cubicBezTo>
                  <a:cubicBezTo>
                    <a:pt x="0" y="611"/>
                    <a:pt x="173" y="784"/>
                    <a:pt x="397" y="784"/>
                  </a:cubicBezTo>
                  <a:cubicBezTo>
                    <a:pt x="610" y="784"/>
                    <a:pt x="783" y="611"/>
                    <a:pt x="783" y="397"/>
                  </a:cubicBezTo>
                  <a:cubicBezTo>
                    <a:pt x="783" y="174"/>
                    <a:pt x="610" y="1"/>
                    <a:pt x="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1"/>
            <p:cNvSpPr/>
            <p:nvPr/>
          </p:nvSpPr>
          <p:spPr>
            <a:xfrm>
              <a:off x="3279913" y="2740393"/>
              <a:ext cx="28902" cy="28902"/>
            </a:xfrm>
            <a:custGeom>
              <a:avLst/>
              <a:gdLst/>
              <a:ahLst/>
              <a:cxnLst/>
              <a:rect l="l" t="t" r="r" b="b"/>
              <a:pathLst>
                <a:path w="357" h="357" extrusionOk="0">
                  <a:moveTo>
                    <a:pt x="183" y="1"/>
                  </a:moveTo>
                  <a:cubicBezTo>
                    <a:pt x="82" y="1"/>
                    <a:pt x="0" y="82"/>
                    <a:pt x="0" y="173"/>
                  </a:cubicBezTo>
                  <a:cubicBezTo>
                    <a:pt x="0" y="275"/>
                    <a:pt x="82" y="356"/>
                    <a:pt x="183" y="356"/>
                  </a:cubicBezTo>
                  <a:cubicBezTo>
                    <a:pt x="275" y="356"/>
                    <a:pt x="356" y="275"/>
                    <a:pt x="356" y="173"/>
                  </a:cubicBezTo>
                  <a:cubicBezTo>
                    <a:pt x="356" y="82"/>
                    <a:pt x="275" y="1"/>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1"/>
            <p:cNvSpPr/>
            <p:nvPr/>
          </p:nvSpPr>
          <p:spPr>
            <a:xfrm>
              <a:off x="3161392" y="2752780"/>
              <a:ext cx="64280" cy="64280"/>
            </a:xfrm>
            <a:custGeom>
              <a:avLst/>
              <a:gdLst/>
              <a:ahLst/>
              <a:cxnLst/>
              <a:rect l="l" t="t" r="r" b="b"/>
              <a:pathLst>
                <a:path w="794" h="794" extrusionOk="0">
                  <a:moveTo>
                    <a:pt x="397" y="0"/>
                  </a:moveTo>
                  <a:cubicBezTo>
                    <a:pt x="183" y="0"/>
                    <a:pt x="0" y="173"/>
                    <a:pt x="0" y="397"/>
                  </a:cubicBezTo>
                  <a:cubicBezTo>
                    <a:pt x="0" y="610"/>
                    <a:pt x="183" y="793"/>
                    <a:pt x="397" y="793"/>
                  </a:cubicBezTo>
                  <a:cubicBezTo>
                    <a:pt x="610" y="793"/>
                    <a:pt x="793" y="610"/>
                    <a:pt x="793" y="397"/>
                  </a:cubicBezTo>
                  <a:cubicBezTo>
                    <a:pt x="793" y="173"/>
                    <a:pt x="610" y="0"/>
                    <a:pt x="3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1"/>
            <p:cNvSpPr/>
            <p:nvPr/>
          </p:nvSpPr>
          <p:spPr>
            <a:xfrm>
              <a:off x="3181955" y="2760956"/>
              <a:ext cx="28902" cy="28902"/>
            </a:xfrm>
            <a:custGeom>
              <a:avLst/>
              <a:gdLst/>
              <a:ahLst/>
              <a:cxnLst/>
              <a:rect l="l" t="t" r="r" b="b"/>
              <a:pathLst>
                <a:path w="357" h="357" extrusionOk="0">
                  <a:moveTo>
                    <a:pt x="184" y="1"/>
                  </a:moveTo>
                  <a:cubicBezTo>
                    <a:pt x="82" y="1"/>
                    <a:pt x="1" y="82"/>
                    <a:pt x="1" y="174"/>
                  </a:cubicBezTo>
                  <a:cubicBezTo>
                    <a:pt x="1" y="275"/>
                    <a:pt x="82" y="357"/>
                    <a:pt x="184" y="357"/>
                  </a:cubicBezTo>
                  <a:cubicBezTo>
                    <a:pt x="275" y="357"/>
                    <a:pt x="356" y="275"/>
                    <a:pt x="356" y="174"/>
                  </a:cubicBezTo>
                  <a:cubicBezTo>
                    <a:pt x="356" y="82"/>
                    <a:pt x="275" y="1"/>
                    <a:pt x="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1"/>
            <p:cNvSpPr/>
            <p:nvPr/>
          </p:nvSpPr>
          <p:spPr>
            <a:xfrm>
              <a:off x="3208266" y="2557673"/>
              <a:ext cx="74967" cy="148071"/>
            </a:xfrm>
            <a:custGeom>
              <a:avLst/>
              <a:gdLst/>
              <a:ahLst/>
              <a:cxnLst/>
              <a:rect l="l" t="t" r="r" b="b"/>
              <a:pathLst>
                <a:path w="926" h="1829" extrusionOk="0">
                  <a:moveTo>
                    <a:pt x="758" y="1"/>
                  </a:moveTo>
                  <a:cubicBezTo>
                    <a:pt x="579" y="1"/>
                    <a:pt x="1" y="1546"/>
                    <a:pt x="1" y="1546"/>
                  </a:cubicBezTo>
                  <a:cubicBezTo>
                    <a:pt x="40" y="1770"/>
                    <a:pt x="177" y="1829"/>
                    <a:pt x="309" y="1829"/>
                  </a:cubicBezTo>
                  <a:cubicBezTo>
                    <a:pt x="453" y="1829"/>
                    <a:pt x="590" y="1760"/>
                    <a:pt x="590" y="1760"/>
                  </a:cubicBezTo>
                  <a:cubicBezTo>
                    <a:pt x="590" y="1760"/>
                    <a:pt x="926" y="21"/>
                    <a:pt x="763" y="1"/>
                  </a:cubicBezTo>
                  <a:cubicBezTo>
                    <a:pt x="762" y="1"/>
                    <a:pt x="760" y="1"/>
                    <a:pt x="7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1"/>
            <p:cNvSpPr/>
            <p:nvPr/>
          </p:nvSpPr>
          <p:spPr>
            <a:xfrm>
              <a:off x="3216523" y="2656441"/>
              <a:ext cx="42017" cy="29711"/>
            </a:xfrm>
            <a:custGeom>
              <a:avLst/>
              <a:gdLst/>
              <a:ahLst/>
              <a:cxnLst/>
              <a:rect l="l" t="t" r="r" b="b"/>
              <a:pathLst>
                <a:path w="519" h="367" fill="none" extrusionOk="0">
                  <a:moveTo>
                    <a:pt x="0" y="1"/>
                  </a:moveTo>
                  <a:cubicBezTo>
                    <a:pt x="0" y="1"/>
                    <a:pt x="173" y="367"/>
                    <a:pt x="519" y="214"/>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1"/>
            <p:cNvSpPr/>
            <p:nvPr/>
          </p:nvSpPr>
          <p:spPr>
            <a:xfrm>
              <a:off x="3229719" y="2624382"/>
              <a:ext cx="36269" cy="29711"/>
            </a:xfrm>
            <a:custGeom>
              <a:avLst/>
              <a:gdLst/>
              <a:ahLst/>
              <a:cxnLst/>
              <a:rect l="l" t="t" r="r" b="b"/>
              <a:pathLst>
                <a:path w="448" h="367" fill="none" extrusionOk="0">
                  <a:moveTo>
                    <a:pt x="0" y="0"/>
                  </a:moveTo>
                  <a:cubicBezTo>
                    <a:pt x="0" y="0"/>
                    <a:pt x="153" y="366"/>
                    <a:pt x="447" y="214"/>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1"/>
            <p:cNvSpPr/>
            <p:nvPr/>
          </p:nvSpPr>
          <p:spPr>
            <a:xfrm>
              <a:off x="3241215" y="2598880"/>
              <a:ext cx="30521" cy="25583"/>
            </a:xfrm>
            <a:custGeom>
              <a:avLst/>
              <a:gdLst/>
              <a:ahLst/>
              <a:cxnLst/>
              <a:rect l="l" t="t" r="r" b="b"/>
              <a:pathLst>
                <a:path w="377" h="316" fill="none" extrusionOk="0">
                  <a:moveTo>
                    <a:pt x="0" y="0"/>
                  </a:moveTo>
                  <a:cubicBezTo>
                    <a:pt x="0" y="0"/>
                    <a:pt x="122" y="315"/>
                    <a:pt x="377" y="173"/>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1"/>
            <p:cNvSpPr/>
            <p:nvPr/>
          </p:nvSpPr>
          <p:spPr>
            <a:xfrm>
              <a:off x="3217333" y="2825155"/>
              <a:ext cx="67600" cy="35459"/>
            </a:xfrm>
            <a:custGeom>
              <a:avLst/>
              <a:gdLst/>
              <a:ahLst/>
              <a:cxnLst/>
              <a:rect l="l" t="t" r="r" b="b"/>
              <a:pathLst>
                <a:path w="835" h="438" fill="none" extrusionOk="0">
                  <a:moveTo>
                    <a:pt x="1" y="62"/>
                  </a:moveTo>
                  <a:cubicBezTo>
                    <a:pt x="1" y="62"/>
                    <a:pt x="112" y="438"/>
                    <a:pt x="468" y="407"/>
                  </a:cubicBezTo>
                  <a:cubicBezTo>
                    <a:pt x="824" y="367"/>
                    <a:pt x="834" y="1"/>
                    <a:pt x="834" y="1"/>
                  </a:cubicBezTo>
                </a:path>
              </a:pathLst>
            </a:custGeom>
            <a:solidFill>
              <a:schemeClr val="dk1"/>
            </a:solid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1"/>
            <p:cNvSpPr/>
            <p:nvPr/>
          </p:nvSpPr>
          <p:spPr>
            <a:xfrm>
              <a:off x="3092416" y="2867010"/>
              <a:ext cx="85491" cy="106297"/>
            </a:xfrm>
            <a:custGeom>
              <a:avLst/>
              <a:gdLst/>
              <a:ahLst/>
              <a:cxnLst/>
              <a:rect l="l" t="t" r="r" b="b"/>
              <a:pathLst>
                <a:path w="1056" h="1313" extrusionOk="0">
                  <a:moveTo>
                    <a:pt x="596" y="1"/>
                  </a:moveTo>
                  <a:cubicBezTo>
                    <a:pt x="522" y="1"/>
                    <a:pt x="452" y="56"/>
                    <a:pt x="395" y="205"/>
                  </a:cubicBezTo>
                  <a:cubicBezTo>
                    <a:pt x="232" y="663"/>
                    <a:pt x="19" y="1019"/>
                    <a:pt x="9" y="1232"/>
                  </a:cubicBezTo>
                  <a:cubicBezTo>
                    <a:pt x="1" y="1289"/>
                    <a:pt x="37" y="1313"/>
                    <a:pt x="100" y="1313"/>
                  </a:cubicBezTo>
                  <a:cubicBezTo>
                    <a:pt x="273" y="1313"/>
                    <a:pt x="643" y="1135"/>
                    <a:pt x="822" y="978"/>
                  </a:cubicBezTo>
                  <a:cubicBezTo>
                    <a:pt x="1046" y="765"/>
                    <a:pt x="1056" y="521"/>
                    <a:pt x="974" y="348"/>
                  </a:cubicBezTo>
                  <a:cubicBezTo>
                    <a:pt x="906" y="232"/>
                    <a:pt x="746" y="1"/>
                    <a:pt x="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11"/>
          <p:cNvGrpSpPr/>
          <p:nvPr/>
        </p:nvGrpSpPr>
        <p:grpSpPr>
          <a:xfrm rot="-1044995">
            <a:off x="3178944" y="3954516"/>
            <a:ext cx="503688" cy="756340"/>
            <a:chOff x="4634486" y="2615315"/>
            <a:chExt cx="503717" cy="756383"/>
          </a:xfrm>
        </p:grpSpPr>
        <p:sp>
          <p:nvSpPr>
            <p:cNvPr id="154" name="Google Shape;154;p11"/>
            <p:cNvSpPr/>
            <p:nvPr/>
          </p:nvSpPr>
          <p:spPr>
            <a:xfrm>
              <a:off x="4634486" y="2615315"/>
              <a:ext cx="456034" cy="722627"/>
            </a:xfrm>
            <a:custGeom>
              <a:avLst/>
              <a:gdLst/>
              <a:ahLst/>
              <a:cxnLst/>
              <a:rect l="l" t="t" r="r" b="b"/>
              <a:pathLst>
                <a:path w="5633" h="8926" extrusionOk="0">
                  <a:moveTo>
                    <a:pt x="2918" y="1434"/>
                  </a:moveTo>
                  <a:cubicBezTo>
                    <a:pt x="3487" y="1434"/>
                    <a:pt x="4016" y="2217"/>
                    <a:pt x="4016" y="4148"/>
                  </a:cubicBezTo>
                  <a:cubicBezTo>
                    <a:pt x="4016" y="5104"/>
                    <a:pt x="3863" y="5896"/>
                    <a:pt x="3660" y="6476"/>
                  </a:cubicBezTo>
                  <a:cubicBezTo>
                    <a:pt x="3660" y="6476"/>
                    <a:pt x="3559" y="7030"/>
                    <a:pt x="2927" y="7476"/>
                  </a:cubicBezTo>
                  <a:lnTo>
                    <a:pt x="2927" y="7476"/>
                  </a:lnTo>
                  <a:cubicBezTo>
                    <a:pt x="2929" y="7474"/>
                    <a:pt x="2928" y="7473"/>
                    <a:pt x="2924" y="7473"/>
                  </a:cubicBezTo>
                  <a:cubicBezTo>
                    <a:pt x="2904" y="7473"/>
                    <a:pt x="2805" y="7503"/>
                    <a:pt x="2766" y="7503"/>
                  </a:cubicBezTo>
                  <a:cubicBezTo>
                    <a:pt x="2166" y="7503"/>
                    <a:pt x="1607" y="6720"/>
                    <a:pt x="1607" y="4778"/>
                  </a:cubicBezTo>
                  <a:cubicBezTo>
                    <a:pt x="1607" y="2745"/>
                    <a:pt x="2237" y="1434"/>
                    <a:pt x="2918" y="1434"/>
                  </a:cubicBezTo>
                  <a:close/>
                  <a:moveTo>
                    <a:pt x="2918" y="1"/>
                  </a:moveTo>
                  <a:cubicBezTo>
                    <a:pt x="1393" y="1"/>
                    <a:pt x="1" y="1861"/>
                    <a:pt x="1" y="4768"/>
                  </a:cubicBezTo>
                  <a:cubicBezTo>
                    <a:pt x="1" y="7736"/>
                    <a:pt x="1332" y="8926"/>
                    <a:pt x="2776" y="8926"/>
                  </a:cubicBezTo>
                  <a:cubicBezTo>
                    <a:pt x="3050" y="8926"/>
                    <a:pt x="3345" y="8834"/>
                    <a:pt x="3640" y="8682"/>
                  </a:cubicBezTo>
                  <a:cubicBezTo>
                    <a:pt x="4026" y="8367"/>
                    <a:pt x="4524" y="7909"/>
                    <a:pt x="4666" y="7736"/>
                  </a:cubicBezTo>
                  <a:cubicBezTo>
                    <a:pt x="5236" y="6903"/>
                    <a:pt x="5632" y="5673"/>
                    <a:pt x="5632" y="4148"/>
                  </a:cubicBezTo>
                  <a:cubicBezTo>
                    <a:pt x="5632" y="1200"/>
                    <a:pt x="4321" y="1"/>
                    <a:pt x="29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1"/>
            <p:cNvSpPr/>
            <p:nvPr/>
          </p:nvSpPr>
          <p:spPr>
            <a:xfrm>
              <a:off x="4641043" y="2788158"/>
              <a:ext cx="131799" cy="133904"/>
            </a:xfrm>
            <a:custGeom>
              <a:avLst/>
              <a:gdLst/>
              <a:ahLst/>
              <a:cxnLst/>
              <a:rect l="l" t="t" r="r" b="b"/>
              <a:pathLst>
                <a:path w="1628" h="1654" extrusionOk="0">
                  <a:moveTo>
                    <a:pt x="397" y="0"/>
                  </a:moveTo>
                  <a:cubicBezTo>
                    <a:pt x="214" y="458"/>
                    <a:pt x="72" y="976"/>
                    <a:pt x="1" y="1545"/>
                  </a:cubicBezTo>
                  <a:cubicBezTo>
                    <a:pt x="131" y="1621"/>
                    <a:pt x="296" y="1654"/>
                    <a:pt x="470" y="1654"/>
                  </a:cubicBezTo>
                  <a:cubicBezTo>
                    <a:pt x="623" y="1654"/>
                    <a:pt x="784" y="1629"/>
                    <a:pt x="936" y="1586"/>
                  </a:cubicBezTo>
                  <a:cubicBezTo>
                    <a:pt x="1515" y="1423"/>
                    <a:pt x="1627" y="742"/>
                    <a:pt x="1617" y="437"/>
                  </a:cubicBezTo>
                  <a:cubicBezTo>
                    <a:pt x="1597" y="214"/>
                    <a:pt x="814" y="71"/>
                    <a:pt x="3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1"/>
            <p:cNvSpPr/>
            <p:nvPr/>
          </p:nvSpPr>
          <p:spPr>
            <a:xfrm>
              <a:off x="4715929" y="2780710"/>
              <a:ext cx="64280" cy="63471"/>
            </a:xfrm>
            <a:custGeom>
              <a:avLst/>
              <a:gdLst/>
              <a:ahLst/>
              <a:cxnLst/>
              <a:rect l="l" t="t" r="r" b="b"/>
              <a:pathLst>
                <a:path w="794" h="784" extrusionOk="0">
                  <a:moveTo>
                    <a:pt x="397" y="1"/>
                  </a:moveTo>
                  <a:cubicBezTo>
                    <a:pt x="174" y="1"/>
                    <a:pt x="1" y="174"/>
                    <a:pt x="1" y="387"/>
                  </a:cubicBezTo>
                  <a:cubicBezTo>
                    <a:pt x="1" y="611"/>
                    <a:pt x="174" y="784"/>
                    <a:pt x="397" y="784"/>
                  </a:cubicBezTo>
                  <a:cubicBezTo>
                    <a:pt x="611" y="784"/>
                    <a:pt x="794" y="611"/>
                    <a:pt x="794" y="387"/>
                  </a:cubicBezTo>
                  <a:cubicBezTo>
                    <a:pt x="794" y="174"/>
                    <a:pt x="611" y="1"/>
                    <a:pt x="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1"/>
            <p:cNvSpPr/>
            <p:nvPr/>
          </p:nvSpPr>
          <p:spPr>
            <a:xfrm>
              <a:off x="4725805" y="2791396"/>
              <a:ext cx="28902" cy="28902"/>
            </a:xfrm>
            <a:custGeom>
              <a:avLst/>
              <a:gdLst/>
              <a:ahLst/>
              <a:cxnLst/>
              <a:rect l="l" t="t" r="r" b="b"/>
              <a:pathLst>
                <a:path w="357" h="357" extrusionOk="0">
                  <a:moveTo>
                    <a:pt x="184" y="1"/>
                  </a:moveTo>
                  <a:cubicBezTo>
                    <a:pt x="82" y="1"/>
                    <a:pt x="1" y="82"/>
                    <a:pt x="1" y="184"/>
                  </a:cubicBezTo>
                  <a:cubicBezTo>
                    <a:pt x="1" y="286"/>
                    <a:pt x="82" y="357"/>
                    <a:pt x="184" y="357"/>
                  </a:cubicBezTo>
                  <a:cubicBezTo>
                    <a:pt x="286" y="357"/>
                    <a:pt x="357" y="286"/>
                    <a:pt x="357" y="184"/>
                  </a:cubicBezTo>
                  <a:cubicBezTo>
                    <a:pt x="357" y="82"/>
                    <a:pt x="286" y="1"/>
                    <a:pt x="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1"/>
            <p:cNvSpPr/>
            <p:nvPr/>
          </p:nvSpPr>
          <p:spPr>
            <a:xfrm>
              <a:off x="4638615" y="2781438"/>
              <a:ext cx="68409" cy="53918"/>
            </a:xfrm>
            <a:custGeom>
              <a:avLst/>
              <a:gdLst/>
              <a:ahLst/>
              <a:cxnLst/>
              <a:rect l="l" t="t" r="r" b="b"/>
              <a:pathLst>
                <a:path w="845" h="666" extrusionOk="0">
                  <a:moveTo>
                    <a:pt x="214" y="1"/>
                  </a:moveTo>
                  <a:cubicBezTo>
                    <a:pt x="94" y="1"/>
                    <a:pt x="0" y="12"/>
                    <a:pt x="0" y="12"/>
                  </a:cubicBezTo>
                  <a:cubicBezTo>
                    <a:pt x="0" y="12"/>
                    <a:pt x="193" y="510"/>
                    <a:pt x="336" y="612"/>
                  </a:cubicBezTo>
                  <a:cubicBezTo>
                    <a:pt x="386" y="646"/>
                    <a:pt x="447" y="665"/>
                    <a:pt x="509" y="665"/>
                  </a:cubicBezTo>
                  <a:cubicBezTo>
                    <a:pt x="595" y="665"/>
                    <a:pt x="683" y="626"/>
                    <a:pt x="742" y="531"/>
                  </a:cubicBezTo>
                  <a:cubicBezTo>
                    <a:pt x="844" y="398"/>
                    <a:pt x="763" y="205"/>
                    <a:pt x="681" y="114"/>
                  </a:cubicBezTo>
                  <a:cubicBezTo>
                    <a:pt x="583" y="21"/>
                    <a:pt x="374" y="1"/>
                    <a:pt x="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1"/>
            <p:cNvSpPr/>
            <p:nvPr/>
          </p:nvSpPr>
          <p:spPr>
            <a:xfrm>
              <a:off x="4644767" y="2647293"/>
              <a:ext cx="105002" cy="96097"/>
            </a:xfrm>
            <a:custGeom>
              <a:avLst/>
              <a:gdLst/>
              <a:ahLst/>
              <a:cxnLst/>
              <a:rect l="l" t="t" r="r" b="b"/>
              <a:pathLst>
                <a:path w="1297" h="1187" extrusionOk="0">
                  <a:moveTo>
                    <a:pt x="572" y="0"/>
                  </a:moveTo>
                  <a:cubicBezTo>
                    <a:pt x="556" y="0"/>
                    <a:pt x="540" y="1"/>
                    <a:pt x="524" y="2"/>
                  </a:cubicBezTo>
                  <a:cubicBezTo>
                    <a:pt x="361" y="22"/>
                    <a:pt x="250" y="124"/>
                    <a:pt x="128" y="236"/>
                  </a:cubicBezTo>
                  <a:cubicBezTo>
                    <a:pt x="1" y="372"/>
                    <a:pt x="141" y="549"/>
                    <a:pt x="288" y="549"/>
                  </a:cubicBezTo>
                  <a:cubicBezTo>
                    <a:pt x="306" y="549"/>
                    <a:pt x="324" y="546"/>
                    <a:pt x="341" y="541"/>
                  </a:cubicBezTo>
                  <a:cubicBezTo>
                    <a:pt x="407" y="520"/>
                    <a:pt x="483" y="513"/>
                    <a:pt x="560" y="513"/>
                  </a:cubicBezTo>
                  <a:cubicBezTo>
                    <a:pt x="636" y="513"/>
                    <a:pt x="712" y="520"/>
                    <a:pt x="778" y="531"/>
                  </a:cubicBezTo>
                  <a:cubicBezTo>
                    <a:pt x="839" y="541"/>
                    <a:pt x="951" y="703"/>
                    <a:pt x="992" y="866"/>
                  </a:cubicBezTo>
                  <a:cubicBezTo>
                    <a:pt x="1032" y="998"/>
                    <a:pt x="982" y="1141"/>
                    <a:pt x="1043" y="1171"/>
                  </a:cubicBezTo>
                  <a:cubicBezTo>
                    <a:pt x="1064" y="1182"/>
                    <a:pt x="1084" y="1187"/>
                    <a:pt x="1102" y="1187"/>
                  </a:cubicBezTo>
                  <a:cubicBezTo>
                    <a:pt x="1200" y="1187"/>
                    <a:pt x="1239" y="1037"/>
                    <a:pt x="1256" y="917"/>
                  </a:cubicBezTo>
                  <a:cubicBezTo>
                    <a:pt x="1297" y="622"/>
                    <a:pt x="1226" y="297"/>
                    <a:pt x="982" y="134"/>
                  </a:cubicBezTo>
                  <a:cubicBezTo>
                    <a:pt x="853" y="43"/>
                    <a:pt x="717"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1"/>
            <p:cNvSpPr/>
            <p:nvPr/>
          </p:nvSpPr>
          <p:spPr>
            <a:xfrm>
              <a:off x="4794133" y="3085027"/>
              <a:ext cx="344069" cy="286671"/>
            </a:xfrm>
            <a:custGeom>
              <a:avLst/>
              <a:gdLst/>
              <a:ahLst/>
              <a:cxnLst/>
              <a:rect l="l" t="t" r="r" b="b"/>
              <a:pathLst>
                <a:path w="4250" h="3541" extrusionOk="0">
                  <a:moveTo>
                    <a:pt x="897" y="1"/>
                  </a:moveTo>
                  <a:cubicBezTo>
                    <a:pt x="744" y="1"/>
                    <a:pt x="595" y="55"/>
                    <a:pt x="458" y="186"/>
                  </a:cubicBezTo>
                  <a:cubicBezTo>
                    <a:pt x="1" y="633"/>
                    <a:pt x="1231" y="2595"/>
                    <a:pt x="1576" y="3022"/>
                  </a:cubicBezTo>
                  <a:cubicBezTo>
                    <a:pt x="1862" y="3398"/>
                    <a:pt x="2343" y="3540"/>
                    <a:pt x="2739" y="3540"/>
                  </a:cubicBezTo>
                  <a:cubicBezTo>
                    <a:pt x="2921" y="3540"/>
                    <a:pt x="3084" y="3510"/>
                    <a:pt x="3203" y="3459"/>
                  </a:cubicBezTo>
                  <a:cubicBezTo>
                    <a:pt x="3853" y="3195"/>
                    <a:pt x="4250" y="2412"/>
                    <a:pt x="4250" y="2412"/>
                  </a:cubicBezTo>
                  <a:cubicBezTo>
                    <a:pt x="4250" y="2412"/>
                    <a:pt x="3863" y="2361"/>
                    <a:pt x="3365" y="2077"/>
                  </a:cubicBezTo>
                  <a:cubicBezTo>
                    <a:pt x="2877" y="1782"/>
                    <a:pt x="2278" y="1060"/>
                    <a:pt x="1891" y="613"/>
                  </a:cubicBezTo>
                  <a:cubicBezTo>
                    <a:pt x="1628" y="299"/>
                    <a:pt x="1254" y="1"/>
                    <a:pt x="8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1"/>
            <p:cNvSpPr/>
            <p:nvPr/>
          </p:nvSpPr>
          <p:spPr>
            <a:xfrm>
              <a:off x="4846027" y="3154326"/>
              <a:ext cx="111964" cy="35459"/>
            </a:xfrm>
            <a:custGeom>
              <a:avLst/>
              <a:gdLst/>
              <a:ahLst/>
              <a:cxnLst/>
              <a:rect l="l" t="t" r="r" b="b"/>
              <a:pathLst>
                <a:path w="1383" h="438" fill="none" extrusionOk="0">
                  <a:moveTo>
                    <a:pt x="0" y="1"/>
                  </a:moveTo>
                  <a:cubicBezTo>
                    <a:pt x="0" y="1"/>
                    <a:pt x="71" y="235"/>
                    <a:pt x="356" y="326"/>
                  </a:cubicBezTo>
                  <a:cubicBezTo>
                    <a:pt x="640" y="418"/>
                    <a:pt x="762" y="82"/>
                    <a:pt x="762" y="82"/>
                  </a:cubicBezTo>
                  <a:cubicBezTo>
                    <a:pt x="762" y="82"/>
                    <a:pt x="1027" y="438"/>
                    <a:pt x="1383" y="184"/>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1"/>
            <p:cNvSpPr/>
            <p:nvPr/>
          </p:nvSpPr>
          <p:spPr>
            <a:xfrm>
              <a:off x="4887153" y="3216906"/>
              <a:ext cx="116903" cy="27202"/>
            </a:xfrm>
            <a:custGeom>
              <a:avLst/>
              <a:gdLst/>
              <a:ahLst/>
              <a:cxnLst/>
              <a:rect l="l" t="t" r="r" b="b"/>
              <a:pathLst>
                <a:path w="1444" h="336" fill="none" extrusionOk="0">
                  <a:moveTo>
                    <a:pt x="0" y="51"/>
                  </a:moveTo>
                  <a:cubicBezTo>
                    <a:pt x="0" y="51"/>
                    <a:pt x="61" y="244"/>
                    <a:pt x="336" y="295"/>
                  </a:cubicBezTo>
                  <a:cubicBezTo>
                    <a:pt x="620" y="336"/>
                    <a:pt x="712" y="102"/>
                    <a:pt x="712" y="102"/>
                  </a:cubicBezTo>
                  <a:cubicBezTo>
                    <a:pt x="712" y="102"/>
                    <a:pt x="895" y="265"/>
                    <a:pt x="1169" y="244"/>
                  </a:cubicBezTo>
                  <a:cubicBezTo>
                    <a:pt x="1444" y="214"/>
                    <a:pt x="1444" y="0"/>
                    <a:pt x="1444" y="0"/>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1"/>
            <p:cNvSpPr/>
            <p:nvPr/>
          </p:nvSpPr>
          <p:spPr>
            <a:xfrm>
              <a:off x="4913464" y="3258841"/>
              <a:ext cx="162239" cy="45336"/>
            </a:xfrm>
            <a:custGeom>
              <a:avLst/>
              <a:gdLst/>
              <a:ahLst/>
              <a:cxnLst/>
              <a:rect l="l" t="t" r="r" b="b"/>
              <a:pathLst>
                <a:path w="2004" h="560" fill="none" extrusionOk="0">
                  <a:moveTo>
                    <a:pt x="1" y="346"/>
                  </a:moveTo>
                  <a:cubicBezTo>
                    <a:pt x="1" y="346"/>
                    <a:pt x="265" y="560"/>
                    <a:pt x="529" y="560"/>
                  </a:cubicBezTo>
                  <a:cubicBezTo>
                    <a:pt x="804" y="560"/>
                    <a:pt x="773" y="265"/>
                    <a:pt x="773" y="265"/>
                  </a:cubicBezTo>
                  <a:cubicBezTo>
                    <a:pt x="773" y="265"/>
                    <a:pt x="956" y="458"/>
                    <a:pt x="1220" y="407"/>
                  </a:cubicBezTo>
                  <a:cubicBezTo>
                    <a:pt x="1485" y="357"/>
                    <a:pt x="1414" y="143"/>
                    <a:pt x="1414" y="143"/>
                  </a:cubicBezTo>
                  <a:cubicBezTo>
                    <a:pt x="1414" y="143"/>
                    <a:pt x="1586" y="245"/>
                    <a:pt x="1790" y="214"/>
                  </a:cubicBezTo>
                  <a:cubicBezTo>
                    <a:pt x="1952" y="194"/>
                    <a:pt x="2003" y="1"/>
                    <a:pt x="2003" y="1"/>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11"/>
          <p:cNvGrpSpPr/>
          <p:nvPr/>
        </p:nvGrpSpPr>
        <p:grpSpPr>
          <a:xfrm rot="1006071">
            <a:off x="7511373" y="1163427"/>
            <a:ext cx="544368" cy="824729"/>
            <a:chOff x="6207724" y="3634077"/>
            <a:chExt cx="544357" cy="824714"/>
          </a:xfrm>
        </p:grpSpPr>
        <p:sp>
          <p:nvSpPr>
            <p:cNvPr id="165" name="Google Shape;165;p11"/>
            <p:cNvSpPr/>
            <p:nvPr/>
          </p:nvSpPr>
          <p:spPr>
            <a:xfrm>
              <a:off x="6395625" y="3652130"/>
              <a:ext cx="356456" cy="657456"/>
            </a:xfrm>
            <a:custGeom>
              <a:avLst/>
              <a:gdLst/>
              <a:ahLst/>
              <a:cxnLst/>
              <a:rect l="l" t="t" r="r" b="b"/>
              <a:pathLst>
                <a:path w="4403" h="8121" extrusionOk="0">
                  <a:moveTo>
                    <a:pt x="1878" y="0"/>
                  </a:moveTo>
                  <a:cubicBezTo>
                    <a:pt x="1818" y="0"/>
                    <a:pt x="1758" y="17"/>
                    <a:pt x="1698" y="53"/>
                  </a:cubicBezTo>
                  <a:cubicBezTo>
                    <a:pt x="1292" y="287"/>
                    <a:pt x="1698" y="1191"/>
                    <a:pt x="2084" y="1222"/>
                  </a:cubicBezTo>
                  <a:cubicBezTo>
                    <a:pt x="2135" y="1222"/>
                    <a:pt x="2786" y="2462"/>
                    <a:pt x="2786" y="2462"/>
                  </a:cubicBezTo>
                  <a:cubicBezTo>
                    <a:pt x="2786" y="2462"/>
                    <a:pt x="1" y="7799"/>
                    <a:pt x="123" y="7951"/>
                  </a:cubicBezTo>
                  <a:cubicBezTo>
                    <a:pt x="225" y="8074"/>
                    <a:pt x="338" y="8121"/>
                    <a:pt x="454" y="8121"/>
                  </a:cubicBezTo>
                  <a:cubicBezTo>
                    <a:pt x="626" y="8121"/>
                    <a:pt x="804" y="8016"/>
                    <a:pt x="956" y="7900"/>
                  </a:cubicBezTo>
                  <a:cubicBezTo>
                    <a:pt x="1271" y="7677"/>
                    <a:pt x="1596" y="7453"/>
                    <a:pt x="1698" y="7077"/>
                  </a:cubicBezTo>
                  <a:cubicBezTo>
                    <a:pt x="2013" y="6894"/>
                    <a:pt x="2318" y="6559"/>
                    <a:pt x="2257" y="6223"/>
                  </a:cubicBezTo>
                  <a:cubicBezTo>
                    <a:pt x="2532" y="6101"/>
                    <a:pt x="2684" y="5796"/>
                    <a:pt x="2694" y="5471"/>
                  </a:cubicBezTo>
                  <a:cubicBezTo>
                    <a:pt x="2867" y="5451"/>
                    <a:pt x="3020" y="5359"/>
                    <a:pt x="3091" y="5247"/>
                  </a:cubicBezTo>
                  <a:cubicBezTo>
                    <a:pt x="3152" y="5156"/>
                    <a:pt x="3152" y="5034"/>
                    <a:pt x="3131" y="4912"/>
                  </a:cubicBezTo>
                  <a:cubicBezTo>
                    <a:pt x="3294" y="4891"/>
                    <a:pt x="3447" y="4790"/>
                    <a:pt x="3508" y="4576"/>
                  </a:cubicBezTo>
                  <a:cubicBezTo>
                    <a:pt x="3548" y="4475"/>
                    <a:pt x="3548" y="4343"/>
                    <a:pt x="3528" y="4231"/>
                  </a:cubicBezTo>
                  <a:cubicBezTo>
                    <a:pt x="4219" y="4190"/>
                    <a:pt x="3914" y="3661"/>
                    <a:pt x="3935" y="3621"/>
                  </a:cubicBezTo>
                  <a:cubicBezTo>
                    <a:pt x="3996" y="3580"/>
                    <a:pt x="4402" y="3326"/>
                    <a:pt x="4046" y="2614"/>
                  </a:cubicBezTo>
                  <a:cubicBezTo>
                    <a:pt x="4067" y="2594"/>
                    <a:pt x="4372" y="2187"/>
                    <a:pt x="4372" y="2004"/>
                  </a:cubicBezTo>
                  <a:cubicBezTo>
                    <a:pt x="4372" y="1791"/>
                    <a:pt x="3985" y="1486"/>
                    <a:pt x="3985" y="1486"/>
                  </a:cubicBezTo>
                  <a:cubicBezTo>
                    <a:pt x="3985" y="1486"/>
                    <a:pt x="4118" y="1018"/>
                    <a:pt x="3863" y="785"/>
                  </a:cubicBezTo>
                  <a:cubicBezTo>
                    <a:pt x="3782" y="713"/>
                    <a:pt x="3696" y="689"/>
                    <a:pt x="3614" y="689"/>
                  </a:cubicBezTo>
                  <a:cubicBezTo>
                    <a:pt x="3439" y="689"/>
                    <a:pt x="3285" y="801"/>
                    <a:pt x="3243" y="815"/>
                  </a:cubicBezTo>
                  <a:cubicBezTo>
                    <a:pt x="3253" y="571"/>
                    <a:pt x="3223" y="327"/>
                    <a:pt x="2989" y="215"/>
                  </a:cubicBezTo>
                  <a:cubicBezTo>
                    <a:pt x="2932" y="188"/>
                    <a:pt x="2875" y="176"/>
                    <a:pt x="2820" y="176"/>
                  </a:cubicBezTo>
                  <a:cubicBezTo>
                    <a:pt x="2669" y="176"/>
                    <a:pt x="2529" y="264"/>
                    <a:pt x="2410" y="368"/>
                  </a:cubicBezTo>
                  <a:lnTo>
                    <a:pt x="2389" y="378"/>
                  </a:lnTo>
                  <a:cubicBezTo>
                    <a:pt x="2250" y="169"/>
                    <a:pt x="2069" y="0"/>
                    <a:pt x="18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1"/>
            <p:cNvSpPr/>
            <p:nvPr/>
          </p:nvSpPr>
          <p:spPr>
            <a:xfrm>
              <a:off x="6266418" y="3717220"/>
              <a:ext cx="417336" cy="741571"/>
            </a:xfrm>
            <a:custGeom>
              <a:avLst/>
              <a:gdLst/>
              <a:ahLst/>
              <a:cxnLst/>
              <a:rect l="l" t="t" r="r" b="b"/>
              <a:pathLst>
                <a:path w="5155" h="9160" extrusionOk="0">
                  <a:moveTo>
                    <a:pt x="3077" y="1"/>
                  </a:moveTo>
                  <a:cubicBezTo>
                    <a:pt x="2925" y="1"/>
                    <a:pt x="2770" y="11"/>
                    <a:pt x="2613" y="31"/>
                  </a:cubicBezTo>
                  <a:cubicBezTo>
                    <a:pt x="1546" y="174"/>
                    <a:pt x="722" y="936"/>
                    <a:pt x="194" y="1048"/>
                  </a:cubicBezTo>
                  <a:lnTo>
                    <a:pt x="417" y="2461"/>
                  </a:lnTo>
                  <a:cubicBezTo>
                    <a:pt x="1231" y="2329"/>
                    <a:pt x="2237" y="2248"/>
                    <a:pt x="3325" y="2176"/>
                  </a:cubicBezTo>
                  <a:lnTo>
                    <a:pt x="3325" y="2176"/>
                  </a:lnTo>
                  <a:cubicBezTo>
                    <a:pt x="2288" y="4230"/>
                    <a:pt x="1322" y="5775"/>
                    <a:pt x="1" y="7869"/>
                  </a:cubicBezTo>
                  <a:lnTo>
                    <a:pt x="184" y="9160"/>
                  </a:lnTo>
                  <a:cubicBezTo>
                    <a:pt x="1271" y="8977"/>
                    <a:pt x="1942" y="8886"/>
                    <a:pt x="2318" y="8886"/>
                  </a:cubicBezTo>
                  <a:cubicBezTo>
                    <a:pt x="3060" y="8886"/>
                    <a:pt x="3904" y="8967"/>
                    <a:pt x="4626" y="9068"/>
                  </a:cubicBezTo>
                  <a:lnTo>
                    <a:pt x="4829" y="7635"/>
                  </a:lnTo>
                  <a:cubicBezTo>
                    <a:pt x="4189" y="7544"/>
                    <a:pt x="3467" y="7462"/>
                    <a:pt x="2735" y="7462"/>
                  </a:cubicBezTo>
                  <a:cubicBezTo>
                    <a:pt x="2450" y="7462"/>
                    <a:pt x="2145" y="7483"/>
                    <a:pt x="1851" y="7503"/>
                  </a:cubicBezTo>
                  <a:cubicBezTo>
                    <a:pt x="3060" y="5612"/>
                    <a:pt x="4057" y="3823"/>
                    <a:pt x="5134" y="1760"/>
                  </a:cubicBezTo>
                  <a:cubicBezTo>
                    <a:pt x="5134" y="1760"/>
                    <a:pt x="5154" y="1140"/>
                    <a:pt x="4931" y="702"/>
                  </a:cubicBezTo>
                  <a:cubicBezTo>
                    <a:pt x="4731" y="329"/>
                    <a:pt x="3962" y="1"/>
                    <a:pt x="30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1"/>
            <p:cNvSpPr/>
            <p:nvPr/>
          </p:nvSpPr>
          <p:spPr>
            <a:xfrm>
              <a:off x="6486297" y="3634077"/>
              <a:ext cx="61690" cy="97878"/>
            </a:xfrm>
            <a:custGeom>
              <a:avLst/>
              <a:gdLst/>
              <a:ahLst/>
              <a:cxnLst/>
              <a:rect l="l" t="t" r="r" b="b"/>
              <a:pathLst>
                <a:path w="762" h="1209" extrusionOk="0">
                  <a:moveTo>
                    <a:pt x="261" y="1"/>
                  </a:moveTo>
                  <a:cubicBezTo>
                    <a:pt x="0" y="1"/>
                    <a:pt x="50" y="997"/>
                    <a:pt x="50" y="997"/>
                  </a:cubicBezTo>
                  <a:cubicBezTo>
                    <a:pt x="97" y="1140"/>
                    <a:pt x="238" y="1209"/>
                    <a:pt x="377" y="1209"/>
                  </a:cubicBezTo>
                  <a:cubicBezTo>
                    <a:pt x="505" y="1209"/>
                    <a:pt x="631" y="1150"/>
                    <a:pt x="680" y="1038"/>
                  </a:cubicBezTo>
                  <a:cubicBezTo>
                    <a:pt x="761" y="794"/>
                    <a:pt x="548" y="42"/>
                    <a:pt x="273" y="1"/>
                  </a:cubicBezTo>
                  <a:cubicBezTo>
                    <a:pt x="269" y="1"/>
                    <a:pt x="265" y="1"/>
                    <a:pt x="2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1"/>
            <p:cNvSpPr/>
            <p:nvPr/>
          </p:nvSpPr>
          <p:spPr>
            <a:xfrm>
              <a:off x="6496821" y="3676013"/>
              <a:ext cx="31816" cy="54646"/>
            </a:xfrm>
            <a:custGeom>
              <a:avLst/>
              <a:gdLst/>
              <a:ahLst/>
              <a:cxnLst/>
              <a:rect l="l" t="t" r="r" b="b"/>
              <a:pathLst>
                <a:path w="393" h="675" extrusionOk="0">
                  <a:moveTo>
                    <a:pt x="190" y="0"/>
                  </a:moveTo>
                  <a:cubicBezTo>
                    <a:pt x="175" y="0"/>
                    <a:pt x="159" y="10"/>
                    <a:pt x="143" y="32"/>
                  </a:cubicBezTo>
                  <a:cubicBezTo>
                    <a:pt x="1" y="195"/>
                    <a:pt x="123" y="591"/>
                    <a:pt x="123" y="591"/>
                  </a:cubicBezTo>
                  <a:cubicBezTo>
                    <a:pt x="136" y="649"/>
                    <a:pt x="177" y="674"/>
                    <a:pt x="221" y="674"/>
                  </a:cubicBezTo>
                  <a:cubicBezTo>
                    <a:pt x="278" y="674"/>
                    <a:pt x="340" y="634"/>
                    <a:pt x="357" y="571"/>
                  </a:cubicBezTo>
                  <a:cubicBezTo>
                    <a:pt x="392" y="456"/>
                    <a:pt x="296" y="0"/>
                    <a:pt x="1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1"/>
            <p:cNvSpPr/>
            <p:nvPr/>
          </p:nvSpPr>
          <p:spPr>
            <a:xfrm>
              <a:off x="6641087" y="3737135"/>
              <a:ext cx="97797" cy="82010"/>
            </a:xfrm>
            <a:custGeom>
              <a:avLst/>
              <a:gdLst/>
              <a:ahLst/>
              <a:cxnLst/>
              <a:rect l="l" t="t" r="r" b="b"/>
              <a:pathLst>
                <a:path w="1208" h="1013" extrusionOk="0">
                  <a:moveTo>
                    <a:pt x="965" y="0"/>
                  </a:moveTo>
                  <a:cubicBezTo>
                    <a:pt x="711" y="0"/>
                    <a:pt x="150" y="487"/>
                    <a:pt x="150" y="487"/>
                  </a:cubicBezTo>
                  <a:cubicBezTo>
                    <a:pt x="0" y="693"/>
                    <a:pt x="214" y="1012"/>
                    <a:pt x="447" y="1012"/>
                  </a:cubicBezTo>
                  <a:cubicBezTo>
                    <a:pt x="467" y="1012"/>
                    <a:pt x="486" y="1010"/>
                    <a:pt x="506" y="1005"/>
                  </a:cubicBezTo>
                  <a:cubicBezTo>
                    <a:pt x="750" y="934"/>
                    <a:pt x="1208" y="294"/>
                    <a:pt x="1065" y="50"/>
                  </a:cubicBezTo>
                  <a:cubicBezTo>
                    <a:pt x="1044" y="15"/>
                    <a:pt x="1009" y="0"/>
                    <a:pt x="9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1"/>
            <p:cNvSpPr/>
            <p:nvPr/>
          </p:nvSpPr>
          <p:spPr>
            <a:xfrm>
              <a:off x="6650964" y="3768304"/>
              <a:ext cx="59099" cy="41369"/>
            </a:xfrm>
            <a:custGeom>
              <a:avLst/>
              <a:gdLst/>
              <a:ahLst/>
              <a:cxnLst/>
              <a:rect l="l" t="t" r="r" b="b"/>
              <a:pathLst>
                <a:path w="730" h="511" extrusionOk="0">
                  <a:moveTo>
                    <a:pt x="506" y="0"/>
                  </a:moveTo>
                  <a:cubicBezTo>
                    <a:pt x="293" y="0"/>
                    <a:pt x="69" y="346"/>
                    <a:pt x="69" y="346"/>
                  </a:cubicBezTo>
                  <a:cubicBezTo>
                    <a:pt x="1" y="414"/>
                    <a:pt x="82" y="510"/>
                    <a:pt x="176" y="510"/>
                  </a:cubicBezTo>
                  <a:cubicBezTo>
                    <a:pt x="194" y="510"/>
                    <a:pt x="213" y="507"/>
                    <a:pt x="232" y="498"/>
                  </a:cubicBezTo>
                  <a:cubicBezTo>
                    <a:pt x="343" y="448"/>
                    <a:pt x="730" y="0"/>
                    <a:pt x="5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1"/>
            <p:cNvSpPr/>
            <p:nvPr/>
          </p:nvSpPr>
          <p:spPr>
            <a:xfrm>
              <a:off x="6477068" y="3777371"/>
              <a:ext cx="63471" cy="63390"/>
            </a:xfrm>
            <a:custGeom>
              <a:avLst/>
              <a:gdLst/>
              <a:ahLst/>
              <a:cxnLst/>
              <a:rect l="l" t="t" r="r" b="b"/>
              <a:pathLst>
                <a:path w="784" h="783" extrusionOk="0">
                  <a:moveTo>
                    <a:pt x="397" y="0"/>
                  </a:moveTo>
                  <a:cubicBezTo>
                    <a:pt x="174" y="0"/>
                    <a:pt x="1" y="173"/>
                    <a:pt x="1" y="397"/>
                  </a:cubicBezTo>
                  <a:cubicBezTo>
                    <a:pt x="1" y="610"/>
                    <a:pt x="174" y="783"/>
                    <a:pt x="397" y="783"/>
                  </a:cubicBezTo>
                  <a:cubicBezTo>
                    <a:pt x="611" y="783"/>
                    <a:pt x="784" y="610"/>
                    <a:pt x="784" y="397"/>
                  </a:cubicBezTo>
                  <a:cubicBezTo>
                    <a:pt x="784" y="173"/>
                    <a:pt x="611" y="0"/>
                    <a:pt x="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1"/>
            <p:cNvSpPr/>
            <p:nvPr/>
          </p:nvSpPr>
          <p:spPr>
            <a:xfrm>
              <a:off x="6504269" y="3797124"/>
              <a:ext cx="28902" cy="28821"/>
            </a:xfrm>
            <a:custGeom>
              <a:avLst/>
              <a:gdLst/>
              <a:ahLst/>
              <a:cxnLst/>
              <a:rect l="l" t="t" r="r" b="b"/>
              <a:pathLst>
                <a:path w="357" h="356" extrusionOk="0">
                  <a:moveTo>
                    <a:pt x="173" y="0"/>
                  </a:moveTo>
                  <a:cubicBezTo>
                    <a:pt x="72" y="0"/>
                    <a:pt x="0" y="81"/>
                    <a:pt x="0" y="173"/>
                  </a:cubicBezTo>
                  <a:cubicBezTo>
                    <a:pt x="0" y="274"/>
                    <a:pt x="72" y="356"/>
                    <a:pt x="173" y="356"/>
                  </a:cubicBezTo>
                  <a:cubicBezTo>
                    <a:pt x="275" y="356"/>
                    <a:pt x="356" y="274"/>
                    <a:pt x="356" y="173"/>
                  </a:cubicBezTo>
                  <a:cubicBezTo>
                    <a:pt x="356" y="81"/>
                    <a:pt x="275" y="0"/>
                    <a:pt x="1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a:off x="6547015" y="3965272"/>
              <a:ext cx="70109" cy="49951"/>
            </a:xfrm>
            <a:custGeom>
              <a:avLst/>
              <a:gdLst/>
              <a:ahLst/>
              <a:cxnLst/>
              <a:rect l="l" t="t" r="r" b="b"/>
              <a:pathLst>
                <a:path w="866" h="617" extrusionOk="0">
                  <a:moveTo>
                    <a:pt x="327" y="1"/>
                  </a:moveTo>
                  <a:cubicBezTo>
                    <a:pt x="258" y="1"/>
                    <a:pt x="191" y="24"/>
                    <a:pt x="103" y="48"/>
                  </a:cubicBezTo>
                  <a:cubicBezTo>
                    <a:pt x="1" y="68"/>
                    <a:pt x="1" y="220"/>
                    <a:pt x="103" y="251"/>
                  </a:cubicBezTo>
                  <a:cubicBezTo>
                    <a:pt x="204" y="271"/>
                    <a:pt x="286" y="271"/>
                    <a:pt x="336" y="363"/>
                  </a:cubicBezTo>
                  <a:cubicBezTo>
                    <a:pt x="367" y="424"/>
                    <a:pt x="408" y="475"/>
                    <a:pt x="458" y="536"/>
                  </a:cubicBezTo>
                  <a:cubicBezTo>
                    <a:pt x="509" y="586"/>
                    <a:pt x="570" y="617"/>
                    <a:pt x="641" y="617"/>
                  </a:cubicBezTo>
                  <a:cubicBezTo>
                    <a:pt x="713" y="475"/>
                    <a:pt x="794" y="353"/>
                    <a:pt x="865" y="210"/>
                  </a:cubicBezTo>
                  <a:cubicBezTo>
                    <a:pt x="814" y="210"/>
                    <a:pt x="763" y="220"/>
                    <a:pt x="702" y="251"/>
                  </a:cubicBezTo>
                  <a:cubicBezTo>
                    <a:pt x="701" y="251"/>
                    <a:pt x="700" y="251"/>
                    <a:pt x="699" y="251"/>
                  </a:cubicBezTo>
                  <a:cubicBezTo>
                    <a:pt x="656" y="251"/>
                    <a:pt x="538" y="67"/>
                    <a:pt x="489" y="48"/>
                  </a:cubicBezTo>
                  <a:cubicBezTo>
                    <a:pt x="429" y="13"/>
                    <a:pt x="378" y="1"/>
                    <a:pt x="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6468082" y="3994578"/>
              <a:ext cx="74967" cy="60232"/>
            </a:xfrm>
            <a:custGeom>
              <a:avLst/>
              <a:gdLst/>
              <a:ahLst/>
              <a:cxnLst/>
              <a:rect l="l" t="t" r="r" b="b"/>
              <a:pathLst>
                <a:path w="926" h="744" extrusionOk="0">
                  <a:moveTo>
                    <a:pt x="193" y="1"/>
                  </a:moveTo>
                  <a:cubicBezTo>
                    <a:pt x="122" y="113"/>
                    <a:pt x="61" y="235"/>
                    <a:pt x="0" y="357"/>
                  </a:cubicBezTo>
                  <a:cubicBezTo>
                    <a:pt x="41" y="428"/>
                    <a:pt x="102" y="499"/>
                    <a:pt x="203" y="519"/>
                  </a:cubicBezTo>
                  <a:cubicBezTo>
                    <a:pt x="224" y="529"/>
                    <a:pt x="254" y="529"/>
                    <a:pt x="275" y="529"/>
                  </a:cubicBezTo>
                  <a:cubicBezTo>
                    <a:pt x="313" y="529"/>
                    <a:pt x="340" y="538"/>
                    <a:pt x="351" y="538"/>
                  </a:cubicBezTo>
                  <a:cubicBezTo>
                    <a:pt x="361" y="538"/>
                    <a:pt x="360" y="532"/>
                    <a:pt x="346" y="509"/>
                  </a:cubicBezTo>
                  <a:lnTo>
                    <a:pt x="346" y="509"/>
                  </a:lnTo>
                  <a:cubicBezTo>
                    <a:pt x="376" y="560"/>
                    <a:pt x="417" y="621"/>
                    <a:pt x="478" y="661"/>
                  </a:cubicBezTo>
                  <a:cubicBezTo>
                    <a:pt x="550" y="712"/>
                    <a:pt x="632" y="744"/>
                    <a:pt x="713" y="744"/>
                  </a:cubicBezTo>
                  <a:cubicBezTo>
                    <a:pt x="779" y="744"/>
                    <a:pt x="845" y="722"/>
                    <a:pt x="905" y="672"/>
                  </a:cubicBezTo>
                  <a:cubicBezTo>
                    <a:pt x="915" y="661"/>
                    <a:pt x="925" y="621"/>
                    <a:pt x="915" y="600"/>
                  </a:cubicBezTo>
                  <a:cubicBezTo>
                    <a:pt x="854" y="509"/>
                    <a:pt x="732" y="458"/>
                    <a:pt x="671" y="367"/>
                  </a:cubicBezTo>
                  <a:cubicBezTo>
                    <a:pt x="610" y="265"/>
                    <a:pt x="559" y="174"/>
                    <a:pt x="427" y="163"/>
                  </a:cubicBezTo>
                  <a:cubicBezTo>
                    <a:pt x="305" y="153"/>
                    <a:pt x="275" y="113"/>
                    <a:pt x="203" y="11"/>
                  </a:cubicBezTo>
                  <a:lnTo>
                    <a:pt x="1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6518275" y="3913136"/>
              <a:ext cx="107026" cy="33031"/>
            </a:xfrm>
            <a:custGeom>
              <a:avLst/>
              <a:gdLst/>
              <a:ahLst/>
              <a:cxnLst/>
              <a:rect l="l" t="t" r="r" b="b"/>
              <a:pathLst>
                <a:path w="1322" h="408" extrusionOk="0">
                  <a:moveTo>
                    <a:pt x="102" y="0"/>
                  </a:moveTo>
                  <a:cubicBezTo>
                    <a:pt x="61" y="61"/>
                    <a:pt x="41" y="132"/>
                    <a:pt x="0" y="193"/>
                  </a:cubicBezTo>
                  <a:cubicBezTo>
                    <a:pt x="92" y="254"/>
                    <a:pt x="102" y="336"/>
                    <a:pt x="234" y="336"/>
                  </a:cubicBezTo>
                  <a:lnTo>
                    <a:pt x="407" y="336"/>
                  </a:lnTo>
                  <a:cubicBezTo>
                    <a:pt x="519" y="336"/>
                    <a:pt x="610" y="366"/>
                    <a:pt x="712" y="397"/>
                  </a:cubicBezTo>
                  <a:cubicBezTo>
                    <a:pt x="742" y="404"/>
                    <a:pt x="773" y="408"/>
                    <a:pt x="806" y="408"/>
                  </a:cubicBezTo>
                  <a:cubicBezTo>
                    <a:pt x="997" y="408"/>
                    <a:pt x="1225" y="289"/>
                    <a:pt x="1312" y="132"/>
                  </a:cubicBezTo>
                  <a:cubicBezTo>
                    <a:pt x="1322" y="102"/>
                    <a:pt x="1312" y="82"/>
                    <a:pt x="1281" y="82"/>
                  </a:cubicBezTo>
                  <a:cubicBezTo>
                    <a:pt x="1231" y="57"/>
                    <a:pt x="1162" y="25"/>
                    <a:pt x="1105" y="25"/>
                  </a:cubicBezTo>
                  <a:cubicBezTo>
                    <a:pt x="1091" y="25"/>
                    <a:pt x="1079" y="27"/>
                    <a:pt x="1068" y="31"/>
                  </a:cubicBezTo>
                  <a:cubicBezTo>
                    <a:pt x="963" y="44"/>
                    <a:pt x="896" y="66"/>
                    <a:pt x="823" y="66"/>
                  </a:cubicBezTo>
                  <a:cubicBezTo>
                    <a:pt x="783" y="66"/>
                    <a:pt x="742" y="59"/>
                    <a:pt x="691" y="41"/>
                  </a:cubicBezTo>
                  <a:cubicBezTo>
                    <a:pt x="643" y="25"/>
                    <a:pt x="587" y="20"/>
                    <a:pt x="531" y="20"/>
                  </a:cubicBezTo>
                  <a:cubicBezTo>
                    <a:pt x="446" y="20"/>
                    <a:pt x="358" y="31"/>
                    <a:pt x="285" y="31"/>
                  </a:cubicBezTo>
                  <a:cubicBezTo>
                    <a:pt x="246" y="31"/>
                    <a:pt x="207" y="31"/>
                    <a:pt x="160" y="40"/>
                  </a:cubicBezTo>
                  <a:lnTo>
                    <a:pt x="160" y="40"/>
                  </a:lnTo>
                  <a:cubicBezTo>
                    <a:pt x="207" y="29"/>
                    <a:pt x="141" y="1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a:off x="6446142" y="4077640"/>
              <a:ext cx="86139" cy="75048"/>
            </a:xfrm>
            <a:custGeom>
              <a:avLst/>
              <a:gdLst/>
              <a:ahLst/>
              <a:cxnLst/>
              <a:rect l="l" t="t" r="r" b="b"/>
              <a:pathLst>
                <a:path w="1064" h="927" extrusionOk="0">
                  <a:moveTo>
                    <a:pt x="129" y="1"/>
                  </a:moveTo>
                  <a:cubicBezTo>
                    <a:pt x="64" y="1"/>
                    <a:pt x="1" y="54"/>
                    <a:pt x="27" y="134"/>
                  </a:cubicBezTo>
                  <a:cubicBezTo>
                    <a:pt x="78" y="296"/>
                    <a:pt x="180" y="418"/>
                    <a:pt x="241" y="571"/>
                  </a:cubicBezTo>
                  <a:cubicBezTo>
                    <a:pt x="307" y="712"/>
                    <a:pt x="422" y="772"/>
                    <a:pt x="556" y="772"/>
                  </a:cubicBezTo>
                  <a:cubicBezTo>
                    <a:pt x="586" y="772"/>
                    <a:pt x="616" y="769"/>
                    <a:pt x="647" y="764"/>
                  </a:cubicBezTo>
                  <a:cubicBezTo>
                    <a:pt x="653" y="763"/>
                    <a:pt x="659" y="763"/>
                    <a:pt x="665" y="763"/>
                  </a:cubicBezTo>
                  <a:cubicBezTo>
                    <a:pt x="780" y="763"/>
                    <a:pt x="783" y="858"/>
                    <a:pt x="861" y="906"/>
                  </a:cubicBezTo>
                  <a:cubicBezTo>
                    <a:pt x="881" y="916"/>
                    <a:pt x="891" y="916"/>
                    <a:pt x="911" y="926"/>
                  </a:cubicBezTo>
                  <a:lnTo>
                    <a:pt x="1064" y="662"/>
                  </a:lnTo>
                  <a:cubicBezTo>
                    <a:pt x="993" y="622"/>
                    <a:pt x="942" y="550"/>
                    <a:pt x="871" y="489"/>
                  </a:cubicBezTo>
                  <a:cubicBezTo>
                    <a:pt x="839" y="465"/>
                    <a:pt x="791" y="460"/>
                    <a:pt x="739" y="460"/>
                  </a:cubicBezTo>
                  <a:cubicBezTo>
                    <a:pt x="702" y="460"/>
                    <a:pt x="664" y="462"/>
                    <a:pt x="629" y="462"/>
                  </a:cubicBezTo>
                  <a:cubicBezTo>
                    <a:pt x="573" y="462"/>
                    <a:pt x="527" y="455"/>
                    <a:pt x="515" y="418"/>
                  </a:cubicBezTo>
                  <a:cubicBezTo>
                    <a:pt x="434" y="266"/>
                    <a:pt x="312" y="195"/>
                    <a:pt x="220" y="52"/>
                  </a:cubicBezTo>
                  <a:cubicBezTo>
                    <a:pt x="199" y="17"/>
                    <a:pt x="164" y="1"/>
                    <a:pt x="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a:off x="6395625" y="4127914"/>
              <a:ext cx="84843" cy="56670"/>
            </a:xfrm>
            <a:custGeom>
              <a:avLst/>
              <a:gdLst/>
              <a:ahLst/>
              <a:cxnLst/>
              <a:rect l="l" t="t" r="r" b="b"/>
              <a:pathLst>
                <a:path w="1048" h="700" extrusionOk="0">
                  <a:moveTo>
                    <a:pt x="173" y="1"/>
                  </a:moveTo>
                  <a:cubicBezTo>
                    <a:pt x="123" y="92"/>
                    <a:pt x="51" y="194"/>
                    <a:pt x="1" y="285"/>
                  </a:cubicBezTo>
                  <a:cubicBezTo>
                    <a:pt x="41" y="346"/>
                    <a:pt x="102" y="407"/>
                    <a:pt x="194" y="458"/>
                  </a:cubicBezTo>
                  <a:cubicBezTo>
                    <a:pt x="275" y="509"/>
                    <a:pt x="387" y="499"/>
                    <a:pt x="448" y="570"/>
                  </a:cubicBezTo>
                  <a:cubicBezTo>
                    <a:pt x="488" y="610"/>
                    <a:pt x="549" y="661"/>
                    <a:pt x="610" y="692"/>
                  </a:cubicBezTo>
                  <a:cubicBezTo>
                    <a:pt x="635" y="697"/>
                    <a:pt x="661" y="700"/>
                    <a:pt x="687" y="700"/>
                  </a:cubicBezTo>
                  <a:cubicBezTo>
                    <a:pt x="813" y="700"/>
                    <a:pt x="950" y="642"/>
                    <a:pt x="1017" y="549"/>
                  </a:cubicBezTo>
                  <a:cubicBezTo>
                    <a:pt x="1048" y="509"/>
                    <a:pt x="1048" y="448"/>
                    <a:pt x="997" y="438"/>
                  </a:cubicBezTo>
                  <a:cubicBezTo>
                    <a:pt x="905" y="407"/>
                    <a:pt x="783" y="407"/>
                    <a:pt x="712" y="336"/>
                  </a:cubicBezTo>
                  <a:cubicBezTo>
                    <a:pt x="631" y="244"/>
                    <a:pt x="539" y="204"/>
                    <a:pt x="427" y="183"/>
                  </a:cubicBezTo>
                  <a:cubicBezTo>
                    <a:pt x="336" y="153"/>
                    <a:pt x="244" y="92"/>
                    <a:pt x="1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6376034" y="4226925"/>
              <a:ext cx="97068" cy="36107"/>
            </a:xfrm>
            <a:custGeom>
              <a:avLst/>
              <a:gdLst/>
              <a:ahLst/>
              <a:cxnLst/>
              <a:rect l="l" t="t" r="r" b="b"/>
              <a:pathLst>
                <a:path w="1199" h="446" extrusionOk="0">
                  <a:moveTo>
                    <a:pt x="917" y="0"/>
                  </a:moveTo>
                  <a:cubicBezTo>
                    <a:pt x="755" y="0"/>
                    <a:pt x="607" y="91"/>
                    <a:pt x="449" y="91"/>
                  </a:cubicBezTo>
                  <a:cubicBezTo>
                    <a:pt x="392" y="91"/>
                    <a:pt x="334" y="80"/>
                    <a:pt x="273" y="48"/>
                  </a:cubicBezTo>
                  <a:cubicBezTo>
                    <a:pt x="249" y="36"/>
                    <a:pt x="225" y="31"/>
                    <a:pt x="203" y="31"/>
                  </a:cubicBezTo>
                  <a:cubicBezTo>
                    <a:pt x="77" y="31"/>
                    <a:pt x="1" y="206"/>
                    <a:pt x="131" y="292"/>
                  </a:cubicBezTo>
                  <a:cubicBezTo>
                    <a:pt x="272" y="386"/>
                    <a:pt x="361" y="446"/>
                    <a:pt x="519" y="446"/>
                  </a:cubicBezTo>
                  <a:cubicBezTo>
                    <a:pt x="532" y="446"/>
                    <a:pt x="544" y="445"/>
                    <a:pt x="558" y="445"/>
                  </a:cubicBezTo>
                  <a:cubicBezTo>
                    <a:pt x="684" y="431"/>
                    <a:pt x="781" y="407"/>
                    <a:pt x="876" y="407"/>
                  </a:cubicBezTo>
                  <a:cubicBezTo>
                    <a:pt x="919" y="407"/>
                    <a:pt x="961" y="412"/>
                    <a:pt x="1005" y="424"/>
                  </a:cubicBezTo>
                  <a:cubicBezTo>
                    <a:pt x="1066" y="323"/>
                    <a:pt x="1137" y="201"/>
                    <a:pt x="1198" y="99"/>
                  </a:cubicBezTo>
                  <a:cubicBezTo>
                    <a:pt x="1157" y="79"/>
                    <a:pt x="1137" y="69"/>
                    <a:pt x="1107" y="48"/>
                  </a:cubicBezTo>
                  <a:cubicBezTo>
                    <a:pt x="1041" y="13"/>
                    <a:pt x="978" y="0"/>
                    <a:pt x="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6319121" y="4248055"/>
              <a:ext cx="78205" cy="53432"/>
            </a:xfrm>
            <a:custGeom>
              <a:avLst/>
              <a:gdLst/>
              <a:ahLst/>
              <a:cxnLst/>
              <a:rect l="l" t="t" r="r" b="b"/>
              <a:pathLst>
                <a:path w="966" h="660" extrusionOk="0">
                  <a:moveTo>
                    <a:pt x="163" y="1"/>
                  </a:moveTo>
                  <a:cubicBezTo>
                    <a:pt x="112" y="92"/>
                    <a:pt x="51" y="184"/>
                    <a:pt x="0" y="275"/>
                  </a:cubicBezTo>
                  <a:cubicBezTo>
                    <a:pt x="51" y="377"/>
                    <a:pt x="112" y="448"/>
                    <a:pt x="183" y="519"/>
                  </a:cubicBezTo>
                  <a:cubicBezTo>
                    <a:pt x="285" y="600"/>
                    <a:pt x="386" y="631"/>
                    <a:pt x="519" y="641"/>
                  </a:cubicBezTo>
                  <a:cubicBezTo>
                    <a:pt x="600" y="641"/>
                    <a:pt x="695" y="659"/>
                    <a:pt x="785" y="659"/>
                  </a:cubicBezTo>
                  <a:cubicBezTo>
                    <a:pt x="830" y="659"/>
                    <a:pt x="874" y="655"/>
                    <a:pt x="915" y="641"/>
                  </a:cubicBezTo>
                  <a:cubicBezTo>
                    <a:pt x="935" y="631"/>
                    <a:pt x="966" y="600"/>
                    <a:pt x="946" y="570"/>
                  </a:cubicBezTo>
                  <a:cubicBezTo>
                    <a:pt x="901" y="357"/>
                    <a:pt x="772" y="291"/>
                    <a:pt x="592" y="291"/>
                  </a:cubicBezTo>
                  <a:cubicBezTo>
                    <a:pt x="565" y="291"/>
                    <a:pt x="537" y="293"/>
                    <a:pt x="508" y="295"/>
                  </a:cubicBezTo>
                  <a:cubicBezTo>
                    <a:pt x="500" y="297"/>
                    <a:pt x="492" y="297"/>
                    <a:pt x="484" y="297"/>
                  </a:cubicBezTo>
                  <a:cubicBezTo>
                    <a:pt x="350" y="297"/>
                    <a:pt x="220" y="144"/>
                    <a:pt x="1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6322764" y="4320511"/>
              <a:ext cx="237529" cy="70352"/>
            </a:xfrm>
            <a:custGeom>
              <a:avLst/>
              <a:gdLst/>
              <a:ahLst/>
              <a:cxnLst/>
              <a:rect l="l" t="t" r="r" b="b"/>
              <a:pathLst>
                <a:path w="2934" h="869" extrusionOk="0">
                  <a:moveTo>
                    <a:pt x="2049" y="0"/>
                  </a:moveTo>
                  <a:cubicBezTo>
                    <a:pt x="1897" y="0"/>
                    <a:pt x="1744" y="0"/>
                    <a:pt x="1592" y="10"/>
                  </a:cubicBezTo>
                  <a:cubicBezTo>
                    <a:pt x="1510" y="82"/>
                    <a:pt x="1449" y="153"/>
                    <a:pt x="1378" y="204"/>
                  </a:cubicBezTo>
                  <a:cubicBezTo>
                    <a:pt x="1256" y="285"/>
                    <a:pt x="1104" y="336"/>
                    <a:pt x="982" y="397"/>
                  </a:cubicBezTo>
                  <a:cubicBezTo>
                    <a:pt x="839" y="456"/>
                    <a:pt x="732" y="493"/>
                    <a:pt x="630" y="493"/>
                  </a:cubicBezTo>
                  <a:cubicBezTo>
                    <a:pt x="521" y="493"/>
                    <a:pt x="417" y="451"/>
                    <a:pt x="280" y="346"/>
                  </a:cubicBezTo>
                  <a:cubicBezTo>
                    <a:pt x="248" y="323"/>
                    <a:pt x="215" y="313"/>
                    <a:pt x="184" y="313"/>
                  </a:cubicBezTo>
                  <a:cubicBezTo>
                    <a:pt x="78" y="313"/>
                    <a:pt x="1" y="429"/>
                    <a:pt x="87" y="539"/>
                  </a:cubicBezTo>
                  <a:cubicBezTo>
                    <a:pt x="263" y="733"/>
                    <a:pt x="422" y="868"/>
                    <a:pt x="686" y="868"/>
                  </a:cubicBezTo>
                  <a:cubicBezTo>
                    <a:pt x="712" y="868"/>
                    <a:pt x="740" y="867"/>
                    <a:pt x="768" y="864"/>
                  </a:cubicBezTo>
                  <a:cubicBezTo>
                    <a:pt x="1043" y="844"/>
                    <a:pt x="1409" y="641"/>
                    <a:pt x="1653" y="488"/>
                  </a:cubicBezTo>
                  <a:cubicBezTo>
                    <a:pt x="1785" y="407"/>
                    <a:pt x="1866" y="285"/>
                    <a:pt x="1988" y="204"/>
                  </a:cubicBezTo>
                  <a:cubicBezTo>
                    <a:pt x="2100" y="143"/>
                    <a:pt x="2324" y="163"/>
                    <a:pt x="2456" y="153"/>
                  </a:cubicBezTo>
                  <a:cubicBezTo>
                    <a:pt x="2629" y="132"/>
                    <a:pt x="2781" y="92"/>
                    <a:pt x="2934" y="41"/>
                  </a:cubicBezTo>
                  <a:cubicBezTo>
                    <a:pt x="2649" y="10"/>
                    <a:pt x="2354" y="0"/>
                    <a:pt x="2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6451566" y="4384710"/>
              <a:ext cx="119412" cy="53513"/>
            </a:xfrm>
            <a:custGeom>
              <a:avLst/>
              <a:gdLst/>
              <a:ahLst/>
              <a:cxnLst/>
              <a:rect l="l" t="t" r="r" b="b"/>
              <a:pathLst>
                <a:path w="1475" h="661" extrusionOk="0">
                  <a:moveTo>
                    <a:pt x="1414" y="0"/>
                  </a:moveTo>
                  <a:cubicBezTo>
                    <a:pt x="936" y="0"/>
                    <a:pt x="418" y="112"/>
                    <a:pt x="123" y="488"/>
                  </a:cubicBezTo>
                  <a:cubicBezTo>
                    <a:pt x="92" y="539"/>
                    <a:pt x="41" y="590"/>
                    <a:pt x="1" y="641"/>
                  </a:cubicBezTo>
                  <a:lnTo>
                    <a:pt x="52" y="641"/>
                  </a:lnTo>
                  <a:cubicBezTo>
                    <a:pt x="194" y="641"/>
                    <a:pt x="346" y="641"/>
                    <a:pt x="499" y="661"/>
                  </a:cubicBezTo>
                  <a:cubicBezTo>
                    <a:pt x="753" y="407"/>
                    <a:pt x="1343" y="437"/>
                    <a:pt x="1465" y="61"/>
                  </a:cubicBezTo>
                  <a:cubicBezTo>
                    <a:pt x="1475" y="20"/>
                    <a:pt x="1444" y="0"/>
                    <a:pt x="1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6273866" y="4398554"/>
              <a:ext cx="74076" cy="31492"/>
            </a:xfrm>
            <a:custGeom>
              <a:avLst/>
              <a:gdLst/>
              <a:ahLst/>
              <a:cxnLst/>
              <a:rect l="l" t="t" r="r" b="b"/>
              <a:pathLst>
                <a:path w="915" h="389" extrusionOk="0">
                  <a:moveTo>
                    <a:pt x="608" y="1"/>
                  </a:moveTo>
                  <a:cubicBezTo>
                    <a:pt x="602" y="1"/>
                    <a:pt x="596" y="1"/>
                    <a:pt x="590" y="2"/>
                  </a:cubicBezTo>
                  <a:cubicBezTo>
                    <a:pt x="488" y="12"/>
                    <a:pt x="407" y="43"/>
                    <a:pt x="295" y="53"/>
                  </a:cubicBezTo>
                  <a:cubicBezTo>
                    <a:pt x="224" y="63"/>
                    <a:pt x="92" y="104"/>
                    <a:pt x="0" y="114"/>
                  </a:cubicBezTo>
                  <a:lnTo>
                    <a:pt x="31" y="388"/>
                  </a:lnTo>
                  <a:lnTo>
                    <a:pt x="51" y="388"/>
                  </a:lnTo>
                  <a:cubicBezTo>
                    <a:pt x="173" y="348"/>
                    <a:pt x="305" y="358"/>
                    <a:pt x="417" y="337"/>
                  </a:cubicBezTo>
                  <a:cubicBezTo>
                    <a:pt x="569" y="307"/>
                    <a:pt x="712" y="195"/>
                    <a:pt x="844" y="185"/>
                  </a:cubicBezTo>
                  <a:cubicBezTo>
                    <a:pt x="915" y="165"/>
                    <a:pt x="915" y="93"/>
                    <a:pt x="844" y="83"/>
                  </a:cubicBezTo>
                  <a:cubicBezTo>
                    <a:pt x="777" y="64"/>
                    <a:pt x="693" y="1"/>
                    <a:pt x="6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6571707" y="4373133"/>
              <a:ext cx="81605" cy="71728"/>
            </a:xfrm>
            <a:custGeom>
              <a:avLst/>
              <a:gdLst/>
              <a:ahLst/>
              <a:cxnLst/>
              <a:rect l="l" t="t" r="r" b="b"/>
              <a:pathLst>
                <a:path w="1008" h="886" extrusionOk="0">
                  <a:moveTo>
                    <a:pt x="1007" y="1"/>
                  </a:moveTo>
                  <a:lnTo>
                    <a:pt x="773" y="153"/>
                  </a:lnTo>
                  <a:cubicBezTo>
                    <a:pt x="641" y="265"/>
                    <a:pt x="448" y="316"/>
                    <a:pt x="306" y="428"/>
                  </a:cubicBezTo>
                  <a:cubicBezTo>
                    <a:pt x="153" y="560"/>
                    <a:pt x="103" y="712"/>
                    <a:pt x="1" y="865"/>
                  </a:cubicBezTo>
                  <a:cubicBezTo>
                    <a:pt x="92" y="875"/>
                    <a:pt x="184" y="875"/>
                    <a:pt x="265" y="885"/>
                  </a:cubicBezTo>
                  <a:cubicBezTo>
                    <a:pt x="336" y="804"/>
                    <a:pt x="387" y="712"/>
                    <a:pt x="469" y="651"/>
                  </a:cubicBezTo>
                  <a:cubicBezTo>
                    <a:pt x="621" y="550"/>
                    <a:pt x="794" y="479"/>
                    <a:pt x="946" y="407"/>
                  </a:cubicBezTo>
                  <a:lnTo>
                    <a:pt x="10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6207724" y="3756727"/>
              <a:ext cx="239796" cy="206927"/>
            </a:xfrm>
            <a:custGeom>
              <a:avLst/>
              <a:gdLst/>
              <a:ahLst/>
              <a:cxnLst/>
              <a:rect l="l" t="t" r="r" b="b"/>
              <a:pathLst>
                <a:path w="2962" h="2556" extrusionOk="0">
                  <a:moveTo>
                    <a:pt x="1956" y="1"/>
                  </a:moveTo>
                  <a:cubicBezTo>
                    <a:pt x="1956" y="1"/>
                    <a:pt x="65" y="662"/>
                    <a:pt x="34" y="1322"/>
                  </a:cubicBezTo>
                  <a:cubicBezTo>
                    <a:pt x="0" y="1875"/>
                    <a:pt x="549" y="2555"/>
                    <a:pt x="1241" y="2555"/>
                  </a:cubicBezTo>
                  <a:cubicBezTo>
                    <a:pt x="1377" y="2555"/>
                    <a:pt x="1518" y="2529"/>
                    <a:pt x="1661" y="2471"/>
                  </a:cubicBezTo>
                  <a:cubicBezTo>
                    <a:pt x="2535" y="2125"/>
                    <a:pt x="2962" y="1922"/>
                    <a:pt x="2962" y="1678"/>
                  </a:cubicBezTo>
                  <a:cubicBezTo>
                    <a:pt x="2962" y="1434"/>
                    <a:pt x="1956" y="1"/>
                    <a:pt x="19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6249174" y="3842541"/>
              <a:ext cx="24773" cy="46389"/>
            </a:xfrm>
            <a:custGeom>
              <a:avLst/>
              <a:gdLst/>
              <a:ahLst/>
              <a:cxnLst/>
              <a:rect l="l" t="t" r="r" b="b"/>
              <a:pathLst>
                <a:path w="306" h="573" extrusionOk="0">
                  <a:moveTo>
                    <a:pt x="137" y="1"/>
                  </a:moveTo>
                  <a:cubicBezTo>
                    <a:pt x="127" y="1"/>
                    <a:pt x="117" y="3"/>
                    <a:pt x="112" y="8"/>
                  </a:cubicBezTo>
                  <a:cubicBezTo>
                    <a:pt x="51" y="49"/>
                    <a:pt x="31" y="110"/>
                    <a:pt x="20" y="191"/>
                  </a:cubicBezTo>
                  <a:cubicBezTo>
                    <a:pt x="20" y="273"/>
                    <a:pt x="0" y="374"/>
                    <a:pt x="0" y="466"/>
                  </a:cubicBezTo>
                  <a:cubicBezTo>
                    <a:pt x="0" y="537"/>
                    <a:pt x="46" y="572"/>
                    <a:pt x="94" y="572"/>
                  </a:cubicBezTo>
                  <a:cubicBezTo>
                    <a:pt x="142" y="572"/>
                    <a:pt x="193" y="537"/>
                    <a:pt x="203" y="466"/>
                  </a:cubicBezTo>
                  <a:cubicBezTo>
                    <a:pt x="214" y="323"/>
                    <a:pt x="305" y="100"/>
                    <a:pt x="163" y="8"/>
                  </a:cubicBezTo>
                  <a:cubicBezTo>
                    <a:pt x="158" y="3"/>
                    <a:pt x="147"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6279452" y="3890953"/>
              <a:ext cx="57804" cy="26635"/>
            </a:xfrm>
            <a:custGeom>
              <a:avLst/>
              <a:gdLst/>
              <a:ahLst/>
              <a:cxnLst/>
              <a:rect l="l" t="t" r="r" b="b"/>
              <a:pathLst>
                <a:path w="714" h="329" extrusionOk="0">
                  <a:moveTo>
                    <a:pt x="533" y="1"/>
                  </a:moveTo>
                  <a:cubicBezTo>
                    <a:pt x="397" y="1"/>
                    <a:pt x="259" y="78"/>
                    <a:pt x="114" y="112"/>
                  </a:cubicBezTo>
                  <a:cubicBezTo>
                    <a:pt x="0" y="150"/>
                    <a:pt x="37" y="328"/>
                    <a:pt x="141" y="328"/>
                  </a:cubicBezTo>
                  <a:cubicBezTo>
                    <a:pt x="148" y="328"/>
                    <a:pt x="156" y="327"/>
                    <a:pt x="165" y="325"/>
                  </a:cubicBezTo>
                  <a:cubicBezTo>
                    <a:pt x="317" y="285"/>
                    <a:pt x="460" y="264"/>
                    <a:pt x="612" y="224"/>
                  </a:cubicBezTo>
                  <a:cubicBezTo>
                    <a:pt x="714" y="203"/>
                    <a:pt x="714" y="30"/>
                    <a:pt x="612" y="10"/>
                  </a:cubicBezTo>
                  <a:cubicBezTo>
                    <a:pt x="586" y="3"/>
                    <a:pt x="560" y="1"/>
                    <a:pt x="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a:off x="6486135" y="3687104"/>
              <a:ext cx="193488" cy="118279"/>
            </a:xfrm>
            <a:custGeom>
              <a:avLst/>
              <a:gdLst/>
              <a:ahLst/>
              <a:cxnLst/>
              <a:rect l="l" t="t" r="r" b="b"/>
              <a:pathLst>
                <a:path w="2390" h="1461" extrusionOk="0">
                  <a:moveTo>
                    <a:pt x="494" y="1"/>
                  </a:moveTo>
                  <a:cubicBezTo>
                    <a:pt x="280" y="1"/>
                    <a:pt x="57" y="60"/>
                    <a:pt x="31" y="302"/>
                  </a:cubicBezTo>
                  <a:cubicBezTo>
                    <a:pt x="1" y="536"/>
                    <a:pt x="255" y="668"/>
                    <a:pt x="448" y="678"/>
                  </a:cubicBezTo>
                  <a:cubicBezTo>
                    <a:pt x="475" y="685"/>
                    <a:pt x="500" y="687"/>
                    <a:pt x="523" y="687"/>
                  </a:cubicBezTo>
                  <a:cubicBezTo>
                    <a:pt x="570" y="687"/>
                    <a:pt x="611" y="678"/>
                    <a:pt x="651" y="678"/>
                  </a:cubicBezTo>
                  <a:cubicBezTo>
                    <a:pt x="661" y="729"/>
                    <a:pt x="702" y="800"/>
                    <a:pt x="743" y="851"/>
                  </a:cubicBezTo>
                  <a:cubicBezTo>
                    <a:pt x="855" y="973"/>
                    <a:pt x="1007" y="1024"/>
                    <a:pt x="1149" y="1024"/>
                  </a:cubicBezTo>
                  <a:cubicBezTo>
                    <a:pt x="1199" y="1233"/>
                    <a:pt x="1366" y="1461"/>
                    <a:pt x="1611" y="1461"/>
                  </a:cubicBezTo>
                  <a:cubicBezTo>
                    <a:pt x="1617" y="1461"/>
                    <a:pt x="1622" y="1461"/>
                    <a:pt x="1627" y="1461"/>
                  </a:cubicBezTo>
                  <a:cubicBezTo>
                    <a:pt x="1932" y="1430"/>
                    <a:pt x="2156" y="1237"/>
                    <a:pt x="2288" y="973"/>
                  </a:cubicBezTo>
                  <a:cubicBezTo>
                    <a:pt x="2390" y="719"/>
                    <a:pt x="905" y="58"/>
                    <a:pt x="905" y="58"/>
                  </a:cubicBezTo>
                  <a:cubicBezTo>
                    <a:pt x="905" y="58"/>
                    <a:pt x="704" y="1"/>
                    <a:pt x="4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8"/>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userDrawn="1">
  <p:cSld name="CUSTOM_3">
    <p:spTree>
      <p:nvGrpSpPr>
        <p:cNvPr id="1" name="Shape 18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SzPts val="1800"/>
              <a:buFont typeface="Alata"/>
              <a:buChar char="●"/>
              <a:defRPr sz="1800">
                <a:latin typeface="Alata"/>
                <a:ea typeface="Alata"/>
                <a:cs typeface="Alata"/>
                <a:sym typeface="Alata"/>
              </a:defRPr>
            </a:lvl1pPr>
            <a:lvl2pPr marL="914400" lvl="1" indent="-317500">
              <a:lnSpc>
                <a:spcPct val="115000"/>
              </a:lnSpc>
              <a:spcBef>
                <a:spcPts val="1600"/>
              </a:spcBef>
              <a:spcAft>
                <a:spcPts val="0"/>
              </a:spcAft>
              <a:buSzPts val="1400"/>
              <a:buFont typeface="Alata"/>
              <a:buChar char="○"/>
              <a:defRPr>
                <a:latin typeface="Alata"/>
                <a:ea typeface="Alata"/>
                <a:cs typeface="Alata"/>
                <a:sym typeface="Alata"/>
              </a:defRPr>
            </a:lvl2pPr>
            <a:lvl3pPr marL="1371600" lvl="2" indent="-317500">
              <a:lnSpc>
                <a:spcPct val="115000"/>
              </a:lnSpc>
              <a:spcBef>
                <a:spcPts val="1600"/>
              </a:spcBef>
              <a:spcAft>
                <a:spcPts val="0"/>
              </a:spcAft>
              <a:buSzPts val="1400"/>
              <a:buFont typeface="Alata"/>
              <a:buChar char="■"/>
              <a:defRPr>
                <a:latin typeface="Alata"/>
                <a:ea typeface="Alata"/>
                <a:cs typeface="Alata"/>
                <a:sym typeface="Alata"/>
              </a:defRPr>
            </a:lvl3pPr>
            <a:lvl4pPr marL="1828800" lvl="3" indent="-317500">
              <a:lnSpc>
                <a:spcPct val="115000"/>
              </a:lnSpc>
              <a:spcBef>
                <a:spcPts val="1600"/>
              </a:spcBef>
              <a:spcAft>
                <a:spcPts val="0"/>
              </a:spcAft>
              <a:buSzPts val="1400"/>
              <a:buFont typeface="Alata"/>
              <a:buChar char="●"/>
              <a:defRPr>
                <a:latin typeface="Alata"/>
                <a:ea typeface="Alata"/>
                <a:cs typeface="Alata"/>
                <a:sym typeface="Alata"/>
              </a:defRPr>
            </a:lvl4pPr>
            <a:lvl5pPr marL="2286000" lvl="4" indent="-317500">
              <a:lnSpc>
                <a:spcPct val="115000"/>
              </a:lnSpc>
              <a:spcBef>
                <a:spcPts val="1600"/>
              </a:spcBef>
              <a:spcAft>
                <a:spcPts val="0"/>
              </a:spcAft>
              <a:buSzPts val="1400"/>
              <a:buFont typeface="Alata"/>
              <a:buChar char="○"/>
              <a:defRPr>
                <a:latin typeface="Alata"/>
                <a:ea typeface="Alata"/>
                <a:cs typeface="Alata"/>
                <a:sym typeface="Alata"/>
              </a:defRPr>
            </a:lvl5pPr>
            <a:lvl6pPr marL="2743200" lvl="5" indent="-317500">
              <a:lnSpc>
                <a:spcPct val="115000"/>
              </a:lnSpc>
              <a:spcBef>
                <a:spcPts val="1600"/>
              </a:spcBef>
              <a:spcAft>
                <a:spcPts val="0"/>
              </a:spcAft>
              <a:buSzPts val="1400"/>
              <a:buFont typeface="Alata"/>
              <a:buChar char="■"/>
              <a:defRPr>
                <a:latin typeface="Alata"/>
                <a:ea typeface="Alata"/>
                <a:cs typeface="Alata"/>
                <a:sym typeface="Alata"/>
              </a:defRPr>
            </a:lvl6pPr>
            <a:lvl7pPr marL="3200400" lvl="6" indent="-317500">
              <a:lnSpc>
                <a:spcPct val="115000"/>
              </a:lnSpc>
              <a:spcBef>
                <a:spcPts val="1600"/>
              </a:spcBef>
              <a:spcAft>
                <a:spcPts val="0"/>
              </a:spcAft>
              <a:buSzPts val="1400"/>
              <a:buFont typeface="Alata"/>
              <a:buChar char="●"/>
              <a:defRPr>
                <a:latin typeface="Alata"/>
                <a:ea typeface="Alata"/>
                <a:cs typeface="Alata"/>
                <a:sym typeface="Alata"/>
              </a:defRPr>
            </a:lvl7pPr>
            <a:lvl8pPr marL="3657600" lvl="7" indent="-317500">
              <a:lnSpc>
                <a:spcPct val="115000"/>
              </a:lnSpc>
              <a:spcBef>
                <a:spcPts val="1600"/>
              </a:spcBef>
              <a:spcAft>
                <a:spcPts val="0"/>
              </a:spcAft>
              <a:buSzPts val="1400"/>
              <a:buFont typeface="Alata"/>
              <a:buChar char="○"/>
              <a:defRPr>
                <a:latin typeface="Alata"/>
                <a:ea typeface="Alata"/>
                <a:cs typeface="Alata"/>
                <a:sym typeface="Alata"/>
              </a:defRPr>
            </a:lvl8pPr>
            <a:lvl9pPr marL="4114800" lvl="8" indent="-317500">
              <a:lnSpc>
                <a:spcPct val="115000"/>
              </a:lnSpc>
              <a:spcBef>
                <a:spcPts val="1600"/>
              </a:spcBef>
              <a:spcAft>
                <a:spcPts val="1600"/>
              </a:spcAft>
              <a:buSzPts val="1400"/>
              <a:buFont typeface="Alata"/>
              <a:buChar char="■"/>
              <a:defRPr>
                <a:latin typeface="Alata"/>
                <a:ea typeface="Alata"/>
                <a:cs typeface="Alata"/>
                <a:sym typeface="Alata"/>
              </a:defRPr>
            </a:lvl9pPr>
          </a:lstStyle>
          <a:p>
            <a:endParaRPr/>
          </a:p>
        </p:txBody>
      </p:sp>
      <p:sp>
        <p:nvSpPr>
          <p:cNvPr id="7" name="Google Shape;7;p1"/>
          <p:cNvSpPr txBox="1">
            <a:spLocks noGrp="1"/>
          </p:cNvSpPr>
          <p:nvPr>
            <p:ph type="title"/>
          </p:nvPr>
        </p:nvSpPr>
        <p:spPr>
          <a:xfrm>
            <a:off x="713250" y="3688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4000"/>
              <a:buFont typeface="Amatic SC"/>
              <a:buNone/>
              <a:defRPr sz="4000" b="1">
                <a:latin typeface="Amatic SC"/>
                <a:ea typeface="Amatic SC"/>
                <a:cs typeface="Amatic SC"/>
                <a:sym typeface="Amatic SC"/>
              </a:defRPr>
            </a:lvl1pPr>
            <a:lvl2pPr lvl="1" algn="ctr" rtl="0">
              <a:spcBef>
                <a:spcPts val="0"/>
              </a:spcBef>
              <a:spcAft>
                <a:spcPts val="0"/>
              </a:spcAft>
              <a:buSzPts val="2400"/>
              <a:buFont typeface="Fira Sans"/>
              <a:buNone/>
              <a:defRPr sz="2400" b="1">
                <a:latin typeface="Fira Sans"/>
                <a:ea typeface="Fira Sans"/>
                <a:cs typeface="Fira Sans"/>
                <a:sym typeface="Fira Sans"/>
              </a:defRPr>
            </a:lvl2pPr>
            <a:lvl3pPr lvl="2" algn="ctr" rtl="0">
              <a:spcBef>
                <a:spcPts val="0"/>
              </a:spcBef>
              <a:spcAft>
                <a:spcPts val="0"/>
              </a:spcAft>
              <a:buSzPts val="2400"/>
              <a:buFont typeface="Fira Sans"/>
              <a:buNone/>
              <a:defRPr sz="2400" b="1">
                <a:latin typeface="Fira Sans"/>
                <a:ea typeface="Fira Sans"/>
                <a:cs typeface="Fira Sans"/>
                <a:sym typeface="Fira Sans"/>
              </a:defRPr>
            </a:lvl3pPr>
            <a:lvl4pPr lvl="3" algn="ctr" rtl="0">
              <a:spcBef>
                <a:spcPts val="0"/>
              </a:spcBef>
              <a:spcAft>
                <a:spcPts val="0"/>
              </a:spcAft>
              <a:buSzPts val="2400"/>
              <a:buFont typeface="Fira Sans"/>
              <a:buNone/>
              <a:defRPr sz="2400" b="1">
                <a:latin typeface="Fira Sans"/>
                <a:ea typeface="Fira Sans"/>
                <a:cs typeface="Fira Sans"/>
                <a:sym typeface="Fira Sans"/>
              </a:defRPr>
            </a:lvl4pPr>
            <a:lvl5pPr lvl="4" algn="ctr" rtl="0">
              <a:spcBef>
                <a:spcPts val="0"/>
              </a:spcBef>
              <a:spcAft>
                <a:spcPts val="0"/>
              </a:spcAft>
              <a:buSzPts val="2400"/>
              <a:buFont typeface="Fira Sans"/>
              <a:buNone/>
              <a:defRPr sz="2400" b="1">
                <a:latin typeface="Fira Sans"/>
                <a:ea typeface="Fira Sans"/>
                <a:cs typeface="Fira Sans"/>
                <a:sym typeface="Fira Sans"/>
              </a:defRPr>
            </a:lvl5pPr>
            <a:lvl6pPr lvl="5" algn="ctr" rtl="0">
              <a:spcBef>
                <a:spcPts val="0"/>
              </a:spcBef>
              <a:spcAft>
                <a:spcPts val="0"/>
              </a:spcAft>
              <a:buSzPts val="2400"/>
              <a:buFont typeface="Fira Sans"/>
              <a:buNone/>
              <a:defRPr sz="2400" b="1">
                <a:latin typeface="Fira Sans"/>
                <a:ea typeface="Fira Sans"/>
                <a:cs typeface="Fira Sans"/>
                <a:sym typeface="Fira Sans"/>
              </a:defRPr>
            </a:lvl6pPr>
            <a:lvl7pPr lvl="6" algn="ctr" rtl="0">
              <a:spcBef>
                <a:spcPts val="0"/>
              </a:spcBef>
              <a:spcAft>
                <a:spcPts val="0"/>
              </a:spcAft>
              <a:buSzPts val="2400"/>
              <a:buFont typeface="Fira Sans"/>
              <a:buNone/>
              <a:defRPr sz="2400" b="1">
                <a:latin typeface="Fira Sans"/>
                <a:ea typeface="Fira Sans"/>
                <a:cs typeface="Fira Sans"/>
                <a:sym typeface="Fira Sans"/>
              </a:defRPr>
            </a:lvl7pPr>
            <a:lvl8pPr lvl="7" algn="ctr" rtl="0">
              <a:spcBef>
                <a:spcPts val="0"/>
              </a:spcBef>
              <a:spcAft>
                <a:spcPts val="0"/>
              </a:spcAft>
              <a:buSzPts val="2400"/>
              <a:buFont typeface="Fira Sans"/>
              <a:buNone/>
              <a:defRPr sz="2400" b="1">
                <a:latin typeface="Fira Sans"/>
                <a:ea typeface="Fira Sans"/>
                <a:cs typeface="Fira Sans"/>
                <a:sym typeface="Fira Sans"/>
              </a:defRPr>
            </a:lvl8pPr>
            <a:lvl9pPr lvl="8" algn="ctr"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pic>
        <p:nvPicPr>
          <p:cNvPr id="2" name="Picture 1">
            <a:extLst>
              <a:ext uri="{FF2B5EF4-FFF2-40B4-BE49-F238E27FC236}">
                <a16:creationId xmlns:a16="http://schemas.microsoft.com/office/drawing/2014/main" id="{D0CE63B4-61F7-A75D-CD7B-39DEBF6C0E3B}"/>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D8B4782A-2135-7C88-D62C-31DDFD6BA59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34039" y="5263088"/>
            <a:ext cx="1824009" cy="2002485"/>
          </a:xfrm>
          <a:prstGeom prst="rect">
            <a:avLst/>
          </a:prstGeom>
        </p:spPr>
      </p:pic>
      <p:sp>
        <p:nvSpPr>
          <p:cNvPr id="4" name="TextBox 3">
            <a:extLst>
              <a:ext uri="{FF2B5EF4-FFF2-40B4-BE49-F238E27FC236}">
                <a16:creationId xmlns:a16="http://schemas.microsoft.com/office/drawing/2014/main" id="{8BD5C61D-A63E-9BA1-0182-5EDAA0B88A90}"/>
              </a:ext>
            </a:extLst>
          </p:cNvPr>
          <p:cNvSpPr txBox="1"/>
          <p:nvPr userDrawn="1"/>
        </p:nvSpPr>
        <p:spPr>
          <a:xfrm>
            <a:off x="1718309" y="6264330"/>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3D56A99E-2294-45B9-2531-7BAA6B967FC0}"/>
              </a:ext>
            </a:extLst>
          </p:cNvPr>
          <p:cNvSpPr txBox="1">
            <a:spLocks/>
          </p:cNvSpPr>
          <p:nvPr userDrawn="1"/>
        </p:nvSpPr>
        <p:spPr>
          <a:xfrm>
            <a:off x="-47081" y="697125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8" name="Picture 7">
            <a:extLst>
              <a:ext uri="{FF2B5EF4-FFF2-40B4-BE49-F238E27FC236}">
                <a16:creationId xmlns:a16="http://schemas.microsoft.com/office/drawing/2014/main" id="{4EBCE589-5AE8-1A7D-EBAF-22F544BB8FC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9" name="Picture 8">
            <a:extLst>
              <a:ext uri="{FF2B5EF4-FFF2-40B4-BE49-F238E27FC236}">
                <a16:creationId xmlns:a16="http://schemas.microsoft.com/office/drawing/2014/main" id="{2202544C-D3C0-FA38-E44B-5FF85D15F30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10" name="Picture 9">
            <a:extLst>
              <a:ext uri="{FF2B5EF4-FFF2-40B4-BE49-F238E27FC236}">
                <a16:creationId xmlns:a16="http://schemas.microsoft.com/office/drawing/2014/main" id="{160B31B9-82E6-7C0B-D514-7E5F82F58EE8}"/>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1" name="Picture 10">
            <a:extLst>
              <a:ext uri="{FF2B5EF4-FFF2-40B4-BE49-F238E27FC236}">
                <a16:creationId xmlns:a16="http://schemas.microsoft.com/office/drawing/2014/main" id="{A05DCE7E-09F0-D508-F310-79368449CBF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2" name="Title 1">
            <a:extLst>
              <a:ext uri="{FF2B5EF4-FFF2-40B4-BE49-F238E27FC236}">
                <a16:creationId xmlns:a16="http://schemas.microsoft.com/office/drawing/2014/main" id="{50719544-E697-A8F2-1033-B51B3B65F3F9}"/>
              </a:ext>
            </a:extLst>
          </p:cNvPr>
          <p:cNvSpPr txBox="1">
            <a:spLocks/>
          </p:cNvSpPr>
          <p:nvPr userDrawn="1"/>
        </p:nvSpPr>
        <p:spPr>
          <a:xfrm>
            <a:off x="-2052208" y="218902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rgbClr val="C00000"/>
                </a:solidFill>
                <a:latin typeface="#9Slide07 Altus" pitchFamily="2" charset="0"/>
              </a:rPr>
              <a:t>By DIỆU HIỀN</a:t>
            </a:r>
            <a:endParaRPr lang="en-US" sz="2400" b="0" dirty="0">
              <a:solidFill>
                <a:srgbClr val="C00000"/>
              </a:solidFill>
              <a:latin typeface="#9Slide07 Altus" pitchFamily="2" charset="0"/>
            </a:endParaRPr>
          </a:p>
        </p:txBody>
      </p:sp>
      <p:sp>
        <p:nvSpPr>
          <p:cNvPr id="13" name="Title 1">
            <a:extLst>
              <a:ext uri="{FF2B5EF4-FFF2-40B4-BE49-F238E27FC236}">
                <a16:creationId xmlns:a16="http://schemas.microsoft.com/office/drawing/2014/main" id="{31E8A82E-2465-85AA-693A-A077FF04D5AB}"/>
              </a:ext>
            </a:extLst>
          </p:cNvPr>
          <p:cNvSpPr txBox="1">
            <a:spLocks/>
          </p:cNvSpPr>
          <p:nvPr userDrawn="1"/>
        </p:nvSpPr>
        <p:spPr>
          <a:xfrm>
            <a:off x="-614722" y="422943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14" name="TextBox 13">
            <a:extLst>
              <a:ext uri="{FF2B5EF4-FFF2-40B4-BE49-F238E27FC236}">
                <a16:creationId xmlns:a16="http://schemas.microsoft.com/office/drawing/2014/main" id="{624849CA-B592-2E03-55A7-1227A7F2398E}"/>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5" name="TextBox 14">
            <a:extLst>
              <a:ext uri="{FF2B5EF4-FFF2-40B4-BE49-F238E27FC236}">
                <a16:creationId xmlns:a16="http://schemas.microsoft.com/office/drawing/2014/main" id="{A4B136EA-D640-05EC-FE1F-3F2EE8735D83}"/>
              </a:ext>
            </a:extLst>
          </p:cNvPr>
          <p:cNvSpPr txBox="1"/>
          <p:nvPr userDrawn="1"/>
        </p:nvSpPr>
        <p:spPr>
          <a:xfrm>
            <a:off x="7057236" y="-525740"/>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
        <p:nvSpPr>
          <p:cNvPr id="16" name="TextBox 15">
            <a:extLst>
              <a:ext uri="{FF2B5EF4-FFF2-40B4-BE49-F238E27FC236}">
                <a16:creationId xmlns:a16="http://schemas.microsoft.com/office/drawing/2014/main" id="{B27E4282-5303-2AF4-BBE6-5E5F97806431}"/>
              </a:ext>
            </a:extLst>
          </p:cNvPr>
          <p:cNvSpPr txBox="1"/>
          <p:nvPr userDrawn="1"/>
        </p:nvSpPr>
        <p:spPr>
          <a:xfrm>
            <a:off x="-959085" y="7583015"/>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5" r:id="rId6"/>
    <p:sldLayoutId id="2147483657" r:id="rId7"/>
    <p:sldLayoutId id="2147483658" r:id="rId8"/>
    <p:sldLayoutId id="2147483659" r:id="rId9"/>
    <p:sldLayoutId id="2147483660" r:id="rId10"/>
    <p:sldLayoutId id="214748366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4.png"/><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19.PNG"/><Relationship Id="rId7" Type="http://schemas.openxmlformats.org/officeDocument/2006/relationships/slide" Target="slide16.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20.png"/><Relationship Id="rId10" Type="http://schemas.openxmlformats.org/officeDocument/2006/relationships/slide" Target="slide21.xml"/><Relationship Id="rId4" Type="http://schemas.openxmlformats.org/officeDocument/2006/relationships/slide" Target="slide18.xml"/><Relationship Id="rId9" Type="http://schemas.openxmlformats.org/officeDocument/2006/relationships/slide" Target="slide20.xml"/></Relationships>
</file>

<file path=ppt/slides/_rels/slide14.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slide" Target="slide13.xml"/><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8.gif"/><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slide" Target="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16.png"/><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slide" Target="slide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slide" Target="slide13.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microsoft.com/office/2007/relationships/hdphoto" Target="../media/hdphoto10.wdp"/><Relationship Id="rId5" Type="http://schemas.openxmlformats.org/officeDocument/2006/relationships/image" Target="../media/image25.png"/><Relationship Id="rId4" Type="http://schemas.microsoft.com/office/2007/relationships/hdphoto" Target="../media/hdphoto9.wdp"/></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microsoft.com/office/2007/relationships/hdphoto" Target="../media/hdphoto9.wdp"/></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microsoft.com/office/2007/relationships/hdphoto" Target="../media/hdphoto10.wdp"/></Relationships>
</file>

<file path=ppt/slides/_rels/slide2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microsoft.com/office/2007/relationships/hdphoto" Target="../media/hdphoto9.wdp"/><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microsoft.com/office/2007/relationships/hdphoto" Target="../media/hdphoto9.wdp"/><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microsoft.com/office/2007/relationships/hdphoto" Target="../media/hdphoto10.wdp"/><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5.wdp"/></Relationships>
</file>

<file path=ppt/slides/_rels/slide3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9.xml"/><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slide" Target="slide35.xml"/><Relationship Id="rId7" Type="http://schemas.openxmlformats.org/officeDocument/2006/relationships/slide" Target="slide36.xm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slide" Target="slide32.xml"/><Relationship Id="rId5" Type="http://schemas.openxmlformats.org/officeDocument/2006/relationships/slide" Target="slide34.xml"/><Relationship Id="rId4" Type="http://schemas.openxmlformats.org/officeDocument/2006/relationships/slide" Target="slide33.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slide" Target="slide31.xml"/><Relationship Id="rId4" Type="http://schemas.microsoft.com/office/2007/relationships/hdphoto" Target="../media/hdphoto8.wdp"/></Relationships>
</file>

<file path=ppt/slides/_rels/slide33.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5.xml"/><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8.gif"/><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4.png"/><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gi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8.gi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4.png"/><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1030" name="Picture 6" descr="Vector đồ họa Clip art Portable Network Graphics Tree Image - phim hoạt  hình thiên nhiên cây png png tải về - Miễn phí trong suốt Cây png Tải về.">
            <a:extLst>
              <a:ext uri="{FF2B5EF4-FFF2-40B4-BE49-F238E27FC236}">
                <a16:creationId xmlns:a16="http://schemas.microsoft.com/office/drawing/2014/main" id="{066C14EC-3CA1-8827-FF1D-9E72A9C9AE8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74" b="97500" l="10000" r="90000">
                        <a14:foregroundMark x1="49889" y1="4605" x2="49889" y2="4605"/>
                        <a14:foregroundMark x1="51000" y1="93158" x2="51000" y2="93158"/>
                        <a14:foregroundMark x1="43667" y1="96711" x2="43667" y2="96711"/>
                        <a14:foregroundMark x1="57000" y1="97500" x2="57000" y2="97500"/>
                      </a14:backgroundRemoval>
                    </a14:imgEffect>
                  </a14:imgLayer>
                </a14:imgProps>
              </a:ext>
              <a:ext uri="{28A0092B-C50C-407E-A947-70E740481C1C}">
                <a14:useLocalDpi xmlns:a14="http://schemas.microsoft.com/office/drawing/2010/main" val="0"/>
              </a:ext>
            </a:extLst>
          </a:blip>
          <a:srcRect/>
          <a:stretch>
            <a:fillRect/>
          </a:stretch>
        </p:blipFill>
        <p:spPr bwMode="auto">
          <a:xfrm>
            <a:off x="-1026210" y="-441047"/>
            <a:ext cx="6091237" cy="54326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Đạo đức lớp 3 Bài 1: Chào cờ và hát quốc ca trang 5, 6, 7, 8 | Kết nối tri  thức">
            <a:extLst>
              <a:ext uri="{FF2B5EF4-FFF2-40B4-BE49-F238E27FC236}">
                <a16:creationId xmlns:a16="http://schemas.microsoft.com/office/drawing/2014/main" id="{EEF499AF-176C-1F72-63BD-B9232C732D9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8" b="97118" l="9605" r="97062">
                        <a14:foregroundMark x1="9605" y1="62971" x2="9605" y2="62971"/>
                        <a14:foregroundMark x1="11299" y1="87140" x2="23729" y2="94235"/>
                        <a14:foregroundMark x1="24746" y1="80931" x2="28701" y2="96009"/>
                        <a14:foregroundMark x1="28701" y1="96009" x2="28701" y2="96009"/>
                        <a14:foregroundMark x1="36271" y1="87583" x2="45650" y2="91574"/>
                        <a14:foregroundMark x1="59887" y1="86918" x2="76610" y2="92239"/>
                        <a14:foregroundMark x1="55932" y1="92905" x2="56610" y2="92683"/>
                        <a14:foregroundMark x1="81808" y1="80710" x2="90621" y2="97339"/>
                        <a14:foregroundMark x1="90621" y1="77384" x2="97062" y2="95565"/>
                        <a14:backgroundMark x1="49944" y1="28825" x2="54237" y2="73836"/>
                        <a14:backgroundMark x1="31073" y1="72727" x2="31073" y2="72727"/>
                        <a14:backgroundMark x1="78870" y1="68071" x2="78870" y2="68071"/>
                        <a14:backgroundMark x1="80565" y1="63193" x2="80565" y2="63193"/>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74173" y="1606626"/>
            <a:ext cx="7533862" cy="351235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14184F86-9D0C-6AE7-551D-805342748B66}"/>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rot="20812700">
            <a:off x="242170" y="288849"/>
            <a:ext cx="2774025" cy="1169298"/>
          </a:xfrm>
          <a:prstGeom prst="rect">
            <a:avLst/>
          </a:prstGeom>
        </p:spPr>
      </p:pic>
      <p:pic>
        <p:nvPicPr>
          <p:cNvPr id="75" name="Picture 74">
            <a:extLst>
              <a:ext uri="{FF2B5EF4-FFF2-40B4-BE49-F238E27FC236}">
                <a16:creationId xmlns:a16="http://schemas.microsoft.com/office/drawing/2014/main" id="{B61AFC71-42F5-E343-F4B1-B90C3E5C0B0F}"/>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999163" y="1642431"/>
            <a:ext cx="1899543" cy="929319"/>
          </a:xfrm>
          <a:prstGeom prst="rect">
            <a:avLst/>
          </a:prstGeom>
        </p:spPr>
      </p:pic>
      <p:pic>
        <p:nvPicPr>
          <p:cNvPr id="76" name="Picture 75">
            <a:extLst>
              <a:ext uri="{FF2B5EF4-FFF2-40B4-BE49-F238E27FC236}">
                <a16:creationId xmlns:a16="http://schemas.microsoft.com/office/drawing/2014/main" id="{2D1197F4-F64A-E090-1EEB-9D36A97003F3}"/>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33664" y="2832337"/>
            <a:ext cx="1483027" cy="625121"/>
          </a:xfrm>
          <a:prstGeom prst="rect">
            <a:avLst/>
          </a:prstGeom>
        </p:spPr>
      </p:pic>
      <p:pic>
        <p:nvPicPr>
          <p:cNvPr id="79" name="Picture 78">
            <a:extLst>
              <a:ext uri="{FF2B5EF4-FFF2-40B4-BE49-F238E27FC236}">
                <a16:creationId xmlns:a16="http://schemas.microsoft.com/office/drawing/2014/main" id="{53EAF341-13B8-F3CA-4E6C-B29F33EC6183}"/>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732362" y="78877"/>
            <a:ext cx="2260769" cy="952952"/>
          </a:xfrm>
          <a:prstGeom prst="rect">
            <a:avLst/>
          </a:prstGeom>
        </p:spPr>
      </p:pic>
      <p:pic>
        <p:nvPicPr>
          <p:cNvPr id="78" name="Picture 77" descr="Logo, company name&#10;&#10;Description automatically generated">
            <a:extLst>
              <a:ext uri="{FF2B5EF4-FFF2-40B4-BE49-F238E27FC236}">
                <a16:creationId xmlns:a16="http://schemas.microsoft.com/office/drawing/2014/main" id="{92DB9DD8-D5AB-ECD3-4C72-A08BBA884212}"/>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7200"/>
                    </a14:imgEffect>
                    <a14:imgEffect>
                      <a14:saturation sat="300000"/>
                    </a14:imgEffect>
                  </a14:imgLayer>
                </a14:imgProps>
              </a:ext>
            </a:extLst>
          </a:blip>
          <a:stretch>
            <a:fillRect/>
          </a:stretch>
        </p:blipFill>
        <p:spPr>
          <a:xfrm>
            <a:off x="41929" y="4080388"/>
            <a:ext cx="1063112" cy="1063112"/>
          </a:xfrm>
          <a:prstGeom prst="rect">
            <a:avLst/>
          </a:prstGeom>
        </p:spPr>
      </p:pic>
      <p:sp>
        <p:nvSpPr>
          <p:cNvPr id="16" name="Google Shape;333;p25">
            <a:extLst>
              <a:ext uri="{FF2B5EF4-FFF2-40B4-BE49-F238E27FC236}">
                <a16:creationId xmlns:a16="http://schemas.microsoft.com/office/drawing/2014/main" id="{FEC915A9-465C-CE70-5A07-8817DD755B97}"/>
              </a:ext>
            </a:extLst>
          </p:cNvPr>
          <p:cNvSpPr txBox="1">
            <a:spLocks noGrp="1"/>
          </p:cNvSpPr>
          <p:nvPr>
            <p:ph type="ctrTitle"/>
          </p:nvPr>
        </p:nvSpPr>
        <p:spPr>
          <a:xfrm>
            <a:off x="6301519" y="206902"/>
            <a:ext cx="3244859" cy="77679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4000">
                <a:solidFill>
                  <a:srgbClr val="FF6600"/>
                </a:solidFill>
                <a:latin typeface="#9Slide03 SFU Grenoble" panose="00000500000000000000" pitchFamily="2" charset="0"/>
              </a:rPr>
              <a:t>Bài 1</a:t>
            </a:r>
            <a:endParaRPr sz="4000">
              <a:solidFill>
                <a:srgbClr val="FF6600"/>
              </a:solidFill>
              <a:latin typeface="#9Slide03 SFU Grenoble" panose="00000500000000000000" pitchFamily="2" charset="0"/>
            </a:endParaRPr>
          </a:p>
        </p:txBody>
      </p:sp>
      <p:sp>
        <p:nvSpPr>
          <p:cNvPr id="80" name="TextBox 79">
            <a:extLst>
              <a:ext uri="{FF2B5EF4-FFF2-40B4-BE49-F238E27FC236}">
                <a16:creationId xmlns:a16="http://schemas.microsoft.com/office/drawing/2014/main" id="{0C894E13-9DB0-0660-611C-1FBDF1C668EC}"/>
              </a:ext>
            </a:extLst>
          </p:cNvPr>
          <p:cNvSpPr txBox="1"/>
          <p:nvPr/>
        </p:nvSpPr>
        <p:spPr>
          <a:xfrm rot="20223819">
            <a:off x="388603" y="941782"/>
            <a:ext cx="3080209" cy="1500677"/>
          </a:xfrm>
          <a:prstGeom prst="rect">
            <a:avLst/>
          </a:prstGeom>
          <a:noFill/>
        </p:spPr>
        <p:txBody>
          <a:bodyPr wrap="square" rtlCol="0">
            <a:prstTxWarp prst="textArchUp">
              <a:avLst>
                <a:gd name="adj" fmla="val 10732035"/>
              </a:avLst>
            </a:prstTxWarp>
            <a:spAutoFit/>
          </a:bodyPr>
          <a:lstStyle/>
          <a:p>
            <a:pPr algn="ctr"/>
            <a:r>
              <a:rPr lang="en-US" sz="3600" b="1">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Đạo Đức </a:t>
            </a:r>
            <a:r>
              <a:rPr lang="en-US" sz="3600">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3</a:t>
            </a:r>
            <a:endParaRPr lang="id-ID" sz="3600">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endParaRPr>
          </a:p>
        </p:txBody>
      </p:sp>
      <p:sp>
        <p:nvSpPr>
          <p:cNvPr id="25" name="TextBox 24">
            <a:extLst>
              <a:ext uri="{FF2B5EF4-FFF2-40B4-BE49-F238E27FC236}">
                <a16:creationId xmlns:a16="http://schemas.microsoft.com/office/drawing/2014/main" id="{AE546F6A-760A-0171-C5EF-0AE72571DE5D}"/>
              </a:ext>
            </a:extLst>
          </p:cNvPr>
          <p:cNvSpPr txBox="1"/>
          <p:nvPr/>
        </p:nvSpPr>
        <p:spPr>
          <a:xfrm rot="20223819">
            <a:off x="7735751" y="4027507"/>
            <a:ext cx="850459" cy="492443"/>
          </a:xfrm>
          <a:prstGeom prst="rect">
            <a:avLst/>
          </a:prstGeom>
          <a:noFill/>
        </p:spPr>
        <p:txBody>
          <a:bodyPr wrap="square" rtlCol="0">
            <a:spAutoFit/>
          </a:bodyPr>
          <a:lstStyle/>
          <a:p>
            <a:pPr algn="ctr"/>
            <a:r>
              <a:rPr lang="en-US" sz="1300" b="1">
                <a:solidFill>
                  <a:schemeClr val="bg1"/>
                </a:solidFill>
                <a:effectLst>
                  <a:outerShdw blurRad="38100" dist="38100" dir="2700000" algn="tl">
                    <a:srgbClr val="000000">
                      <a:alpha val="43137"/>
                    </a:srgbClr>
                  </a:outerShdw>
                </a:effectLst>
                <a:latin typeface="#9Slide05 Aphrodite Pro" panose="02000000000000000000" pitchFamily="2" charset="0"/>
                <a:cs typeface="#9Slide05 Bodega Script" pitchFamily="2" charset="0"/>
              </a:rPr>
              <a:t>MăngNon</a:t>
            </a:r>
            <a:endParaRPr lang="id-ID" sz="1300">
              <a:solidFill>
                <a:schemeClr val="bg1"/>
              </a:solidFill>
              <a:effectLst>
                <a:outerShdw blurRad="38100" dist="38100" dir="2700000" algn="tl">
                  <a:srgbClr val="000000">
                    <a:alpha val="43137"/>
                  </a:srgbClr>
                </a:outerShdw>
              </a:effectLst>
              <a:latin typeface="#9Slide05 Aphrodite Pro" panose="02000000000000000000" pitchFamily="2" charset="0"/>
              <a:cs typeface="#9Slide05 Bodega Script" pitchFamily="2" charset="0"/>
            </a:endParaRPr>
          </a:p>
        </p:txBody>
      </p:sp>
      <p:pic>
        <p:nvPicPr>
          <p:cNvPr id="1028" name="Picture 4">
            <a:extLst>
              <a:ext uri="{FF2B5EF4-FFF2-40B4-BE49-F238E27FC236}">
                <a16:creationId xmlns:a16="http://schemas.microsoft.com/office/drawing/2014/main" id="{A9EC1D00-05D4-ED67-155C-28BB4CA4A32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68168" y="-223474"/>
            <a:ext cx="5193717" cy="320680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AC805894-8CA0-E1A2-581A-28E47C63B5F5}"/>
              </a:ext>
            </a:extLst>
          </p:cNvPr>
          <p:cNvGrpSpPr/>
          <p:nvPr/>
        </p:nvGrpSpPr>
        <p:grpSpPr>
          <a:xfrm>
            <a:off x="374500" y="2057690"/>
            <a:ext cx="8229099" cy="797706"/>
            <a:chOff x="-1313300" y="2886353"/>
            <a:chExt cx="7202237" cy="797706"/>
          </a:xfrm>
        </p:grpSpPr>
        <p:sp>
          <p:nvSpPr>
            <p:cNvPr id="87" name="Google Shape;1910;p31">
              <a:extLst>
                <a:ext uri="{FF2B5EF4-FFF2-40B4-BE49-F238E27FC236}">
                  <a16:creationId xmlns:a16="http://schemas.microsoft.com/office/drawing/2014/main" id="{DFCC0AC9-908C-9343-DD78-3A0A02103DAE}"/>
                </a:ext>
              </a:extLst>
            </p:cNvPr>
            <p:cNvSpPr txBox="1">
              <a:spLocks/>
            </p:cNvSpPr>
            <p:nvPr/>
          </p:nvSpPr>
          <p:spPr>
            <a:xfrm>
              <a:off x="-1313300" y="2891459"/>
              <a:ext cx="7202237" cy="792600"/>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0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latin typeface="SVN-Hole Hearted" panose="020B0A06020104020203" pitchFamily="34" charset="0"/>
                </a:rPr>
                <a:t>Chào cờ và hát Quốc ca</a:t>
              </a:r>
              <a:endParaRPr lang="en-US" sz="60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latin typeface="SVN-Hole Hearted" panose="020B0A06020104020203" pitchFamily="34" charset="0"/>
              </a:endParaRPr>
            </a:p>
          </p:txBody>
        </p:sp>
        <p:sp>
          <p:nvSpPr>
            <p:cNvPr id="86" name="Google Shape;1910;p31">
              <a:extLst>
                <a:ext uri="{FF2B5EF4-FFF2-40B4-BE49-F238E27FC236}">
                  <a16:creationId xmlns:a16="http://schemas.microsoft.com/office/drawing/2014/main" id="{FF9BEDB8-F17F-08D0-F338-5E2DC27CDCCF}"/>
                </a:ext>
              </a:extLst>
            </p:cNvPr>
            <p:cNvSpPr txBox="1">
              <a:spLocks/>
            </p:cNvSpPr>
            <p:nvPr/>
          </p:nvSpPr>
          <p:spPr>
            <a:xfrm>
              <a:off x="-1313300" y="2886353"/>
              <a:ext cx="7202237"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Chà</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o</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c</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ờ</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v</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à</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h</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á</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t Qu</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ố</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c c</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a</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p:cTn id="7" dur="1750" fill="hold"/>
                                        <p:tgtEl>
                                          <p:spTgt spid="80"/>
                                        </p:tgtEl>
                                        <p:attrNameLst>
                                          <p:attrName>ppt_w</p:attrName>
                                        </p:attrNameLst>
                                      </p:cBhvr>
                                      <p:tavLst>
                                        <p:tav tm="0">
                                          <p:val>
                                            <p:fltVal val="0"/>
                                          </p:val>
                                        </p:tav>
                                        <p:tav tm="100000">
                                          <p:val>
                                            <p:strVal val="#ppt_w"/>
                                          </p:val>
                                        </p:tav>
                                      </p:tavLst>
                                    </p:anim>
                                    <p:anim calcmode="lin" valueType="num">
                                      <p:cBhvr>
                                        <p:cTn id="8" dur="1750" fill="hold"/>
                                        <p:tgtEl>
                                          <p:spTgt spid="80"/>
                                        </p:tgtEl>
                                        <p:attrNameLst>
                                          <p:attrName>ppt_h</p:attrName>
                                        </p:attrNameLst>
                                      </p:cBhvr>
                                      <p:tavLst>
                                        <p:tav tm="0">
                                          <p:val>
                                            <p:fltVal val="0"/>
                                          </p:val>
                                        </p:tav>
                                        <p:tav tm="100000">
                                          <p:val>
                                            <p:strVal val="#ppt_h"/>
                                          </p:val>
                                        </p:tav>
                                      </p:tavLst>
                                    </p:anim>
                                    <p:animEffect transition="in" filter="fade">
                                      <p:cBhvr>
                                        <p:cTn id="9" dur="1750"/>
                                        <p:tgtEl>
                                          <p:spTgt spid="80"/>
                                        </p:tgtEl>
                                      </p:cBhvr>
                                    </p:animEffect>
                                  </p:childTnLst>
                                </p:cTn>
                              </p:par>
                            </p:childTnLst>
                          </p:cTn>
                        </p:par>
                        <p:par>
                          <p:cTn id="10" fill="hold">
                            <p:stCondLst>
                              <p:cond delay="4850"/>
                            </p:stCondLst>
                            <p:childTnLst>
                              <p:par>
                                <p:cTn id="11" presetID="16" presetClass="entr" presetSubtype="21" fill="hold" nodeType="after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barn(inVertical)">
                                      <p:cBhvr>
                                        <p:cTn id="13" dur="500"/>
                                        <p:tgtEl>
                                          <p:spTgt spid="1028"/>
                                        </p:tgtEl>
                                      </p:cBhvr>
                                    </p:animEffect>
                                  </p:childTnLst>
                                </p:cTn>
                              </p:par>
                            </p:childTnLst>
                          </p:cTn>
                        </p:par>
                        <p:par>
                          <p:cTn id="14" fill="hold">
                            <p:stCondLst>
                              <p:cond delay="5350"/>
                            </p:stCondLst>
                            <p:childTnLst>
                              <p:par>
                                <p:cTn id="15" presetID="16" presetClass="entr" presetSubtype="37"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outVertical)">
                                      <p:cBhvr>
                                        <p:cTn id="17" dur="500"/>
                                        <p:tgtEl>
                                          <p:spTgt spid="9"/>
                                        </p:tgtEl>
                                      </p:cBhvr>
                                    </p:animEffect>
                                  </p:childTnLst>
                                </p:cTn>
                              </p:par>
                              <p:par>
                                <p:cTn id="18" presetID="6" presetClass="emph" presetSubtype="0" repeatCount="indefinite" accel="7000" decel="14000" autoRev="1" fill="hold" grpId="0" nodeType="withEffect">
                                  <p:stCondLst>
                                    <p:cond delay="0"/>
                                  </p:stCondLst>
                                  <p:childTnLst>
                                    <p:animScale>
                                      <p:cBhvr>
                                        <p:cTn id="19" dur="1050" fill="hold"/>
                                        <p:tgtEl>
                                          <p:spTgt spid="8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0"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3" name="Google Shape;413;p27">
            <a:hlinkClick r:id="rId3" action="ppaction://hlinksldjump"/>
          </p:cNvPr>
          <p:cNvSpPr/>
          <p:nvPr/>
        </p:nvSpPr>
        <p:spPr>
          <a:xfrm>
            <a:off x="-918754" y="-679845"/>
            <a:ext cx="11277600" cy="1496906"/>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rgbClr val="B1E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3D4BC85F-6299-036A-8A8F-65830DE63594}"/>
              </a:ext>
            </a:extLst>
          </p:cNvPr>
          <p:cNvSpPr txBox="1"/>
          <p:nvPr/>
        </p:nvSpPr>
        <p:spPr>
          <a:xfrm>
            <a:off x="206828" y="59201"/>
            <a:ext cx="8795657" cy="584775"/>
          </a:xfrm>
          <a:prstGeom prst="rect">
            <a:avLst/>
          </a:prstGeom>
          <a:solidFill>
            <a:schemeClr val="accent6">
              <a:lumMod val="9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a:solidFill>
                  <a:srgbClr val="002060"/>
                </a:solidFill>
                <a:effectLst/>
                <a:latin typeface="UTM Avo" panose="02040603050506020204" pitchFamily="18" charset="0"/>
                <a:cs typeface="Arial" panose="020B0604020202020204" pitchFamily="34" charset="0"/>
              </a:rPr>
              <a:t>1. </a:t>
            </a:r>
            <a:r>
              <a:rPr lang="en-US" sz="3200" b="1" i="0" dirty="0" err="1">
                <a:solidFill>
                  <a:srgbClr val="002060"/>
                </a:solidFill>
                <a:effectLst/>
                <a:latin typeface="UTM Avo" panose="02040603050506020204" pitchFamily="18" charset="0"/>
                <a:cs typeface="Arial" panose="020B0604020202020204" pitchFamily="34" charset="0"/>
              </a:rPr>
              <a:t>Đọc</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đoạn</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hội</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thoại</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và</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trả</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lời</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câu</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hỏi</a:t>
            </a:r>
            <a:r>
              <a:rPr lang="en-US" sz="3200" b="1" i="0" dirty="0">
                <a:solidFill>
                  <a:srgbClr val="002060"/>
                </a:solidFill>
                <a:effectLst/>
                <a:latin typeface="UTM Avo" panose="02040603050506020204" pitchFamily="18" charset="0"/>
                <a:cs typeface="Arial" panose="020B0604020202020204" pitchFamily="34" charset="0"/>
              </a:rPr>
              <a:t>:</a:t>
            </a:r>
            <a:endParaRPr kumimoji="0" lang="en-US" sz="3200" b="1" i="0" u="none" strike="noStrike" kern="1200" cap="none" spc="0" normalizeH="0" baseline="0" noProof="0" dirty="0">
              <a:ln>
                <a:noFill/>
              </a:ln>
              <a:solidFill>
                <a:srgbClr val="002060"/>
              </a:solidFill>
              <a:effectLst/>
              <a:uLnTx/>
              <a:uFillTx/>
              <a:latin typeface="UTM Avo" panose="02040603050506020204" pitchFamily="18" charset="0"/>
              <a:cs typeface="Arial" panose="020B0604020202020204" pitchFamily="34" charset="0"/>
            </a:endParaRPr>
          </a:p>
        </p:txBody>
      </p:sp>
      <p:sp>
        <p:nvSpPr>
          <p:cNvPr id="5" name="Rectangle 4">
            <a:extLst>
              <a:ext uri="{FF2B5EF4-FFF2-40B4-BE49-F238E27FC236}">
                <a16:creationId xmlns:a16="http://schemas.microsoft.com/office/drawing/2014/main" id="{4F6EFA70-44B8-9E10-BBD4-6364015DD00A}"/>
              </a:ext>
            </a:extLst>
          </p:cNvPr>
          <p:cNvSpPr/>
          <p:nvPr/>
        </p:nvSpPr>
        <p:spPr>
          <a:xfrm>
            <a:off x="101292" y="817061"/>
            <a:ext cx="8901194" cy="4278094"/>
          </a:xfrm>
          <a:custGeom>
            <a:avLst/>
            <a:gdLst>
              <a:gd name="connsiteX0" fmla="*/ 0 w 8901194"/>
              <a:gd name="connsiteY0" fmla="*/ 0 h 4278094"/>
              <a:gd name="connsiteX1" fmla="*/ 8901194 w 8901194"/>
              <a:gd name="connsiteY1" fmla="*/ 0 h 4278094"/>
              <a:gd name="connsiteX2" fmla="*/ 8901194 w 8901194"/>
              <a:gd name="connsiteY2" fmla="*/ 4278094 h 4278094"/>
              <a:gd name="connsiteX3" fmla="*/ 0 w 8901194"/>
              <a:gd name="connsiteY3" fmla="*/ 4278094 h 4278094"/>
              <a:gd name="connsiteX4" fmla="*/ 0 w 8901194"/>
              <a:gd name="connsiteY4" fmla="*/ 0 h 4278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1194" h="4278094" fill="none" extrusionOk="0">
                <a:moveTo>
                  <a:pt x="0" y="0"/>
                </a:moveTo>
                <a:cubicBezTo>
                  <a:pt x="3576366" y="-33775"/>
                  <a:pt x="5352467" y="138873"/>
                  <a:pt x="8901194" y="0"/>
                </a:cubicBezTo>
                <a:cubicBezTo>
                  <a:pt x="8827423" y="1169192"/>
                  <a:pt x="8745311" y="3633804"/>
                  <a:pt x="8901194" y="4278094"/>
                </a:cubicBezTo>
                <a:cubicBezTo>
                  <a:pt x="5202098" y="4140764"/>
                  <a:pt x="2124669" y="4140238"/>
                  <a:pt x="0" y="4278094"/>
                </a:cubicBezTo>
                <a:cubicBezTo>
                  <a:pt x="152408" y="2424385"/>
                  <a:pt x="73868" y="2054490"/>
                  <a:pt x="0" y="0"/>
                </a:cubicBezTo>
                <a:close/>
              </a:path>
              <a:path w="8901194" h="4278094" stroke="0" extrusionOk="0">
                <a:moveTo>
                  <a:pt x="0" y="0"/>
                </a:moveTo>
                <a:cubicBezTo>
                  <a:pt x="4392411" y="-101487"/>
                  <a:pt x="6335671" y="-162162"/>
                  <a:pt x="8901194" y="0"/>
                </a:cubicBezTo>
                <a:cubicBezTo>
                  <a:pt x="8961907" y="501725"/>
                  <a:pt x="8840122" y="3181055"/>
                  <a:pt x="8901194" y="4278094"/>
                </a:cubicBezTo>
                <a:cubicBezTo>
                  <a:pt x="6744201" y="4328159"/>
                  <a:pt x="3971041" y="4119645"/>
                  <a:pt x="0" y="4278094"/>
                </a:cubicBezTo>
                <a:cubicBezTo>
                  <a:pt x="-24452" y="3418874"/>
                  <a:pt x="-67663" y="428157"/>
                  <a:pt x="0" y="0"/>
                </a:cubicBezTo>
                <a:close/>
              </a:path>
            </a:pathLst>
          </a:custGeom>
          <a:ln>
            <a:extLst>
              <a:ext uri="{C807C97D-BFC1-408E-A445-0C87EB9F89A2}">
                <ask:lineSketchStyleProps xmlns:ask="http://schemas.microsoft.com/office/drawing/2018/sketchyshapes" sd="981765707">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Thấy Nam đi học về, bố âu yếm hỏi: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Con trai, kể cho bố nghe, hôm nay ở trường có gì vui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Nam cười rạng rỡ, khoe: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Con được học về Quốc hiệu, Quốc kì Việt Nam. Thầy giáo khen con tích cực phát biểu và trả lời đúng,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Giỏi lắm! Con nói lại bố nghe. Quốc hiệu, Quốc kì nước ta là gì?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Quốc hiệu của nước ta là Cộng hòa xã hội chủ nghĩa Việt Nam; Quốc kì của nước ta là lá cờ đỏ có ngôi sao vàng năm cánh ở giữa,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Nam hào hứng khoe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Con được học hát Quốc ca Việt Nam. Quốc ca Việt Nam là bài “Tiến quân ca” do nhạc sĩ Văn Cao sáng tác. Thầy khen con thuộc lời, hát to, rõ ràng, diễn cảm,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Nam chợt thắc mắc: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À bố ơi, vì sao phải nghiêm trang khi chào cờ và hát Quốc ca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Bố giải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Nghiêm trang khi chào cờ và hát Quốc ca là thể hiện tình yêu Tổ quốc niềm tự hào dân tộc, con 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A37E273-B9BE-BC01-442A-DD9B5217F7C6}"/>
              </a:ext>
            </a:extLst>
          </p:cNvPr>
          <p:cNvSpPr/>
          <p:nvPr/>
        </p:nvSpPr>
        <p:spPr>
          <a:xfrm flipH="1">
            <a:off x="135346" y="323171"/>
            <a:ext cx="6670300" cy="708385"/>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1. Quốc hiệu nước ta là gì?</a:t>
            </a:r>
            <a:endParaRPr lang="en-US" sz="3200" b="1" dirty="0">
              <a:solidFill>
                <a:srgbClr val="002060"/>
              </a:solidFill>
              <a:latin typeface="UTM Avo" panose="02040603050506020204" pitchFamily="18" charset="0"/>
            </a:endParaRPr>
          </a:p>
        </p:txBody>
      </p:sp>
      <p:sp>
        <p:nvSpPr>
          <p:cNvPr id="9" name="Rectangle: Rounded Corners 8">
            <a:extLst>
              <a:ext uri="{FF2B5EF4-FFF2-40B4-BE49-F238E27FC236}">
                <a16:creationId xmlns:a16="http://schemas.microsoft.com/office/drawing/2014/main" id="{824AFF97-D015-46C8-7831-5FA43C0D6879}"/>
              </a:ext>
            </a:extLst>
          </p:cNvPr>
          <p:cNvSpPr/>
          <p:nvPr/>
        </p:nvSpPr>
        <p:spPr>
          <a:xfrm flipH="1">
            <a:off x="2035629" y="1366985"/>
            <a:ext cx="6968569" cy="708386"/>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2. Hãy </a:t>
            </a:r>
            <a:r>
              <a:rPr lang="en-US" sz="3200" b="1" dirty="0" err="1">
                <a:solidFill>
                  <a:srgbClr val="002060"/>
                </a:solidFill>
                <a:latin typeface="UTM Avo" panose="02040603050506020204" pitchFamily="18" charset="0"/>
              </a:rPr>
              <a:t>mô</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tả</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Quốc</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kì</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Việt</a:t>
            </a:r>
            <a:r>
              <a:rPr lang="en-US" sz="3200" b="1" dirty="0">
                <a:solidFill>
                  <a:srgbClr val="002060"/>
                </a:solidFill>
                <a:latin typeface="UTM Avo" panose="02040603050506020204" pitchFamily="18" charset="0"/>
              </a:rPr>
              <a:t> Nam</a:t>
            </a:r>
          </a:p>
        </p:txBody>
      </p:sp>
      <p:sp>
        <p:nvSpPr>
          <p:cNvPr id="10" name="Rectangle: Rounded Corners 9">
            <a:extLst>
              <a:ext uri="{FF2B5EF4-FFF2-40B4-BE49-F238E27FC236}">
                <a16:creationId xmlns:a16="http://schemas.microsoft.com/office/drawing/2014/main" id="{B5B1E64F-020A-0AE8-6AC0-F5130ABA43DD}"/>
              </a:ext>
            </a:extLst>
          </p:cNvPr>
          <p:cNvSpPr/>
          <p:nvPr/>
        </p:nvSpPr>
        <p:spPr>
          <a:xfrm flipH="1">
            <a:off x="178526" y="2315371"/>
            <a:ext cx="6583940"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3. Nêu tên bài hát và tác giả Quốc ca Việt Nam</a:t>
            </a:r>
            <a:endParaRPr lang="en-US" sz="3200" b="1" dirty="0">
              <a:solidFill>
                <a:srgbClr val="002060"/>
              </a:solidFill>
              <a:latin typeface="UTM Avo" panose="02040603050506020204" pitchFamily="18" charset="0"/>
            </a:endParaRPr>
          </a:p>
        </p:txBody>
      </p:sp>
      <p:sp>
        <p:nvSpPr>
          <p:cNvPr id="11" name="Rectangle: Rounded Corners 10">
            <a:extLst>
              <a:ext uri="{FF2B5EF4-FFF2-40B4-BE49-F238E27FC236}">
                <a16:creationId xmlns:a16="http://schemas.microsoft.com/office/drawing/2014/main" id="{566D1219-7405-3EA5-5DBD-B7DD3351CD5F}"/>
              </a:ext>
            </a:extLst>
          </p:cNvPr>
          <p:cNvSpPr/>
          <p:nvPr/>
        </p:nvSpPr>
        <p:spPr>
          <a:xfrm flipH="1">
            <a:off x="2333898" y="3754320"/>
            <a:ext cx="6670300"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4. Vì sao phải nghiêm trang khi chào cờ và hát Quốc ca</a:t>
            </a:r>
            <a:endParaRPr lang="en-US" sz="3200" b="1" dirty="0">
              <a:solidFill>
                <a:srgbClr val="002060"/>
              </a:solidFill>
              <a:latin typeface="UTM Avo"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3" name="Google Shape;413;p27">
            <a:hlinkClick r:id="rId3" action="ppaction://hlinksldjump"/>
          </p:cNvPr>
          <p:cNvSpPr/>
          <p:nvPr/>
        </p:nvSpPr>
        <p:spPr>
          <a:xfrm>
            <a:off x="637007" y="107568"/>
            <a:ext cx="7586957" cy="4029003"/>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10;p31">
            <a:extLst>
              <a:ext uri="{FF2B5EF4-FFF2-40B4-BE49-F238E27FC236}">
                <a16:creationId xmlns:a16="http://schemas.microsoft.com/office/drawing/2014/main" id="{6048AB06-4EAB-236A-99FD-08F464CDECC3}"/>
              </a:ext>
            </a:extLst>
          </p:cNvPr>
          <p:cNvSpPr txBox="1">
            <a:spLocks/>
          </p:cNvSpPr>
          <p:nvPr/>
        </p:nvSpPr>
        <p:spPr>
          <a:xfrm>
            <a:off x="-431043" y="1137511"/>
            <a:ext cx="8229099"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T</a:t>
            </a:r>
            <a:r>
              <a:rPr lang="en-US" sz="96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H</a:t>
            </a:r>
            <a:r>
              <a:rPr lang="en-US" sz="9600">
                <a:ln>
                  <a:solidFill>
                    <a:schemeClr val="tx1">
                      <a:lumMod val="10000"/>
                    </a:schemeClr>
                  </a:solidFill>
                </a:ln>
                <a:solidFill>
                  <a:srgbClr val="FFFF00"/>
                </a:solidFill>
                <a:effectLst>
                  <a:glow rad="101600">
                    <a:schemeClr val="bg1">
                      <a:lumMod val="60000"/>
                      <a:lumOff val="40000"/>
                      <a:alpha val="60000"/>
                    </a:schemeClr>
                  </a:glow>
                </a:effectLst>
                <a:latin typeface="SVN-Hole Hearted" panose="020B0A06020104020203" pitchFamily="34" charset="0"/>
              </a:rPr>
              <a:t>Ả</a:t>
            </a:r>
            <a:r>
              <a:rPr lang="en-US" sz="9600">
                <a:ln>
                  <a:solidFill>
                    <a:schemeClr val="tx1">
                      <a:lumMod val="10000"/>
                    </a:schemeClr>
                  </a:solidFill>
                </a:ln>
                <a:solidFill>
                  <a:srgbClr val="7030A0"/>
                </a:solidFill>
                <a:effectLst>
                  <a:glow rad="101600">
                    <a:schemeClr val="bg1">
                      <a:lumMod val="60000"/>
                      <a:lumOff val="40000"/>
                      <a:alpha val="60000"/>
                    </a:schemeClr>
                  </a:glow>
                </a:effectLst>
                <a:latin typeface="SVN-Hole Hearted" panose="020B0A06020104020203" pitchFamily="34" charset="0"/>
              </a:rPr>
              <a:t>O</a:t>
            </a: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L</a:t>
            </a:r>
            <a:r>
              <a:rPr lang="en-US" sz="9600">
                <a:ln>
                  <a:solidFill>
                    <a:schemeClr val="tx1">
                      <a:lumMod val="10000"/>
                    </a:schemeClr>
                  </a:solidFill>
                </a:ln>
                <a:solidFill>
                  <a:schemeClr val="accent5">
                    <a:lumMod val="75000"/>
                  </a:schemeClr>
                </a:solidFill>
                <a:effectLst>
                  <a:glow rad="101600">
                    <a:schemeClr val="bg1">
                      <a:lumMod val="60000"/>
                      <a:lumOff val="40000"/>
                      <a:alpha val="60000"/>
                    </a:schemeClr>
                  </a:glow>
                </a:effectLst>
                <a:latin typeface="SVN-Hole Hearted" panose="020B0A06020104020203" pitchFamily="34" charset="0"/>
              </a:rPr>
              <a:t>U</a:t>
            </a:r>
            <a:r>
              <a:rPr lang="en-US" sz="9600">
                <a:ln>
                  <a:solidFill>
                    <a:schemeClr val="tx1">
                      <a:lumMod val="10000"/>
                    </a:schemeClr>
                  </a:solidFill>
                </a:ln>
                <a:solidFill>
                  <a:srgbClr val="FF6600"/>
                </a:solidFill>
                <a:effectLst>
                  <a:glow rad="101600">
                    <a:schemeClr val="bg1">
                      <a:lumMod val="60000"/>
                      <a:lumOff val="40000"/>
                      <a:alpha val="60000"/>
                    </a:schemeClr>
                  </a:glow>
                </a:effectLst>
                <a:latin typeface="SVN-Hole Hearted" panose="020B0A06020104020203" pitchFamily="34" charset="0"/>
              </a:rPr>
              <a:t>Ậ</a:t>
            </a:r>
            <a:r>
              <a:rPr lang="en-US" sz="9600">
                <a:ln>
                  <a:solidFill>
                    <a:schemeClr val="tx1">
                      <a:lumMod val="10000"/>
                    </a:schemeClr>
                  </a:solidFill>
                </a:ln>
                <a:solidFill>
                  <a:schemeClr val="bg1"/>
                </a:solidFill>
                <a:effectLst>
                  <a:glow rad="101600">
                    <a:schemeClr val="bg1">
                      <a:lumMod val="60000"/>
                      <a:lumOff val="40000"/>
                      <a:alpha val="60000"/>
                    </a:schemeClr>
                  </a:glow>
                </a:effectLst>
                <a:latin typeface="SVN-Hole Hearted" panose="020B0A06020104020203" pitchFamily="34" charset="0"/>
              </a:rPr>
              <a:t>N</a:t>
            </a:r>
          </a:p>
        </p:txBody>
      </p:sp>
      <p:pic>
        <p:nvPicPr>
          <p:cNvPr id="16" name="Picture 15" descr="A picture containing vector graphics&#10;&#10;Description automatically generated">
            <a:extLst>
              <a:ext uri="{FF2B5EF4-FFF2-40B4-BE49-F238E27FC236}">
                <a16:creationId xmlns:a16="http://schemas.microsoft.com/office/drawing/2014/main" id="{05C540E0-F585-9222-62A3-42D5ED3A5A02}"/>
              </a:ext>
            </a:extLst>
          </p:cNvPr>
          <p:cNvPicPr>
            <a:picLocks noChangeAspect="1"/>
          </p:cNvPicPr>
          <p:nvPr/>
        </p:nvPicPr>
        <p:blipFill>
          <a:blip r:embed="rId4"/>
          <a:stretch>
            <a:fillRect/>
          </a:stretch>
        </p:blipFill>
        <p:spPr>
          <a:xfrm>
            <a:off x="1814461" y="2090070"/>
            <a:ext cx="4359729" cy="4359729"/>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9F81DA20-B219-36F5-2654-FAEEB9E738AC}"/>
              </a:ext>
            </a:extLst>
          </p:cNvPr>
          <p:cNvPicPr>
            <a:picLocks noChangeAspect="1"/>
          </p:cNvPicPr>
          <p:nvPr/>
        </p:nvPicPr>
        <p:blipFill>
          <a:blip r:embed="rId5"/>
          <a:stretch>
            <a:fillRect/>
          </a:stretch>
        </p:blipFill>
        <p:spPr>
          <a:xfrm>
            <a:off x="4147360" y="1843025"/>
            <a:ext cx="4053660" cy="4053660"/>
          </a:xfrm>
          <a:prstGeom prst="rect">
            <a:avLst/>
          </a:prstGeom>
        </p:spPr>
      </p:pic>
    </p:spTree>
    <p:extLst>
      <p:ext uri="{BB962C8B-B14F-4D97-AF65-F5344CB8AC3E}">
        <p14:creationId xmlns:p14="http://schemas.microsoft.com/office/powerpoint/2010/main" val="168413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grpSp>
        <p:nvGrpSpPr>
          <p:cNvPr id="28" name="Group 27">
            <a:extLst>
              <a:ext uri="{FF2B5EF4-FFF2-40B4-BE49-F238E27FC236}">
                <a16:creationId xmlns:a16="http://schemas.microsoft.com/office/drawing/2014/main" id="{214F273C-0F75-B8CA-ACA1-DA72129EAFCF}"/>
              </a:ext>
            </a:extLst>
          </p:cNvPr>
          <p:cNvGrpSpPr/>
          <p:nvPr/>
        </p:nvGrpSpPr>
        <p:grpSpPr>
          <a:xfrm>
            <a:off x="-114300" y="-1186543"/>
            <a:ext cx="9372600" cy="4801535"/>
            <a:chOff x="-114300" y="-1186543"/>
            <a:chExt cx="9372600" cy="4801535"/>
          </a:xfrm>
        </p:grpSpPr>
        <p:pic>
          <p:nvPicPr>
            <p:cNvPr id="16" name="Picture 15" descr="Shape&#10;&#10;Description automatically generated">
              <a:extLst>
                <a:ext uri="{FF2B5EF4-FFF2-40B4-BE49-F238E27FC236}">
                  <a16:creationId xmlns:a16="http://schemas.microsoft.com/office/drawing/2014/main" id="{C1DDDB2E-A765-6D0C-FFC4-65C648F0799E}"/>
                </a:ext>
              </a:extLst>
            </p:cNvPr>
            <p:cNvPicPr>
              <a:picLocks noChangeAspect="1"/>
            </p:cNvPicPr>
            <p:nvPr/>
          </p:nvPicPr>
          <p:blipFill>
            <a:blip r:embed="rId3"/>
            <a:stretch>
              <a:fillRect/>
            </a:stretch>
          </p:blipFill>
          <p:spPr>
            <a:xfrm>
              <a:off x="-114300" y="-1186543"/>
              <a:ext cx="9372600" cy="4801535"/>
            </a:xfrm>
            <a:prstGeom prst="rect">
              <a:avLst/>
            </a:prstGeom>
          </p:spPr>
        </p:pic>
        <p:grpSp>
          <p:nvGrpSpPr>
            <p:cNvPr id="6" name="组合 12">
              <a:extLst>
                <a:ext uri="{FF2B5EF4-FFF2-40B4-BE49-F238E27FC236}">
                  <a16:creationId xmlns:a16="http://schemas.microsoft.com/office/drawing/2014/main" id="{10D1919F-2140-93FF-19CE-FB3476BC3167}"/>
                </a:ext>
              </a:extLst>
            </p:cNvPr>
            <p:cNvGrpSpPr/>
            <p:nvPr/>
          </p:nvGrpSpPr>
          <p:grpSpPr>
            <a:xfrm>
              <a:off x="1175684" y="366770"/>
              <a:ext cx="6564031" cy="1018437"/>
              <a:chOff x="2604152" y="873043"/>
              <a:chExt cx="6564031" cy="1018437"/>
            </a:xfrm>
          </p:grpSpPr>
          <p:grpSp>
            <p:nvGrpSpPr>
              <p:cNvPr id="7" name="组合 6">
                <a:extLst>
                  <a:ext uri="{FF2B5EF4-FFF2-40B4-BE49-F238E27FC236}">
                    <a16:creationId xmlns:a16="http://schemas.microsoft.com/office/drawing/2014/main" id="{65695D5A-A205-04BD-D573-BD37890A533E}"/>
                  </a:ext>
                </a:extLst>
              </p:cNvPr>
              <p:cNvGrpSpPr/>
              <p:nvPr/>
            </p:nvGrpSpPr>
            <p:grpSpPr>
              <a:xfrm>
                <a:off x="2604152" y="931698"/>
                <a:ext cx="6564031" cy="959782"/>
                <a:chOff x="3771007" y="1083236"/>
                <a:chExt cx="6564031" cy="959782"/>
              </a:xfrm>
            </p:grpSpPr>
            <p:sp>
              <p:nvSpPr>
                <p:cNvPr id="11" name="矩形 7">
                  <a:extLst>
                    <a:ext uri="{FF2B5EF4-FFF2-40B4-BE49-F238E27FC236}">
                      <a16:creationId xmlns:a16="http://schemas.microsoft.com/office/drawing/2014/main" id="{66223EF8-0F0A-81CB-9E15-315441CA4138}"/>
                    </a:ext>
                  </a:extLst>
                </p:cNvPr>
                <p:cNvSpPr/>
                <p:nvPr/>
              </p:nvSpPr>
              <p:spPr>
                <a:xfrm>
                  <a:off x="3771007" y="1083236"/>
                  <a:ext cx="6555000" cy="938719"/>
                </a:xfrm>
                <a:prstGeom prst="rect">
                  <a:avLst/>
                </a:prstGeom>
              </p:spPr>
              <p:txBody>
                <a:bodyPr wrap="none">
                  <a:spAutoFit/>
                </a:bodyPr>
                <a:lstStyle/>
                <a:p>
                  <a:pPr lvl="0"/>
                  <a:r>
                    <a:rPr lang="en-US" altLang="zh-CN" sz="5500">
                      <a:ln w="20955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NGÔI SAO MAY MẮN</a:t>
                  </a:r>
                  <a:endParaRPr lang="zh-CN" altLang="en-US" sz="5500" dirty="0">
                    <a:ln w="20955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2" name="矩形 8">
                  <a:extLst>
                    <a:ext uri="{FF2B5EF4-FFF2-40B4-BE49-F238E27FC236}">
                      <a16:creationId xmlns:a16="http://schemas.microsoft.com/office/drawing/2014/main" id="{4A2F1C3C-3ACE-CC96-E4CB-7C40A1B8BBB3}"/>
                    </a:ext>
                  </a:extLst>
                </p:cNvPr>
                <p:cNvSpPr/>
                <p:nvPr/>
              </p:nvSpPr>
              <p:spPr>
                <a:xfrm>
                  <a:off x="3780038" y="1104299"/>
                  <a:ext cx="6555000" cy="938719"/>
                </a:xfrm>
                <a:prstGeom prst="rect">
                  <a:avLst/>
                </a:prstGeom>
              </p:spPr>
              <p:txBody>
                <a:bodyPr wrap="none">
                  <a:spAutoFit/>
                  <a:scene3d>
                    <a:camera prst="orthographicFront"/>
                    <a:lightRig rig="threePt" dir="t"/>
                  </a:scene3d>
                  <a:sp3d extrusionH="57150">
                    <a:bevelT h="25400" prst="softRound"/>
                  </a:sp3d>
                </a:bodyPr>
                <a:lstStyle/>
                <a:p>
                  <a:pPr lvl="0"/>
                  <a:r>
                    <a:rPr lang="en-US" altLang="zh-CN" sz="5500">
                      <a:solidFill>
                        <a:srgbClr val="FFC000"/>
                      </a:solidFill>
                      <a:latin typeface="UTM Showcard" panose="02040603050506020204" pitchFamily="18" charset="0"/>
                      <a:ea typeface="字魂27号-布丁体" panose="00000505000000000000" pitchFamily="2" charset="-122"/>
                    </a:rPr>
                    <a:t>NGÔI SAO MAY MẮN</a:t>
                  </a:r>
                  <a:endParaRPr lang="zh-CN" altLang="en-US" sz="5500" dirty="0">
                    <a:solidFill>
                      <a:srgbClr val="FFC000"/>
                    </a:solidFill>
                    <a:latin typeface="UTM Showcard" panose="02040603050506020204" pitchFamily="18" charset="0"/>
                    <a:ea typeface="字魂27号-布丁体" panose="00000505000000000000" pitchFamily="2" charset="-122"/>
                  </a:endParaRPr>
                </a:p>
              </p:txBody>
            </p:sp>
          </p:grpSp>
          <p:grpSp>
            <p:nvGrpSpPr>
              <p:cNvPr id="8" name="组合 9">
                <a:extLst>
                  <a:ext uri="{FF2B5EF4-FFF2-40B4-BE49-F238E27FC236}">
                    <a16:creationId xmlns:a16="http://schemas.microsoft.com/office/drawing/2014/main" id="{204B663C-9B3C-4412-7515-0C662CC08ED3}"/>
                  </a:ext>
                </a:extLst>
              </p:cNvPr>
              <p:cNvGrpSpPr/>
              <p:nvPr/>
            </p:nvGrpSpPr>
            <p:grpSpPr>
              <a:xfrm>
                <a:off x="3583560" y="873043"/>
                <a:ext cx="184731" cy="952320"/>
                <a:chOff x="3771007" y="1083236"/>
                <a:chExt cx="184731" cy="952320"/>
              </a:xfrm>
            </p:grpSpPr>
            <p:sp>
              <p:nvSpPr>
                <p:cNvPr id="9" name="矩形 10">
                  <a:extLst>
                    <a:ext uri="{FF2B5EF4-FFF2-40B4-BE49-F238E27FC236}">
                      <a16:creationId xmlns:a16="http://schemas.microsoft.com/office/drawing/2014/main" id="{F345742D-2CC2-65BD-DE95-8C210F7BF894}"/>
                    </a:ext>
                  </a:extLst>
                </p:cNvPr>
                <p:cNvSpPr/>
                <p:nvPr/>
              </p:nvSpPr>
              <p:spPr>
                <a:xfrm>
                  <a:off x="3771007" y="1083236"/>
                  <a:ext cx="184731" cy="938719"/>
                </a:xfrm>
                <a:prstGeom prst="rect">
                  <a:avLst/>
                </a:prstGeom>
              </p:spPr>
              <p:txBody>
                <a:bodyPr wrap="none">
                  <a:spAutoFit/>
                </a:bodyPr>
                <a:lstStyle/>
                <a:p>
                  <a:pPr lvl="0"/>
                  <a:endParaRPr lang="zh-CN" altLang="en-US" sz="55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0" name="矩形 11">
                  <a:extLst>
                    <a:ext uri="{FF2B5EF4-FFF2-40B4-BE49-F238E27FC236}">
                      <a16:creationId xmlns:a16="http://schemas.microsoft.com/office/drawing/2014/main" id="{970E9D21-7DB7-0222-7511-BDEF8E31C2E4}"/>
                    </a:ext>
                  </a:extLst>
                </p:cNvPr>
                <p:cNvSpPr/>
                <p:nvPr/>
              </p:nvSpPr>
              <p:spPr>
                <a:xfrm>
                  <a:off x="3771007" y="1096837"/>
                  <a:ext cx="184731" cy="938719"/>
                </a:xfrm>
                <a:prstGeom prst="rect">
                  <a:avLst/>
                </a:prstGeom>
              </p:spPr>
              <p:txBody>
                <a:bodyPr wrap="none">
                  <a:spAutoFit/>
                </a:bodyPr>
                <a:lstStyle/>
                <a:p>
                  <a:pPr lvl="0"/>
                  <a:endParaRPr lang="zh-CN" altLang="en-US" sz="55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grpSp>
      <p:grpSp>
        <p:nvGrpSpPr>
          <p:cNvPr id="18" name="Group 17">
            <a:extLst>
              <a:ext uri="{FF2B5EF4-FFF2-40B4-BE49-F238E27FC236}">
                <a16:creationId xmlns:a16="http://schemas.microsoft.com/office/drawing/2014/main" id="{9D9920D6-72B3-7B51-595D-C577DD797CCF}"/>
              </a:ext>
            </a:extLst>
          </p:cNvPr>
          <p:cNvGrpSpPr/>
          <p:nvPr/>
        </p:nvGrpSpPr>
        <p:grpSpPr>
          <a:xfrm>
            <a:off x="4462215" y="1991518"/>
            <a:ext cx="2553858" cy="3033185"/>
            <a:chOff x="276429" y="1894139"/>
            <a:chExt cx="2553858" cy="3033185"/>
          </a:xfrm>
        </p:grpSpPr>
        <p:pic>
          <p:nvPicPr>
            <p:cNvPr id="2050" name="Picture 2" descr="Star Cartoon - Cute Star Png, Transparent Png - kindpng">
              <a:hlinkClick r:id="rId4" action="ppaction://hlinksldjump"/>
              <a:extLst>
                <a:ext uri="{FF2B5EF4-FFF2-40B4-BE49-F238E27FC236}">
                  <a16:creationId xmlns:a16="http://schemas.microsoft.com/office/drawing/2014/main" id="{AA7B940A-69C4-56B5-5FD7-CC60995DC8F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76429" y="1894139"/>
              <a:ext cx="2553858" cy="2524253"/>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544;p31">
              <a:extLst>
                <a:ext uri="{FF2B5EF4-FFF2-40B4-BE49-F238E27FC236}">
                  <a16:creationId xmlns:a16="http://schemas.microsoft.com/office/drawing/2014/main" id="{297CE417-43FC-E306-43F9-B81B1E21308D}"/>
                </a:ext>
              </a:extLst>
            </p:cNvPr>
            <p:cNvSpPr/>
            <p:nvPr/>
          </p:nvSpPr>
          <p:spPr>
            <a:xfrm>
              <a:off x="1175684" y="4123924"/>
              <a:ext cx="803400" cy="803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3</a:t>
              </a:r>
              <a:endParaRPr sz="4400">
                <a:solidFill>
                  <a:srgbClr val="002060"/>
                </a:solidFill>
                <a:latin typeface="UTM Showcard" panose="02040603050506020204" pitchFamily="18" charset="0"/>
              </a:endParaRPr>
            </a:p>
          </p:txBody>
        </p:sp>
      </p:grpSp>
      <p:grpSp>
        <p:nvGrpSpPr>
          <p:cNvPr id="19" name="Group 18">
            <a:extLst>
              <a:ext uri="{FF2B5EF4-FFF2-40B4-BE49-F238E27FC236}">
                <a16:creationId xmlns:a16="http://schemas.microsoft.com/office/drawing/2014/main" id="{89BF1771-B2A7-BDE2-8FE4-0356C06735A7}"/>
              </a:ext>
            </a:extLst>
          </p:cNvPr>
          <p:cNvGrpSpPr/>
          <p:nvPr/>
        </p:nvGrpSpPr>
        <p:grpSpPr>
          <a:xfrm>
            <a:off x="2482968" y="1537607"/>
            <a:ext cx="2553858" cy="3033185"/>
            <a:chOff x="276429" y="1894139"/>
            <a:chExt cx="2553858" cy="3033185"/>
          </a:xfrm>
        </p:grpSpPr>
        <p:pic>
          <p:nvPicPr>
            <p:cNvPr id="20" name="Picture 2" descr="Star Cartoon - Cute Star Png, Transparent Png - kindpng">
              <a:hlinkClick r:id="rId7" action="ppaction://hlinksldjump"/>
              <a:extLst>
                <a:ext uri="{FF2B5EF4-FFF2-40B4-BE49-F238E27FC236}">
                  <a16:creationId xmlns:a16="http://schemas.microsoft.com/office/drawing/2014/main" id="{0BC97428-39A5-C953-FAA4-63827D65401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76429" y="1894139"/>
              <a:ext cx="2553858" cy="2524253"/>
            </a:xfrm>
            <a:prstGeom prst="rect">
              <a:avLst/>
            </a:prstGeom>
            <a:noFill/>
            <a:extLst>
              <a:ext uri="{909E8E84-426E-40DD-AFC4-6F175D3DCCD1}">
                <a14:hiddenFill xmlns:a14="http://schemas.microsoft.com/office/drawing/2010/main">
                  <a:solidFill>
                    <a:srgbClr val="FFFFFF"/>
                  </a:solidFill>
                </a14:hiddenFill>
              </a:ext>
            </a:extLst>
          </p:spPr>
        </p:pic>
        <p:sp>
          <p:nvSpPr>
            <p:cNvPr id="21" name="Google Shape;544;p31">
              <a:extLst>
                <a:ext uri="{FF2B5EF4-FFF2-40B4-BE49-F238E27FC236}">
                  <a16:creationId xmlns:a16="http://schemas.microsoft.com/office/drawing/2014/main" id="{BE837AFD-BC78-5290-A607-C742977CE24E}"/>
                </a:ext>
              </a:extLst>
            </p:cNvPr>
            <p:cNvSpPr/>
            <p:nvPr/>
          </p:nvSpPr>
          <p:spPr>
            <a:xfrm>
              <a:off x="1175684" y="4123924"/>
              <a:ext cx="803400" cy="803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2</a:t>
              </a:r>
              <a:endParaRPr sz="4400">
                <a:solidFill>
                  <a:srgbClr val="002060"/>
                </a:solidFill>
                <a:latin typeface="UTM Showcard" panose="02040603050506020204" pitchFamily="18" charset="0"/>
              </a:endParaRPr>
            </a:p>
          </p:txBody>
        </p:sp>
      </p:grpSp>
      <p:grpSp>
        <p:nvGrpSpPr>
          <p:cNvPr id="22" name="Group 21">
            <a:extLst>
              <a:ext uri="{FF2B5EF4-FFF2-40B4-BE49-F238E27FC236}">
                <a16:creationId xmlns:a16="http://schemas.microsoft.com/office/drawing/2014/main" id="{0685D71F-76E6-366D-2474-7F2EB68A8B49}"/>
              </a:ext>
            </a:extLst>
          </p:cNvPr>
          <p:cNvGrpSpPr/>
          <p:nvPr/>
        </p:nvGrpSpPr>
        <p:grpSpPr>
          <a:xfrm>
            <a:off x="240442" y="1991518"/>
            <a:ext cx="2553858" cy="3033185"/>
            <a:chOff x="276429" y="1894139"/>
            <a:chExt cx="2553858" cy="3033185"/>
          </a:xfrm>
        </p:grpSpPr>
        <p:pic>
          <p:nvPicPr>
            <p:cNvPr id="23" name="Picture 2" descr="Star Cartoon - Cute Star Png, Transparent Png - kindpng">
              <a:hlinkClick r:id="rId8" action="ppaction://hlinksldjump"/>
              <a:extLst>
                <a:ext uri="{FF2B5EF4-FFF2-40B4-BE49-F238E27FC236}">
                  <a16:creationId xmlns:a16="http://schemas.microsoft.com/office/drawing/2014/main" id="{B414D9B7-8A75-7EA0-6CB9-14775A2ED0E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76429" y="1894139"/>
              <a:ext cx="2553858" cy="2524253"/>
            </a:xfrm>
            <a:prstGeom prst="rect">
              <a:avLst/>
            </a:prstGeom>
            <a:noFill/>
            <a:extLst>
              <a:ext uri="{909E8E84-426E-40DD-AFC4-6F175D3DCCD1}">
                <a14:hiddenFill xmlns:a14="http://schemas.microsoft.com/office/drawing/2010/main">
                  <a:solidFill>
                    <a:srgbClr val="FFFFFF"/>
                  </a:solidFill>
                </a14:hiddenFill>
              </a:ext>
            </a:extLst>
          </p:spPr>
        </p:pic>
        <p:sp>
          <p:nvSpPr>
            <p:cNvPr id="24" name="Google Shape;544;p31">
              <a:extLst>
                <a:ext uri="{FF2B5EF4-FFF2-40B4-BE49-F238E27FC236}">
                  <a16:creationId xmlns:a16="http://schemas.microsoft.com/office/drawing/2014/main" id="{E28A6828-62E7-59D7-345F-34D4967A9E4F}"/>
                </a:ext>
              </a:extLst>
            </p:cNvPr>
            <p:cNvSpPr/>
            <p:nvPr/>
          </p:nvSpPr>
          <p:spPr>
            <a:xfrm>
              <a:off x="1175684" y="4123924"/>
              <a:ext cx="803400" cy="803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1</a:t>
              </a:r>
              <a:endParaRPr sz="4400">
                <a:solidFill>
                  <a:srgbClr val="002060"/>
                </a:solidFill>
                <a:latin typeface="UTM Showcard" panose="02040603050506020204" pitchFamily="18" charset="0"/>
              </a:endParaRPr>
            </a:p>
          </p:txBody>
        </p:sp>
      </p:grpSp>
      <p:grpSp>
        <p:nvGrpSpPr>
          <p:cNvPr id="25" name="Group 24">
            <a:extLst>
              <a:ext uri="{FF2B5EF4-FFF2-40B4-BE49-F238E27FC236}">
                <a16:creationId xmlns:a16="http://schemas.microsoft.com/office/drawing/2014/main" id="{A274007A-54FA-4B1D-CCE3-5C939F1BE3C7}"/>
              </a:ext>
            </a:extLst>
          </p:cNvPr>
          <p:cNvGrpSpPr/>
          <p:nvPr/>
        </p:nvGrpSpPr>
        <p:grpSpPr>
          <a:xfrm>
            <a:off x="6543121" y="1482586"/>
            <a:ext cx="2553858" cy="3033185"/>
            <a:chOff x="276429" y="1894139"/>
            <a:chExt cx="2553858" cy="3033185"/>
          </a:xfrm>
        </p:grpSpPr>
        <p:pic>
          <p:nvPicPr>
            <p:cNvPr id="26" name="Picture 2" descr="Star Cartoon - Cute Star Png, Transparent Png - kindpng">
              <a:hlinkClick r:id="rId9" action="ppaction://hlinksldjump"/>
              <a:extLst>
                <a:ext uri="{FF2B5EF4-FFF2-40B4-BE49-F238E27FC236}">
                  <a16:creationId xmlns:a16="http://schemas.microsoft.com/office/drawing/2014/main" id="{25C10D00-4674-A749-57D8-9C53567A193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76429" y="1894139"/>
              <a:ext cx="2553858" cy="2524253"/>
            </a:xfrm>
            <a:prstGeom prst="rect">
              <a:avLst/>
            </a:prstGeom>
            <a:noFill/>
            <a:extLst>
              <a:ext uri="{909E8E84-426E-40DD-AFC4-6F175D3DCCD1}">
                <a14:hiddenFill xmlns:a14="http://schemas.microsoft.com/office/drawing/2010/main">
                  <a:solidFill>
                    <a:srgbClr val="FFFFFF"/>
                  </a:solidFill>
                </a14:hiddenFill>
              </a:ext>
            </a:extLst>
          </p:spPr>
        </p:pic>
        <p:sp>
          <p:nvSpPr>
            <p:cNvPr id="27" name="Google Shape;544;p31">
              <a:extLst>
                <a:ext uri="{FF2B5EF4-FFF2-40B4-BE49-F238E27FC236}">
                  <a16:creationId xmlns:a16="http://schemas.microsoft.com/office/drawing/2014/main" id="{837FC6F6-8299-A2F2-E9D7-AFB854CC28A2}"/>
                </a:ext>
              </a:extLst>
            </p:cNvPr>
            <p:cNvSpPr/>
            <p:nvPr/>
          </p:nvSpPr>
          <p:spPr>
            <a:xfrm>
              <a:off x="1175684" y="4123924"/>
              <a:ext cx="803400" cy="803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4</a:t>
              </a:r>
              <a:endParaRPr sz="4400">
                <a:solidFill>
                  <a:srgbClr val="002060"/>
                </a:solidFill>
                <a:latin typeface="UTM Showcard" panose="02040603050506020204" pitchFamily="18" charset="0"/>
              </a:endParaRPr>
            </a:p>
          </p:txBody>
        </p:sp>
      </p:grpSp>
      <p:sp>
        <p:nvSpPr>
          <p:cNvPr id="29" name="Arrow: Notched Right 28">
            <a:hlinkClick r:id="rId10" action="ppaction://hlinksldjump"/>
            <a:extLst>
              <a:ext uri="{FF2B5EF4-FFF2-40B4-BE49-F238E27FC236}">
                <a16:creationId xmlns:a16="http://schemas.microsoft.com/office/drawing/2014/main" id="{27F58BF4-A8E9-4F99-895B-FB06F26146A6}"/>
              </a:ext>
            </a:extLst>
          </p:cNvPr>
          <p:cNvSpPr/>
          <p:nvPr/>
        </p:nvSpPr>
        <p:spPr>
          <a:xfrm>
            <a:off x="8245776" y="4570792"/>
            <a:ext cx="684948" cy="453911"/>
          </a:xfrm>
          <a:prstGeom prst="notchedRightArrow">
            <a:avLst/>
          </a:prstGeom>
          <a:solidFill>
            <a:schemeClr val="accent6">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 calcmode="lin" valueType="num">
                                      <p:cBhvr>
                                        <p:cTn id="9" dur="1000" fill="hold"/>
                                        <p:tgtEl>
                                          <p:spTgt spid="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8"/>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42" presetClass="entr" presetSubtype="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par>
                          <p:cTn id="29" fill="hold">
                            <p:stCondLst>
                              <p:cond delay="4000"/>
                            </p:stCondLst>
                            <p:childTnLst>
                              <p:par>
                                <p:cTn id="30" presetID="42" presetClass="entr" presetSubtype="0"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500"/>
                                        <p:tgtEl>
                                          <p:spTgt spid="22"/>
                                        </p:tgtEl>
                                        <p:attrNameLst>
                                          <p:attrName>ppt_w</p:attrName>
                                        </p:attrNameLst>
                                      </p:cBhvr>
                                      <p:tavLst>
                                        <p:tav tm="0">
                                          <p:val>
                                            <p:strVal val="ppt_w"/>
                                          </p:val>
                                        </p:tav>
                                        <p:tav tm="100000">
                                          <p:val>
                                            <p:fltVal val="0"/>
                                          </p:val>
                                        </p:tav>
                                      </p:tavLst>
                                    </p:anim>
                                    <p:anim calcmode="lin" valueType="num">
                                      <p:cBhvr>
                                        <p:cTn id="40" dur="500"/>
                                        <p:tgtEl>
                                          <p:spTgt spid="22"/>
                                        </p:tgtEl>
                                        <p:attrNameLst>
                                          <p:attrName>ppt_h</p:attrName>
                                        </p:attrNameLst>
                                      </p:cBhvr>
                                      <p:tavLst>
                                        <p:tav tm="0">
                                          <p:val>
                                            <p:strVal val="ppt_h"/>
                                          </p:val>
                                        </p:tav>
                                        <p:tav tm="100000">
                                          <p:val>
                                            <p:fltVal val="0"/>
                                          </p:val>
                                        </p:tav>
                                      </p:tavLst>
                                    </p:anim>
                                    <p:animEffect transition="out" filter="fade">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p:stCondLst>
                        <p:cond delay="0"/>
                      </p:stCondLst>
                      <p:childTnLst>
                        <p:par>
                          <p:cTn id="45" fill="hold">
                            <p:stCondLst>
                              <p:cond delay="0"/>
                            </p:stCondLst>
                            <p:childTnLst>
                              <p:par>
                                <p:cTn id="46" presetID="53" presetClass="exit" presetSubtype="32" fill="hold" nodeType="clickEffect">
                                  <p:stCondLst>
                                    <p:cond delay="0"/>
                                  </p:stCondLst>
                                  <p:childTnLst>
                                    <p:anim calcmode="lin" valueType="num">
                                      <p:cBhvr>
                                        <p:cTn id="47" dur="500"/>
                                        <p:tgtEl>
                                          <p:spTgt spid="19"/>
                                        </p:tgtEl>
                                        <p:attrNameLst>
                                          <p:attrName>ppt_w</p:attrName>
                                        </p:attrNameLst>
                                      </p:cBhvr>
                                      <p:tavLst>
                                        <p:tav tm="0">
                                          <p:val>
                                            <p:strVal val="ppt_w"/>
                                          </p:val>
                                        </p:tav>
                                        <p:tav tm="100000">
                                          <p:val>
                                            <p:fltVal val="0"/>
                                          </p:val>
                                        </p:tav>
                                      </p:tavLst>
                                    </p:anim>
                                    <p:anim calcmode="lin" valueType="num">
                                      <p:cBhvr>
                                        <p:cTn id="48" dur="500"/>
                                        <p:tgtEl>
                                          <p:spTgt spid="19"/>
                                        </p:tgtEl>
                                        <p:attrNameLst>
                                          <p:attrName>ppt_h</p:attrName>
                                        </p:attrNameLst>
                                      </p:cBhvr>
                                      <p:tavLst>
                                        <p:tav tm="0">
                                          <p:val>
                                            <p:strVal val="ppt_h"/>
                                          </p:val>
                                        </p:tav>
                                        <p:tav tm="100000">
                                          <p:val>
                                            <p:fltVal val="0"/>
                                          </p:val>
                                        </p:tav>
                                      </p:tavLst>
                                    </p:anim>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51" restart="whenNotActive" fill="hold" evtFilter="cancelBubble" nodeType="interactiveSeq">
                <p:stCondLst>
                  <p:cond evt="onClick" delay="0">
                    <p:tgtEl>
                      <p:spTgt spid="18"/>
                    </p:tgtEl>
                  </p:cond>
                </p:stCondLst>
                <p:endSync evt="end" delay="0">
                  <p:rtn val="all"/>
                </p:endSync>
                <p:childTnLst>
                  <p:par>
                    <p:cTn id="52" fill="hold">
                      <p:stCondLst>
                        <p:cond delay="0"/>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18"/>
                                        </p:tgtEl>
                                        <p:attrNameLst>
                                          <p:attrName>ppt_w</p:attrName>
                                        </p:attrNameLst>
                                      </p:cBhvr>
                                      <p:tavLst>
                                        <p:tav tm="0">
                                          <p:val>
                                            <p:strVal val="ppt_w"/>
                                          </p:val>
                                        </p:tav>
                                        <p:tav tm="100000">
                                          <p:val>
                                            <p:fltVal val="0"/>
                                          </p:val>
                                        </p:tav>
                                      </p:tavLst>
                                    </p:anim>
                                    <p:anim calcmode="lin" valueType="num">
                                      <p:cBhvr>
                                        <p:cTn id="56" dur="500"/>
                                        <p:tgtEl>
                                          <p:spTgt spid="18"/>
                                        </p:tgtEl>
                                        <p:attrNameLst>
                                          <p:attrName>ppt_h</p:attrName>
                                        </p:attrNameLst>
                                      </p:cBhvr>
                                      <p:tavLst>
                                        <p:tav tm="0">
                                          <p:val>
                                            <p:strVal val="ppt_h"/>
                                          </p:val>
                                        </p:tav>
                                        <p:tav tm="100000">
                                          <p:val>
                                            <p:fltVal val="0"/>
                                          </p:val>
                                        </p:tav>
                                      </p:tavLst>
                                    </p:anim>
                                    <p:animEffect transition="out" filter="fade">
                                      <p:cBhvr>
                                        <p:cTn id="57" dur="500"/>
                                        <p:tgtEl>
                                          <p:spTgt spid="18"/>
                                        </p:tgtEl>
                                      </p:cBhvr>
                                    </p:animEffect>
                                    <p:set>
                                      <p:cBhvr>
                                        <p:cTn id="5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9" restart="whenNotActive" fill="hold" evtFilter="cancelBubble" nodeType="interactiveSeq">
                <p:stCondLst>
                  <p:cond evt="onClick" delay="0">
                    <p:tgtEl>
                      <p:spTgt spid="25"/>
                    </p:tgtEl>
                  </p:cond>
                </p:stCondLst>
                <p:endSync evt="end" delay="0">
                  <p:rtn val="all"/>
                </p:endSync>
                <p:childTnLst>
                  <p:par>
                    <p:cTn id="60" fill="hold">
                      <p:stCondLst>
                        <p:cond delay="0"/>
                      </p:stCondLst>
                      <p:childTnLst>
                        <p:par>
                          <p:cTn id="61" fill="hold">
                            <p:stCondLst>
                              <p:cond delay="0"/>
                            </p:stCondLst>
                            <p:childTnLst>
                              <p:par>
                                <p:cTn id="62" presetID="53" presetClass="exit" presetSubtype="32" fill="hold" nodeType="clickEffect">
                                  <p:stCondLst>
                                    <p:cond delay="0"/>
                                  </p:stCondLst>
                                  <p:childTnLst>
                                    <p:anim calcmode="lin" valueType="num">
                                      <p:cBhvr>
                                        <p:cTn id="63" dur="500"/>
                                        <p:tgtEl>
                                          <p:spTgt spid="25"/>
                                        </p:tgtEl>
                                        <p:attrNameLst>
                                          <p:attrName>ppt_w</p:attrName>
                                        </p:attrNameLst>
                                      </p:cBhvr>
                                      <p:tavLst>
                                        <p:tav tm="0">
                                          <p:val>
                                            <p:strVal val="ppt_w"/>
                                          </p:val>
                                        </p:tav>
                                        <p:tav tm="100000">
                                          <p:val>
                                            <p:fltVal val="0"/>
                                          </p:val>
                                        </p:tav>
                                      </p:tavLst>
                                    </p:anim>
                                    <p:anim calcmode="lin" valueType="num">
                                      <p:cBhvr>
                                        <p:cTn id="64" dur="500"/>
                                        <p:tgtEl>
                                          <p:spTgt spid="25"/>
                                        </p:tgtEl>
                                        <p:attrNameLst>
                                          <p:attrName>ppt_h</p:attrName>
                                        </p:attrNameLst>
                                      </p:cBhvr>
                                      <p:tavLst>
                                        <p:tav tm="0">
                                          <p:val>
                                            <p:strVal val="ppt_h"/>
                                          </p:val>
                                        </p:tav>
                                        <p:tav tm="100000">
                                          <p:val>
                                            <p:fltVal val="0"/>
                                          </p:val>
                                        </p:tav>
                                      </p:tavLst>
                                    </p:anim>
                                    <p:animEffect transition="out" filter="fade">
                                      <p:cBhvr>
                                        <p:cTn id="65" dur="500"/>
                                        <p:tgtEl>
                                          <p:spTgt spid="25"/>
                                        </p:tgtEl>
                                      </p:cBhvr>
                                    </p:animEffect>
                                    <p:set>
                                      <p:cBhvr>
                                        <p:cTn id="66"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56" name="Google Shape;556;p31">
            <a:hlinkClick r:id="rId3" action="ppaction://hlinksldjump"/>
          </p:cNvPr>
          <p:cNvSpPr/>
          <p:nvPr/>
        </p:nvSpPr>
        <p:spPr>
          <a:xfrm>
            <a:off x="7890775" y="4104175"/>
            <a:ext cx="629400" cy="51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1"/>
          <p:cNvSpPr txBox="1">
            <a:spLocks noGrp="1"/>
          </p:cNvSpPr>
          <p:nvPr>
            <p:ph type="subTitle" idx="4294967295"/>
          </p:nvPr>
        </p:nvSpPr>
        <p:spPr>
          <a:xfrm>
            <a:off x="7767238" y="4050375"/>
            <a:ext cx="872400" cy="30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accent5"/>
                </a:solidFill>
              </a:rPr>
              <a:t>Answer</a:t>
            </a:r>
            <a:endParaRPr sz="1200">
              <a:solidFill>
                <a:schemeClr val="accent5"/>
              </a:solidFill>
            </a:endParaRPr>
          </a:p>
        </p:txBody>
      </p:sp>
      <p:pic>
        <p:nvPicPr>
          <p:cNvPr id="7" name="Picture 2" descr="Star Cartoon - Cute Star Png, Transparent Png - kindpng">
            <a:extLst>
              <a:ext uri="{FF2B5EF4-FFF2-40B4-BE49-F238E27FC236}">
                <a16:creationId xmlns:a16="http://schemas.microsoft.com/office/drawing/2014/main" id="{F41C216E-8182-8E7A-B413-4D715CE6717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0"/>
            <a:ext cx="1520965" cy="149269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CEF33F5B-3F26-9562-7E10-2193D54EF4BA}"/>
              </a:ext>
            </a:extLst>
          </p:cNvPr>
          <p:cNvGrpSpPr/>
          <p:nvPr/>
        </p:nvGrpSpPr>
        <p:grpSpPr>
          <a:xfrm>
            <a:off x="1520965" y="217716"/>
            <a:ext cx="6582516" cy="858866"/>
            <a:chOff x="1741715" y="163287"/>
            <a:chExt cx="6582516" cy="858866"/>
          </a:xfrm>
        </p:grpSpPr>
        <p:sp>
          <p:nvSpPr>
            <p:cNvPr id="9" name="Rectangle: Rounded Corners 8">
              <a:extLst>
                <a:ext uri="{FF2B5EF4-FFF2-40B4-BE49-F238E27FC236}">
                  <a16:creationId xmlns:a16="http://schemas.microsoft.com/office/drawing/2014/main" id="{86691918-5F78-2CE2-B980-2C5C91EED63A}"/>
                </a:ext>
              </a:extLst>
            </p:cNvPr>
            <p:cNvSpPr/>
            <p:nvPr/>
          </p:nvSpPr>
          <p:spPr>
            <a:xfrm flipH="1">
              <a:off x="2275113" y="238527"/>
              <a:ext cx="6049118" cy="708385"/>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Quốc hiệu nước ta là gì?</a:t>
              </a:r>
              <a:endParaRPr lang="en-US" sz="3200" b="1" dirty="0">
                <a:solidFill>
                  <a:srgbClr val="002060"/>
                </a:solidFill>
                <a:latin typeface="UTM Avo" panose="02040603050506020204" pitchFamily="18" charset="0"/>
              </a:endParaRPr>
            </a:p>
          </p:txBody>
        </p:sp>
        <p:sp>
          <p:nvSpPr>
            <p:cNvPr id="8" name="Google Shape;544;p31">
              <a:extLst>
                <a:ext uri="{FF2B5EF4-FFF2-40B4-BE49-F238E27FC236}">
                  <a16:creationId xmlns:a16="http://schemas.microsoft.com/office/drawing/2014/main" id="{0D675D33-B429-8610-21FF-EACA0275FC5A}"/>
                </a:ext>
              </a:extLst>
            </p:cNvPr>
            <p:cNvSpPr/>
            <p:nvPr/>
          </p:nvSpPr>
          <p:spPr>
            <a:xfrm>
              <a:off x="1741715" y="163287"/>
              <a:ext cx="871084" cy="858866"/>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1</a:t>
              </a:r>
              <a:endParaRPr sz="4400">
                <a:solidFill>
                  <a:srgbClr val="002060"/>
                </a:solidFill>
                <a:latin typeface="UTM Showcard" panose="02040603050506020204" pitchFamily="18" charset="0"/>
              </a:endParaRPr>
            </a:p>
          </p:txBody>
        </p:sp>
      </p:grpSp>
      <p:sp>
        <p:nvSpPr>
          <p:cNvPr id="12" name="Rectangle 11">
            <a:extLst>
              <a:ext uri="{FF2B5EF4-FFF2-40B4-BE49-F238E27FC236}">
                <a16:creationId xmlns:a16="http://schemas.microsoft.com/office/drawing/2014/main" id="{EE85CEA1-5F5A-2759-D3BE-3BE73BC47DF5}"/>
              </a:ext>
            </a:extLst>
          </p:cNvPr>
          <p:cNvSpPr/>
          <p:nvPr/>
        </p:nvSpPr>
        <p:spPr>
          <a:xfrm>
            <a:off x="1400624" y="1567937"/>
            <a:ext cx="6342752" cy="858866"/>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vi-VN" sz="3600" b="1">
                <a:solidFill>
                  <a:srgbClr val="C00000"/>
                </a:solidFill>
                <a:latin typeface="Cambria" panose="02040503050406030204" pitchFamily="18" charset="0"/>
                <a:ea typeface="Cambria" panose="02040503050406030204" pitchFamily="18" charset="0"/>
                <a:cs typeface="Calibri" panose="020F0502020204030204" pitchFamily="34" charset="0"/>
              </a:rPr>
              <a:t>Quốc </a:t>
            </a:r>
            <a:r>
              <a:rPr lang="vi-VN" sz="3600" b="1" dirty="0">
                <a:solidFill>
                  <a:srgbClr val="C00000"/>
                </a:solidFill>
                <a:latin typeface="Cambria" panose="02040503050406030204" pitchFamily="18" charset="0"/>
                <a:ea typeface="Cambria" panose="02040503050406030204" pitchFamily="18" charset="0"/>
                <a:cs typeface="Calibri" panose="020F0502020204030204" pitchFamily="34" charset="0"/>
              </a:rPr>
              <a:t>hiệu là tên một </a:t>
            </a:r>
            <a:r>
              <a:rPr lang="vi-VN" sz="3600" b="1">
                <a:solidFill>
                  <a:srgbClr val="C00000"/>
                </a:solidFill>
                <a:latin typeface="Cambria" panose="02040503050406030204" pitchFamily="18" charset="0"/>
                <a:ea typeface="Cambria" panose="02040503050406030204" pitchFamily="18" charset="0"/>
                <a:cs typeface="Calibri" panose="020F0502020204030204" pitchFamily="34" charset="0"/>
              </a:rPr>
              <a:t>nước.</a:t>
            </a:r>
            <a:endParaRPr lang="en-US" sz="3600" b="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sp>
        <p:nvSpPr>
          <p:cNvPr id="14" name="Rectangle 13">
            <a:extLst>
              <a:ext uri="{FF2B5EF4-FFF2-40B4-BE49-F238E27FC236}">
                <a16:creationId xmlns:a16="http://schemas.microsoft.com/office/drawing/2014/main" id="{8A7EAB3B-F7ED-1AAC-531D-30C160F68CB5}"/>
              </a:ext>
            </a:extLst>
          </p:cNvPr>
          <p:cNvSpPr/>
          <p:nvPr/>
        </p:nvSpPr>
        <p:spPr>
          <a:xfrm>
            <a:off x="388534" y="2711128"/>
            <a:ext cx="8545285" cy="1492697"/>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vi-VN" sz="3300" b="1">
                <a:solidFill>
                  <a:srgbClr val="002060"/>
                </a:solidFill>
                <a:latin typeface="Cambria" panose="02040503050406030204" pitchFamily="18" charset="0"/>
                <a:ea typeface="Cambria" panose="02040503050406030204" pitchFamily="18" charset="0"/>
                <a:cs typeface="Calibri" panose="020F0502020204030204" pitchFamily="34" charset="0"/>
              </a:rPr>
              <a:t>Quốc </a:t>
            </a:r>
            <a:r>
              <a:rPr lang="vi-VN" sz="3300" b="1" dirty="0">
                <a:solidFill>
                  <a:srgbClr val="002060"/>
                </a:solidFill>
                <a:latin typeface="Cambria" panose="02040503050406030204" pitchFamily="18" charset="0"/>
                <a:ea typeface="Cambria" panose="02040503050406030204" pitchFamily="18" charset="0"/>
                <a:cs typeface="Calibri" panose="020F0502020204030204" pitchFamily="34" charset="0"/>
              </a:rPr>
              <a:t>hiệu của nước </a:t>
            </a:r>
            <a:r>
              <a:rPr lang="vi-VN" sz="3300" b="1">
                <a:solidFill>
                  <a:srgbClr val="002060"/>
                </a:solidFill>
                <a:latin typeface="Cambria" panose="02040503050406030204" pitchFamily="18" charset="0"/>
                <a:ea typeface="Cambria" panose="02040503050406030204" pitchFamily="18" charset="0"/>
                <a:cs typeface="Calibri" panose="020F0502020204030204" pitchFamily="34" charset="0"/>
              </a:rPr>
              <a:t>ta là</a:t>
            </a:r>
            <a:r>
              <a:rPr lang="en-US" sz="3300" b="1">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vi-VN" sz="3300" b="1">
                <a:solidFill>
                  <a:srgbClr val="002060"/>
                </a:solidFill>
                <a:latin typeface="Cambria" panose="02040503050406030204" pitchFamily="18" charset="0"/>
                <a:ea typeface="Cambria" panose="02040503050406030204" pitchFamily="18" charset="0"/>
                <a:cs typeface="Calibri" panose="020F0502020204030204" pitchFamily="34" charset="0"/>
              </a:rPr>
              <a:t> </a:t>
            </a:r>
            <a:endParaRPr lang="en-US" sz="3300" b="1">
              <a:solidFill>
                <a:srgbClr val="002060"/>
              </a:solidFill>
              <a:latin typeface="Cambria" panose="02040503050406030204" pitchFamily="18" charset="0"/>
              <a:ea typeface="Cambria" panose="02040503050406030204" pitchFamily="18" charset="0"/>
              <a:cs typeface="Calibri" panose="020F0502020204030204" pitchFamily="34" charset="0"/>
            </a:endParaRPr>
          </a:p>
          <a:p>
            <a:pPr algn="just" defTabSz="914126"/>
            <a:r>
              <a:rPr lang="en-US" sz="3300" b="1">
                <a:solidFill>
                  <a:srgbClr val="002060"/>
                </a:solidFill>
                <a:latin typeface="Cambria" panose="02040503050406030204" pitchFamily="18" charset="0"/>
                <a:ea typeface="Cambria" panose="02040503050406030204" pitchFamily="18" charset="0"/>
                <a:cs typeface="Calibri" panose="020F0502020204030204" pitchFamily="34" charset="0"/>
              </a:rPr>
              <a:t>N</a:t>
            </a:r>
            <a:r>
              <a:rPr lang="vi-VN" sz="3300" b="1">
                <a:solidFill>
                  <a:srgbClr val="002060"/>
                </a:solidFill>
                <a:latin typeface="Cambria" panose="02040503050406030204" pitchFamily="18" charset="0"/>
                <a:ea typeface="Cambria" panose="02040503050406030204" pitchFamily="18" charset="0"/>
                <a:cs typeface="Calibri" panose="020F0502020204030204" pitchFamily="34" charset="0"/>
              </a:rPr>
              <a:t>ước </a:t>
            </a:r>
            <a:r>
              <a:rPr lang="vi-VN" sz="3300" b="1" dirty="0">
                <a:solidFill>
                  <a:srgbClr val="002060"/>
                </a:solidFill>
                <a:latin typeface="Cambria" panose="02040503050406030204" pitchFamily="18" charset="0"/>
                <a:ea typeface="Cambria" panose="02040503050406030204" pitchFamily="18" charset="0"/>
                <a:cs typeface="Calibri" panose="020F0502020204030204" pitchFamily="34" charset="0"/>
              </a:rPr>
              <a:t>Cộng hoà xã hội chủ nghĩa </a:t>
            </a:r>
            <a:r>
              <a:rPr lang="vi-VN" sz="3300" b="1">
                <a:solidFill>
                  <a:srgbClr val="002060"/>
                </a:solidFill>
                <a:latin typeface="Cambria" panose="02040503050406030204" pitchFamily="18" charset="0"/>
                <a:ea typeface="Cambria" panose="02040503050406030204" pitchFamily="18" charset="0"/>
                <a:cs typeface="Calibri" panose="020F0502020204030204" pitchFamily="34" charset="0"/>
              </a:rPr>
              <a:t>Việt Nam</a:t>
            </a:r>
            <a:endParaRPr lang="en-US" sz="33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3D9C5-2877-1B15-A6A4-EF67A8DF704D}"/>
              </a:ext>
            </a:extLst>
          </p:cNvPr>
          <p:cNvSpPr>
            <a:spLocks noGrp="1"/>
          </p:cNvSpPr>
          <p:nvPr>
            <p:ph type="title" idx="4294967295"/>
          </p:nvPr>
        </p:nvSpPr>
        <p:spPr>
          <a:xfrm>
            <a:off x="317105" y="3021353"/>
            <a:ext cx="8705733" cy="2060918"/>
          </a:xfrm>
        </p:spPr>
        <p:style>
          <a:lnRef idx="2">
            <a:schemeClr val="accent1"/>
          </a:lnRef>
          <a:fillRef idx="1">
            <a:schemeClr val="lt1"/>
          </a:fillRef>
          <a:effectRef idx="0">
            <a:schemeClr val="accent1"/>
          </a:effectRef>
          <a:fontRef idx="minor">
            <a:schemeClr val="dk1"/>
          </a:fontRef>
        </p:style>
        <p:txBody>
          <a:bodyPr/>
          <a:lstStyle/>
          <a:p>
            <a:pPr algn="just"/>
            <a:r>
              <a:rPr lang="vi-VN" sz="2500" i="0">
                <a:solidFill>
                  <a:srgbClr val="002060"/>
                </a:solidFill>
                <a:effectLst/>
                <a:latin typeface="arial" panose="020B0604020202020204" pitchFamily="34" charset="0"/>
              </a:rPr>
              <a:t>Quốc huy Việt Nam – biểu tượng chính thức của Nhà nước Cộng hòa xã hội Chủ nghĩa Việt Nam. Không đơn giản là một biểu trưng của đất nước mà còn là một sản phẩm sáng tạo hội họa. Biểu tượng cô đọng, đầy đủ, súc tích về đất nước và con người Việt Nam.</a:t>
            </a:r>
            <a:endParaRPr lang="en-US" sz="2500">
              <a:solidFill>
                <a:srgbClr val="002060"/>
              </a:solidFill>
              <a:latin typeface="UTM Avo" panose="02040603050506020204" pitchFamily="18" charset="0"/>
            </a:endParaRPr>
          </a:p>
        </p:txBody>
      </p:sp>
      <p:sp>
        <p:nvSpPr>
          <p:cNvPr id="3" name="Subtitle 2">
            <a:extLst>
              <a:ext uri="{FF2B5EF4-FFF2-40B4-BE49-F238E27FC236}">
                <a16:creationId xmlns:a16="http://schemas.microsoft.com/office/drawing/2014/main" id="{F14C9C6B-8AF1-B207-3195-7FC4A2B5F60F}"/>
              </a:ext>
            </a:extLst>
          </p:cNvPr>
          <p:cNvSpPr>
            <a:spLocks noGrp="1"/>
          </p:cNvSpPr>
          <p:nvPr>
            <p:ph type="subTitle" idx="1"/>
          </p:nvPr>
        </p:nvSpPr>
        <p:spPr>
          <a:xfrm>
            <a:off x="700574" y="105338"/>
            <a:ext cx="7525137" cy="433577"/>
          </a:xfrm>
        </p:spPr>
        <p:txBody>
          <a:bodyPr/>
          <a:lstStyle/>
          <a:p>
            <a:r>
              <a:rPr lang="en-US" sz="4000" b="1">
                <a:solidFill>
                  <a:srgbClr val="FF6600"/>
                </a:solidFill>
                <a:latin typeface="UTM Avo" panose="02040603050506020204" pitchFamily="18" charset="0"/>
              </a:rPr>
              <a:t>QUỐC HUY VIỆT NAM</a:t>
            </a:r>
          </a:p>
        </p:txBody>
      </p:sp>
      <p:pic>
        <p:nvPicPr>
          <p:cNvPr id="4" name="Picture 4" descr="Quốc huy Việt Nam – Wikipedia tiếng Việt">
            <a:extLst>
              <a:ext uri="{FF2B5EF4-FFF2-40B4-BE49-F238E27FC236}">
                <a16:creationId xmlns:a16="http://schemas.microsoft.com/office/drawing/2014/main" id="{89EA1485-665D-EB19-CB13-978D887738E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405867" y="878228"/>
            <a:ext cx="2114550"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Arrow: Notched Right 4">
            <a:hlinkClick r:id="rId5" action="ppaction://hlinksldjump"/>
            <a:extLst>
              <a:ext uri="{FF2B5EF4-FFF2-40B4-BE49-F238E27FC236}">
                <a16:creationId xmlns:a16="http://schemas.microsoft.com/office/drawing/2014/main" id="{C9ED57EB-4D36-1FB5-629C-8AC9A1119ABC}"/>
              </a:ext>
            </a:extLst>
          </p:cNvPr>
          <p:cNvSpPr/>
          <p:nvPr/>
        </p:nvSpPr>
        <p:spPr>
          <a:xfrm>
            <a:off x="8130732" y="207344"/>
            <a:ext cx="847314" cy="663141"/>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5471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grpSp>
        <p:nvGrpSpPr>
          <p:cNvPr id="11" name="Group 10">
            <a:extLst>
              <a:ext uri="{FF2B5EF4-FFF2-40B4-BE49-F238E27FC236}">
                <a16:creationId xmlns:a16="http://schemas.microsoft.com/office/drawing/2014/main" id="{E83F1F8F-71AF-123E-B1E7-3F3E07BA0D43}"/>
              </a:ext>
            </a:extLst>
          </p:cNvPr>
          <p:cNvGrpSpPr/>
          <p:nvPr/>
        </p:nvGrpSpPr>
        <p:grpSpPr>
          <a:xfrm>
            <a:off x="1401023" y="246676"/>
            <a:ext cx="7561154" cy="803400"/>
            <a:chOff x="791423" y="142449"/>
            <a:chExt cx="7561154" cy="803400"/>
          </a:xfrm>
        </p:grpSpPr>
        <p:sp>
          <p:nvSpPr>
            <p:cNvPr id="9" name="Rectangle: Rounded Corners 8">
              <a:extLst>
                <a:ext uri="{FF2B5EF4-FFF2-40B4-BE49-F238E27FC236}">
                  <a16:creationId xmlns:a16="http://schemas.microsoft.com/office/drawing/2014/main" id="{20BF604C-6DFB-7237-91FD-78D75C4CAE36}"/>
                </a:ext>
              </a:extLst>
            </p:cNvPr>
            <p:cNvSpPr/>
            <p:nvPr/>
          </p:nvSpPr>
          <p:spPr>
            <a:xfrm flipH="1">
              <a:off x="1384008" y="189956"/>
              <a:ext cx="6968569" cy="708386"/>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Hãy </a:t>
              </a:r>
              <a:r>
                <a:rPr lang="en-US" sz="3200" b="1" dirty="0" err="1">
                  <a:solidFill>
                    <a:srgbClr val="002060"/>
                  </a:solidFill>
                  <a:latin typeface="UTM Avo" panose="02040603050506020204" pitchFamily="18" charset="0"/>
                </a:rPr>
                <a:t>mô</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tả</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Quốc</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kì</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Việt</a:t>
              </a:r>
              <a:r>
                <a:rPr lang="en-US" sz="3200" b="1" dirty="0">
                  <a:solidFill>
                    <a:srgbClr val="002060"/>
                  </a:solidFill>
                  <a:latin typeface="UTM Avo" panose="02040603050506020204" pitchFamily="18" charset="0"/>
                </a:rPr>
                <a:t> Nam</a:t>
              </a:r>
            </a:p>
          </p:txBody>
        </p:sp>
        <p:sp>
          <p:nvSpPr>
            <p:cNvPr id="8" name="Google Shape;544;p31">
              <a:extLst>
                <a:ext uri="{FF2B5EF4-FFF2-40B4-BE49-F238E27FC236}">
                  <a16:creationId xmlns:a16="http://schemas.microsoft.com/office/drawing/2014/main" id="{BE66D454-608E-E406-05B5-57921C7AF3E8}"/>
                </a:ext>
              </a:extLst>
            </p:cNvPr>
            <p:cNvSpPr/>
            <p:nvPr/>
          </p:nvSpPr>
          <p:spPr>
            <a:xfrm>
              <a:off x="791423" y="142449"/>
              <a:ext cx="803400" cy="803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2</a:t>
              </a:r>
              <a:endParaRPr sz="4400">
                <a:solidFill>
                  <a:srgbClr val="002060"/>
                </a:solidFill>
                <a:latin typeface="UTM Showcard" panose="02040603050506020204" pitchFamily="18" charset="0"/>
              </a:endParaRPr>
            </a:p>
          </p:txBody>
        </p:sp>
      </p:grpSp>
      <p:pic>
        <p:nvPicPr>
          <p:cNvPr id="10" name="Picture 2" descr="Star Cartoon - Cute Star Png, Transparent Png - kindpng">
            <a:extLst>
              <a:ext uri="{FF2B5EF4-FFF2-40B4-BE49-F238E27FC236}">
                <a16:creationId xmlns:a16="http://schemas.microsoft.com/office/drawing/2014/main" id="{EF79DC07-524A-FB9C-FE3D-3D2A2ACBE33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97972"/>
            <a:ext cx="1520965" cy="149269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1692B72-E1E1-D0E0-5505-78B7A85EADE5}"/>
              </a:ext>
            </a:extLst>
          </p:cNvPr>
          <p:cNvSpPr txBox="1"/>
          <p:nvPr/>
        </p:nvSpPr>
        <p:spPr>
          <a:xfrm>
            <a:off x="322265" y="1895466"/>
            <a:ext cx="2769277" cy="230832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600" b="1">
                <a:solidFill>
                  <a:srgbClr val="C00000"/>
                </a:solidFill>
                <a:latin typeface="UTM Avo" panose="02040603050506020204" pitchFamily="18" charset="0"/>
              </a:rPr>
              <a:t>Quốc kì Việt Nam là lá cờ đỏ sao vàng.</a:t>
            </a:r>
          </a:p>
        </p:txBody>
      </p:sp>
      <p:pic>
        <p:nvPicPr>
          <p:cNvPr id="13" name="Picture 4">
            <a:extLst>
              <a:ext uri="{FF2B5EF4-FFF2-40B4-BE49-F238E27FC236}">
                <a16:creationId xmlns:a16="http://schemas.microsoft.com/office/drawing/2014/main" id="{B844C60E-961E-EAB7-D794-886A182338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7567" y="1051428"/>
            <a:ext cx="6707947" cy="41417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sp>
        <p:nvSpPr>
          <p:cNvPr id="12" name="TextBox 11">
            <a:extLst>
              <a:ext uri="{FF2B5EF4-FFF2-40B4-BE49-F238E27FC236}">
                <a16:creationId xmlns:a16="http://schemas.microsoft.com/office/drawing/2014/main" id="{11692B72-E1E1-D0E0-5505-78B7A85EADE5}"/>
              </a:ext>
            </a:extLst>
          </p:cNvPr>
          <p:cNvSpPr txBox="1"/>
          <p:nvPr/>
        </p:nvSpPr>
        <p:spPr>
          <a:xfrm>
            <a:off x="112147" y="309592"/>
            <a:ext cx="4557825" cy="452431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2400" b="1" i="0">
                <a:solidFill>
                  <a:srgbClr val="002060"/>
                </a:solidFill>
                <a:effectLst/>
                <a:latin typeface="arial" panose="020B0604020202020204" pitchFamily="34" charset="0"/>
              </a:rPr>
              <a:t>Lá cờ đỏ sao vàng là niềm tự hào của dân tộc Việt Nam, hình ảnh quốc kỳ tung bay gợi nhớ đến những ý nghĩa thiêng liêng, một lịch sử hào hùng của ông cha ta trong sự nghiệp giữ nước. Lá cờ đỏ sao vàng là quốc kỳ của nước ta, là biểu tưởng, là hình ảnh để Việt Nam tự tin sánh vai với các quốc gia trên thế giới.</a:t>
            </a:r>
            <a:endParaRPr lang="en-US" sz="2400" b="1">
              <a:solidFill>
                <a:srgbClr val="002060"/>
              </a:solidFill>
              <a:latin typeface="UTM Avo" panose="02040603050506020204" pitchFamily="18" charset="0"/>
            </a:endParaRPr>
          </a:p>
        </p:txBody>
      </p:sp>
      <p:pic>
        <p:nvPicPr>
          <p:cNvPr id="13" name="Picture 4">
            <a:extLst>
              <a:ext uri="{FF2B5EF4-FFF2-40B4-BE49-F238E27FC236}">
                <a16:creationId xmlns:a16="http://schemas.microsoft.com/office/drawing/2014/main" id="{B844C60E-961E-EAB7-D794-886A182338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6457" y="309592"/>
            <a:ext cx="6204856" cy="4141746"/>
          </a:xfrm>
          <a:prstGeom prst="rect">
            <a:avLst/>
          </a:prstGeom>
          <a:noFill/>
          <a:extLst>
            <a:ext uri="{909E8E84-426E-40DD-AFC4-6F175D3DCCD1}">
              <a14:hiddenFill xmlns:a14="http://schemas.microsoft.com/office/drawing/2010/main">
                <a:solidFill>
                  <a:srgbClr val="FFFFFF"/>
                </a:solidFill>
              </a14:hiddenFill>
            </a:ext>
          </a:extLst>
        </p:spPr>
      </p:pic>
      <p:sp>
        <p:nvSpPr>
          <p:cNvPr id="2" name="Arrow: Notched Right 1">
            <a:hlinkClick r:id="rId4" action="ppaction://hlinksldjump"/>
            <a:extLst>
              <a:ext uri="{FF2B5EF4-FFF2-40B4-BE49-F238E27FC236}">
                <a16:creationId xmlns:a16="http://schemas.microsoft.com/office/drawing/2014/main" id="{E4E4B347-189B-101D-D0B6-A14F650ABC14}"/>
              </a:ext>
            </a:extLst>
          </p:cNvPr>
          <p:cNvSpPr/>
          <p:nvPr/>
        </p:nvSpPr>
        <p:spPr>
          <a:xfrm>
            <a:off x="8103023" y="4311052"/>
            <a:ext cx="847314" cy="663141"/>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4983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15"/>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C126EBB6-91CA-5E72-9035-1407145A8CF0}"/>
              </a:ext>
            </a:extLst>
          </p:cNvPr>
          <p:cNvSpPr/>
          <p:nvPr/>
        </p:nvSpPr>
        <p:spPr>
          <a:xfrm flipH="1">
            <a:off x="2329542" y="130628"/>
            <a:ext cx="6686069" cy="925287"/>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Nêu tên bài hát và tác giả</a:t>
            </a:r>
          </a:p>
          <a:p>
            <a:pPr algn="ctr"/>
            <a:r>
              <a:rPr lang="en-US" sz="2800" b="1">
                <a:solidFill>
                  <a:srgbClr val="002060"/>
                </a:solidFill>
                <a:latin typeface="UTM Avo" panose="02040603050506020204" pitchFamily="18" charset="0"/>
              </a:rPr>
              <a:t> Quốc ca Việt Nam</a:t>
            </a:r>
            <a:endParaRPr lang="en-US" sz="2800" b="1" dirty="0">
              <a:solidFill>
                <a:srgbClr val="002060"/>
              </a:solidFill>
              <a:latin typeface="UTM Avo" panose="02040603050506020204" pitchFamily="18" charset="0"/>
            </a:endParaRPr>
          </a:p>
        </p:txBody>
      </p:sp>
      <p:sp>
        <p:nvSpPr>
          <p:cNvPr id="15" name="Google Shape;544;p31">
            <a:extLst>
              <a:ext uri="{FF2B5EF4-FFF2-40B4-BE49-F238E27FC236}">
                <a16:creationId xmlns:a16="http://schemas.microsoft.com/office/drawing/2014/main" id="{DCE48B4E-969D-BA3B-D14E-AB7836CB4EC5}"/>
              </a:ext>
            </a:extLst>
          </p:cNvPr>
          <p:cNvSpPr/>
          <p:nvPr/>
        </p:nvSpPr>
        <p:spPr>
          <a:xfrm>
            <a:off x="1520965" y="130628"/>
            <a:ext cx="938836" cy="925287"/>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3</a:t>
            </a:r>
            <a:endParaRPr sz="4400">
              <a:solidFill>
                <a:srgbClr val="002060"/>
              </a:solidFill>
              <a:latin typeface="UTM Showcard" panose="02040603050506020204" pitchFamily="18" charset="0"/>
            </a:endParaRPr>
          </a:p>
        </p:txBody>
      </p:sp>
      <p:pic>
        <p:nvPicPr>
          <p:cNvPr id="16" name="Picture 2" descr="Star Cartoon - Cute Star Png, Transparent Png - kindpng">
            <a:extLst>
              <a:ext uri="{FF2B5EF4-FFF2-40B4-BE49-F238E27FC236}">
                <a16:creationId xmlns:a16="http://schemas.microsoft.com/office/drawing/2014/main" id="{47711AAE-B369-9697-FC04-84A5C6F1201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97972"/>
            <a:ext cx="1520965" cy="149269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DC95ABE7-B74F-6B30-C741-0A455DA484C7}"/>
              </a:ext>
            </a:extLst>
          </p:cNvPr>
          <p:cNvSpPr/>
          <p:nvPr/>
        </p:nvSpPr>
        <p:spPr>
          <a:xfrm>
            <a:off x="206828" y="1623325"/>
            <a:ext cx="3897086" cy="3189514"/>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sz="3200" b="1" dirty="0" err="1">
                <a:solidFill>
                  <a:prstClr val="black"/>
                </a:solidFill>
                <a:latin typeface="UTM Avo" panose="02040603050506020204" pitchFamily="18" charset="0"/>
              </a:rPr>
              <a:t>Quốc</a:t>
            </a:r>
            <a:r>
              <a:rPr lang="en-US" sz="3200" b="1" dirty="0">
                <a:solidFill>
                  <a:prstClr val="black"/>
                </a:solidFill>
                <a:latin typeface="UTM Avo" panose="02040603050506020204" pitchFamily="18" charset="0"/>
              </a:rPr>
              <a:t> ca </a:t>
            </a:r>
            <a:r>
              <a:rPr lang="en-US" sz="3200" b="1" dirty="0" err="1">
                <a:solidFill>
                  <a:prstClr val="black"/>
                </a:solidFill>
                <a:latin typeface="UTM Avo" panose="02040603050506020204" pitchFamily="18" charset="0"/>
              </a:rPr>
              <a:t>Việt</a:t>
            </a:r>
            <a:r>
              <a:rPr lang="en-US" sz="3200" b="1" dirty="0">
                <a:solidFill>
                  <a:prstClr val="black"/>
                </a:solidFill>
                <a:latin typeface="UTM Avo" panose="02040603050506020204" pitchFamily="18" charset="0"/>
              </a:rPr>
              <a:t> Nam </a:t>
            </a:r>
            <a:r>
              <a:rPr lang="en-US" sz="3200" b="1" err="1">
                <a:solidFill>
                  <a:prstClr val="black"/>
                </a:solidFill>
                <a:latin typeface="UTM Avo" panose="02040603050506020204" pitchFamily="18" charset="0"/>
              </a:rPr>
              <a:t>là</a:t>
            </a:r>
            <a:r>
              <a:rPr lang="en-US" sz="3200" b="1">
                <a:solidFill>
                  <a:prstClr val="black"/>
                </a:solidFill>
                <a:latin typeface="UTM Avo" panose="02040603050506020204" pitchFamily="18" charset="0"/>
              </a:rPr>
              <a:t> bài </a:t>
            </a:r>
            <a:r>
              <a:rPr lang="en-US" sz="3200" b="1" dirty="0" err="1">
                <a:solidFill>
                  <a:prstClr val="black"/>
                </a:solidFill>
                <a:latin typeface="UTM Avo" panose="02040603050506020204" pitchFamily="18" charset="0"/>
              </a:rPr>
              <a:t>hát</a:t>
            </a:r>
            <a:r>
              <a:rPr lang="en-US" sz="3200" b="1" dirty="0">
                <a:solidFill>
                  <a:prstClr val="black"/>
                </a:solidFill>
                <a:latin typeface="UTM Avo" panose="02040603050506020204" pitchFamily="18" charset="0"/>
              </a:rPr>
              <a:t> “</a:t>
            </a:r>
            <a:r>
              <a:rPr lang="en-US" sz="3200" b="1" dirty="0" err="1">
                <a:solidFill>
                  <a:schemeClr val="accent6">
                    <a:lumMod val="50000"/>
                  </a:schemeClr>
                </a:solidFill>
                <a:latin typeface="UTM Avo" panose="02040603050506020204" pitchFamily="18" charset="0"/>
              </a:rPr>
              <a:t>Tiến</a:t>
            </a:r>
            <a:r>
              <a:rPr lang="en-US" sz="3200" b="1" dirty="0">
                <a:solidFill>
                  <a:schemeClr val="accent6">
                    <a:lumMod val="50000"/>
                  </a:schemeClr>
                </a:solidFill>
                <a:latin typeface="UTM Avo" panose="02040603050506020204" pitchFamily="18" charset="0"/>
              </a:rPr>
              <a:t> </a:t>
            </a:r>
            <a:r>
              <a:rPr lang="en-US" sz="3200" b="1" dirty="0" err="1">
                <a:solidFill>
                  <a:schemeClr val="accent6">
                    <a:lumMod val="50000"/>
                  </a:schemeClr>
                </a:solidFill>
                <a:latin typeface="UTM Avo" panose="02040603050506020204" pitchFamily="18" charset="0"/>
              </a:rPr>
              <a:t>quân</a:t>
            </a:r>
            <a:r>
              <a:rPr lang="en-US" sz="3200" b="1" dirty="0">
                <a:solidFill>
                  <a:schemeClr val="accent6">
                    <a:lumMod val="50000"/>
                  </a:schemeClr>
                </a:solidFill>
                <a:latin typeface="UTM Avo" panose="02040603050506020204" pitchFamily="18" charset="0"/>
              </a:rPr>
              <a:t> ca</a:t>
            </a:r>
            <a:r>
              <a:rPr lang="en-US" sz="3200" b="1" dirty="0">
                <a:solidFill>
                  <a:prstClr val="black"/>
                </a:solidFill>
                <a:latin typeface="UTM Avo" panose="02040603050506020204" pitchFamily="18" charset="0"/>
              </a:rPr>
              <a:t>” </a:t>
            </a:r>
            <a:r>
              <a:rPr lang="en-US" sz="3200" b="1">
                <a:solidFill>
                  <a:prstClr val="black"/>
                </a:solidFill>
                <a:latin typeface="UTM Avo" panose="02040603050506020204" pitchFamily="18" charset="0"/>
              </a:rPr>
              <a:t>do nhạc </a:t>
            </a:r>
            <a:r>
              <a:rPr lang="en-US" sz="3200" b="1" dirty="0" err="1">
                <a:solidFill>
                  <a:prstClr val="black"/>
                </a:solidFill>
                <a:latin typeface="UTM Avo" panose="02040603050506020204" pitchFamily="18" charset="0"/>
              </a:rPr>
              <a:t>sĩ</a:t>
            </a:r>
            <a:r>
              <a:rPr lang="en-US" sz="3200" b="1" dirty="0">
                <a:solidFill>
                  <a:prstClr val="black"/>
                </a:solidFill>
                <a:latin typeface="UTM Avo" panose="02040603050506020204" pitchFamily="18" charset="0"/>
              </a:rPr>
              <a:t> </a:t>
            </a:r>
            <a:r>
              <a:rPr lang="en-US" sz="3200" b="1" dirty="0" err="1">
                <a:solidFill>
                  <a:prstClr val="black"/>
                </a:solidFill>
                <a:latin typeface="UTM Avo" panose="02040603050506020204" pitchFamily="18" charset="0"/>
              </a:rPr>
              <a:t>Văn</a:t>
            </a:r>
            <a:r>
              <a:rPr lang="en-US" sz="3200" b="1" dirty="0">
                <a:solidFill>
                  <a:prstClr val="black"/>
                </a:solidFill>
                <a:latin typeface="UTM Avo" panose="02040603050506020204" pitchFamily="18" charset="0"/>
              </a:rPr>
              <a:t> Cao </a:t>
            </a:r>
            <a:r>
              <a:rPr lang="en-US" sz="3200" b="1" dirty="0" err="1">
                <a:solidFill>
                  <a:prstClr val="black"/>
                </a:solidFill>
                <a:latin typeface="UTM Avo" panose="02040603050506020204" pitchFamily="18" charset="0"/>
              </a:rPr>
              <a:t>sáng</a:t>
            </a:r>
            <a:r>
              <a:rPr lang="en-US" sz="3200" b="1" dirty="0">
                <a:solidFill>
                  <a:prstClr val="black"/>
                </a:solidFill>
                <a:latin typeface="UTM Avo" panose="02040603050506020204" pitchFamily="18" charset="0"/>
              </a:rPr>
              <a:t> </a:t>
            </a:r>
            <a:r>
              <a:rPr lang="en-US" sz="3200" b="1" dirty="0" err="1">
                <a:solidFill>
                  <a:prstClr val="black"/>
                </a:solidFill>
                <a:latin typeface="UTM Avo" panose="02040603050506020204" pitchFamily="18" charset="0"/>
              </a:rPr>
              <a:t>tác</a:t>
            </a:r>
            <a:r>
              <a:rPr lang="en-US" sz="3200" b="1" dirty="0">
                <a:solidFill>
                  <a:prstClr val="black"/>
                </a:solidFill>
                <a:latin typeface="UTM Avo" panose="02040603050506020204" pitchFamily="18" charset="0"/>
              </a:rPr>
              <a:t>.</a:t>
            </a:r>
          </a:p>
        </p:txBody>
      </p:sp>
      <p:pic>
        <p:nvPicPr>
          <p:cNvPr id="18" name="Picture 6" descr="Phân biệt Quốc hiệu, Quốc kỳ, Quốc huy, Quốc ca, Quốc khánh">
            <a:extLst>
              <a:ext uri="{FF2B5EF4-FFF2-40B4-BE49-F238E27FC236}">
                <a16:creationId xmlns:a16="http://schemas.microsoft.com/office/drawing/2014/main" id="{08690448-75CA-0C1F-5FEC-FEDE18CCE0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6983" y="1356626"/>
            <a:ext cx="4472217" cy="36562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6" name="TextBox 5">
            <a:extLst>
              <a:ext uri="{FF2B5EF4-FFF2-40B4-BE49-F238E27FC236}">
                <a16:creationId xmlns:a16="http://schemas.microsoft.com/office/drawing/2014/main" id="{66877FFA-1904-A48C-CD8F-719628E35A51}"/>
              </a:ext>
            </a:extLst>
          </p:cNvPr>
          <p:cNvSpPr txBox="1"/>
          <p:nvPr/>
        </p:nvSpPr>
        <p:spPr>
          <a:xfrm>
            <a:off x="391887" y="206829"/>
            <a:ext cx="8523514" cy="12464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vi-VN" sz="2500" b="1" i="0">
                <a:solidFill>
                  <a:srgbClr val="002060"/>
                </a:solidFill>
                <a:effectLst/>
                <a:latin typeface="Cambria" panose="02040503050406030204" pitchFamily="18" charset="0"/>
                <a:ea typeface="Cambria" panose="02040503050406030204" pitchFamily="18" charset="0"/>
              </a:rPr>
              <a:t>"Tiến quân ca" là một bài hát sáng tác vào năm 1944 và được sử dụng làm </a:t>
            </a:r>
            <a:r>
              <a:rPr lang="vi-VN" sz="2500" b="1" i="0" u="none" strike="noStrike">
                <a:solidFill>
                  <a:srgbClr val="002060"/>
                </a:solidFill>
                <a:effectLst/>
                <a:latin typeface="Cambria" panose="02040503050406030204" pitchFamily="18" charset="0"/>
                <a:ea typeface="Cambria" panose="02040503050406030204" pitchFamily="18" charset="0"/>
              </a:rPr>
              <a:t>quốc ca</a:t>
            </a:r>
            <a:r>
              <a:rPr lang="vi-VN" sz="2500" b="1" i="0">
                <a:solidFill>
                  <a:srgbClr val="002060"/>
                </a:solidFill>
                <a:effectLst/>
                <a:latin typeface="Cambria" panose="02040503050406030204" pitchFamily="18" charset="0"/>
                <a:ea typeface="Cambria" panose="02040503050406030204" pitchFamily="18" charset="0"/>
              </a:rPr>
              <a:t> của nước </a:t>
            </a:r>
            <a:r>
              <a:rPr lang="vi-VN" sz="2500" b="1" i="0" u="none" strike="noStrike">
                <a:solidFill>
                  <a:srgbClr val="002060"/>
                </a:solidFill>
                <a:effectLst/>
                <a:latin typeface="Cambria" panose="02040503050406030204" pitchFamily="18" charset="0"/>
                <a:ea typeface="Cambria" panose="02040503050406030204" pitchFamily="18" charset="0"/>
              </a:rPr>
              <a:t>Cộng hòa Xã hội chủ nghĩa Việt Nam</a:t>
            </a:r>
            <a:r>
              <a:rPr lang="en-US" sz="2500" b="1">
                <a:solidFill>
                  <a:srgbClr val="002060"/>
                </a:solidFill>
                <a:latin typeface="Cambria" panose="02040503050406030204" pitchFamily="18" charset="0"/>
                <a:ea typeface="Cambria" panose="02040503050406030204" pitchFamily="18" charset="0"/>
              </a:rPr>
              <a:t> </a:t>
            </a:r>
            <a:r>
              <a:rPr lang="vi-VN" sz="2500" b="1" i="0">
                <a:solidFill>
                  <a:srgbClr val="002060"/>
                </a:solidFill>
                <a:effectLst/>
                <a:latin typeface="Cambria" panose="02040503050406030204" pitchFamily="18" charset="0"/>
                <a:ea typeface="Cambria" panose="02040503050406030204" pitchFamily="18" charset="0"/>
              </a:rPr>
              <a:t>kể từ năm 1976.</a:t>
            </a:r>
            <a:endParaRPr lang="en-US" sz="2500" b="1">
              <a:solidFill>
                <a:srgbClr val="002060"/>
              </a:solidFill>
              <a:latin typeface="Cambria" panose="02040503050406030204" pitchFamily="18" charset="0"/>
              <a:ea typeface="Cambria" panose="02040503050406030204" pitchFamily="18" charset="0"/>
            </a:endParaRPr>
          </a:p>
        </p:txBody>
      </p:sp>
      <p:pic>
        <p:nvPicPr>
          <p:cNvPr id="3074" name="Picture 2">
            <a:extLst>
              <a:ext uri="{FF2B5EF4-FFF2-40B4-BE49-F238E27FC236}">
                <a16:creationId xmlns:a16="http://schemas.microsoft.com/office/drawing/2014/main" id="{73EDA5D6-F46D-5713-958A-5858C6A597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887" y="1525143"/>
            <a:ext cx="3668484" cy="329405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BFA43C2-2A46-909D-C7D3-123C5B07F193}"/>
              </a:ext>
            </a:extLst>
          </p:cNvPr>
          <p:cNvSpPr txBox="1"/>
          <p:nvPr/>
        </p:nvSpPr>
        <p:spPr>
          <a:xfrm>
            <a:off x="4354285" y="1642839"/>
            <a:ext cx="4397828" cy="286232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2000" b="1" i="0">
                <a:solidFill>
                  <a:schemeClr val="accent6">
                    <a:lumMod val="50000"/>
                  </a:schemeClr>
                </a:solidFill>
                <a:effectLst/>
                <a:latin typeface="Cambria" panose="02040503050406030204" pitchFamily="18" charset="0"/>
                <a:ea typeface="Cambria" panose="02040503050406030204" pitchFamily="18" charset="0"/>
              </a:rPr>
              <a:t>Nhạc sĩ Văn Cao tên sinh ngày 15/11/1923</a:t>
            </a:r>
            <a:r>
              <a:rPr lang="en-US" sz="2000" b="1" i="0">
                <a:solidFill>
                  <a:schemeClr val="accent6">
                    <a:lumMod val="50000"/>
                  </a:schemeClr>
                </a:solidFill>
                <a:effectLst/>
                <a:latin typeface="Cambria" panose="02040503050406030204" pitchFamily="18" charset="0"/>
                <a:ea typeface="Cambria" panose="02040503050406030204" pitchFamily="18" charset="0"/>
              </a:rPr>
              <a:t>, mát 10/07/1995</a:t>
            </a:r>
            <a:r>
              <a:rPr lang="en-US" sz="2000" b="1">
                <a:solidFill>
                  <a:schemeClr val="accent6">
                    <a:lumMod val="50000"/>
                  </a:schemeClr>
                </a:solidFill>
                <a:latin typeface="Cambria" panose="02040503050406030204" pitchFamily="18" charset="0"/>
                <a:ea typeface="Cambria" panose="02040503050406030204" pitchFamily="18" charset="0"/>
              </a:rPr>
              <a:t>. </a:t>
            </a:r>
            <a:r>
              <a:rPr lang="vi-VN" sz="2000" b="1" i="0">
                <a:solidFill>
                  <a:schemeClr val="accent6">
                    <a:lumMod val="50000"/>
                  </a:schemeClr>
                </a:solidFill>
                <a:effectLst/>
                <a:latin typeface="Cambria" panose="02040503050406030204" pitchFamily="18" charset="0"/>
                <a:ea typeface="Cambria" panose="02040503050406030204" pitchFamily="18" charset="0"/>
              </a:rPr>
              <a:t>Những bài hát của nhạc sĩ Văn Cao đã đi cùng những năm tháng quan trọng nhất của đất nước khi trải dài từ thời kỳ đầu của nền tân nhạc cho đến những bản tình ca ra đời trong khói lửa chiến tranh và cả những năm tháng hoà bình.</a:t>
            </a:r>
            <a:endParaRPr lang="en-US" sz="2000">
              <a:solidFill>
                <a:schemeClr val="accent6">
                  <a:lumMod val="50000"/>
                </a:schemeClr>
              </a:solidFill>
              <a:latin typeface="Cambria" panose="02040503050406030204" pitchFamily="18" charset="0"/>
              <a:ea typeface="Cambria" panose="02040503050406030204" pitchFamily="18" charset="0"/>
            </a:endParaRPr>
          </a:p>
        </p:txBody>
      </p:sp>
      <p:sp>
        <p:nvSpPr>
          <p:cNvPr id="8" name="Arrow: Notched Right 7">
            <a:hlinkClick r:id="rId4" action="ppaction://hlinksldjump"/>
            <a:extLst>
              <a:ext uri="{FF2B5EF4-FFF2-40B4-BE49-F238E27FC236}">
                <a16:creationId xmlns:a16="http://schemas.microsoft.com/office/drawing/2014/main" id="{3DD1A350-3875-6F83-AA6C-343B8EBF069E}"/>
              </a:ext>
            </a:extLst>
          </p:cNvPr>
          <p:cNvSpPr/>
          <p:nvPr/>
        </p:nvSpPr>
        <p:spPr>
          <a:xfrm>
            <a:off x="8329672" y="4594785"/>
            <a:ext cx="712728" cy="44882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6" name="Rectangle 5">
            <a:extLst>
              <a:ext uri="{FF2B5EF4-FFF2-40B4-BE49-F238E27FC236}">
                <a16:creationId xmlns:a16="http://schemas.microsoft.com/office/drawing/2014/main" id="{8FE93BB9-FFDD-4FA5-2AB4-006F5912B164}"/>
              </a:ext>
            </a:extLst>
          </p:cNvPr>
          <p:cNvSpPr/>
          <p:nvPr/>
        </p:nvSpPr>
        <p:spPr>
          <a:xfrm>
            <a:off x="73891" y="645459"/>
            <a:ext cx="8985586" cy="4364531"/>
          </a:xfrm>
          <a:prstGeom prst="rect">
            <a:avLst/>
          </a:prstGeom>
          <a:solidFill>
            <a:schemeClr val="bg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CFB716C5-30B7-15A5-7E0D-FFE60A814362}"/>
              </a:ext>
            </a:extLst>
          </p:cNvPr>
          <p:cNvSpPr>
            <a:spLocks noGrp="1"/>
          </p:cNvSpPr>
          <p:nvPr>
            <p:ph type="subTitle" idx="1"/>
          </p:nvPr>
        </p:nvSpPr>
        <p:spPr>
          <a:xfrm>
            <a:off x="-422621" y="734026"/>
            <a:ext cx="9566621" cy="792600"/>
          </a:xfrm>
        </p:spPr>
        <p:txBody>
          <a:bodyPr/>
          <a:lstStyle/>
          <a:p>
            <a:pPr indent="228600" algn="just">
              <a:lnSpc>
                <a:spcPct val="100000"/>
              </a:lnSpc>
            </a:pPr>
            <a:r>
              <a:rPr lang="nl-NL" b="1">
                <a:solidFill>
                  <a:srgbClr val="FF0000"/>
                </a:solidFill>
                <a:effectLst/>
                <a:latin typeface="UTM Avo" panose="02040603050506020204" pitchFamily="18" charset="0"/>
                <a:ea typeface="Times New Roman" panose="02020603050405020304" pitchFamily="18" charset="0"/>
              </a:rPr>
              <a:t>1. Năng lực đặc thù: Sau bài học, học sinh sẽ:</a:t>
            </a:r>
            <a:endParaRPr lang="en-US" b="1">
              <a:solidFill>
                <a:srgbClr val="FF0000"/>
              </a:solidFill>
              <a:effectLst/>
              <a:latin typeface="UTM Avo" panose="02040603050506020204" pitchFamily="18" charset="0"/>
              <a:ea typeface="Times New Roman" panose="02020603050405020304" pitchFamily="18" charset="0"/>
            </a:endParaRPr>
          </a:p>
          <a:p>
            <a:pPr indent="228600" algn="just">
              <a:lnSpc>
                <a:spcPct val="100000"/>
              </a:lnSpc>
            </a:pPr>
            <a:r>
              <a:rPr lang="nl-NL">
                <a:effectLst/>
                <a:latin typeface="UTM Avo" panose="02040603050506020204" pitchFamily="18" charset="0"/>
                <a:ea typeface="Times New Roman" panose="02020603050405020304" pitchFamily="18" charset="0"/>
              </a:rPr>
              <a:t>- Nhận biết được Quốc hiệu, Quốc kì, Quốc ca Việt Nam.</a:t>
            </a:r>
            <a:endParaRPr lang="en-US">
              <a:effectLst/>
              <a:latin typeface="UTM Avo" panose="02040603050506020204" pitchFamily="18" charset="0"/>
              <a:ea typeface="Times New Roman" panose="02020603050405020304" pitchFamily="18" charset="0"/>
            </a:endParaRPr>
          </a:p>
          <a:p>
            <a:pPr indent="228600" algn="just">
              <a:lnSpc>
                <a:spcPct val="100000"/>
              </a:lnSpc>
            </a:pPr>
            <a:r>
              <a:rPr lang="nl-NL">
                <a:effectLst/>
                <a:latin typeface="UTM Avo" panose="02040603050506020204" pitchFamily="18" charset="0"/>
                <a:ea typeface="Times New Roman" panose="02020603050405020304" pitchFamily="18" charset="0"/>
              </a:rPr>
              <a:t>- Thực hiện được nghiêm trang khi chào cờ và hát Quốc ca.</a:t>
            </a:r>
            <a:endParaRPr lang="en-US">
              <a:effectLst/>
              <a:latin typeface="UTM Avo" panose="02040603050506020204" pitchFamily="18" charset="0"/>
              <a:ea typeface="Times New Roman" panose="02020603050405020304" pitchFamily="18" charset="0"/>
            </a:endParaRPr>
          </a:p>
          <a:p>
            <a:pPr indent="228600" algn="just">
              <a:lnSpc>
                <a:spcPct val="100000"/>
              </a:lnSpc>
            </a:pPr>
            <a:r>
              <a:rPr lang="nl-NL">
                <a:effectLst/>
                <a:latin typeface="UTM Avo" panose="02040603050506020204" pitchFamily="18" charset="0"/>
                <a:ea typeface="Times New Roman" panose="02020603050405020304" pitchFamily="18" charset="0"/>
              </a:rPr>
              <a:t>- Hình thành và phát triển lòng yêu nước, biết điều chỉnh bản thân để có thái độ và hành vi chuẩn mực khi chào cờ và hát Quốc ca.</a:t>
            </a:r>
            <a:endParaRPr lang="en-US">
              <a:effectLst/>
              <a:latin typeface="UTM Avo" panose="02040603050506020204" pitchFamily="18" charset="0"/>
              <a:ea typeface="Times New Roman" panose="02020603050405020304" pitchFamily="18" charset="0"/>
            </a:endParaRPr>
          </a:p>
          <a:p>
            <a:pPr indent="228600" algn="just">
              <a:lnSpc>
                <a:spcPct val="100000"/>
              </a:lnSpc>
              <a:spcBef>
                <a:spcPts val="600"/>
              </a:spcBef>
            </a:pPr>
            <a:r>
              <a:rPr lang="en-US" b="1">
                <a:solidFill>
                  <a:srgbClr val="FF0000"/>
                </a:solidFill>
                <a:effectLst/>
                <a:latin typeface="UTM Avo" panose="02040603050506020204" pitchFamily="18" charset="0"/>
                <a:ea typeface="Times New Roman" panose="02020603050405020304" pitchFamily="18" charset="0"/>
              </a:rPr>
              <a:t>2. Năng lực chung.</a:t>
            </a:r>
          </a:p>
          <a:p>
            <a:pPr indent="228600" algn="just">
              <a:lnSpc>
                <a:spcPct val="100000"/>
              </a:lnSpc>
            </a:pPr>
            <a:r>
              <a:rPr lang="en-US">
                <a:effectLst/>
                <a:latin typeface="UTM Avo" panose="02040603050506020204" pitchFamily="18" charset="0"/>
                <a:ea typeface="Times New Roman" panose="02020603050405020304" pitchFamily="18" charset="0"/>
              </a:rPr>
              <a:t>- Năng lực tự chủ, tự học: lắng nghe, trả lời câu hỏi, làm bài tập.</a:t>
            </a:r>
          </a:p>
          <a:p>
            <a:pPr indent="228600" algn="just">
              <a:lnSpc>
                <a:spcPct val="100000"/>
              </a:lnSpc>
            </a:pPr>
            <a:r>
              <a:rPr lang="en-US">
                <a:effectLst/>
                <a:latin typeface="UTM Avo" panose="02040603050506020204" pitchFamily="18" charset="0"/>
                <a:ea typeface="Times New Roman" panose="02020603050405020304" pitchFamily="18" charset="0"/>
              </a:rPr>
              <a:t>- Năng lực giải quyết vấn đề và sáng tạo: tham gia trò chơi, vận dụng.</a:t>
            </a:r>
          </a:p>
          <a:p>
            <a:pPr indent="228600" algn="just">
              <a:lnSpc>
                <a:spcPct val="100000"/>
              </a:lnSpc>
            </a:pPr>
            <a:r>
              <a:rPr lang="en-US">
                <a:effectLst/>
                <a:latin typeface="UTM Avo" panose="02040603050506020204" pitchFamily="18" charset="0"/>
                <a:ea typeface="Times New Roman" panose="02020603050405020304" pitchFamily="18" charset="0"/>
              </a:rPr>
              <a:t>- Năng lực giao tiếp và hợp tác: hoạt động nhóm.</a:t>
            </a:r>
          </a:p>
          <a:p>
            <a:pPr indent="228600" algn="just">
              <a:lnSpc>
                <a:spcPct val="100000"/>
              </a:lnSpc>
              <a:spcBef>
                <a:spcPts val="600"/>
              </a:spcBef>
            </a:pPr>
            <a:r>
              <a:rPr lang="en-US" b="1">
                <a:solidFill>
                  <a:srgbClr val="FF0000"/>
                </a:solidFill>
                <a:effectLst/>
                <a:latin typeface="UTM Avo" panose="02040603050506020204" pitchFamily="18" charset="0"/>
                <a:ea typeface="Times New Roman" panose="02020603050405020304" pitchFamily="18" charset="0"/>
              </a:rPr>
              <a:t>3. Phẩm chất.</a:t>
            </a:r>
          </a:p>
          <a:p>
            <a:pPr indent="228600" algn="just">
              <a:lnSpc>
                <a:spcPct val="100000"/>
              </a:lnSpc>
            </a:pPr>
            <a:r>
              <a:rPr lang="en-US">
                <a:effectLst/>
                <a:latin typeface="UTM Avo" panose="02040603050506020204" pitchFamily="18" charset="0"/>
                <a:ea typeface="Times New Roman" panose="02020603050405020304" pitchFamily="18" charset="0"/>
              </a:rPr>
              <a:t>- Phẩm chất yêu nước: Có biểu hiện yêu nước qua thái độ nghiêm túc khi chào cờ và hát Quốc ca.</a:t>
            </a:r>
          </a:p>
          <a:p>
            <a:pPr indent="228600" algn="just">
              <a:lnSpc>
                <a:spcPct val="100000"/>
              </a:lnSpc>
            </a:pPr>
            <a:r>
              <a:rPr lang="en-US">
                <a:effectLst/>
                <a:latin typeface="UTM Avo" panose="02040603050506020204" pitchFamily="18" charset="0"/>
                <a:ea typeface="Times New Roman" panose="02020603050405020304" pitchFamily="18" charset="0"/>
              </a:rPr>
              <a:t>- Phẩm chất nhân ái: Có ý thức giúp đỡ lẫn nhau trong hoạt động nhóm để hoàn thành nhiệm vụ.</a:t>
            </a:r>
          </a:p>
          <a:p>
            <a:pPr indent="228600" algn="just">
              <a:lnSpc>
                <a:spcPct val="100000"/>
              </a:lnSpc>
            </a:pPr>
            <a:r>
              <a:rPr lang="en-US">
                <a:effectLst/>
                <a:latin typeface="UTM Avo" panose="02040603050506020204" pitchFamily="18" charset="0"/>
                <a:ea typeface="Times New Roman" panose="02020603050405020304" pitchFamily="18" charset="0"/>
              </a:rPr>
              <a:t>- Phẩm chất chăm chỉ: Chăm chỉ suy nghĩ, trả lời câu hỏi; làm tốt các bài tập.</a:t>
            </a:r>
          </a:p>
          <a:p>
            <a:pPr indent="228600" algn="just">
              <a:lnSpc>
                <a:spcPct val="100000"/>
              </a:lnSpc>
            </a:pPr>
            <a:r>
              <a:rPr lang="en-US">
                <a:effectLst/>
                <a:latin typeface="UTM Avo" panose="02040603050506020204" pitchFamily="18" charset="0"/>
                <a:ea typeface="Times New Roman" panose="02020603050405020304" pitchFamily="18" charset="0"/>
              </a:rPr>
              <a:t>- Phẩm chất trách nhiệm: Giữ trật tự, biết lắng nghe, học tập nghiêm túc.</a:t>
            </a:r>
          </a:p>
          <a:p>
            <a:pPr>
              <a:lnSpc>
                <a:spcPct val="100000"/>
              </a:lnSpc>
            </a:pPr>
            <a:endParaRPr lang="en-US" b="1">
              <a:latin typeface="UTM Avo" panose="02040603050506020204" pitchFamily="18" charset="0"/>
            </a:endParaRPr>
          </a:p>
        </p:txBody>
      </p:sp>
      <p:sp>
        <p:nvSpPr>
          <p:cNvPr id="7" name="Google Shape;1910;p31">
            <a:extLst>
              <a:ext uri="{FF2B5EF4-FFF2-40B4-BE49-F238E27FC236}">
                <a16:creationId xmlns:a16="http://schemas.microsoft.com/office/drawing/2014/main" id="{B9A7671B-9281-482D-3F22-5FFE483280DB}"/>
              </a:ext>
            </a:extLst>
          </p:cNvPr>
          <p:cNvSpPr txBox="1">
            <a:spLocks/>
          </p:cNvSpPr>
          <p:nvPr/>
        </p:nvSpPr>
        <p:spPr>
          <a:xfrm>
            <a:off x="2475518" y="68390"/>
            <a:ext cx="3770342"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MỤC TIÊU</a:t>
            </a:r>
            <a:endParaRPr lang="en-US" sz="6000">
              <a:ln>
                <a:solidFill>
                  <a:schemeClr val="tx1">
                    <a:lumMod val="10000"/>
                  </a:schemeClr>
                </a:solidFill>
              </a:ln>
              <a:solidFill>
                <a:srgbClr val="FF6600"/>
              </a:solidFill>
              <a:effectLst>
                <a:glow rad="101600">
                  <a:schemeClr val="bg1">
                    <a:lumMod val="60000"/>
                    <a:lumOff val="40000"/>
                    <a:alpha val="60000"/>
                  </a:schemeClr>
                </a:glow>
              </a:effectLst>
              <a:latin typeface="SVN-Hole Hearted" panose="020B0A06020104020203" pitchFamily="34" charset="0"/>
            </a:endParaRPr>
          </a:p>
        </p:txBody>
      </p:sp>
    </p:spTree>
    <p:extLst>
      <p:ext uri="{BB962C8B-B14F-4D97-AF65-F5344CB8AC3E}">
        <p14:creationId xmlns:p14="http://schemas.microsoft.com/office/powerpoint/2010/main" val="41004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down)">
                                      <p:cBhvr>
                                        <p:cTn id="19" dur="500"/>
                                        <p:tgtEl>
                                          <p:spTgt spid="3">
                                            <p:txEl>
                                              <p:pRg st="2" end="2"/>
                                            </p:tx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ipe(down)">
                                      <p:cBhvr>
                                        <p:cTn id="23" dur="500"/>
                                        <p:tgtEl>
                                          <p:spTgt spid="3">
                                            <p:txEl>
                                              <p:pRg st="3" end="3"/>
                                            </p:txEl>
                                          </p:spTgt>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wipe(down)">
                                      <p:cBhvr>
                                        <p:cTn id="31" dur="500"/>
                                        <p:tgtEl>
                                          <p:spTgt spid="3">
                                            <p:txEl>
                                              <p:pRg st="5" end="5"/>
                                            </p:txEl>
                                          </p:spTgt>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wipe(down)">
                                      <p:cBhvr>
                                        <p:cTn id="35" dur="500"/>
                                        <p:tgtEl>
                                          <p:spTgt spid="3">
                                            <p:txEl>
                                              <p:pRg st="6" end="6"/>
                                            </p:txEl>
                                          </p:spTgt>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wipe(down)">
                                      <p:cBhvr>
                                        <p:cTn id="39" dur="500"/>
                                        <p:tgtEl>
                                          <p:spTgt spid="3">
                                            <p:txEl>
                                              <p:pRg st="7" end="7"/>
                                            </p:txEl>
                                          </p:spTgt>
                                        </p:tgtEl>
                                      </p:cBhvr>
                                    </p:animEffect>
                                  </p:childTnLst>
                                </p:cTn>
                              </p:par>
                            </p:childTnLst>
                          </p:cTn>
                        </p:par>
                        <p:par>
                          <p:cTn id="40" fill="hold">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wipe(down)">
                                      <p:cBhvr>
                                        <p:cTn id="43" dur="500"/>
                                        <p:tgtEl>
                                          <p:spTgt spid="3">
                                            <p:txEl>
                                              <p:pRg st="8" end="8"/>
                                            </p:txEl>
                                          </p:spTgt>
                                        </p:tgtEl>
                                      </p:cBhvr>
                                    </p:animEffect>
                                  </p:childTnLst>
                                </p:cTn>
                              </p:par>
                            </p:childTnLst>
                          </p:cTn>
                        </p:par>
                        <p:par>
                          <p:cTn id="44" fill="hold">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wipe(down)">
                                      <p:cBhvr>
                                        <p:cTn id="47" dur="500"/>
                                        <p:tgtEl>
                                          <p:spTgt spid="3">
                                            <p:txEl>
                                              <p:pRg st="9" end="9"/>
                                            </p:txEl>
                                          </p:spTgt>
                                        </p:tgtEl>
                                      </p:cBhvr>
                                    </p:animEffect>
                                  </p:childTnLst>
                                </p:cTn>
                              </p:par>
                            </p:childTnLst>
                          </p:cTn>
                        </p:par>
                        <p:par>
                          <p:cTn id="48" fill="hold">
                            <p:stCondLst>
                              <p:cond delay="5500"/>
                            </p:stCondLst>
                            <p:childTnLst>
                              <p:par>
                                <p:cTn id="49" presetID="22" presetClass="entr" presetSubtype="4" fill="hold" grpId="0" nodeType="after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wipe(down)">
                                      <p:cBhvr>
                                        <p:cTn id="51" dur="500"/>
                                        <p:tgtEl>
                                          <p:spTgt spid="3">
                                            <p:txEl>
                                              <p:pRg st="10" end="10"/>
                                            </p:txEl>
                                          </p:spTgt>
                                        </p:tgtEl>
                                      </p:cBhvr>
                                    </p:animEffect>
                                  </p:childTnLst>
                                </p:cTn>
                              </p:par>
                            </p:childTnLst>
                          </p:cTn>
                        </p:par>
                        <p:par>
                          <p:cTn id="52" fill="hold">
                            <p:stCondLst>
                              <p:cond delay="6000"/>
                            </p:stCondLst>
                            <p:childTnLst>
                              <p:par>
                                <p:cTn id="53" presetID="22" presetClass="entr" presetSubtype="4" fill="hold" grpId="0" nodeType="after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Effect transition="in" filter="wipe(down)">
                                      <p:cBhvr>
                                        <p:cTn id="55" dur="500"/>
                                        <p:tgtEl>
                                          <p:spTgt spid="3">
                                            <p:txEl>
                                              <p:pRg st="11" end="11"/>
                                            </p:txEl>
                                          </p:spTgt>
                                        </p:tgtEl>
                                      </p:cBhvr>
                                    </p:animEffect>
                                  </p:childTnLst>
                                </p:cTn>
                              </p:par>
                            </p:childTnLst>
                          </p:cTn>
                        </p:par>
                        <p:par>
                          <p:cTn id="56" fill="hold">
                            <p:stCondLst>
                              <p:cond delay="6500"/>
                            </p:stCondLst>
                            <p:childTnLst>
                              <p:par>
                                <p:cTn id="57" presetID="22" presetClass="entr" presetSubtype="4" fill="hold" grpId="0" nodeType="afterEffect">
                                  <p:stCondLst>
                                    <p:cond delay="0"/>
                                  </p:stCondLst>
                                  <p:childTnLst>
                                    <p:set>
                                      <p:cBhvr>
                                        <p:cTn id="58" dur="1" fill="hold">
                                          <p:stCondLst>
                                            <p:cond delay="0"/>
                                          </p:stCondLst>
                                        </p:cTn>
                                        <p:tgtEl>
                                          <p:spTgt spid="3">
                                            <p:txEl>
                                              <p:pRg st="12" end="12"/>
                                            </p:txEl>
                                          </p:spTgt>
                                        </p:tgtEl>
                                        <p:attrNameLst>
                                          <p:attrName>style.visibility</p:attrName>
                                        </p:attrNameLst>
                                      </p:cBhvr>
                                      <p:to>
                                        <p:strVal val="visible"/>
                                      </p:to>
                                    </p:set>
                                    <p:animEffect transition="in" filter="wipe(down)">
                                      <p:cBhvr>
                                        <p:cTn id="59"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983A963-1A90-F55A-2F39-240EA94F560C}"/>
              </a:ext>
            </a:extLst>
          </p:cNvPr>
          <p:cNvGrpSpPr/>
          <p:nvPr/>
        </p:nvGrpSpPr>
        <p:grpSpPr>
          <a:xfrm>
            <a:off x="707573" y="211414"/>
            <a:ext cx="7532912" cy="1070594"/>
            <a:chOff x="805544" y="189642"/>
            <a:chExt cx="7532912" cy="1070594"/>
          </a:xfrm>
        </p:grpSpPr>
        <p:sp>
          <p:nvSpPr>
            <p:cNvPr id="5" name="Rectangle: Rounded Corners 4">
              <a:extLst>
                <a:ext uri="{FF2B5EF4-FFF2-40B4-BE49-F238E27FC236}">
                  <a16:creationId xmlns:a16="http://schemas.microsoft.com/office/drawing/2014/main" id="{79EF8001-452A-2D77-C927-AC6F94779C48}"/>
                </a:ext>
              </a:extLst>
            </p:cNvPr>
            <p:cNvSpPr/>
            <p:nvPr/>
          </p:nvSpPr>
          <p:spPr>
            <a:xfrm flipH="1">
              <a:off x="1502227" y="189642"/>
              <a:ext cx="6836229"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   Vì sao phải nghiêm trang khi chào cờ và hát Quốc ca</a:t>
              </a:r>
              <a:endParaRPr lang="en-US" sz="3200" b="1" dirty="0">
                <a:solidFill>
                  <a:srgbClr val="002060"/>
                </a:solidFill>
                <a:latin typeface="UTM Avo" panose="02040603050506020204" pitchFamily="18" charset="0"/>
              </a:endParaRPr>
            </a:p>
          </p:txBody>
        </p:sp>
        <p:sp>
          <p:nvSpPr>
            <p:cNvPr id="4" name="Google Shape;544;p31">
              <a:extLst>
                <a:ext uri="{FF2B5EF4-FFF2-40B4-BE49-F238E27FC236}">
                  <a16:creationId xmlns:a16="http://schemas.microsoft.com/office/drawing/2014/main" id="{5C320644-8DD7-2F62-0EA3-D7D2FAB9D0C1}"/>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4</a:t>
              </a:r>
              <a:endParaRPr sz="4400">
                <a:solidFill>
                  <a:srgbClr val="002060"/>
                </a:solidFill>
                <a:latin typeface="UTM Showcard" panose="02040603050506020204" pitchFamily="18" charset="0"/>
              </a:endParaRPr>
            </a:p>
          </p:txBody>
        </p:sp>
      </p:grpSp>
      <p:sp>
        <p:nvSpPr>
          <p:cNvPr id="7" name="Rectangle 6">
            <a:extLst>
              <a:ext uri="{FF2B5EF4-FFF2-40B4-BE49-F238E27FC236}">
                <a16:creationId xmlns:a16="http://schemas.microsoft.com/office/drawing/2014/main" id="{4497D350-9320-A103-7BAD-609CE604CCFB}"/>
              </a:ext>
            </a:extLst>
          </p:cNvPr>
          <p:cNvSpPr/>
          <p:nvPr/>
        </p:nvSpPr>
        <p:spPr>
          <a:xfrm>
            <a:off x="578395" y="1763825"/>
            <a:ext cx="7987210" cy="2523334"/>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nl-NL" sz="4000" b="1" dirty="0">
                <a:solidFill>
                  <a:schemeClr val="accent6">
                    <a:lumMod val="50000"/>
                  </a:schemeClr>
                </a:solidFill>
                <a:effectLst/>
                <a:latin typeface="Cambria" panose="02040503050406030204" pitchFamily="18" charset="0"/>
                <a:ea typeface="Cambria" panose="02040503050406030204" pitchFamily="18" charset="0"/>
                <a:cs typeface="Arial" panose="020B0604020202020204" pitchFamily="34" charset="0"/>
              </a:rPr>
              <a:t>Nghiêm trang khi chào cờ và hát Quốc ca là thể hiện </a:t>
            </a:r>
            <a:r>
              <a:rPr lang="nl-NL" sz="4000" b="1">
                <a:solidFill>
                  <a:schemeClr val="accent6">
                    <a:lumMod val="50000"/>
                  </a:schemeClr>
                </a:solidFill>
                <a:effectLst/>
                <a:latin typeface="Cambria" panose="02040503050406030204" pitchFamily="18" charset="0"/>
                <a:ea typeface="Cambria" panose="02040503050406030204" pitchFamily="18" charset="0"/>
                <a:cs typeface="Arial" panose="020B0604020202020204" pitchFamily="34" charset="0"/>
              </a:rPr>
              <a:t>tình yêu</a:t>
            </a:r>
          </a:p>
          <a:p>
            <a:pPr marL="0" marR="0" lvl="0" indent="0" algn="ctr" defTabSz="914126" rtl="0" eaLnBrk="1" fontAlgn="auto" latinLnBrk="0" hangingPunct="1">
              <a:lnSpc>
                <a:spcPct val="100000"/>
              </a:lnSpc>
              <a:spcBef>
                <a:spcPts val="0"/>
              </a:spcBef>
              <a:spcAft>
                <a:spcPts val="0"/>
              </a:spcAft>
              <a:buClrTx/>
              <a:buSzTx/>
              <a:buFontTx/>
              <a:buNone/>
              <a:tabLst/>
              <a:defRPr/>
            </a:pPr>
            <a:r>
              <a:rPr lang="nl-NL" sz="4000" b="1">
                <a:solidFill>
                  <a:schemeClr val="accent6">
                    <a:lumMod val="50000"/>
                  </a:schemeClr>
                </a:solidFill>
                <a:effectLst/>
                <a:latin typeface="Cambria" panose="02040503050406030204" pitchFamily="18" charset="0"/>
                <a:ea typeface="Cambria" panose="02040503050406030204" pitchFamily="18" charset="0"/>
                <a:cs typeface="Arial" panose="020B0604020202020204" pitchFamily="34" charset="0"/>
              </a:rPr>
              <a:t> </a:t>
            </a:r>
            <a:r>
              <a:rPr lang="nl-NL" sz="4000" b="1" dirty="0">
                <a:solidFill>
                  <a:schemeClr val="accent6">
                    <a:lumMod val="50000"/>
                  </a:schemeClr>
                </a:solidFill>
                <a:effectLst/>
                <a:latin typeface="Cambria" panose="02040503050406030204" pitchFamily="18" charset="0"/>
                <a:ea typeface="Cambria" panose="02040503050406030204" pitchFamily="18" charset="0"/>
                <a:cs typeface="Arial" panose="020B0604020202020204" pitchFamily="34" charset="0"/>
              </a:rPr>
              <a:t>Tổ quốc và niềm tự hào dân tộc.</a:t>
            </a:r>
            <a:endParaRPr kumimoji="0" lang="en-US" sz="40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8" name="Arrow: Notched Right 7">
            <a:hlinkClick r:id="rId2" action="ppaction://hlinksldjump"/>
            <a:extLst>
              <a:ext uri="{FF2B5EF4-FFF2-40B4-BE49-F238E27FC236}">
                <a16:creationId xmlns:a16="http://schemas.microsoft.com/office/drawing/2014/main" id="{1ACB3CE8-3D4F-5774-C58B-E2B00EF36655}"/>
              </a:ext>
            </a:extLst>
          </p:cNvPr>
          <p:cNvSpPr/>
          <p:nvPr/>
        </p:nvSpPr>
        <p:spPr>
          <a:xfrm>
            <a:off x="8141948" y="4437405"/>
            <a:ext cx="847314" cy="663141"/>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4959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3" name="Picture 2">
            <a:extLst>
              <a:ext uri="{FF2B5EF4-FFF2-40B4-BE49-F238E27FC236}">
                <a16:creationId xmlns:a16="http://schemas.microsoft.com/office/drawing/2014/main" id="{E8EAD030-5D8C-589F-C521-216094D6AA5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300000"/>
                    </a14:imgEffect>
                  </a14:imgLayer>
                </a14:imgProps>
              </a:ext>
            </a:extLst>
          </a:blip>
          <a:stretch>
            <a:fillRect/>
          </a:stretch>
        </p:blipFill>
        <p:spPr>
          <a:xfrm>
            <a:off x="1" y="1"/>
            <a:ext cx="9144000" cy="5143500"/>
          </a:xfrm>
          <a:prstGeom prst="rect">
            <a:avLst/>
          </a:prstGeom>
        </p:spPr>
      </p:pic>
      <p:sp>
        <p:nvSpPr>
          <p:cNvPr id="6" name="Title 5">
            <a:extLst>
              <a:ext uri="{FF2B5EF4-FFF2-40B4-BE49-F238E27FC236}">
                <a16:creationId xmlns:a16="http://schemas.microsoft.com/office/drawing/2014/main" id="{0DD9C239-1E4B-5ACA-884A-A160D3E08694}"/>
              </a:ext>
            </a:extLst>
          </p:cNvPr>
          <p:cNvSpPr txBox="1">
            <a:spLocks noGrp="1"/>
          </p:cNvSpPr>
          <p:nvPr>
            <p:ph type="title" idx="4294967295"/>
          </p:nvPr>
        </p:nvSpPr>
        <p:spPr>
          <a:xfrm>
            <a:off x="1" y="10886"/>
            <a:ext cx="9143999" cy="12926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t> </a:t>
            </a:r>
            <a:r>
              <a:rPr lang="nl-NL" sz="3600" b="1" dirty="0">
                <a:solidFill>
                  <a:schemeClr val="accent6">
                    <a:lumMod val="50000"/>
                  </a:schemeClr>
                </a:solidFill>
                <a:effectLst/>
                <a:latin typeface="#9Slide05 Habano" panose="02040603050506020204" pitchFamily="18" charset="0"/>
                <a:ea typeface="Times New Roman" panose="02020603050405020304" pitchFamily="18" charset="0"/>
                <a:cs typeface="Arial" panose="020B0604020202020204" pitchFamily="34" charset="0"/>
              </a:rPr>
              <a:t>Tìm </a:t>
            </a:r>
            <a:r>
              <a:rPr lang="nl-NL" sz="3600" b="1">
                <a:solidFill>
                  <a:schemeClr val="accent6">
                    <a:lumMod val="50000"/>
                  </a:schemeClr>
                </a:solidFill>
                <a:effectLst/>
                <a:latin typeface="#9Slide05 Habano" panose="02040603050506020204" pitchFamily="18" charset="0"/>
                <a:ea typeface="Times New Roman" panose="02020603050405020304" pitchFamily="18" charset="0"/>
                <a:cs typeface="Arial" panose="020B0604020202020204" pitchFamily="34" charset="0"/>
              </a:rPr>
              <a:t>hiểu </a:t>
            </a:r>
            <a:br>
              <a:rPr lang="nl-NL" sz="36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br>
            <a:r>
              <a:rPr lang="nl-NL" sz="36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Những việc cần làm khi Chào cờ và hát Quốc ca</a:t>
            </a:r>
            <a:endParaRPr kumimoji="0" lang="en-US" sz="3600" b="1" i="0" u="none" strike="noStrike" kern="1200" cap="none" spc="0" normalizeH="0" baseline="0" noProof="0" dirty="0">
              <a:ln>
                <a:noFill/>
              </a:ln>
              <a:solidFill>
                <a:srgbClr val="002060"/>
              </a:solidFill>
              <a:effectLst/>
              <a:uLnTx/>
              <a:uFillTx/>
              <a:latin typeface="#9Slide05 SVNLobster" panose="02040603050506020204" pitchFamily="18" charset="0"/>
              <a:cs typeface="Arial" panose="020B0604020202020204" pitchFamily="34" charset="0"/>
            </a:endParaRPr>
          </a:p>
        </p:txBody>
      </p:sp>
    </p:spTree>
    <p:extLst>
      <p:ext uri="{BB962C8B-B14F-4D97-AF65-F5344CB8AC3E}">
        <p14:creationId xmlns:p14="http://schemas.microsoft.com/office/powerpoint/2010/main" val="13560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11" name="Picture 10">
            <a:extLst>
              <a:ext uri="{FF2B5EF4-FFF2-40B4-BE49-F238E27FC236}">
                <a16:creationId xmlns:a16="http://schemas.microsoft.com/office/drawing/2014/main" id="{F75B385D-DF1E-8767-0CC5-51E86B5C90A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200000"/>
                    </a14:imgEffect>
                  </a14:imgLayer>
                </a14:imgProps>
              </a:ext>
            </a:extLst>
          </a:blip>
          <a:stretch>
            <a:fillRect/>
          </a:stretch>
        </p:blipFill>
        <p:spPr>
          <a:xfrm>
            <a:off x="504362" y="1613594"/>
            <a:ext cx="3650598" cy="3204212"/>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D284BC78-1D1F-10D2-A6C5-93A346EEB9A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colorTemperature colorTemp="7200"/>
                    </a14:imgEffect>
                  </a14:imgLayer>
                </a14:imgProps>
              </a:ext>
            </a:extLst>
          </a:blip>
          <a:stretch>
            <a:fillRect/>
          </a:stretch>
        </p:blipFill>
        <p:spPr>
          <a:xfrm>
            <a:off x="4391421" y="1437086"/>
            <a:ext cx="4397676" cy="3557227"/>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FE451399-66B1-213D-E6FC-71F152F65FE3}"/>
              </a:ext>
            </a:extLst>
          </p:cNvPr>
          <p:cNvSpPr txBox="1">
            <a:spLocks noGrp="1"/>
          </p:cNvSpPr>
          <p:nvPr>
            <p:ph type="title" idx="4294967295"/>
          </p:nvPr>
        </p:nvSpPr>
        <p:spPr>
          <a:xfrm>
            <a:off x="712315" y="308291"/>
            <a:ext cx="7718425" cy="677078"/>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002060"/>
                </a:solidFill>
                <a:latin typeface="UTM Avo" panose="02040603050506020204" pitchFamily="18" charset="0"/>
                <a:cs typeface="Arial" panose="020B0604020202020204" pitchFamily="34" charset="0"/>
              </a:rPr>
              <a:t>2. Q</a:t>
            </a:r>
            <a:r>
              <a:rPr lang="en-US" sz="3200" b="1" i="0">
                <a:solidFill>
                  <a:srgbClr val="002060"/>
                </a:solidFill>
                <a:effectLst/>
                <a:latin typeface="UTM Avo" panose="02040603050506020204" pitchFamily="18" charset="0"/>
                <a:cs typeface="Arial" panose="020B0604020202020204" pitchFamily="34" charset="0"/>
              </a:rPr>
              <a:t>uan </a:t>
            </a:r>
            <a:r>
              <a:rPr lang="en-US" sz="3200" b="1" i="0" dirty="0" err="1">
                <a:solidFill>
                  <a:srgbClr val="002060"/>
                </a:solidFill>
                <a:effectLst/>
                <a:latin typeface="UTM Avo" panose="02040603050506020204" pitchFamily="18" charset="0"/>
                <a:cs typeface="Arial" panose="020B0604020202020204" pitchFamily="34" charset="0"/>
              </a:rPr>
              <a:t>sát</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tranh</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và</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trả</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lời</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câu</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hỏi</a:t>
            </a:r>
            <a:r>
              <a:rPr lang="en-US" sz="3200" b="1" i="0" dirty="0">
                <a:solidFill>
                  <a:srgbClr val="002060"/>
                </a:solidFill>
                <a:effectLst/>
                <a:latin typeface="UTM Avo" panose="02040603050506020204" pitchFamily="18" charset="0"/>
                <a:cs typeface="Arial" panose="020B0604020202020204" pitchFamily="34" charset="0"/>
              </a:rPr>
              <a:t>:</a:t>
            </a:r>
            <a:endParaRPr kumimoji="0" lang="en-US" sz="3200" b="1" i="0" u="none" strike="noStrike" kern="1200" cap="none" spc="0" normalizeH="0" baseline="0" noProof="0" dirty="0">
              <a:ln>
                <a:noFill/>
              </a:ln>
              <a:solidFill>
                <a:srgbClr val="002060"/>
              </a:solidFill>
              <a:effectLst/>
              <a:uLnTx/>
              <a:uFillTx/>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97158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11" name="Picture 10">
            <a:extLst>
              <a:ext uri="{FF2B5EF4-FFF2-40B4-BE49-F238E27FC236}">
                <a16:creationId xmlns:a16="http://schemas.microsoft.com/office/drawing/2014/main" id="{F75B385D-DF1E-8767-0CC5-51E86B5C90A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300000"/>
                    </a14:imgEffect>
                  </a14:imgLayer>
                </a14:imgProps>
              </a:ext>
            </a:extLst>
          </a:blip>
          <a:stretch>
            <a:fillRect/>
          </a:stretch>
        </p:blipFill>
        <p:spPr>
          <a:xfrm>
            <a:off x="2146695" y="631876"/>
            <a:ext cx="4949292" cy="3699261"/>
          </a:xfrm>
          <a:prstGeom prst="rect">
            <a:avLst/>
          </a:prstGeom>
          <a:ln>
            <a:noFill/>
          </a:ln>
          <a:effectLst>
            <a:outerShdw blurRad="292100" dist="139700" dir="2700000" algn="tl" rotWithShape="0">
              <a:srgbClr val="333333">
                <a:alpha val="65000"/>
              </a:srgbClr>
            </a:outerShdw>
          </a:effectLst>
        </p:spPr>
      </p:pic>
      <p:sp>
        <p:nvSpPr>
          <p:cNvPr id="16" name="Google Shape;1045;p15">
            <a:extLst>
              <a:ext uri="{FF2B5EF4-FFF2-40B4-BE49-F238E27FC236}">
                <a16:creationId xmlns:a16="http://schemas.microsoft.com/office/drawing/2014/main" id="{9D6C0760-6DDF-AEC6-76BE-7DB0BA3F613A}"/>
              </a:ext>
            </a:extLst>
          </p:cNvPr>
          <p:cNvSpPr/>
          <p:nvPr/>
        </p:nvSpPr>
        <p:spPr>
          <a:xfrm>
            <a:off x="164784" y="163791"/>
            <a:ext cx="1883229" cy="3949615"/>
          </a:xfrm>
          <a:prstGeom prst="roundRect">
            <a:avLst/>
          </a:prstGeom>
          <a:solidFill>
            <a:schemeClr val="accent1">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13" tIns="45694" rIns="91413" bIns="45694" anchor="ctr" anchorCtr="0">
            <a:noAutofit/>
          </a:bodyPr>
          <a:lstStyle/>
          <a:p>
            <a:pPr lvl="0" algn="ctr" defTabSz="914309">
              <a:buClr>
                <a:srgbClr val="000000"/>
              </a:buClr>
              <a:defRPr/>
            </a:pPr>
            <a:r>
              <a:rPr lang="en-US" sz="3200" b="1" kern="0" dirty="0">
                <a:solidFill>
                  <a:prstClr val="black"/>
                </a:solidFill>
                <a:latin typeface="Cambria" panose="02040503050406030204" pitchFamily="18" charset="0"/>
                <a:ea typeface="Cambria" panose="02040503050406030204" pitchFamily="18" charset="0"/>
                <a:cs typeface="Arial"/>
                <a:sym typeface="Arial"/>
              </a:rPr>
              <a:t>Khi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chuẩn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bị</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chào</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cờ</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em</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cần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phải</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làm</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gì</a:t>
            </a:r>
            <a:r>
              <a:rPr lang="en-US" sz="3200" b="1" kern="0" dirty="0">
                <a:solidFill>
                  <a:prstClr val="black"/>
                </a:solidFill>
                <a:latin typeface="Cambria" panose="02040503050406030204" pitchFamily="18" charset="0"/>
                <a:ea typeface="Cambria" panose="02040503050406030204" pitchFamily="18" charset="0"/>
                <a:cs typeface="Arial"/>
                <a:sym typeface="Arial"/>
              </a:rPr>
              <a:t>?</a:t>
            </a:r>
            <a:endParaRPr kumimoji="0"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1045;p15">
            <a:extLst>
              <a:ext uri="{FF2B5EF4-FFF2-40B4-BE49-F238E27FC236}">
                <a16:creationId xmlns:a16="http://schemas.microsoft.com/office/drawing/2014/main" id="{1D4595DB-AD45-CE1C-D1CD-904DE1F6FC2A}"/>
              </a:ext>
            </a:extLst>
          </p:cNvPr>
          <p:cNvSpPr/>
          <p:nvPr/>
        </p:nvSpPr>
        <p:spPr>
          <a:xfrm>
            <a:off x="7194670" y="1077686"/>
            <a:ext cx="1784546" cy="3946071"/>
          </a:xfrm>
          <a:prstGeom prst="roundRect">
            <a:avLst/>
          </a:prstGeom>
          <a:solidFill>
            <a:schemeClr val="accent5"/>
          </a:solid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13" tIns="45694" rIns="91413" bIns="45694" anchor="ctr" anchorCtr="0">
            <a:noAutofit/>
          </a:bodyPr>
          <a:lstStyle/>
          <a:p>
            <a:pPr lvl="0" algn="ctr" defTabSz="914309">
              <a:buClr>
                <a:srgbClr val="000000"/>
              </a:buClr>
              <a:defRPr/>
            </a:pPr>
            <a:r>
              <a:rPr lang="vi-VN" sz="3200" b="1" kern="0">
                <a:solidFill>
                  <a:prstClr val="black"/>
                </a:solidFill>
                <a:latin typeface="Cambria" panose="02040503050406030204" pitchFamily="18" charset="0"/>
                <a:ea typeface="Cambria" panose="02040503050406030204" pitchFamily="18" charset="0"/>
                <a:cs typeface="Arial"/>
                <a:sym typeface="Arial"/>
              </a:rPr>
              <a:t>Khi chào cờ, em cần giữ tư thế như thế nào?</a:t>
            </a:r>
            <a:endParaRPr kumimoji="0"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right)">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2" name="Picture 1">
            <a:extLst>
              <a:ext uri="{FF2B5EF4-FFF2-40B4-BE49-F238E27FC236}">
                <a16:creationId xmlns:a16="http://schemas.microsoft.com/office/drawing/2014/main" id="{A1CB397D-BD1A-3442-5FC4-D1DF59BA6F0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Layer>
                </a14:imgProps>
              </a:ext>
            </a:extLst>
          </a:blip>
          <a:stretch>
            <a:fillRect/>
          </a:stretch>
        </p:blipFill>
        <p:spPr>
          <a:xfrm>
            <a:off x="560032" y="643630"/>
            <a:ext cx="4937253" cy="3993684"/>
          </a:xfrm>
          <a:prstGeom prst="rect">
            <a:avLst/>
          </a:prstGeom>
          <a:ln>
            <a:noFill/>
          </a:ln>
          <a:effectLst>
            <a:outerShdw blurRad="292100" dist="139700" dir="2700000" algn="tl" rotWithShape="0">
              <a:srgbClr val="333333">
                <a:alpha val="65000"/>
              </a:srgbClr>
            </a:outerShdw>
          </a:effectLst>
        </p:spPr>
      </p:pic>
      <p:sp>
        <p:nvSpPr>
          <p:cNvPr id="18" name="Google Shape;1045;p15">
            <a:extLst>
              <a:ext uri="{FF2B5EF4-FFF2-40B4-BE49-F238E27FC236}">
                <a16:creationId xmlns:a16="http://schemas.microsoft.com/office/drawing/2014/main" id="{D0407167-1643-C15E-0199-56A82785A138}"/>
              </a:ext>
            </a:extLst>
          </p:cNvPr>
          <p:cNvSpPr/>
          <p:nvPr/>
        </p:nvSpPr>
        <p:spPr>
          <a:xfrm>
            <a:off x="5758543" y="805543"/>
            <a:ext cx="3010482" cy="3831771"/>
          </a:xfrm>
          <a:prstGeom prst="roundRect">
            <a:avLst/>
          </a:prstGeom>
          <a:solidFill>
            <a:schemeClr val="accent6"/>
          </a:solidFill>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ctr" defTabSz="914309">
              <a:buClr>
                <a:srgbClr val="000000"/>
              </a:buClr>
              <a:defRPr/>
            </a:pPr>
            <a:r>
              <a:rPr lang="vi-VN" sz="4000" b="1" kern="0" dirty="0">
                <a:solidFill>
                  <a:prstClr val="black"/>
                </a:solidFill>
                <a:latin typeface="Cambria" panose="02040503050406030204" pitchFamily="18" charset="0"/>
                <a:ea typeface="Cambria" panose="02040503050406030204" pitchFamily="18" charset="0"/>
                <a:cs typeface="Arial"/>
                <a:sym typeface="Arial"/>
              </a:rPr>
              <a:t>Khi chào cờ, em cần hát quốc ca như thế nào?</a:t>
            </a:r>
            <a:endParaRPr kumimoji="0"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42015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3" name="Google Shape;413;p27">
            <a:hlinkClick r:id="rId3" action="ppaction://hlinksldjump"/>
          </p:cNvPr>
          <p:cNvSpPr/>
          <p:nvPr/>
        </p:nvSpPr>
        <p:spPr>
          <a:xfrm>
            <a:off x="637007" y="107568"/>
            <a:ext cx="7586957" cy="4029003"/>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10;p31">
            <a:extLst>
              <a:ext uri="{FF2B5EF4-FFF2-40B4-BE49-F238E27FC236}">
                <a16:creationId xmlns:a16="http://schemas.microsoft.com/office/drawing/2014/main" id="{6048AB06-4EAB-236A-99FD-08F464CDECC3}"/>
              </a:ext>
            </a:extLst>
          </p:cNvPr>
          <p:cNvSpPr txBox="1">
            <a:spLocks/>
          </p:cNvSpPr>
          <p:nvPr/>
        </p:nvSpPr>
        <p:spPr>
          <a:xfrm>
            <a:off x="-431043" y="1137511"/>
            <a:ext cx="8229099"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T</a:t>
            </a:r>
            <a:r>
              <a:rPr lang="en-US" sz="96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H</a:t>
            </a:r>
            <a:r>
              <a:rPr lang="en-US" sz="9600">
                <a:ln>
                  <a:solidFill>
                    <a:schemeClr val="tx1">
                      <a:lumMod val="10000"/>
                    </a:schemeClr>
                  </a:solidFill>
                </a:ln>
                <a:solidFill>
                  <a:srgbClr val="FFFF00"/>
                </a:solidFill>
                <a:effectLst>
                  <a:glow rad="101600">
                    <a:schemeClr val="bg1">
                      <a:lumMod val="60000"/>
                      <a:lumOff val="40000"/>
                      <a:alpha val="60000"/>
                    </a:schemeClr>
                  </a:glow>
                </a:effectLst>
                <a:latin typeface="SVN-Hole Hearted" panose="020B0A06020104020203" pitchFamily="34" charset="0"/>
              </a:rPr>
              <a:t>Ả</a:t>
            </a:r>
            <a:r>
              <a:rPr lang="en-US" sz="9600">
                <a:ln>
                  <a:solidFill>
                    <a:schemeClr val="tx1">
                      <a:lumMod val="10000"/>
                    </a:schemeClr>
                  </a:solidFill>
                </a:ln>
                <a:solidFill>
                  <a:srgbClr val="7030A0"/>
                </a:solidFill>
                <a:effectLst>
                  <a:glow rad="101600">
                    <a:schemeClr val="bg1">
                      <a:lumMod val="60000"/>
                      <a:lumOff val="40000"/>
                      <a:alpha val="60000"/>
                    </a:schemeClr>
                  </a:glow>
                </a:effectLst>
                <a:latin typeface="SVN-Hole Hearted" panose="020B0A06020104020203" pitchFamily="34" charset="0"/>
              </a:rPr>
              <a:t>O</a:t>
            </a: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L</a:t>
            </a:r>
            <a:r>
              <a:rPr lang="en-US" sz="9600">
                <a:ln>
                  <a:solidFill>
                    <a:schemeClr val="tx1">
                      <a:lumMod val="10000"/>
                    </a:schemeClr>
                  </a:solidFill>
                </a:ln>
                <a:solidFill>
                  <a:schemeClr val="accent5">
                    <a:lumMod val="75000"/>
                  </a:schemeClr>
                </a:solidFill>
                <a:effectLst>
                  <a:glow rad="101600">
                    <a:schemeClr val="bg1">
                      <a:lumMod val="60000"/>
                      <a:lumOff val="40000"/>
                      <a:alpha val="60000"/>
                    </a:schemeClr>
                  </a:glow>
                </a:effectLst>
                <a:latin typeface="SVN-Hole Hearted" panose="020B0A06020104020203" pitchFamily="34" charset="0"/>
              </a:rPr>
              <a:t>U</a:t>
            </a:r>
            <a:r>
              <a:rPr lang="en-US" sz="9600">
                <a:ln>
                  <a:solidFill>
                    <a:schemeClr val="tx1">
                      <a:lumMod val="10000"/>
                    </a:schemeClr>
                  </a:solidFill>
                </a:ln>
                <a:solidFill>
                  <a:srgbClr val="FF6600"/>
                </a:solidFill>
                <a:effectLst>
                  <a:glow rad="101600">
                    <a:schemeClr val="bg1">
                      <a:lumMod val="60000"/>
                      <a:lumOff val="40000"/>
                      <a:alpha val="60000"/>
                    </a:schemeClr>
                  </a:glow>
                </a:effectLst>
                <a:latin typeface="SVN-Hole Hearted" panose="020B0A06020104020203" pitchFamily="34" charset="0"/>
              </a:rPr>
              <a:t>Ậ</a:t>
            </a:r>
            <a:r>
              <a:rPr lang="en-US" sz="9600">
                <a:ln>
                  <a:solidFill>
                    <a:schemeClr val="tx1">
                      <a:lumMod val="10000"/>
                    </a:schemeClr>
                  </a:solidFill>
                </a:ln>
                <a:solidFill>
                  <a:schemeClr val="bg1"/>
                </a:solidFill>
                <a:effectLst>
                  <a:glow rad="101600">
                    <a:schemeClr val="bg1">
                      <a:lumMod val="60000"/>
                      <a:lumOff val="40000"/>
                      <a:alpha val="60000"/>
                    </a:schemeClr>
                  </a:glow>
                </a:effectLst>
                <a:latin typeface="SVN-Hole Hearted" panose="020B0A06020104020203" pitchFamily="34" charset="0"/>
              </a:rPr>
              <a:t>N</a:t>
            </a:r>
          </a:p>
        </p:txBody>
      </p:sp>
      <p:pic>
        <p:nvPicPr>
          <p:cNvPr id="16" name="Picture 15" descr="A picture containing vector graphics&#10;&#10;Description automatically generated">
            <a:extLst>
              <a:ext uri="{FF2B5EF4-FFF2-40B4-BE49-F238E27FC236}">
                <a16:creationId xmlns:a16="http://schemas.microsoft.com/office/drawing/2014/main" id="{05C540E0-F585-9222-62A3-42D5ED3A5A02}"/>
              </a:ext>
            </a:extLst>
          </p:cNvPr>
          <p:cNvPicPr>
            <a:picLocks noChangeAspect="1"/>
          </p:cNvPicPr>
          <p:nvPr/>
        </p:nvPicPr>
        <p:blipFill>
          <a:blip r:embed="rId4"/>
          <a:stretch>
            <a:fillRect/>
          </a:stretch>
        </p:blipFill>
        <p:spPr>
          <a:xfrm>
            <a:off x="-300324" y="2236180"/>
            <a:ext cx="4053660" cy="4053660"/>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9F81DA20-B219-36F5-2654-FAEEB9E738AC}"/>
              </a:ext>
            </a:extLst>
          </p:cNvPr>
          <p:cNvPicPr>
            <a:picLocks noChangeAspect="1"/>
          </p:cNvPicPr>
          <p:nvPr/>
        </p:nvPicPr>
        <p:blipFill>
          <a:blip r:embed="rId5"/>
          <a:stretch>
            <a:fillRect/>
          </a:stretch>
        </p:blipFill>
        <p:spPr>
          <a:xfrm>
            <a:off x="1798542" y="2138380"/>
            <a:ext cx="3735217" cy="3735217"/>
          </a:xfrm>
          <a:prstGeom prst="rect">
            <a:avLst/>
          </a:prstGeom>
        </p:spPr>
      </p:pic>
      <p:pic>
        <p:nvPicPr>
          <p:cNvPr id="2" name="Picture 1" descr="A picture containing vector graphics&#10;&#10;Description automatically generated">
            <a:extLst>
              <a:ext uri="{FF2B5EF4-FFF2-40B4-BE49-F238E27FC236}">
                <a16:creationId xmlns:a16="http://schemas.microsoft.com/office/drawing/2014/main" id="{F9B8E9E8-7554-352C-3416-92C86382F815}"/>
              </a:ext>
            </a:extLst>
          </p:cNvPr>
          <p:cNvPicPr>
            <a:picLocks noChangeAspect="1"/>
          </p:cNvPicPr>
          <p:nvPr/>
        </p:nvPicPr>
        <p:blipFill>
          <a:blip r:embed="rId4"/>
          <a:stretch>
            <a:fillRect/>
          </a:stretch>
        </p:blipFill>
        <p:spPr>
          <a:xfrm>
            <a:off x="4131441" y="2213875"/>
            <a:ext cx="4053660" cy="405366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25D68AEB-37DE-C7B7-130D-1B7955F467CA}"/>
              </a:ext>
            </a:extLst>
          </p:cNvPr>
          <p:cNvPicPr>
            <a:picLocks noChangeAspect="1"/>
          </p:cNvPicPr>
          <p:nvPr/>
        </p:nvPicPr>
        <p:blipFill>
          <a:blip r:embed="rId5"/>
          <a:stretch>
            <a:fillRect/>
          </a:stretch>
        </p:blipFill>
        <p:spPr>
          <a:xfrm>
            <a:off x="6158271" y="2028206"/>
            <a:ext cx="3845391" cy="3845391"/>
          </a:xfrm>
          <a:prstGeom prst="rect">
            <a:avLst/>
          </a:prstGeom>
        </p:spPr>
      </p:pic>
    </p:spTree>
    <p:extLst>
      <p:ext uri="{BB962C8B-B14F-4D97-AF65-F5344CB8AC3E}">
        <p14:creationId xmlns:p14="http://schemas.microsoft.com/office/powerpoint/2010/main" val="396123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11" name="Picture 10">
            <a:extLst>
              <a:ext uri="{FF2B5EF4-FFF2-40B4-BE49-F238E27FC236}">
                <a16:creationId xmlns:a16="http://schemas.microsoft.com/office/drawing/2014/main" id="{F75B385D-DF1E-8767-0CC5-51E86B5C90A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300000"/>
                    </a14:imgEffect>
                  </a14:imgLayer>
                </a14:imgProps>
              </a:ext>
            </a:extLst>
          </a:blip>
          <a:srcRect r="50997"/>
          <a:stretch/>
        </p:blipFill>
        <p:spPr>
          <a:xfrm>
            <a:off x="402771" y="1427078"/>
            <a:ext cx="2306273" cy="3517704"/>
          </a:xfrm>
          <a:prstGeom prst="rect">
            <a:avLst/>
          </a:prstGeom>
          <a:ln>
            <a:noFill/>
          </a:ln>
          <a:effectLst>
            <a:outerShdw blurRad="292100" dist="139700" dir="2700000" algn="tl" rotWithShape="0">
              <a:srgbClr val="333333">
                <a:alpha val="65000"/>
              </a:srgbClr>
            </a:outerShdw>
          </a:effectLst>
        </p:spPr>
      </p:pic>
      <p:sp>
        <p:nvSpPr>
          <p:cNvPr id="16" name="Google Shape;1045;p15">
            <a:extLst>
              <a:ext uri="{FF2B5EF4-FFF2-40B4-BE49-F238E27FC236}">
                <a16:creationId xmlns:a16="http://schemas.microsoft.com/office/drawing/2014/main" id="{9D6C0760-6DDF-AEC6-76BE-7DB0BA3F613A}"/>
              </a:ext>
            </a:extLst>
          </p:cNvPr>
          <p:cNvSpPr/>
          <p:nvPr/>
        </p:nvSpPr>
        <p:spPr>
          <a:xfrm>
            <a:off x="523263" y="198718"/>
            <a:ext cx="8097473" cy="1025029"/>
          </a:xfrm>
          <a:prstGeom prst="roundRect">
            <a:avLst/>
          </a:prstGeom>
          <a:solidFill>
            <a:schemeClr val="accent1">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13" tIns="45694" rIns="91413" bIns="45694" anchor="ctr" anchorCtr="0">
            <a:noAutofit/>
          </a:bodyPr>
          <a:lstStyle/>
          <a:p>
            <a:pPr lvl="0" algn="ctr" defTabSz="914309">
              <a:buClr>
                <a:srgbClr val="000000"/>
              </a:buClr>
              <a:defRPr/>
            </a:pPr>
            <a:r>
              <a:rPr lang="en-US" sz="3200" b="1" kern="0" dirty="0">
                <a:solidFill>
                  <a:prstClr val="black"/>
                </a:solidFill>
                <a:latin typeface="Cambria" panose="02040503050406030204" pitchFamily="18" charset="0"/>
                <a:ea typeface="Cambria" panose="02040503050406030204" pitchFamily="18" charset="0"/>
                <a:cs typeface="Arial"/>
                <a:sym typeface="Arial"/>
              </a:rPr>
              <a:t>Khi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chuẩn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bị</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chào</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cờ</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em</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cần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phải</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làm</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err="1">
                <a:solidFill>
                  <a:prstClr val="black"/>
                </a:solidFill>
                <a:latin typeface="Cambria" panose="02040503050406030204" pitchFamily="18" charset="0"/>
                <a:ea typeface="Cambria" panose="02040503050406030204" pitchFamily="18" charset="0"/>
                <a:cs typeface="Arial"/>
                <a:sym typeface="Arial"/>
              </a:rPr>
              <a:t>gì</a:t>
            </a:r>
            <a:r>
              <a:rPr lang="en-US" sz="3200" b="1" kern="0">
                <a:solidFill>
                  <a:prstClr val="black"/>
                </a:solidFill>
                <a:latin typeface="Cambria" panose="02040503050406030204" pitchFamily="18" charset="0"/>
                <a:ea typeface="Cambria" panose="02040503050406030204" pitchFamily="18" charset="0"/>
                <a:cs typeface="Arial"/>
                <a:sym typeface="Arial"/>
              </a:rPr>
              <a:t>? Chọn các đáp án đúng</a:t>
            </a:r>
            <a:endParaRPr kumimoji="0"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nvGrpSpPr>
          <p:cNvPr id="2" name="Group 1">
            <a:extLst>
              <a:ext uri="{FF2B5EF4-FFF2-40B4-BE49-F238E27FC236}">
                <a16:creationId xmlns:a16="http://schemas.microsoft.com/office/drawing/2014/main" id="{19341BE6-3B9D-B782-BF36-9856856B9ABC}"/>
              </a:ext>
            </a:extLst>
          </p:cNvPr>
          <p:cNvGrpSpPr/>
          <p:nvPr/>
        </p:nvGrpSpPr>
        <p:grpSpPr>
          <a:xfrm>
            <a:off x="2817906" y="1428167"/>
            <a:ext cx="6095997" cy="1070594"/>
            <a:chOff x="805544" y="189642"/>
            <a:chExt cx="6095997" cy="1070594"/>
          </a:xfrm>
        </p:grpSpPr>
        <p:sp>
          <p:nvSpPr>
            <p:cNvPr id="3" name="Rectangle: Rounded Corners 2">
              <a:extLst>
                <a:ext uri="{FF2B5EF4-FFF2-40B4-BE49-F238E27FC236}">
                  <a16:creationId xmlns:a16="http://schemas.microsoft.com/office/drawing/2014/main" id="{6940D9D0-B3FE-A03D-9233-2C3743849AA6}"/>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Chỉnh sửa trang phục</a:t>
              </a:r>
              <a:endParaRPr lang="en-US" sz="2800" b="1" dirty="0">
                <a:solidFill>
                  <a:srgbClr val="002060"/>
                </a:solidFill>
                <a:latin typeface="UTM Avo" panose="02040603050506020204" pitchFamily="18" charset="0"/>
              </a:endParaRPr>
            </a:p>
          </p:txBody>
        </p:sp>
        <p:sp>
          <p:nvSpPr>
            <p:cNvPr id="4" name="Google Shape;544;p31">
              <a:extLst>
                <a:ext uri="{FF2B5EF4-FFF2-40B4-BE49-F238E27FC236}">
                  <a16:creationId xmlns:a16="http://schemas.microsoft.com/office/drawing/2014/main" id="{51E17C0A-B029-F364-7A45-F66AA7A2545A}"/>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a</a:t>
              </a:r>
              <a:endParaRPr sz="4400">
                <a:solidFill>
                  <a:srgbClr val="002060"/>
                </a:solidFill>
                <a:latin typeface="UTM Showcard" panose="02040603050506020204" pitchFamily="18" charset="0"/>
              </a:endParaRPr>
            </a:p>
          </p:txBody>
        </p:sp>
      </p:grpSp>
      <p:grpSp>
        <p:nvGrpSpPr>
          <p:cNvPr id="5" name="Group 4">
            <a:extLst>
              <a:ext uri="{FF2B5EF4-FFF2-40B4-BE49-F238E27FC236}">
                <a16:creationId xmlns:a16="http://schemas.microsoft.com/office/drawing/2014/main" id="{25461DC9-E5BE-3F5E-5389-5148867A5405}"/>
              </a:ext>
            </a:extLst>
          </p:cNvPr>
          <p:cNvGrpSpPr/>
          <p:nvPr/>
        </p:nvGrpSpPr>
        <p:grpSpPr>
          <a:xfrm>
            <a:off x="2817906" y="2644740"/>
            <a:ext cx="6095997" cy="1070594"/>
            <a:chOff x="805544" y="189642"/>
            <a:chExt cx="6095997" cy="1070594"/>
          </a:xfrm>
        </p:grpSpPr>
        <p:sp>
          <p:nvSpPr>
            <p:cNvPr id="6" name="Rectangle: Rounded Corners 5">
              <a:extLst>
                <a:ext uri="{FF2B5EF4-FFF2-40B4-BE49-F238E27FC236}">
                  <a16:creationId xmlns:a16="http://schemas.microsoft.com/office/drawing/2014/main" id="{395B38C4-5782-E708-7EEB-C4CED6BEE393}"/>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Bỏ mũ, nón.</a:t>
              </a:r>
              <a:endParaRPr lang="en-US" sz="2800" b="1" dirty="0">
                <a:solidFill>
                  <a:srgbClr val="002060"/>
                </a:solidFill>
                <a:latin typeface="UTM Avo" panose="02040603050506020204" pitchFamily="18" charset="0"/>
              </a:endParaRPr>
            </a:p>
          </p:txBody>
        </p:sp>
        <p:sp>
          <p:nvSpPr>
            <p:cNvPr id="7" name="Google Shape;544;p31">
              <a:extLst>
                <a:ext uri="{FF2B5EF4-FFF2-40B4-BE49-F238E27FC236}">
                  <a16:creationId xmlns:a16="http://schemas.microsoft.com/office/drawing/2014/main" id="{42A3D0EA-E4F8-7CB2-6A6C-8B173985C5F0}"/>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B</a:t>
              </a:r>
              <a:endParaRPr sz="4400">
                <a:solidFill>
                  <a:srgbClr val="002060"/>
                </a:solidFill>
                <a:latin typeface="UTM Showcard" panose="02040603050506020204" pitchFamily="18" charset="0"/>
              </a:endParaRPr>
            </a:p>
          </p:txBody>
        </p:sp>
      </p:grpSp>
      <p:grpSp>
        <p:nvGrpSpPr>
          <p:cNvPr id="8" name="Group 7">
            <a:extLst>
              <a:ext uri="{FF2B5EF4-FFF2-40B4-BE49-F238E27FC236}">
                <a16:creationId xmlns:a16="http://schemas.microsoft.com/office/drawing/2014/main" id="{7EECACA3-64F5-D837-00A0-705196BCF707}"/>
              </a:ext>
            </a:extLst>
          </p:cNvPr>
          <p:cNvGrpSpPr/>
          <p:nvPr/>
        </p:nvGrpSpPr>
        <p:grpSpPr>
          <a:xfrm>
            <a:off x="2817906" y="3892442"/>
            <a:ext cx="6095997" cy="1070594"/>
            <a:chOff x="805544" y="189642"/>
            <a:chExt cx="6095997" cy="1070594"/>
          </a:xfrm>
        </p:grpSpPr>
        <p:sp>
          <p:nvSpPr>
            <p:cNvPr id="9" name="Rectangle: Rounded Corners 8">
              <a:extLst>
                <a:ext uri="{FF2B5EF4-FFF2-40B4-BE49-F238E27FC236}">
                  <a16:creationId xmlns:a16="http://schemas.microsoft.com/office/drawing/2014/main" id="{271B562B-2E04-0BC0-8DFE-1FB968CECF15}"/>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Mang khẩu trang</a:t>
              </a:r>
              <a:endParaRPr lang="en-US" sz="2800" b="1" dirty="0">
                <a:solidFill>
                  <a:srgbClr val="002060"/>
                </a:solidFill>
                <a:latin typeface="UTM Avo" panose="02040603050506020204" pitchFamily="18" charset="0"/>
              </a:endParaRPr>
            </a:p>
          </p:txBody>
        </p:sp>
        <p:sp>
          <p:nvSpPr>
            <p:cNvPr id="10" name="Google Shape;544;p31">
              <a:extLst>
                <a:ext uri="{FF2B5EF4-FFF2-40B4-BE49-F238E27FC236}">
                  <a16:creationId xmlns:a16="http://schemas.microsoft.com/office/drawing/2014/main" id="{BD1F95E3-026E-4C66-68D5-4A93F2D73979}"/>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c</a:t>
              </a:r>
              <a:endParaRPr sz="4400">
                <a:solidFill>
                  <a:srgbClr val="002060"/>
                </a:solidFill>
                <a:latin typeface="UTM Showcard" panose="02040603050506020204" pitchFamily="18" charset="0"/>
              </a:endParaRPr>
            </a:p>
          </p:txBody>
        </p:sp>
      </p:grpSp>
      <p:sp>
        <p:nvSpPr>
          <p:cNvPr id="12" name="Google Shape;643;p33">
            <a:extLst>
              <a:ext uri="{FF2B5EF4-FFF2-40B4-BE49-F238E27FC236}">
                <a16:creationId xmlns:a16="http://schemas.microsoft.com/office/drawing/2014/main" id="{578BED41-5056-7C87-8210-7150B788A135}"/>
              </a:ext>
            </a:extLst>
          </p:cNvPr>
          <p:cNvSpPr/>
          <p:nvPr/>
        </p:nvSpPr>
        <p:spPr>
          <a:xfrm>
            <a:off x="8265229" y="2428009"/>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3;p33">
            <a:extLst>
              <a:ext uri="{FF2B5EF4-FFF2-40B4-BE49-F238E27FC236}">
                <a16:creationId xmlns:a16="http://schemas.microsoft.com/office/drawing/2014/main" id="{A32F43DB-48F8-4543-9E1E-95B3BC0206C4}"/>
              </a:ext>
            </a:extLst>
          </p:cNvPr>
          <p:cNvSpPr/>
          <p:nvPr/>
        </p:nvSpPr>
        <p:spPr>
          <a:xfrm>
            <a:off x="8253598" y="943551"/>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150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Horizontal)">
                                      <p:cBhvr>
                                        <p:cTn id="17" dur="500"/>
                                        <p:tgtEl>
                                          <p:spTgt spid="2"/>
                                        </p:tgtEl>
                                      </p:cBhvr>
                                    </p:animEffect>
                                  </p:childTnLst>
                                </p:cTn>
                              </p:par>
                              <p:par>
                                <p:cTn id="18" presetID="16" presetClass="entr" presetSubtype="42"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outHorizontal)">
                                      <p:cBhvr>
                                        <p:cTn id="20" dur="500"/>
                                        <p:tgtEl>
                                          <p:spTgt spid="5"/>
                                        </p:tgtEl>
                                      </p:cBhvr>
                                    </p:animEffect>
                                  </p:childTnLst>
                                </p:cTn>
                              </p:par>
                              <p:par>
                                <p:cTn id="21" presetID="16" presetClass="entr" presetSubtype="42"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out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par>
                                <p:cTn id="31" presetID="53" presetClass="entr" presetSubtype="16"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11" name="Picture 10">
            <a:extLst>
              <a:ext uri="{FF2B5EF4-FFF2-40B4-BE49-F238E27FC236}">
                <a16:creationId xmlns:a16="http://schemas.microsoft.com/office/drawing/2014/main" id="{F75B385D-DF1E-8767-0CC5-51E86B5C90A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300000"/>
                    </a14:imgEffect>
                  </a14:imgLayer>
                </a14:imgProps>
              </a:ext>
            </a:extLst>
          </a:blip>
          <a:srcRect l="51228" t="-689" r="-231" b="689"/>
          <a:stretch/>
        </p:blipFill>
        <p:spPr>
          <a:xfrm>
            <a:off x="370114" y="1394916"/>
            <a:ext cx="2306273" cy="3517704"/>
          </a:xfrm>
          <a:prstGeom prst="rect">
            <a:avLst/>
          </a:prstGeom>
          <a:ln>
            <a:noFill/>
          </a:ln>
          <a:effectLst>
            <a:outerShdw blurRad="292100" dist="139700" dir="2700000" algn="tl" rotWithShape="0">
              <a:srgbClr val="333333">
                <a:alpha val="65000"/>
              </a:srgbClr>
            </a:outerShdw>
          </a:effectLst>
        </p:spPr>
      </p:pic>
      <p:sp>
        <p:nvSpPr>
          <p:cNvPr id="16" name="Google Shape;1045;p15">
            <a:extLst>
              <a:ext uri="{FF2B5EF4-FFF2-40B4-BE49-F238E27FC236}">
                <a16:creationId xmlns:a16="http://schemas.microsoft.com/office/drawing/2014/main" id="{9D6C0760-6DDF-AEC6-76BE-7DB0BA3F613A}"/>
              </a:ext>
            </a:extLst>
          </p:cNvPr>
          <p:cNvSpPr/>
          <p:nvPr/>
        </p:nvSpPr>
        <p:spPr>
          <a:xfrm>
            <a:off x="523263" y="198718"/>
            <a:ext cx="8097473" cy="1025029"/>
          </a:xfrm>
          <a:prstGeom prst="roundRect">
            <a:avLst/>
          </a:prstGeom>
          <a:solidFill>
            <a:schemeClr val="accent6"/>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13" tIns="45694" rIns="91413" bIns="45694" anchor="ctr" anchorCtr="0">
            <a:noAutofit/>
          </a:bodyPr>
          <a:lstStyle/>
          <a:p>
            <a:pPr algn="ctr" defTabSz="914309">
              <a:defRPr/>
            </a:pPr>
            <a:r>
              <a:rPr lang="vi-VN" sz="2800" b="1">
                <a:solidFill>
                  <a:prstClr val="black"/>
                </a:solidFill>
                <a:latin typeface="Cambria" panose="02040503050406030204" pitchFamily="18" charset="0"/>
                <a:ea typeface="Cambria" panose="02040503050406030204" pitchFamily="18" charset="0"/>
                <a:cs typeface="Arial"/>
              </a:rPr>
              <a:t>Khi chào cờ, em cần giữ tư thế như thế nào?</a:t>
            </a:r>
          </a:p>
          <a:p>
            <a:pPr lvl="0" algn="ctr" defTabSz="914309">
              <a:buClr>
                <a:srgbClr val="000000"/>
              </a:buClr>
              <a:defRPr/>
            </a:pPr>
            <a:r>
              <a:rPr lang="en-US" sz="2800" b="1" kern="0">
                <a:solidFill>
                  <a:prstClr val="black"/>
                </a:solidFill>
                <a:latin typeface="Cambria" panose="02040503050406030204" pitchFamily="18" charset="0"/>
                <a:ea typeface="Cambria" panose="02040503050406030204" pitchFamily="18" charset="0"/>
                <a:cs typeface="Arial"/>
                <a:sym typeface="Arial"/>
              </a:rPr>
              <a:t>Chọn các đáp án đúng</a:t>
            </a:r>
            <a:endParaRPr kumimoji="0" sz="2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nvGrpSpPr>
          <p:cNvPr id="2" name="Group 1">
            <a:extLst>
              <a:ext uri="{FF2B5EF4-FFF2-40B4-BE49-F238E27FC236}">
                <a16:creationId xmlns:a16="http://schemas.microsoft.com/office/drawing/2014/main" id="{19341BE6-3B9D-B782-BF36-9856856B9ABC}"/>
              </a:ext>
            </a:extLst>
          </p:cNvPr>
          <p:cNvGrpSpPr/>
          <p:nvPr/>
        </p:nvGrpSpPr>
        <p:grpSpPr>
          <a:xfrm>
            <a:off x="2817906" y="1428167"/>
            <a:ext cx="6095997" cy="1070594"/>
            <a:chOff x="805544" y="189642"/>
            <a:chExt cx="6095997" cy="1070594"/>
          </a:xfrm>
        </p:grpSpPr>
        <p:sp>
          <p:nvSpPr>
            <p:cNvPr id="3" name="Rectangle: Rounded Corners 2">
              <a:extLst>
                <a:ext uri="{FF2B5EF4-FFF2-40B4-BE49-F238E27FC236}">
                  <a16:creationId xmlns:a16="http://schemas.microsoft.com/office/drawing/2014/main" id="{6940D9D0-B3FE-A03D-9233-2C3743849AA6}"/>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Đứng thẳng, tư thế nghiêm trang</a:t>
              </a:r>
              <a:endParaRPr lang="en-US" sz="2800" b="1" dirty="0">
                <a:solidFill>
                  <a:srgbClr val="002060"/>
                </a:solidFill>
                <a:latin typeface="UTM Avo" panose="02040603050506020204" pitchFamily="18" charset="0"/>
              </a:endParaRPr>
            </a:p>
          </p:txBody>
        </p:sp>
        <p:sp>
          <p:nvSpPr>
            <p:cNvPr id="4" name="Google Shape;544;p31">
              <a:extLst>
                <a:ext uri="{FF2B5EF4-FFF2-40B4-BE49-F238E27FC236}">
                  <a16:creationId xmlns:a16="http://schemas.microsoft.com/office/drawing/2014/main" id="{51E17C0A-B029-F364-7A45-F66AA7A2545A}"/>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a</a:t>
              </a:r>
              <a:endParaRPr sz="4400">
                <a:solidFill>
                  <a:srgbClr val="002060"/>
                </a:solidFill>
                <a:latin typeface="UTM Showcard" panose="02040603050506020204" pitchFamily="18" charset="0"/>
              </a:endParaRPr>
            </a:p>
          </p:txBody>
        </p:sp>
      </p:grpSp>
      <p:grpSp>
        <p:nvGrpSpPr>
          <p:cNvPr id="5" name="Group 4">
            <a:extLst>
              <a:ext uri="{FF2B5EF4-FFF2-40B4-BE49-F238E27FC236}">
                <a16:creationId xmlns:a16="http://schemas.microsoft.com/office/drawing/2014/main" id="{25461DC9-E5BE-3F5E-5389-5148867A5405}"/>
              </a:ext>
            </a:extLst>
          </p:cNvPr>
          <p:cNvGrpSpPr/>
          <p:nvPr/>
        </p:nvGrpSpPr>
        <p:grpSpPr>
          <a:xfrm>
            <a:off x="2817906" y="2644740"/>
            <a:ext cx="6095997" cy="1070594"/>
            <a:chOff x="805544" y="189642"/>
            <a:chExt cx="6095997" cy="1070594"/>
          </a:xfrm>
        </p:grpSpPr>
        <p:sp>
          <p:nvSpPr>
            <p:cNvPr id="6" name="Rectangle: Rounded Corners 5">
              <a:extLst>
                <a:ext uri="{FF2B5EF4-FFF2-40B4-BE49-F238E27FC236}">
                  <a16:creationId xmlns:a16="http://schemas.microsoft.com/office/drawing/2014/main" id="{395B38C4-5782-E708-7EEB-C4CED6BEE393}"/>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Cúi đầu, im lặng</a:t>
              </a:r>
              <a:endParaRPr lang="en-US" sz="2800" b="1" dirty="0">
                <a:solidFill>
                  <a:srgbClr val="002060"/>
                </a:solidFill>
                <a:latin typeface="UTM Avo" panose="02040603050506020204" pitchFamily="18" charset="0"/>
              </a:endParaRPr>
            </a:p>
          </p:txBody>
        </p:sp>
        <p:sp>
          <p:nvSpPr>
            <p:cNvPr id="7" name="Google Shape;544;p31">
              <a:extLst>
                <a:ext uri="{FF2B5EF4-FFF2-40B4-BE49-F238E27FC236}">
                  <a16:creationId xmlns:a16="http://schemas.microsoft.com/office/drawing/2014/main" id="{42A3D0EA-E4F8-7CB2-6A6C-8B173985C5F0}"/>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B</a:t>
              </a:r>
              <a:endParaRPr sz="4400">
                <a:solidFill>
                  <a:srgbClr val="002060"/>
                </a:solidFill>
                <a:latin typeface="UTM Showcard" panose="02040603050506020204" pitchFamily="18" charset="0"/>
              </a:endParaRPr>
            </a:p>
          </p:txBody>
        </p:sp>
      </p:grpSp>
      <p:grpSp>
        <p:nvGrpSpPr>
          <p:cNvPr id="8" name="Group 7">
            <a:extLst>
              <a:ext uri="{FF2B5EF4-FFF2-40B4-BE49-F238E27FC236}">
                <a16:creationId xmlns:a16="http://schemas.microsoft.com/office/drawing/2014/main" id="{7EECACA3-64F5-D837-00A0-705196BCF707}"/>
              </a:ext>
            </a:extLst>
          </p:cNvPr>
          <p:cNvGrpSpPr/>
          <p:nvPr/>
        </p:nvGrpSpPr>
        <p:grpSpPr>
          <a:xfrm>
            <a:off x="2817906" y="3892442"/>
            <a:ext cx="6095997" cy="1070594"/>
            <a:chOff x="805544" y="189642"/>
            <a:chExt cx="6095997" cy="1070594"/>
          </a:xfrm>
        </p:grpSpPr>
        <p:sp>
          <p:nvSpPr>
            <p:cNvPr id="9" name="Rectangle: Rounded Corners 8">
              <a:extLst>
                <a:ext uri="{FF2B5EF4-FFF2-40B4-BE49-F238E27FC236}">
                  <a16:creationId xmlns:a16="http://schemas.microsoft.com/office/drawing/2014/main" id="{271B562B-2E04-0BC0-8DFE-1FB968CECF15}"/>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Mắt nhìn cờ Tổ quốc</a:t>
              </a:r>
              <a:endParaRPr lang="en-US" sz="2800" b="1" dirty="0">
                <a:solidFill>
                  <a:srgbClr val="002060"/>
                </a:solidFill>
                <a:latin typeface="UTM Avo" panose="02040603050506020204" pitchFamily="18" charset="0"/>
              </a:endParaRPr>
            </a:p>
          </p:txBody>
        </p:sp>
        <p:sp>
          <p:nvSpPr>
            <p:cNvPr id="10" name="Google Shape;544;p31">
              <a:extLst>
                <a:ext uri="{FF2B5EF4-FFF2-40B4-BE49-F238E27FC236}">
                  <a16:creationId xmlns:a16="http://schemas.microsoft.com/office/drawing/2014/main" id="{BD1F95E3-026E-4C66-68D5-4A93F2D73979}"/>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c</a:t>
              </a:r>
              <a:endParaRPr sz="4400">
                <a:solidFill>
                  <a:srgbClr val="002060"/>
                </a:solidFill>
                <a:latin typeface="UTM Showcard" panose="02040603050506020204" pitchFamily="18" charset="0"/>
              </a:endParaRPr>
            </a:p>
          </p:txBody>
        </p:sp>
      </p:grpSp>
      <p:sp>
        <p:nvSpPr>
          <p:cNvPr id="12" name="Google Shape;643;p33">
            <a:extLst>
              <a:ext uri="{FF2B5EF4-FFF2-40B4-BE49-F238E27FC236}">
                <a16:creationId xmlns:a16="http://schemas.microsoft.com/office/drawing/2014/main" id="{578BED41-5056-7C87-8210-7150B788A135}"/>
              </a:ext>
            </a:extLst>
          </p:cNvPr>
          <p:cNvSpPr/>
          <p:nvPr/>
        </p:nvSpPr>
        <p:spPr>
          <a:xfrm>
            <a:off x="8297886" y="3399754"/>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3;p33">
            <a:extLst>
              <a:ext uri="{FF2B5EF4-FFF2-40B4-BE49-F238E27FC236}">
                <a16:creationId xmlns:a16="http://schemas.microsoft.com/office/drawing/2014/main" id="{A32F43DB-48F8-4543-9E1E-95B3BC0206C4}"/>
              </a:ext>
            </a:extLst>
          </p:cNvPr>
          <p:cNvSpPr/>
          <p:nvPr/>
        </p:nvSpPr>
        <p:spPr>
          <a:xfrm>
            <a:off x="8253598" y="943551"/>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560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16" name="Google Shape;1045;p15">
            <a:extLst>
              <a:ext uri="{FF2B5EF4-FFF2-40B4-BE49-F238E27FC236}">
                <a16:creationId xmlns:a16="http://schemas.microsoft.com/office/drawing/2014/main" id="{9D6C0760-6DDF-AEC6-76BE-7DB0BA3F613A}"/>
              </a:ext>
            </a:extLst>
          </p:cNvPr>
          <p:cNvSpPr/>
          <p:nvPr/>
        </p:nvSpPr>
        <p:spPr>
          <a:xfrm>
            <a:off x="523263" y="198718"/>
            <a:ext cx="8097473" cy="1025029"/>
          </a:xfrm>
          <a:prstGeom prst="roundRect">
            <a:avLst/>
          </a:prstGeom>
          <a:solidFill>
            <a:schemeClr val="accent6"/>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13" tIns="45694" rIns="91413" bIns="45694" anchor="ctr" anchorCtr="0">
            <a:noAutofit/>
          </a:bodyPr>
          <a:lstStyle/>
          <a:p>
            <a:pPr algn="ctr" defTabSz="914309">
              <a:defRPr/>
            </a:pPr>
            <a:r>
              <a:rPr lang="vi-VN" sz="2800" b="1">
                <a:solidFill>
                  <a:prstClr val="black"/>
                </a:solidFill>
                <a:latin typeface="Cambria" panose="02040503050406030204" pitchFamily="18" charset="0"/>
                <a:ea typeface="Cambria" panose="02040503050406030204" pitchFamily="18" charset="0"/>
                <a:cs typeface="Arial"/>
              </a:rPr>
              <a:t>Khi chào cờ, em </a:t>
            </a:r>
            <a:r>
              <a:rPr lang="en-US" sz="2800" b="1">
                <a:solidFill>
                  <a:prstClr val="black"/>
                </a:solidFill>
                <a:latin typeface="Cambria" panose="02040503050406030204" pitchFamily="18" charset="0"/>
                <a:ea typeface="Cambria" panose="02040503050406030204" pitchFamily="18" charset="0"/>
                <a:cs typeface="Arial"/>
              </a:rPr>
              <a:t>cần hát Quốc ca như thế nào</a:t>
            </a:r>
            <a:r>
              <a:rPr lang="vi-VN" sz="2800" b="1">
                <a:solidFill>
                  <a:prstClr val="black"/>
                </a:solidFill>
                <a:latin typeface="Cambria" panose="02040503050406030204" pitchFamily="18" charset="0"/>
                <a:ea typeface="Cambria" panose="02040503050406030204" pitchFamily="18" charset="0"/>
                <a:cs typeface="Arial"/>
              </a:rPr>
              <a:t>?</a:t>
            </a:r>
          </a:p>
          <a:p>
            <a:pPr lvl="0" algn="ctr" defTabSz="914309">
              <a:buClr>
                <a:srgbClr val="000000"/>
              </a:buClr>
              <a:defRPr/>
            </a:pPr>
            <a:r>
              <a:rPr lang="en-US" sz="2800" b="1" kern="0">
                <a:solidFill>
                  <a:prstClr val="black"/>
                </a:solidFill>
                <a:latin typeface="Cambria" panose="02040503050406030204" pitchFamily="18" charset="0"/>
                <a:ea typeface="Cambria" panose="02040503050406030204" pitchFamily="18" charset="0"/>
                <a:cs typeface="Arial"/>
                <a:sym typeface="Arial"/>
              </a:rPr>
              <a:t>Chọn các đáp án đúng</a:t>
            </a:r>
            <a:endParaRPr kumimoji="0" sz="2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nvGrpSpPr>
          <p:cNvPr id="2" name="Group 1">
            <a:extLst>
              <a:ext uri="{FF2B5EF4-FFF2-40B4-BE49-F238E27FC236}">
                <a16:creationId xmlns:a16="http://schemas.microsoft.com/office/drawing/2014/main" id="{19341BE6-3B9D-B782-BF36-9856856B9ABC}"/>
              </a:ext>
            </a:extLst>
          </p:cNvPr>
          <p:cNvGrpSpPr/>
          <p:nvPr/>
        </p:nvGrpSpPr>
        <p:grpSpPr>
          <a:xfrm>
            <a:off x="3477598" y="1398947"/>
            <a:ext cx="5436304" cy="1095229"/>
            <a:chOff x="1465236" y="160422"/>
            <a:chExt cx="5436304" cy="1095229"/>
          </a:xfrm>
        </p:grpSpPr>
        <p:sp>
          <p:nvSpPr>
            <p:cNvPr id="3" name="Rectangle: Rounded Corners 2">
              <a:extLst>
                <a:ext uri="{FF2B5EF4-FFF2-40B4-BE49-F238E27FC236}">
                  <a16:creationId xmlns:a16="http://schemas.microsoft.com/office/drawing/2014/main" id="{6940D9D0-B3FE-A03D-9233-2C3743849AA6}"/>
                </a:ext>
              </a:extLst>
            </p:cNvPr>
            <p:cNvSpPr/>
            <p:nvPr/>
          </p:nvSpPr>
          <p:spPr>
            <a:xfrm flipH="1">
              <a:off x="1987751" y="189642"/>
              <a:ext cx="4913789"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Hát nhỏ, đều</a:t>
              </a:r>
              <a:endParaRPr lang="en-US" sz="2800" b="1" dirty="0">
                <a:solidFill>
                  <a:srgbClr val="002060"/>
                </a:solidFill>
                <a:latin typeface="UTM Avo" panose="02040603050506020204" pitchFamily="18" charset="0"/>
              </a:endParaRPr>
            </a:p>
          </p:txBody>
        </p:sp>
        <p:sp>
          <p:nvSpPr>
            <p:cNvPr id="4" name="Google Shape;544;p31">
              <a:extLst>
                <a:ext uri="{FF2B5EF4-FFF2-40B4-BE49-F238E27FC236}">
                  <a16:creationId xmlns:a16="http://schemas.microsoft.com/office/drawing/2014/main" id="{51E17C0A-B029-F364-7A45-F66AA7A2545A}"/>
                </a:ext>
              </a:extLst>
            </p:cNvPr>
            <p:cNvSpPr/>
            <p:nvPr/>
          </p:nvSpPr>
          <p:spPr>
            <a:xfrm>
              <a:off x="1465236" y="160422"/>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a</a:t>
              </a:r>
              <a:endParaRPr sz="4400">
                <a:solidFill>
                  <a:srgbClr val="002060"/>
                </a:solidFill>
                <a:latin typeface="UTM Showcard" panose="02040603050506020204" pitchFamily="18" charset="0"/>
              </a:endParaRPr>
            </a:p>
          </p:txBody>
        </p:sp>
      </p:grpSp>
      <p:grpSp>
        <p:nvGrpSpPr>
          <p:cNvPr id="5" name="Group 4">
            <a:extLst>
              <a:ext uri="{FF2B5EF4-FFF2-40B4-BE49-F238E27FC236}">
                <a16:creationId xmlns:a16="http://schemas.microsoft.com/office/drawing/2014/main" id="{25461DC9-E5BE-3F5E-5389-5148867A5405}"/>
              </a:ext>
            </a:extLst>
          </p:cNvPr>
          <p:cNvGrpSpPr/>
          <p:nvPr/>
        </p:nvGrpSpPr>
        <p:grpSpPr>
          <a:xfrm>
            <a:off x="3514588" y="2644740"/>
            <a:ext cx="5399314" cy="1066009"/>
            <a:chOff x="1502226" y="189642"/>
            <a:chExt cx="5399314" cy="1066009"/>
          </a:xfrm>
        </p:grpSpPr>
        <p:sp>
          <p:nvSpPr>
            <p:cNvPr id="6" name="Rectangle: Rounded Corners 5">
              <a:extLst>
                <a:ext uri="{FF2B5EF4-FFF2-40B4-BE49-F238E27FC236}">
                  <a16:creationId xmlns:a16="http://schemas.microsoft.com/office/drawing/2014/main" id="{395B38C4-5782-E708-7EEB-C4CED6BEE393}"/>
                </a:ext>
              </a:extLst>
            </p:cNvPr>
            <p:cNvSpPr/>
            <p:nvPr/>
          </p:nvSpPr>
          <p:spPr>
            <a:xfrm flipH="1">
              <a:off x="1987750" y="189642"/>
              <a:ext cx="4913790"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Hát to, rõ ràng, đúng lời ca</a:t>
              </a:r>
              <a:endParaRPr lang="en-US" sz="2800" b="1" dirty="0">
                <a:solidFill>
                  <a:srgbClr val="002060"/>
                </a:solidFill>
                <a:latin typeface="UTM Avo" panose="02040603050506020204" pitchFamily="18" charset="0"/>
              </a:endParaRPr>
            </a:p>
          </p:txBody>
        </p:sp>
        <p:sp>
          <p:nvSpPr>
            <p:cNvPr id="7" name="Google Shape;544;p31">
              <a:extLst>
                <a:ext uri="{FF2B5EF4-FFF2-40B4-BE49-F238E27FC236}">
                  <a16:creationId xmlns:a16="http://schemas.microsoft.com/office/drawing/2014/main" id="{42A3D0EA-E4F8-7CB2-6A6C-8B173985C5F0}"/>
                </a:ext>
              </a:extLst>
            </p:cNvPr>
            <p:cNvSpPr/>
            <p:nvPr/>
          </p:nvSpPr>
          <p:spPr>
            <a:xfrm>
              <a:off x="1502226" y="216127"/>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B</a:t>
              </a:r>
              <a:endParaRPr sz="4400">
                <a:solidFill>
                  <a:srgbClr val="002060"/>
                </a:solidFill>
                <a:latin typeface="UTM Showcard" panose="02040603050506020204" pitchFamily="18" charset="0"/>
              </a:endParaRPr>
            </a:p>
          </p:txBody>
        </p:sp>
      </p:grpSp>
      <p:grpSp>
        <p:nvGrpSpPr>
          <p:cNvPr id="8" name="Group 7">
            <a:extLst>
              <a:ext uri="{FF2B5EF4-FFF2-40B4-BE49-F238E27FC236}">
                <a16:creationId xmlns:a16="http://schemas.microsoft.com/office/drawing/2014/main" id="{7EECACA3-64F5-D837-00A0-705196BCF707}"/>
              </a:ext>
            </a:extLst>
          </p:cNvPr>
          <p:cNvGrpSpPr/>
          <p:nvPr/>
        </p:nvGrpSpPr>
        <p:grpSpPr>
          <a:xfrm>
            <a:off x="3477598" y="3892442"/>
            <a:ext cx="5436304" cy="1066009"/>
            <a:chOff x="1465236" y="189642"/>
            <a:chExt cx="5436304" cy="1066009"/>
          </a:xfrm>
        </p:grpSpPr>
        <p:sp>
          <p:nvSpPr>
            <p:cNvPr id="9" name="Rectangle: Rounded Corners 8">
              <a:extLst>
                <a:ext uri="{FF2B5EF4-FFF2-40B4-BE49-F238E27FC236}">
                  <a16:creationId xmlns:a16="http://schemas.microsoft.com/office/drawing/2014/main" id="{271B562B-2E04-0BC0-8DFE-1FB968CECF15}"/>
                </a:ext>
              </a:extLst>
            </p:cNvPr>
            <p:cNvSpPr/>
            <p:nvPr/>
          </p:nvSpPr>
          <p:spPr>
            <a:xfrm flipH="1">
              <a:off x="1987748" y="189642"/>
              <a:ext cx="4913792"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Hát diễn cảm, đúng nhịp điệu</a:t>
              </a:r>
              <a:endParaRPr lang="en-US" sz="2800" b="1" dirty="0">
                <a:solidFill>
                  <a:srgbClr val="002060"/>
                </a:solidFill>
                <a:latin typeface="UTM Avo" panose="02040603050506020204" pitchFamily="18" charset="0"/>
              </a:endParaRPr>
            </a:p>
          </p:txBody>
        </p:sp>
        <p:sp>
          <p:nvSpPr>
            <p:cNvPr id="10" name="Google Shape;544;p31">
              <a:extLst>
                <a:ext uri="{FF2B5EF4-FFF2-40B4-BE49-F238E27FC236}">
                  <a16:creationId xmlns:a16="http://schemas.microsoft.com/office/drawing/2014/main" id="{BD1F95E3-026E-4C66-68D5-4A93F2D73979}"/>
                </a:ext>
              </a:extLst>
            </p:cNvPr>
            <p:cNvSpPr/>
            <p:nvPr/>
          </p:nvSpPr>
          <p:spPr>
            <a:xfrm>
              <a:off x="1465236" y="216310"/>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c</a:t>
              </a:r>
              <a:endParaRPr sz="4400">
                <a:solidFill>
                  <a:srgbClr val="002060"/>
                </a:solidFill>
                <a:latin typeface="UTM Showcard" panose="02040603050506020204" pitchFamily="18" charset="0"/>
              </a:endParaRPr>
            </a:p>
          </p:txBody>
        </p:sp>
      </p:grpSp>
      <p:sp>
        <p:nvSpPr>
          <p:cNvPr id="12" name="Google Shape;643;p33">
            <a:extLst>
              <a:ext uri="{FF2B5EF4-FFF2-40B4-BE49-F238E27FC236}">
                <a16:creationId xmlns:a16="http://schemas.microsoft.com/office/drawing/2014/main" id="{578BED41-5056-7C87-8210-7150B788A135}"/>
              </a:ext>
            </a:extLst>
          </p:cNvPr>
          <p:cNvSpPr/>
          <p:nvPr/>
        </p:nvSpPr>
        <p:spPr>
          <a:xfrm>
            <a:off x="8253598" y="3913330"/>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3;p33">
            <a:extLst>
              <a:ext uri="{FF2B5EF4-FFF2-40B4-BE49-F238E27FC236}">
                <a16:creationId xmlns:a16="http://schemas.microsoft.com/office/drawing/2014/main" id="{A32F43DB-48F8-4543-9E1E-95B3BC0206C4}"/>
              </a:ext>
            </a:extLst>
          </p:cNvPr>
          <p:cNvSpPr/>
          <p:nvPr/>
        </p:nvSpPr>
        <p:spPr>
          <a:xfrm>
            <a:off x="8253598" y="2705646"/>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Picture 13">
            <a:extLst>
              <a:ext uri="{FF2B5EF4-FFF2-40B4-BE49-F238E27FC236}">
                <a16:creationId xmlns:a16="http://schemas.microsoft.com/office/drawing/2014/main" id="{72872602-310E-9E2E-3FB3-AE9C74196C7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colorTemperature colorTemp="7200"/>
                    </a14:imgEffect>
                  </a14:imgLayer>
                </a14:imgProps>
              </a:ext>
            </a:extLst>
          </a:blip>
          <a:srcRect l="7788" r="4625"/>
          <a:stretch/>
        </p:blipFill>
        <p:spPr>
          <a:xfrm>
            <a:off x="92917" y="1619753"/>
            <a:ext cx="3216340" cy="31159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502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subTnLst>
                                    <p:audio>
                                      <p:cMediaNode>
                                        <p:cTn display="0" masterRel="sameClick">
                                          <p:stCondLst>
                                            <p:cond evt="begin" delay="0">
                                              <p:tn val="1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6"/>
        <p:cNvGrpSpPr/>
        <p:nvPr/>
      </p:nvGrpSpPr>
      <p:grpSpPr>
        <a:xfrm>
          <a:off x="0" y="0"/>
          <a:ext cx="0" cy="0"/>
          <a:chOff x="0" y="0"/>
          <a:chExt cx="0" cy="0"/>
        </a:xfrm>
      </p:grpSpPr>
      <p:sp>
        <p:nvSpPr>
          <p:cNvPr id="6" name="Google Shape;1910;p31">
            <a:extLst>
              <a:ext uri="{FF2B5EF4-FFF2-40B4-BE49-F238E27FC236}">
                <a16:creationId xmlns:a16="http://schemas.microsoft.com/office/drawing/2014/main" id="{1EE42D27-17FF-01F5-CBE4-1C0F30D33136}"/>
              </a:ext>
            </a:extLst>
          </p:cNvPr>
          <p:cNvSpPr txBox="1">
            <a:spLocks/>
          </p:cNvSpPr>
          <p:nvPr/>
        </p:nvSpPr>
        <p:spPr>
          <a:xfrm>
            <a:off x="163285" y="582339"/>
            <a:ext cx="6938084"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9600">
                <a:ln>
                  <a:solidFill>
                    <a:schemeClr val="tx1">
                      <a:lumMod val="10000"/>
                    </a:schemeClr>
                  </a:solidFill>
                </a:ln>
                <a:solidFill>
                  <a:schemeClr val="accent6">
                    <a:lumMod val="75000"/>
                  </a:schemeClr>
                </a:solidFill>
                <a:effectLst>
                  <a:glow rad="101600">
                    <a:schemeClr val="bg1">
                      <a:lumMod val="60000"/>
                      <a:lumOff val="40000"/>
                      <a:alpha val="60000"/>
                    </a:schemeClr>
                  </a:glow>
                </a:effectLst>
                <a:latin typeface="SVN-Hole Hearted" panose="020B0A06020104020203" pitchFamily="34" charset="0"/>
              </a:rPr>
              <a:t>G</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H</a:t>
            </a:r>
            <a:r>
              <a:rPr lang="en-US" sz="9600">
                <a:ln>
                  <a:solidFill>
                    <a:schemeClr val="tx1">
                      <a:lumMod val="10000"/>
                    </a:schemeClr>
                  </a:solidFill>
                </a:ln>
                <a:solidFill>
                  <a:schemeClr val="accent6">
                    <a:lumMod val="75000"/>
                  </a:schemeClr>
                </a:solidFill>
                <a:effectLst>
                  <a:glow rad="101600">
                    <a:schemeClr val="bg1">
                      <a:lumMod val="60000"/>
                      <a:lumOff val="40000"/>
                      <a:alpha val="60000"/>
                    </a:schemeClr>
                  </a:glow>
                </a:effectLst>
                <a:latin typeface="SVN-Hole Hearted" panose="020B0A06020104020203" pitchFamily="34" charset="0"/>
              </a:rPr>
              <a:t>I</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 N</a:t>
            </a:r>
            <a:r>
              <a:rPr lang="en-US" sz="9600">
                <a:ln>
                  <a:solidFill>
                    <a:schemeClr val="tx1">
                      <a:lumMod val="10000"/>
                    </a:schemeClr>
                  </a:solidFill>
                </a:ln>
                <a:solidFill>
                  <a:schemeClr val="accent6">
                    <a:lumMod val="75000"/>
                  </a:schemeClr>
                </a:solidFill>
                <a:effectLst>
                  <a:glow rad="101600">
                    <a:schemeClr val="bg1">
                      <a:lumMod val="60000"/>
                      <a:lumOff val="40000"/>
                      <a:alpha val="60000"/>
                    </a:schemeClr>
                  </a:glow>
                </a:effectLst>
                <a:latin typeface="SVN-Hole Hearted" panose="020B0A06020104020203" pitchFamily="34" charset="0"/>
              </a:rPr>
              <a:t>H</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Ớ</a:t>
            </a:r>
            <a:endParaRPr lang="en-US" sz="9600">
              <a:ln>
                <a:solidFill>
                  <a:schemeClr val="tx1">
                    <a:lumMod val="10000"/>
                  </a:schemeClr>
                </a:solidFill>
              </a:ln>
              <a:solidFill>
                <a:schemeClr val="bg1"/>
              </a:solidFill>
              <a:effectLst>
                <a:glow rad="101600">
                  <a:schemeClr val="bg1">
                    <a:lumMod val="60000"/>
                    <a:lumOff val="40000"/>
                    <a:alpha val="60000"/>
                  </a:schemeClr>
                </a:glow>
              </a:effectLst>
              <a:latin typeface="SVN-Hole Hearted" panose="020B0A06020104020203" pitchFamily="34" charset="0"/>
            </a:endParaRPr>
          </a:p>
        </p:txBody>
      </p:sp>
      <p:sp>
        <p:nvSpPr>
          <p:cNvPr id="7" name="TextBox 6">
            <a:extLst>
              <a:ext uri="{FF2B5EF4-FFF2-40B4-BE49-F238E27FC236}">
                <a16:creationId xmlns:a16="http://schemas.microsoft.com/office/drawing/2014/main" id="{F377126F-32DE-33CB-6DDC-CBFEF786279A}"/>
              </a:ext>
            </a:extLst>
          </p:cNvPr>
          <p:cNvSpPr txBox="1"/>
          <p:nvPr/>
        </p:nvSpPr>
        <p:spPr>
          <a:xfrm>
            <a:off x="163285" y="1587004"/>
            <a:ext cx="8817429" cy="31700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defTabSz="914126"/>
            <a:r>
              <a:rPr lang="en-US" sz="2500" b="1">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500" b="1">
                <a:solidFill>
                  <a:srgbClr val="002060"/>
                </a:solidFill>
                <a:latin typeface="Cambria" panose="02040503050406030204" pitchFamily="18" charset="0"/>
                <a:ea typeface="Cambria" panose="02040503050406030204" pitchFamily="18" charset="0"/>
                <a:cs typeface="Calibri" panose="020F0502020204030204" pitchFamily="34" charset="0"/>
              </a:rPr>
              <a:t>Quốc hiệu của nước ta là</a:t>
            </a:r>
            <a:r>
              <a:rPr lang="en-US" sz="2500" b="1">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vi-VN" sz="2500" b="1">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500" b="1">
                <a:solidFill>
                  <a:srgbClr val="002060"/>
                </a:solidFill>
                <a:latin typeface="Cambria" panose="02040503050406030204" pitchFamily="18" charset="0"/>
                <a:ea typeface="Cambria" panose="02040503050406030204" pitchFamily="18" charset="0"/>
                <a:cs typeface="Calibri" panose="020F0502020204030204" pitchFamily="34" charset="0"/>
              </a:rPr>
              <a:t>N</a:t>
            </a:r>
            <a:r>
              <a:rPr lang="vi-VN" sz="2500" b="1">
                <a:solidFill>
                  <a:srgbClr val="002060"/>
                </a:solidFill>
                <a:latin typeface="Cambria" panose="02040503050406030204" pitchFamily="18" charset="0"/>
                <a:ea typeface="Cambria" panose="02040503050406030204" pitchFamily="18" charset="0"/>
                <a:cs typeface="Calibri" panose="020F0502020204030204" pitchFamily="34" charset="0"/>
              </a:rPr>
              <a:t>ước Cộng hoà xã hội chủ nghĩa Việt Nam</a:t>
            </a:r>
            <a:r>
              <a:rPr lang="en-US" sz="2500" b="1">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en-US" sz="2500" b="1">
                <a:solidFill>
                  <a:srgbClr val="002060"/>
                </a:solidFill>
                <a:latin typeface="Cambria" panose="02040503050406030204" pitchFamily="18" charset="0"/>
                <a:ea typeface="Cambria" panose="02040503050406030204" pitchFamily="18" charset="0"/>
              </a:rPr>
              <a:t> Quốc kì Việt Nam là lá cờ đỏ sao vàng. Quốc ca Việt Nam là bài hát “Tiến quân ca” do nhạc sĩ Văn Cao sáng tác. </a:t>
            </a:r>
          </a:p>
          <a:p>
            <a:pPr algn="just" defTabSz="914126"/>
            <a:r>
              <a:rPr kumimoji="0" lang="en-US" sz="25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500" b="1" i="0" u="none" strike="noStrike" kern="1200" cap="none" spc="0" normalizeH="0" baseline="0" noProof="0">
                <a:ln>
                  <a:noFill/>
                </a:ln>
                <a:solidFill>
                  <a:schemeClr val="accent6">
                    <a:lumMod val="50000"/>
                  </a:schemeClr>
                </a:solidFill>
                <a:effectLst/>
                <a:uLnTx/>
                <a:uFillTx/>
                <a:latin typeface="Cambria" panose="02040503050406030204" pitchFamily="18" charset="0"/>
                <a:ea typeface="Cambria" panose="02040503050406030204" pitchFamily="18" charset="0"/>
                <a:cs typeface="Calibri" panose="020F0502020204030204" pitchFamily="34" charset="0"/>
              </a:rPr>
              <a:t>Khi chuẩn bị chào cờ, em cần chỉnh sửa trang phục, bỏ mũ, nón. </a:t>
            </a:r>
            <a:r>
              <a:rPr kumimoji="0" lang="vi-VN" sz="2500" b="1" i="0" u="none" strike="noStrike" kern="1200" cap="none" spc="0" normalizeH="0" baseline="0" noProof="0">
                <a:ln>
                  <a:noFill/>
                </a:ln>
                <a:solidFill>
                  <a:schemeClr val="accent6">
                    <a:lumMod val="50000"/>
                  </a:schemeClr>
                </a:solidFill>
                <a:effectLst/>
                <a:uLnTx/>
                <a:uFillTx/>
                <a:latin typeface="Cambria" panose="02040503050406030204" pitchFamily="18" charset="0"/>
                <a:ea typeface="Cambria" panose="02040503050406030204" pitchFamily="18" charset="0"/>
                <a:cs typeface="Calibri" panose="020F0502020204030204" pitchFamily="34" charset="0"/>
              </a:rPr>
              <a:t>Khi chào cờ, em cần giữ tư thế nghiêm trang, dáng đứng thẳng, mắt nhìn cờ Tổ quốc.</a:t>
            </a:r>
            <a:r>
              <a:rPr lang="en-US" sz="2500" b="1" kern="1200">
                <a:solidFill>
                  <a:schemeClr val="accent6">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sz="2500" b="1">
                <a:solidFill>
                  <a:schemeClr val="accent6">
                    <a:lumMod val="50000"/>
                  </a:schemeClr>
                </a:solidFill>
                <a:latin typeface="Cambria" panose="02040503050406030204" pitchFamily="18" charset="0"/>
                <a:ea typeface="Cambria" panose="02040503050406030204" pitchFamily="18" charset="0"/>
                <a:cs typeface="Calibri" panose="020F0502020204030204" pitchFamily="34" charset="0"/>
              </a:rPr>
              <a:t>Khi chào cờ, em cần hát Quốc ca to, rõ ràng, trôi chảy, diễn cảm.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42"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Horizontal)">
                                      <p:cBhvr>
                                        <p:cTn id="14"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166" name="Picture 2" descr="Tree Images | Free Vectors, Stock Photos &amp; PSD">
            <a:extLst>
              <a:ext uri="{FF2B5EF4-FFF2-40B4-BE49-F238E27FC236}">
                <a16:creationId xmlns:a16="http://schemas.microsoft.com/office/drawing/2014/main" id="{E709C3B5-3D02-0B93-8D72-CB9F77BF5EF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368" b="93466" l="3000" r="94250">
                        <a14:foregroundMark x1="51350" y1="5368" x2="51350" y2="5368"/>
                        <a14:foregroundMark x1="8100" y1="47666" x2="8100" y2="47666"/>
                        <a14:foregroundMark x1="4950" y1="47491" x2="4950" y2="47491"/>
                        <a14:foregroundMark x1="89950" y1="37690" x2="89950" y2="37690"/>
                        <a14:foregroundMark x1="94150" y1="45041" x2="94250" y2="45799"/>
                        <a14:foregroundMark x1="51450" y1="90548" x2="51450" y2="90548"/>
                        <a14:foregroundMark x1="48450" y1="93466" x2="48450" y2="93466"/>
                        <a14:foregroundMark x1="4050" y1="50408" x2="4050" y2="50408"/>
                        <a14:foregroundMark x1="3000" y1="47491" x2="3000" y2="47491"/>
                      </a14:backgroundRemoval>
                    </a14:imgEffect>
                  </a14:imgLayer>
                </a14:imgProps>
              </a:ext>
              <a:ext uri="{28A0092B-C50C-407E-A947-70E740481C1C}">
                <a14:useLocalDpi xmlns:a14="http://schemas.microsoft.com/office/drawing/2010/main" val="0"/>
              </a:ext>
            </a:extLst>
          </a:blip>
          <a:srcRect/>
          <a:stretch>
            <a:fillRect/>
          </a:stretch>
        </p:blipFill>
        <p:spPr bwMode="auto">
          <a:xfrm>
            <a:off x="-1876775" y="-373990"/>
            <a:ext cx="6646551" cy="5695537"/>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161">
            <a:extLst>
              <a:ext uri="{FF2B5EF4-FFF2-40B4-BE49-F238E27FC236}">
                <a16:creationId xmlns:a16="http://schemas.microsoft.com/office/drawing/2014/main" id="{270E56DD-47FE-2F37-C439-5B0C949C9DC6}"/>
              </a:ext>
            </a:extLst>
          </p:cNvPr>
          <p:cNvPicPr>
            <a:picLocks noChangeAspect="1"/>
          </p:cNvPicPr>
          <p:nvPr/>
        </p:nvPicPr>
        <p:blipFill>
          <a:blip r:embed="rId5"/>
          <a:stretch>
            <a:fillRect/>
          </a:stretch>
        </p:blipFill>
        <p:spPr>
          <a:xfrm>
            <a:off x="3905804" y="1009019"/>
            <a:ext cx="5238196" cy="1867531"/>
          </a:xfrm>
          <a:prstGeom prst="rect">
            <a:avLst/>
          </a:prstGeom>
        </p:spPr>
      </p:pic>
      <p:pic>
        <p:nvPicPr>
          <p:cNvPr id="163" name="Picture 162">
            <a:extLst>
              <a:ext uri="{FF2B5EF4-FFF2-40B4-BE49-F238E27FC236}">
                <a16:creationId xmlns:a16="http://schemas.microsoft.com/office/drawing/2014/main" id="{49AD7E40-DCA1-22BB-EBD0-44F9C36420B7}"/>
              </a:ext>
            </a:extLst>
          </p:cNvPr>
          <p:cNvPicPr>
            <a:picLocks noChangeAspect="1"/>
          </p:cNvPicPr>
          <p:nvPr/>
        </p:nvPicPr>
        <p:blipFill>
          <a:blip r:embed="rId6"/>
          <a:stretch>
            <a:fillRect/>
          </a:stretch>
        </p:blipFill>
        <p:spPr>
          <a:xfrm>
            <a:off x="3419031" y="2876550"/>
            <a:ext cx="6146468" cy="16938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62"/>
                                        </p:tgtEl>
                                        <p:attrNameLst>
                                          <p:attrName>style.visibility</p:attrName>
                                        </p:attrNameLst>
                                      </p:cBhvr>
                                      <p:to>
                                        <p:strVal val="visible"/>
                                      </p:to>
                                    </p:set>
                                    <p:anim calcmode="lin" valueType="num">
                                      <p:cBhvr>
                                        <p:cTn id="7" dur="500" fill="hold"/>
                                        <p:tgtEl>
                                          <p:spTgt spid="162"/>
                                        </p:tgtEl>
                                        <p:attrNameLst>
                                          <p:attrName>ppt_w</p:attrName>
                                        </p:attrNameLst>
                                      </p:cBhvr>
                                      <p:tavLst>
                                        <p:tav tm="0">
                                          <p:val>
                                            <p:fltVal val="0"/>
                                          </p:val>
                                        </p:tav>
                                        <p:tav tm="100000">
                                          <p:val>
                                            <p:strVal val="#ppt_w"/>
                                          </p:val>
                                        </p:tav>
                                      </p:tavLst>
                                    </p:anim>
                                    <p:anim calcmode="lin" valueType="num">
                                      <p:cBhvr>
                                        <p:cTn id="8" dur="500" fill="hold"/>
                                        <p:tgtEl>
                                          <p:spTgt spid="162"/>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163"/>
                                        </p:tgtEl>
                                        <p:attrNameLst>
                                          <p:attrName>style.visibility</p:attrName>
                                        </p:attrNameLst>
                                      </p:cBhvr>
                                      <p:to>
                                        <p:strVal val="visible"/>
                                      </p:to>
                                    </p:set>
                                    <p:anim calcmode="lin" valueType="num">
                                      <p:cBhvr>
                                        <p:cTn id="11" dur="500" fill="hold"/>
                                        <p:tgtEl>
                                          <p:spTgt spid="163"/>
                                        </p:tgtEl>
                                        <p:attrNameLst>
                                          <p:attrName>ppt_w</p:attrName>
                                        </p:attrNameLst>
                                      </p:cBhvr>
                                      <p:tavLst>
                                        <p:tav tm="0">
                                          <p:val>
                                            <p:fltVal val="0"/>
                                          </p:val>
                                        </p:tav>
                                        <p:tav tm="100000">
                                          <p:val>
                                            <p:strVal val="#ppt_w"/>
                                          </p:val>
                                        </p:tav>
                                      </p:tavLst>
                                    </p:anim>
                                    <p:anim calcmode="lin" valueType="num">
                                      <p:cBhvr>
                                        <p:cTn id="12" dur="500" fill="hold"/>
                                        <p:tgtEl>
                                          <p:spTgt spid="16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3" name="Google Shape;413;p27">
            <a:hlinkClick r:id="rId3" action="ppaction://hlinksldjump"/>
          </p:cNvPr>
          <p:cNvSpPr/>
          <p:nvPr/>
        </p:nvSpPr>
        <p:spPr>
          <a:xfrm>
            <a:off x="637007" y="107568"/>
            <a:ext cx="7586957" cy="4029003"/>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10;p31">
            <a:extLst>
              <a:ext uri="{FF2B5EF4-FFF2-40B4-BE49-F238E27FC236}">
                <a16:creationId xmlns:a16="http://schemas.microsoft.com/office/drawing/2014/main" id="{6048AB06-4EAB-236A-99FD-08F464CDECC3}"/>
              </a:ext>
            </a:extLst>
          </p:cNvPr>
          <p:cNvSpPr txBox="1">
            <a:spLocks/>
          </p:cNvSpPr>
          <p:nvPr/>
        </p:nvSpPr>
        <p:spPr>
          <a:xfrm>
            <a:off x="-888242" y="374036"/>
            <a:ext cx="8229099"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TRÒ CHƠI</a:t>
            </a:r>
            <a:endParaRPr lang="en-US" sz="9600">
              <a:ln>
                <a:solidFill>
                  <a:schemeClr val="tx1">
                    <a:lumMod val="10000"/>
                  </a:schemeClr>
                </a:solidFill>
              </a:ln>
              <a:solidFill>
                <a:schemeClr val="bg1"/>
              </a:solidFill>
              <a:effectLst>
                <a:glow rad="101600">
                  <a:schemeClr val="bg1">
                    <a:lumMod val="60000"/>
                    <a:lumOff val="40000"/>
                    <a:alpha val="60000"/>
                  </a:schemeClr>
                </a:glow>
              </a:effectLst>
              <a:latin typeface="SVN-Hole Hearted" panose="020B0A06020104020203" pitchFamily="34" charset="0"/>
            </a:endParaRPr>
          </a:p>
        </p:txBody>
      </p:sp>
      <p:pic>
        <p:nvPicPr>
          <p:cNvPr id="6" name="Picture 5" descr="Icon&#10;&#10;Description automatically generated">
            <a:extLst>
              <a:ext uri="{FF2B5EF4-FFF2-40B4-BE49-F238E27FC236}">
                <a16:creationId xmlns:a16="http://schemas.microsoft.com/office/drawing/2014/main" id="{EDDA4F1D-40A6-798E-D993-3F74A4F7572D}"/>
              </a:ext>
            </a:extLst>
          </p:cNvPr>
          <p:cNvPicPr>
            <a:picLocks noChangeAspect="1"/>
          </p:cNvPicPr>
          <p:nvPr/>
        </p:nvPicPr>
        <p:blipFill>
          <a:blip r:embed="rId4"/>
          <a:stretch>
            <a:fillRect/>
          </a:stretch>
        </p:blipFill>
        <p:spPr>
          <a:xfrm rot="20779987">
            <a:off x="4709979" y="1491534"/>
            <a:ext cx="3651966" cy="3651966"/>
          </a:xfrm>
          <a:prstGeom prst="rect">
            <a:avLst/>
          </a:prstGeom>
        </p:spPr>
      </p:pic>
      <p:pic>
        <p:nvPicPr>
          <p:cNvPr id="8" name="Picture 7" descr="Icon&#10;&#10;Description automatically generated">
            <a:extLst>
              <a:ext uri="{FF2B5EF4-FFF2-40B4-BE49-F238E27FC236}">
                <a16:creationId xmlns:a16="http://schemas.microsoft.com/office/drawing/2014/main" id="{3A79E327-0F19-9C09-5575-CCDA48F1EAB5}"/>
              </a:ext>
            </a:extLst>
          </p:cNvPr>
          <p:cNvPicPr>
            <a:picLocks noChangeAspect="1"/>
          </p:cNvPicPr>
          <p:nvPr/>
        </p:nvPicPr>
        <p:blipFill>
          <a:blip r:embed="rId5"/>
          <a:stretch>
            <a:fillRect/>
          </a:stretch>
        </p:blipFill>
        <p:spPr>
          <a:xfrm rot="698518">
            <a:off x="1785508" y="1540361"/>
            <a:ext cx="3651965" cy="3651965"/>
          </a:xfrm>
          <a:prstGeom prst="rect">
            <a:avLst/>
          </a:prstGeom>
        </p:spPr>
      </p:pic>
      <p:sp>
        <p:nvSpPr>
          <p:cNvPr id="4" name="Google Shape;1910;p31">
            <a:extLst>
              <a:ext uri="{FF2B5EF4-FFF2-40B4-BE49-F238E27FC236}">
                <a16:creationId xmlns:a16="http://schemas.microsoft.com/office/drawing/2014/main" id="{B027F155-3436-01F4-9923-36859FC597B2}"/>
              </a:ext>
            </a:extLst>
          </p:cNvPr>
          <p:cNvSpPr txBox="1">
            <a:spLocks/>
          </p:cNvSpPr>
          <p:nvPr/>
        </p:nvSpPr>
        <p:spPr>
          <a:xfrm>
            <a:off x="-745364" y="4179385"/>
            <a:ext cx="9149135"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500">
                <a:ln>
                  <a:solidFill>
                    <a:schemeClr val="tx1">
                      <a:lumMod val="10000"/>
                    </a:schemeClr>
                  </a:solidFill>
                </a:ln>
                <a:solidFill>
                  <a:srgbClr val="002060"/>
                </a:solidFill>
                <a:effectLst>
                  <a:glow rad="101600">
                    <a:schemeClr val="bg1">
                      <a:lumMod val="60000"/>
                      <a:lumOff val="40000"/>
                      <a:alpha val="60000"/>
                    </a:schemeClr>
                  </a:glow>
                </a:effectLst>
                <a:latin typeface="SVN-Hole Hearted" panose="020B0A06020104020203" pitchFamily="34" charset="0"/>
              </a:rPr>
              <a:t>Thử </a:t>
            </a:r>
            <a:r>
              <a:rPr lang="en-US" sz="65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thách </a:t>
            </a:r>
            <a:r>
              <a:rPr lang="en-US" sz="65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người</a:t>
            </a:r>
            <a:r>
              <a:rPr lang="en-US" sz="6500">
                <a:ln>
                  <a:solidFill>
                    <a:schemeClr val="tx1">
                      <a:lumMod val="10000"/>
                    </a:schemeClr>
                  </a:solidFill>
                </a:ln>
                <a:solidFill>
                  <a:srgbClr val="002060"/>
                </a:solidFill>
                <a:effectLst>
                  <a:glow rad="101600">
                    <a:schemeClr val="bg1">
                      <a:lumMod val="60000"/>
                      <a:lumOff val="40000"/>
                      <a:alpha val="60000"/>
                    </a:schemeClr>
                  </a:glow>
                </a:effectLst>
                <a:latin typeface="SVN-Hole Hearted" panose="020B0A06020104020203" pitchFamily="34" charset="0"/>
              </a:rPr>
              <a:t> </a:t>
            </a:r>
            <a:r>
              <a:rPr lang="en-US" sz="6500">
                <a:ln>
                  <a:solidFill>
                    <a:schemeClr val="tx1">
                      <a:lumMod val="10000"/>
                    </a:schemeClr>
                  </a:solidFill>
                </a:ln>
                <a:solidFill>
                  <a:srgbClr val="FFC000"/>
                </a:solidFill>
                <a:effectLst>
                  <a:glow rad="101600">
                    <a:schemeClr val="bg1">
                      <a:lumMod val="60000"/>
                      <a:lumOff val="40000"/>
                      <a:alpha val="60000"/>
                    </a:schemeClr>
                  </a:glow>
                </a:effectLst>
                <a:latin typeface="SVN-Hole Hearted" panose="020B0A06020104020203" pitchFamily="34" charset="0"/>
              </a:rPr>
              <a:t>tài</a:t>
            </a:r>
          </a:p>
        </p:txBody>
      </p:sp>
    </p:spTree>
    <p:extLst>
      <p:ext uri="{BB962C8B-B14F-4D97-AF65-F5344CB8AC3E}">
        <p14:creationId xmlns:p14="http://schemas.microsoft.com/office/powerpoint/2010/main" val="231653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34" presetClass="emph" presetSubtype="0" fill="hold" grpId="1" nodeType="after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4"/>
                                        </p:tgtEl>
                                        <p:attrNameLst>
                                          <p:attrName>ppt_x</p:attrName>
                                          <p:attrName>ppt_y</p:attrName>
                                        </p:attrNameLst>
                                      </p:cBhvr>
                                    </p:animMotion>
                                    <p:animRot by="1500000">
                                      <p:cBhvr>
                                        <p:cTn id="11" dur="125" fill="hold">
                                          <p:stCondLst>
                                            <p:cond delay="0"/>
                                          </p:stCondLst>
                                        </p:cTn>
                                        <p:tgtEl>
                                          <p:spTgt spid="4"/>
                                        </p:tgtEl>
                                        <p:attrNameLst>
                                          <p:attrName>r</p:attrName>
                                        </p:attrNameLst>
                                      </p:cBhvr>
                                    </p:animRot>
                                    <p:animRot by="-1500000">
                                      <p:cBhvr>
                                        <p:cTn id="12" dur="125" fill="hold">
                                          <p:stCondLst>
                                            <p:cond delay="125"/>
                                          </p:stCondLst>
                                        </p:cTn>
                                        <p:tgtEl>
                                          <p:spTgt spid="4"/>
                                        </p:tgtEl>
                                        <p:attrNameLst>
                                          <p:attrName>r</p:attrName>
                                        </p:attrNameLst>
                                      </p:cBhvr>
                                    </p:animRot>
                                    <p:animRot by="-1500000">
                                      <p:cBhvr>
                                        <p:cTn id="13" dur="125" fill="hold">
                                          <p:stCondLst>
                                            <p:cond delay="250"/>
                                          </p:stCondLst>
                                        </p:cTn>
                                        <p:tgtEl>
                                          <p:spTgt spid="4"/>
                                        </p:tgtEl>
                                        <p:attrNameLst>
                                          <p:attrName>r</p:attrName>
                                        </p:attrNameLst>
                                      </p:cBhvr>
                                    </p:animRot>
                                    <p:animRot by="1500000">
                                      <p:cBhvr>
                                        <p:cTn id="14"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3"/>
        <p:cNvGrpSpPr/>
        <p:nvPr/>
      </p:nvGrpSpPr>
      <p:grpSpPr>
        <a:xfrm>
          <a:off x="0" y="0"/>
          <a:ext cx="0" cy="0"/>
          <a:chOff x="0" y="0"/>
          <a:chExt cx="0" cy="0"/>
        </a:xfrm>
      </p:grpSpPr>
      <p:sp>
        <p:nvSpPr>
          <p:cNvPr id="6" name="Google Shape;1910;p31">
            <a:extLst>
              <a:ext uri="{FF2B5EF4-FFF2-40B4-BE49-F238E27FC236}">
                <a16:creationId xmlns:a16="http://schemas.microsoft.com/office/drawing/2014/main" id="{0D067C5D-D46C-F47D-7BA6-97E35B22A8E7}"/>
              </a:ext>
            </a:extLst>
          </p:cNvPr>
          <p:cNvSpPr txBox="1">
            <a:spLocks/>
          </p:cNvSpPr>
          <p:nvPr/>
        </p:nvSpPr>
        <p:spPr>
          <a:xfrm>
            <a:off x="-256224" y="430631"/>
            <a:ext cx="8229099"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endParaRPr lang="en-US" sz="96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endParaRPr>
          </a:p>
        </p:txBody>
      </p:sp>
      <p:grpSp>
        <p:nvGrpSpPr>
          <p:cNvPr id="13" name="Group 12">
            <a:extLst>
              <a:ext uri="{FF2B5EF4-FFF2-40B4-BE49-F238E27FC236}">
                <a16:creationId xmlns:a16="http://schemas.microsoft.com/office/drawing/2014/main" id="{D0B750C3-00EB-AFCB-ECAB-6ED45369C0F3}"/>
              </a:ext>
            </a:extLst>
          </p:cNvPr>
          <p:cNvGrpSpPr/>
          <p:nvPr/>
        </p:nvGrpSpPr>
        <p:grpSpPr>
          <a:xfrm>
            <a:off x="3275812" y="3024831"/>
            <a:ext cx="4747929" cy="1783170"/>
            <a:chOff x="-256224" y="486072"/>
            <a:chExt cx="4747929" cy="1783170"/>
          </a:xfrm>
        </p:grpSpPr>
        <p:sp>
          <p:nvSpPr>
            <p:cNvPr id="11" name="Google Shape;2479;p67">
              <a:extLst>
                <a:ext uri="{FF2B5EF4-FFF2-40B4-BE49-F238E27FC236}">
                  <a16:creationId xmlns:a16="http://schemas.microsoft.com/office/drawing/2014/main" id="{D0AFC334-98A0-08A5-1548-6B364479F09F}"/>
                </a:ext>
              </a:extLst>
            </p:cNvPr>
            <p:cNvSpPr/>
            <p:nvPr/>
          </p:nvSpPr>
          <p:spPr>
            <a:xfrm rot="416960">
              <a:off x="821730" y="486072"/>
              <a:ext cx="3669975" cy="1783170"/>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910;p31">
              <a:hlinkClick r:id="rId3" action="ppaction://hlinksldjump"/>
              <a:extLst>
                <a:ext uri="{FF2B5EF4-FFF2-40B4-BE49-F238E27FC236}">
                  <a16:creationId xmlns:a16="http://schemas.microsoft.com/office/drawing/2014/main" id="{6FAACF3F-14E8-3B21-7168-0685A1CC7D81}"/>
                </a:ext>
              </a:extLst>
            </p:cNvPr>
            <p:cNvSpPr txBox="1">
              <a:spLocks/>
            </p:cNvSpPr>
            <p:nvPr/>
          </p:nvSpPr>
          <p:spPr>
            <a:xfrm>
              <a:off x="-256224" y="798161"/>
              <a:ext cx="4615482"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4000">
                  <a:ln>
                    <a:solidFill>
                      <a:schemeClr val="tx1">
                        <a:lumMod val="10000"/>
                      </a:schemeClr>
                    </a:solidFill>
                  </a:ln>
                  <a:solidFill>
                    <a:srgbClr val="002060"/>
                  </a:solidFill>
                  <a:effectLst>
                    <a:glow rad="101600">
                      <a:schemeClr val="bg1">
                        <a:lumMod val="60000"/>
                        <a:lumOff val="40000"/>
                        <a:alpha val="60000"/>
                      </a:schemeClr>
                    </a:glow>
                  </a:effectLst>
                  <a:latin typeface="SVN-Hole Hearted" panose="020B0A06020104020203" pitchFamily="34" charset="0"/>
                </a:rPr>
                <a:t>Thử </a:t>
              </a:r>
              <a:r>
                <a:rPr lang="en-US" sz="40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thách </a:t>
              </a:r>
              <a:r>
                <a:rPr lang="en-US" sz="40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4</a:t>
              </a:r>
              <a:endParaRPr lang="en-US" sz="4000">
                <a:ln>
                  <a:solidFill>
                    <a:schemeClr val="tx1">
                      <a:lumMod val="10000"/>
                    </a:schemeClr>
                  </a:solidFill>
                </a:ln>
                <a:solidFill>
                  <a:srgbClr val="FFC000"/>
                </a:solidFill>
                <a:effectLst>
                  <a:glow rad="101600">
                    <a:schemeClr val="bg1">
                      <a:lumMod val="60000"/>
                      <a:lumOff val="40000"/>
                      <a:alpha val="60000"/>
                    </a:schemeClr>
                  </a:glow>
                </a:effectLst>
                <a:latin typeface="SVN-Hole Hearted" panose="020B0A06020104020203" pitchFamily="34" charset="0"/>
              </a:endParaRPr>
            </a:p>
          </p:txBody>
        </p:sp>
      </p:grpSp>
      <p:grpSp>
        <p:nvGrpSpPr>
          <p:cNvPr id="18" name="Group 17">
            <a:extLst>
              <a:ext uri="{FF2B5EF4-FFF2-40B4-BE49-F238E27FC236}">
                <a16:creationId xmlns:a16="http://schemas.microsoft.com/office/drawing/2014/main" id="{9B9A6C4C-10DF-9907-6B5A-62402205C2A7}"/>
              </a:ext>
            </a:extLst>
          </p:cNvPr>
          <p:cNvGrpSpPr/>
          <p:nvPr/>
        </p:nvGrpSpPr>
        <p:grpSpPr>
          <a:xfrm>
            <a:off x="3838333" y="1003199"/>
            <a:ext cx="4615482" cy="1720251"/>
            <a:chOff x="3838333" y="1003199"/>
            <a:chExt cx="4615482" cy="1720251"/>
          </a:xfrm>
        </p:grpSpPr>
        <p:sp>
          <p:nvSpPr>
            <p:cNvPr id="10" name="Google Shape;2478;p67">
              <a:extLst>
                <a:ext uri="{FF2B5EF4-FFF2-40B4-BE49-F238E27FC236}">
                  <a16:creationId xmlns:a16="http://schemas.microsoft.com/office/drawing/2014/main" id="{1A954385-D906-ADDD-3286-2EB9813EC9F3}"/>
                </a:ext>
              </a:extLst>
            </p:cNvPr>
            <p:cNvSpPr/>
            <p:nvPr/>
          </p:nvSpPr>
          <p:spPr>
            <a:xfrm rot="1184079">
              <a:off x="4763874" y="1003199"/>
              <a:ext cx="3589224" cy="1720251"/>
            </a:xfrm>
            <a:custGeom>
              <a:avLst/>
              <a:gdLst/>
              <a:ahLst/>
              <a:cxnLst/>
              <a:rect l="l" t="t" r="r" b="b"/>
              <a:pathLst>
                <a:path w="81141" h="27318" extrusionOk="0">
                  <a:moveTo>
                    <a:pt x="56351" y="0"/>
                  </a:moveTo>
                  <a:cubicBezTo>
                    <a:pt x="49879" y="0"/>
                    <a:pt x="43341" y="802"/>
                    <a:pt x="36942" y="981"/>
                  </a:cubicBezTo>
                  <a:cubicBezTo>
                    <a:pt x="33363" y="1082"/>
                    <a:pt x="29826" y="1367"/>
                    <a:pt x="26380" y="1804"/>
                  </a:cubicBezTo>
                  <a:cubicBezTo>
                    <a:pt x="19701" y="2688"/>
                    <a:pt x="1" y="14501"/>
                    <a:pt x="7076" y="22633"/>
                  </a:cubicBezTo>
                  <a:cubicBezTo>
                    <a:pt x="8782" y="24596"/>
                    <a:pt x="11039" y="25318"/>
                    <a:pt x="13468" y="25318"/>
                  </a:cubicBezTo>
                  <a:cubicBezTo>
                    <a:pt x="17755" y="25318"/>
                    <a:pt x="22578" y="23072"/>
                    <a:pt x="25861" y="21443"/>
                  </a:cubicBezTo>
                  <a:cubicBezTo>
                    <a:pt x="30332" y="19221"/>
                    <a:pt x="34541" y="17643"/>
                    <a:pt x="38993" y="17643"/>
                  </a:cubicBezTo>
                  <a:cubicBezTo>
                    <a:pt x="41505" y="17643"/>
                    <a:pt x="44095" y="18145"/>
                    <a:pt x="46853" y="19319"/>
                  </a:cubicBezTo>
                  <a:cubicBezTo>
                    <a:pt x="53569" y="22163"/>
                    <a:pt x="60105" y="27318"/>
                    <a:pt x="67494" y="27318"/>
                  </a:cubicBezTo>
                  <a:cubicBezTo>
                    <a:pt x="69376" y="27318"/>
                    <a:pt x="71314" y="26983"/>
                    <a:pt x="73324" y="26191"/>
                  </a:cubicBezTo>
                  <a:cubicBezTo>
                    <a:pt x="78559" y="24117"/>
                    <a:pt x="81141" y="16147"/>
                    <a:pt x="80307" y="11115"/>
                  </a:cubicBezTo>
                  <a:cubicBezTo>
                    <a:pt x="79372" y="5413"/>
                    <a:pt x="74960" y="3186"/>
                    <a:pt x="69857" y="1692"/>
                  </a:cubicBezTo>
                  <a:cubicBezTo>
                    <a:pt x="65437" y="398"/>
                    <a:pt x="60911" y="0"/>
                    <a:pt x="56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910;p31">
              <a:hlinkClick r:id="rId4" action="ppaction://hlinksldjump"/>
              <a:extLst>
                <a:ext uri="{FF2B5EF4-FFF2-40B4-BE49-F238E27FC236}">
                  <a16:creationId xmlns:a16="http://schemas.microsoft.com/office/drawing/2014/main" id="{1BF6A488-B756-4928-2F6B-AB447047FE9B}"/>
                </a:ext>
              </a:extLst>
            </p:cNvPr>
            <p:cNvSpPr txBox="1">
              <a:spLocks/>
            </p:cNvSpPr>
            <p:nvPr/>
          </p:nvSpPr>
          <p:spPr>
            <a:xfrm rot="1537210">
              <a:off x="3838333" y="1118787"/>
              <a:ext cx="4615482"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4000">
                  <a:ln>
                    <a:solidFill>
                      <a:schemeClr val="tx1">
                        <a:lumMod val="10000"/>
                      </a:schemeClr>
                    </a:solidFill>
                  </a:ln>
                  <a:solidFill>
                    <a:srgbClr val="FFC000"/>
                  </a:solidFill>
                  <a:effectLst>
                    <a:glow rad="101600">
                      <a:schemeClr val="bg1">
                        <a:lumMod val="60000"/>
                        <a:lumOff val="40000"/>
                        <a:alpha val="60000"/>
                      </a:schemeClr>
                    </a:glow>
                  </a:effectLst>
                  <a:latin typeface="SVN-Hole Hearted" panose="020B0A06020104020203" pitchFamily="34" charset="0"/>
                </a:rPr>
                <a:t>Thử </a:t>
              </a:r>
              <a:r>
                <a:rPr lang="en-US" sz="4000">
                  <a:ln>
                    <a:solidFill>
                      <a:schemeClr val="tx1">
                        <a:lumMod val="10000"/>
                      </a:schemeClr>
                    </a:solidFill>
                  </a:ln>
                  <a:solidFill>
                    <a:schemeClr val="bg1"/>
                  </a:solidFill>
                  <a:effectLst>
                    <a:glow rad="101600">
                      <a:schemeClr val="bg1">
                        <a:lumMod val="60000"/>
                        <a:lumOff val="40000"/>
                        <a:alpha val="60000"/>
                      </a:schemeClr>
                    </a:glow>
                  </a:effectLst>
                  <a:latin typeface="SVN-Hole Hearted" panose="020B0A06020104020203" pitchFamily="34" charset="0"/>
                </a:rPr>
                <a:t>thách</a:t>
              </a:r>
              <a:r>
                <a:rPr lang="en-US" sz="4000">
                  <a:ln>
                    <a:solidFill>
                      <a:schemeClr val="tx1">
                        <a:lumMod val="10000"/>
                      </a:schemeClr>
                    </a:solidFill>
                  </a:ln>
                  <a:solidFill>
                    <a:srgbClr val="FFC000"/>
                  </a:solidFill>
                  <a:effectLst>
                    <a:glow rad="101600">
                      <a:schemeClr val="bg1">
                        <a:lumMod val="60000"/>
                        <a:lumOff val="40000"/>
                        <a:alpha val="60000"/>
                      </a:schemeClr>
                    </a:glow>
                  </a:effectLst>
                  <a:latin typeface="SVN-Hole Hearted" panose="020B0A06020104020203" pitchFamily="34" charset="0"/>
                </a:rPr>
                <a:t> </a:t>
              </a:r>
              <a:r>
                <a:rPr lang="en-US" sz="40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2</a:t>
              </a:r>
              <a:endParaRPr lang="en-US" sz="4000">
                <a:ln>
                  <a:solidFill>
                    <a:schemeClr val="tx1">
                      <a:lumMod val="10000"/>
                    </a:schemeClr>
                  </a:solidFill>
                </a:ln>
                <a:solidFill>
                  <a:srgbClr val="FFC000"/>
                </a:solidFill>
                <a:effectLst>
                  <a:glow rad="101600">
                    <a:schemeClr val="bg1">
                      <a:lumMod val="60000"/>
                      <a:lumOff val="40000"/>
                      <a:alpha val="60000"/>
                    </a:schemeClr>
                  </a:glow>
                </a:effectLst>
                <a:latin typeface="SVN-Hole Hearted" panose="020B0A06020104020203" pitchFamily="34" charset="0"/>
              </a:endParaRPr>
            </a:p>
          </p:txBody>
        </p:sp>
      </p:grpSp>
      <p:grpSp>
        <p:nvGrpSpPr>
          <p:cNvPr id="19" name="Group 18">
            <a:extLst>
              <a:ext uri="{FF2B5EF4-FFF2-40B4-BE49-F238E27FC236}">
                <a16:creationId xmlns:a16="http://schemas.microsoft.com/office/drawing/2014/main" id="{EB503044-BBA0-5FB2-B350-E7F759AD04D0}"/>
              </a:ext>
            </a:extLst>
          </p:cNvPr>
          <p:cNvGrpSpPr/>
          <p:nvPr/>
        </p:nvGrpSpPr>
        <p:grpSpPr>
          <a:xfrm>
            <a:off x="-466133" y="2870298"/>
            <a:ext cx="4889323" cy="1634869"/>
            <a:chOff x="-615204" y="2797218"/>
            <a:chExt cx="4889323" cy="1634869"/>
          </a:xfrm>
        </p:grpSpPr>
        <p:sp>
          <p:nvSpPr>
            <p:cNvPr id="8" name="Google Shape;2474;p67">
              <a:extLst>
                <a:ext uri="{FF2B5EF4-FFF2-40B4-BE49-F238E27FC236}">
                  <a16:creationId xmlns:a16="http://schemas.microsoft.com/office/drawing/2014/main" id="{76388482-7A27-7EB5-4146-9513D7C397C8}"/>
                </a:ext>
              </a:extLst>
            </p:cNvPr>
            <p:cNvSpPr/>
            <p:nvPr/>
          </p:nvSpPr>
          <p:spPr>
            <a:xfrm rot="-925752">
              <a:off x="614419" y="2797218"/>
              <a:ext cx="3659700" cy="1634869"/>
            </a:xfrm>
            <a:custGeom>
              <a:avLst/>
              <a:gdLst/>
              <a:ahLst/>
              <a:cxnLst/>
              <a:rect l="l" t="t" r="r" b="b"/>
              <a:pathLst>
                <a:path w="113152" h="42352" extrusionOk="0">
                  <a:moveTo>
                    <a:pt x="72165" y="1"/>
                  </a:moveTo>
                  <a:cubicBezTo>
                    <a:pt x="70389" y="1"/>
                    <a:pt x="68652" y="75"/>
                    <a:pt x="66981" y="220"/>
                  </a:cubicBezTo>
                  <a:cubicBezTo>
                    <a:pt x="54548" y="1298"/>
                    <a:pt x="43143" y="4408"/>
                    <a:pt x="32001" y="8373"/>
                  </a:cubicBezTo>
                  <a:cubicBezTo>
                    <a:pt x="21866" y="11982"/>
                    <a:pt x="11549" y="16759"/>
                    <a:pt x="6344" y="24231"/>
                  </a:cubicBezTo>
                  <a:cubicBezTo>
                    <a:pt x="2013" y="30462"/>
                    <a:pt x="1" y="38340"/>
                    <a:pt x="11040" y="41543"/>
                  </a:cubicBezTo>
                  <a:cubicBezTo>
                    <a:pt x="12985" y="42105"/>
                    <a:pt x="14960" y="42351"/>
                    <a:pt x="16952" y="42351"/>
                  </a:cubicBezTo>
                  <a:cubicBezTo>
                    <a:pt x="28758" y="42351"/>
                    <a:pt x="41130" y="33681"/>
                    <a:pt x="50889" y="30584"/>
                  </a:cubicBezTo>
                  <a:cubicBezTo>
                    <a:pt x="53586" y="29726"/>
                    <a:pt x="56133" y="29369"/>
                    <a:pt x="58572" y="29369"/>
                  </a:cubicBezTo>
                  <a:cubicBezTo>
                    <a:pt x="70488" y="29369"/>
                    <a:pt x="79848" y="37874"/>
                    <a:pt x="91790" y="37874"/>
                  </a:cubicBezTo>
                  <a:cubicBezTo>
                    <a:pt x="94362" y="37874"/>
                    <a:pt x="97054" y="37480"/>
                    <a:pt x="99917" y="36521"/>
                  </a:cubicBezTo>
                  <a:cubicBezTo>
                    <a:pt x="112816" y="32211"/>
                    <a:pt x="113152" y="20073"/>
                    <a:pt x="106544" y="12022"/>
                  </a:cubicBezTo>
                  <a:cubicBezTo>
                    <a:pt x="99829" y="3843"/>
                    <a:pt x="84995" y="1"/>
                    <a:pt x="72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910;p31">
              <a:hlinkClick r:id="rId5" action="ppaction://hlinksldjump"/>
              <a:extLst>
                <a:ext uri="{FF2B5EF4-FFF2-40B4-BE49-F238E27FC236}">
                  <a16:creationId xmlns:a16="http://schemas.microsoft.com/office/drawing/2014/main" id="{5A20A750-25B3-63E2-23A6-0AAA65D68329}"/>
                </a:ext>
              </a:extLst>
            </p:cNvPr>
            <p:cNvSpPr txBox="1">
              <a:spLocks/>
            </p:cNvSpPr>
            <p:nvPr/>
          </p:nvSpPr>
          <p:spPr>
            <a:xfrm rot="20404923">
              <a:off x="-615204" y="3347756"/>
              <a:ext cx="4615482"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4000">
                  <a:ln>
                    <a:solidFill>
                      <a:schemeClr val="tx1">
                        <a:lumMod val="10000"/>
                      </a:schemeClr>
                    </a:solidFill>
                  </a:ln>
                  <a:solidFill>
                    <a:srgbClr val="002060"/>
                  </a:solidFill>
                  <a:effectLst>
                    <a:glow rad="101600">
                      <a:schemeClr val="bg1">
                        <a:lumMod val="60000"/>
                        <a:lumOff val="40000"/>
                        <a:alpha val="60000"/>
                      </a:schemeClr>
                    </a:glow>
                  </a:effectLst>
                  <a:latin typeface="SVN-Hole Hearted" panose="020B0A06020104020203" pitchFamily="34" charset="0"/>
                </a:rPr>
                <a:t>Thử </a:t>
              </a:r>
              <a:r>
                <a:rPr lang="en-US" sz="40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thách </a:t>
              </a:r>
              <a:r>
                <a:rPr lang="en-US" sz="40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3</a:t>
              </a:r>
              <a:endParaRPr lang="en-US" sz="4000">
                <a:ln>
                  <a:solidFill>
                    <a:schemeClr val="tx1">
                      <a:lumMod val="10000"/>
                    </a:schemeClr>
                  </a:solidFill>
                </a:ln>
                <a:solidFill>
                  <a:srgbClr val="FFC000"/>
                </a:solidFill>
                <a:effectLst>
                  <a:glow rad="101600">
                    <a:schemeClr val="bg1">
                      <a:lumMod val="60000"/>
                      <a:lumOff val="40000"/>
                      <a:alpha val="60000"/>
                    </a:schemeClr>
                  </a:glow>
                </a:effectLst>
                <a:latin typeface="SVN-Hole Hearted" panose="020B0A06020104020203" pitchFamily="34" charset="0"/>
              </a:endParaRPr>
            </a:p>
          </p:txBody>
        </p:sp>
      </p:grpSp>
      <p:grpSp>
        <p:nvGrpSpPr>
          <p:cNvPr id="21" name="Group 20">
            <a:extLst>
              <a:ext uri="{FF2B5EF4-FFF2-40B4-BE49-F238E27FC236}">
                <a16:creationId xmlns:a16="http://schemas.microsoft.com/office/drawing/2014/main" id="{2776F9D3-ACBD-7D47-4731-7824A6297EDF}"/>
              </a:ext>
            </a:extLst>
          </p:cNvPr>
          <p:cNvGrpSpPr/>
          <p:nvPr/>
        </p:nvGrpSpPr>
        <p:grpSpPr>
          <a:xfrm>
            <a:off x="-396072" y="752473"/>
            <a:ext cx="4747929" cy="1783170"/>
            <a:chOff x="-256224" y="486072"/>
            <a:chExt cx="4747929" cy="1783170"/>
          </a:xfrm>
        </p:grpSpPr>
        <p:sp>
          <p:nvSpPr>
            <p:cNvPr id="22" name="Google Shape;2479;p67">
              <a:extLst>
                <a:ext uri="{FF2B5EF4-FFF2-40B4-BE49-F238E27FC236}">
                  <a16:creationId xmlns:a16="http://schemas.microsoft.com/office/drawing/2014/main" id="{DB9EA1F3-E115-6A45-0B12-6DC8D53CAEB8}"/>
                </a:ext>
              </a:extLst>
            </p:cNvPr>
            <p:cNvSpPr/>
            <p:nvPr/>
          </p:nvSpPr>
          <p:spPr>
            <a:xfrm rot="416960">
              <a:off x="821730" y="486072"/>
              <a:ext cx="3669975" cy="1783170"/>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10;p31">
              <a:hlinkClick r:id="rId6" action="ppaction://hlinksldjump"/>
              <a:extLst>
                <a:ext uri="{FF2B5EF4-FFF2-40B4-BE49-F238E27FC236}">
                  <a16:creationId xmlns:a16="http://schemas.microsoft.com/office/drawing/2014/main" id="{69354F81-4585-B722-3D5D-52638BB343B2}"/>
                </a:ext>
              </a:extLst>
            </p:cNvPr>
            <p:cNvSpPr txBox="1">
              <a:spLocks/>
            </p:cNvSpPr>
            <p:nvPr/>
          </p:nvSpPr>
          <p:spPr>
            <a:xfrm>
              <a:off x="-256224" y="798161"/>
              <a:ext cx="4615482"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4000">
                  <a:ln>
                    <a:solidFill>
                      <a:schemeClr val="tx1">
                        <a:lumMod val="10000"/>
                      </a:schemeClr>
                    </a:solidFill>
                  </a:ln>
                  <a:solidFill>
                    <a:srgbClr val="002060"/>
                  </a:solidFill>
                  <a:effectLst>
                    <a:glow rad="101600">
                      <a:schemeClr val="bg1">
                        <a:lumMod val="60000"/>
                        <a:lumOff val="40000"/>
                        <a:alpha val="60000"/>
                      </a:schemeClr>
                    </a:glow>
                  </a:effectLst>
                  <a:latin typeface="SVN-Hole Hearted" panose="020B0A06020104020203" pitchFamily="34" charset="0"/>
                </a:rPr>
                <a:t>Thử </a:t>
              </a:r>
              <a:r>
                <a:rPr lang="en-US" sz="40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thách </a:t>
              </a:r>
              <a:r>
                <a:rPr lang="en-US" sz="40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1</a:t>
              </a:r>
              <a:endParaRPr lang="en-US" sz="4000">
                <a:ln>
                  <a:solidFill>
                    <a:schemeClr val="tx1">
                      <a:lumMod val="10000"/>
                    </a:schemeClr>
                  </a:solidFill>
                </a:ln>
                <a:solidFill>
                  <a:srgbClr val="FFC000"/>
                </a:solidFill>
                <a:effectLst>
                  <a:glow rad="101600">
                    <a:schemeClr val="bg1">
                      <a:lumMod val="60000"/>
                      <a:lumOff val="40000"/>
                      <a:alpha val="60000"/>
                    </a:schemeClr>
                  </a:glow>
                </a:effectLst>
                <a:latin typeface="SVN-Hole Hearted" panose="020B0A06020104020203" pitchFamily="34" charset="0"/>
              </a:endParaRPr>
            </a:p>
          </p:txBody>
        </p:sp>
      </p:grpSp>
      <p:sp>
        <p:nvSpPr>
          <p:cNvPr id="24" name="Arrow: Striped Right 23">
            <a:hlinkClick r:id="rId7" action="ppaction://hlinksldjump"/>
            <a:extLst>
              <a:ext uri="{FF2B5EF4-FFF2-40B4-BE49-F238E27FC236}">
                <a16:creationId xmlns:a16="http://schemas.microsoft.com/office/drawing/2014/main" id="{C41B3744-F39B-E37B-7289-C1DFBA139A98}"/>
              </a:ext>
            </a:extLst>
          </p:cNvPr>
          <p:cNvSpPr/>
          <p:nvPr/>
        </p:nvSpPr>
        <p:spPr>
          <a:xfrm>
            <a:off x="8303490" y="4455689"/>
            <a:ext cx="667445" cy="506845"/>
          </a:xfrm>
          <a:prstGeom prst="stripedRightArrow">
            <a:avLst/>
          </a:prstGeom>
          <a:solidFill>
            <a:schemeClr val="accent6">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3"/>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ppt_w</p:attrName>
                                        </p:attrNameLst>
                                      </p:cBhvr>
                                      <p:tavLst>
                                        <p:tav tm="0">
                                          <p:val>
                                            <p:fltVal val="0"/>
                                          </p:val>
                                        </p:tav>
                                        <p:tav tm="100000">
                                          <p:val>
                                            <p:strVal val="#ppt_w"/>
                                          </p:val>
                                        </p:tav>
                                      </p:tavLst>
                                    </p:anim>
                                    <p:anim calcmode="lin" valueType="num">
                                      <p:cBhvr>
                                        <p:cTn id="20" dur="1000" fill="hold"/>
                                        <p:tgtEl>
                                          <p:spTgt spid="18"/>
                                        </p:tgtEl>
                                        <p:attrNameLst>
                                          <p:attrName>ppt_h</p:attrName>
                                        </p:attrNameLst>
                                      </p:cBhvr>
                                      <p:tavLst>
                                        <p:tav tm="0">
                                          <p:val>
                                            <p:fltVal val="0"/>
                                          </p:val>
                                        </p:tav>
                                        <p:tav tm="100000">
                                          <p:val>
                                            <p:strVal val="#ppt_h"/>
                                          </p:val>
                                        </p:tav>
                                      </p:tavLst>
                                    </p:anim>
                                    <p:anim calcmode="lin" valueType="num">
                                      <p:cBhvr>
                                        <p:cTn id="21"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8"/>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1000" fill="hold"/>
                                        <p:tgtEl>
                                          <p:spTgt spid="19"/>
                                        </p:tgtEl>
                                        <p:attrNameLst>
                                          <p:attrName>ppt_w</p:attrName>
                                        </p:attrNameLst>
                                      </p:cBhvr>
                                      <p:tavLst>
                                        <p:tav tm="0">
                                          <p:val>
                                            <p:fltVal val="0"/>
                                          </p:val>
                                        </p:tav>
                                        <p:tav tm="100000">
                                          <p:val>
                                            <p:strVal val="#ppt_w"/>
                                          </p:val>
                                        </p:tav>
                                      </p:tavLst>
                                    </p:anim>
                                    <p:anim calcmode="lin" valueType="num">
                                      <p:cBhvr>
                                        <p:cTn id="26" dur="1000" fill="hold"/>
                                        <p:tgtEl>
                                          <p:spTgt spid="19"/>
                                        </p:tgtEl>
                                        <p:attrNameLst>
                                          <p:attrName>ppt_h</p:attrName>
                                        </p:attrNameLst>
                                      </p:cBhvr>
                                      <p:tavLst>
                                        <p:tav tm="0">
                                          <p:val>
                                            <p:fltVal val="0"/>
                                          </p:val>
                                        </p:tav>
                                        <p:tav tm="100000">
                                          <p:val>
                                            <p:strVal val="#ppt_h"/>
                                          </p:val>
                                        </p:tav>
                                      </p:tavLst>
                                    </p:anim>
                                    <p:anim calcmode="lin" valueType="num">
                                      <p:cBhvr>
                                        <p:cTn id="27"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9"/>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1000" fill="hold"/>
                                        <p:tgtEl>
                                          <p:spTgt spid="21"/>
                                        </p:tgtEl>
                                        <p:attrNameLst>
                                          <p:attrName>ppt_w</p:attrName>
                                        </p:attrNameLst>
                                      </p:cBhvr>
                                      <p:tavLst>
                                        <p:tav tm="0">
                                          <p:val>
                                            <p:fltVal val="0"/>
                                          </p:val>
                                        </p:tav>
                                        <p:tav tm="100000">
                                          <p:val>
                                            <p:strVal val="#ppt_w"/>
                                          </p:val>
                                        </p:tav>
                                      </p:tavLst>
                                    </p:anim>
                                    <p:anim calcmode="lin" valueType="num">
                                      <p:cBhvr>
                                        <p:cTn id="32" dur="1000" fill="hold"/>
                                        <p:tgtEl>
                                          <p:spTgt spid="21"/>
                                        </p:tgtEl>
                                        <p:attrNameLst>
                                          <p:attrName>ppt_h</p:attrName>
                                        </p:attrNameLst>
                                      </p:cBhvr>
                                      <p:tavLst>
                                        <p:tav tm="0">
                                          <p:val>
                                            <p:fltVal val="0"/>
                                          </p:val>
                                        </p:tav>
                                        <p:tav tm="100000">
                                          <p:val>
                                            <p:strVal val="#ppt_h"/>
                                          </p:val>
                                        </p:tav>
                                      </p:tavLst>
                                    </p:anim>
                                    <p:anim calcmode="lin" valueType="num">
                                      <p:cBhvr>
                                        <p:cTn id="33"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1"/>
                    </p:tgtEl>
                  </p:cond>
                </p:stCondLst>
                <p:endSync evt="end" delay="0">
                  <p:rtn val="all"/>
                </p:endSync>
                <p:childTnLst>
                  <p:par>
                    <p:cTn id="36" fill="hold">
                      <p:stCondLst>
                        <p:cond delay="0"/>
                      </p:stCondLst>
                      <p:childTnLst>
                        <p:par>
                          <p:cTn id="37" fill="hold">
                            <p:stCondLst>
                              <p:cond delay="0"/>
                            </p:stCondLst>
                            <p:childTnLst>
                              <p:par>
                                <p:cTn id="38" presetID="42" presetClass="exit" presetSubtype="0" fill="hold" nodeType="clickEffect">
                                  <p:stCondLst>
                                    <p:cond delay="0"/>
                                  </p:stCondLst>
                                  <p:childTnLst>
                                    <p:animEffect transition="out" filter="fade">
                                      <p:cBhvr>
                                        <p:cTn id="39" dur="1000"/>
                                        <p:tgtEl>
                                          <p:spTgt spid="21"/>
                                        </p:tgtEl>
                                      </p:cBhvr>
                                    </p:animEffect>
                                    <p:anim calcmode="lin" valueType="num">
                                      <p:cBhvr>
                                        <p:cTn id="40" dur="1000"/>
                                        <p:tgtEl>
                                          <p:spTgt spid="21"/>
                                        </p:tgtEl>
                                        <p:attrNameLst>
                                          <p:attrName>ppt_x</p:attrName>
                                        </p:attrNameLst>
                                      </p:cBhvr>
                                      <p:tavLst>
                                        <p:tav tm="0">
                                          <p:val>
                                            <p:strVal val="ppt_x"/>
                                          </p:val>
                                        </p:tav>
                                        <p:tav tm="100000">
                                          <p:val>
                                            <p:strVal val="ppt_x"/>
                                          </p:val>
                                        </p:tav>
                                      </p:tavLst>
                                    </p:anim>
                                    <p:anim calcmode="lin" valueType="num">
                                      <p:cBhvr>
                                        <p:cTn id="41" dur="1000"/>
                                        <p:tgtEl>
                                          <p:spTgt spid="21"/>
                                        </p:tgtEl>
                                        <p:attrNameLst>
                                          <p:attrName>ppt_y</p:attrName>
                                        </p:attrNameLst>
                                      </p:cBhvr>
                                      <p:tavLst>
                                        <p:tav tm="0">
                                          <p:val>
                                            <p:strVal val="ppt_y"/>
                                          </p:val>
                                        </p:tav>
                                        <p:tav tm="100000">
                                          <p:val>
                                            <p:strVal val="ppt_y+.1"/>
                                          </p:val>
                                        </p:tav>
                                      </p:tavLst>
                                    </p:anim>
                                    <p:set>
                                      <p:cBhvr>
                                        <p:cTn id="42"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3" restart="whenNotActive" fill="hold" evtFilter="cancelBubble" nodeType="interactiveSeq">
                <p:stCondLst>
                  <p:cond evt="onClick" delay="0">
                    <p:tgtEl>
                      <p:spTgt spid="18"/>
                    </p:tgtEl>
                  </p:cond>
                </p:stCondLst>
                <p:endSync evt="end" delay="0">
                  <p:rtn val="all"/>
                </p:endSync>
                <p:childTnLst>
                  <p:par>
                    <p:cTn id="44" fill="hold">
                      <p:stCondLst>
                        <p:cond delay="0"/>
                      </p:stCondLst>
                      <p:childTnLst>
                        <p:par>
                          <p:cTn id="45" fill="hold">
                            <p:stCondLst>
                              <p:cond delay="0"/>
                            </p:stCondLst>
                            <p:childTnLst>
                              <p:par>
                                <p:cTn id="46" presetID="9" presetClass="exit" presetSubtype="0" fill="hold" nodeType="clickEffect">
                                  <p:stCondLst>
                                    <p:cond delay="0"/>
                                  </p:stCondLst>
                                  <p:childTnLst>
                                    <p:animEffect transition="out" filter="dissolve">
                                      <p:cBhvr>
                                        <p:cTn id="47" dur="500"/>
                                        <p:tgtEl>
                                          <p:spTgt spid="18"/>
                                        </p:tgtEl>
                                      </p:cBhvr>
                                    </p:animEffect>
                                    <p:set>
                                      <p:cBhvr>
                                        <p:cTn id="4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9" restart="whenNotActive" fill="hold" evtFilter="cancelBubble" nodeType="interactiveSeq">
                <p:stCondLst>
                  <p:cond evt="onClick" delay="0">
                    <p:tgtEl>
                      <p:spTgt spid="19"/>
                    </p:tgtEl>
                  </p:cond>
                </p:stCondLst>
                <p:endSync evt="end" delay="0">
                  <p:rtn val="all"/>
                </p:endSync>
                <p:childTnLst>
                  <p:par>
                    <p:cTn id="50" fill="hold">
                      <p:stCondLst>
                        <p:cond delay="0"/>
                      </p:stCondLst>
                      <p:childTnLst>
                        <p:par>
                          <p:cTn id="51" fill="hold">
                            <p:stCondLst>
                              <p:cond delay="0"/>
                            </p:stCondLst>
                            <p:childTnLst>
                              <p:par>
                                <p:cTn id="52" presetID="42" presetClass="exit" presetSubtype="0" fill="hold" nodeType="clickEffect">
                                  <p:stCondLst>
                                    <p:cond delay="0"/>
                                  </p:stCondLst>
                                  <p:childTnLst>
                                    <p:animEffect transition="out" filter="fade">
                                      <p:cBhvr>
                                        <p:cTn id="53" dur="1000"/>
                                        <p:tgtEl>
                                          <p:spTgt spid="19"/>
                                        </p:tgtEl>
                                      </p:cBhvr>
                                    </p:animEffect>
                                    <p:anim calcmode="lin" valueType="num">
                                      <p:cBhvr>
                                        <p:cTn id="54" dur="1000"/>
                                        <p:tgtEl>
                                          <p:spTgt spid="19"/>
                                        </p:tgtEl>
                                        <p:attrNameLst>
                                          <p:attrName>ppt_x</p:attrName>
                                        </p:attrNameLst>
                                      </p:cBhvr>
                                      <p:tavLst>
                                        <p:tav tm="0">
                                          <p:val>
                                            <p:strVal val="ppt_x"/>
                                          </p:val>
                                        </p:tav>
                                        <p:tav tm="100000">
                                          <p:val>
                                            <p:strVal val="ppt_x"/>
                                          </p:val>
                                        </p:tav>
                                      </p:tavLst>
                                    </p:anim>
                                    <p:anim calcmode="lin" valueType="num">
                                      <p:cBhvr>
                                        <p:cTn id="55" dur="1000"/>
                                        <p:tgtEl>
                                          <p:spTgt spid="19"/>
                                        </p:tgtEl>
                                        <p:attrNameLst>
                                          <p:attrName>ppt_y</p:attrName>
                                        </p:attrNameLst>
                                      </p:cBhvr>
                                      <p:tavLst>
                                        <p:tav tm="0">
                                          <p:val>
                                            <p:strVal val="ppt_y"/>
                                          </p:val>
                                        </p:tav>
                                        <p:tav tm="100000">
                                          <p:val>
                                            <p:strVal val="ppt_y+.1"/>
                                          </p:val>
                                        </p:tav>
                                      </p:tavLst>
                                    </p:anim>
                                    <p:set>
                                      <p:cBhvr>
                                        <p:cTn id="56"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0"/>
                      </p:stCondLst>
                      <p:childTnLst>
                        <p:par>
                          <p:cTn id="59" fill="hold">
                            <p:stCondLst>
                              <p:cond delay="0"/>
                            </p:stCondLst>
                            <p:childTnLst>
                              <p:par>
                                <p:cTn id="60" presetID="45" presetClass="exit" presetSubtype="0" fill="hold" nodeType="clickEffect">
                                  <p:stCondLst>
                                    <p:cond delay="0"/>
                                  </p:stCondLst>
                                  <p:childTnLst>
                                    <p:animEffect transition="out" filter="fade">
                                      <p:cBhvr>
                                        <p:cTn id="61" dur="2000"/>
                                        <p:tgtEl>
                                          <p:spTgt spid="13"/>
                                        </p:tgtEl>
                                      </p:cBhvr>
                                    </p:animEffect>
                                    <p:anim calcmode="lin" valueType="num">
                                      <p:cBhvr>
                                        <p:cTn id="62" dur="2000"/>
                                        <p:tgtEl>
                                          <p:spTgt spid="1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3" dur="2000"/>
                                        <p:tgtEl>
                                          <p:spTgt spid="13"/>
                                        </p:tgtEl>
                                        <p:attrNameLst>
                                          <p:attrName>ppt_h</p:attrName>
                                        </p:attrNameLst>
                                      </p:cBhvr>
                                      <p:tavLst>
                                        <p:tav tm="0">
                                          <p:val>
                                            <p:strVal val="ppt_h"/>
                                          </p:val>
                                        </p:tav>
                                        <p:tav tm="100000">
                                          <p:val>
                                            <p:strVal val="ppt_h"/>
                                          </p:val>
                                        </p:tav>
                                      </p:tavLst>
                                    </p:anim>
                                    <p:set>
                                      <p:cBhvr>
                                        <p:cTn id="64"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1"/>
        <p:cNvGrpSpPr/>
        <p:nvPr/>
      </p:nvGrpSpPr>
      <p:grpSpPr>
        <a:xfrm>
          <a:off x="0" y="0"/>
          <a:ext cx="0" cy="0"/>
          <a:chOff x="0" y="0"/>
          <a:chExt cx="0" cy="0"/>
        </a:xfrm>
      </p:grpSpPr>
      <p:grpSp>
        <p:nvGrpSpPr>
          <p:cNvPr id="6" name="Group 5">
            <a:extLst>
              <a:ext uri="{FF2B5EF4-FFF2-40B4-BE49-F238E27FC236}">
                <a16:creationId xmlns:a16="http://schemas.microsoft.com/office/drawing/2014/main" id="{C8519246-D4D6-80B8-D8FA-5FCA49462D90}"/>
              </a:ext>
            </a:extLst>
          </p:cNvPr>
          <p:cNvGrpSpPr/>
          <p:nvPr/>
        </p:nvGrpSpPr>
        <p:grpSpPr>
          <a:xfrm>
            <a:off x="-1148852" y="137729"/>
            <a:ext cx="4747929" cy="1783170"/>
            <a:chOff x="-256224" y="486072"/>
            <a:chExt cx="4747929" cy="1783170"/>
          </a:xfrm>
        </p:grpSpPr>
        <p:sp>
          <p:nvSpPr>
            <p:cNvPr id="7" name="Google Shape;2479;p67">
              <a:extLst>
                <a:ext uri="{FF2B5EF4-FFF2-40B4-BE49-F238E27FC236}">
                  <a16:creationId xmlns:a16="http://schemas.microsoft.com/office/drawing/2014/main" id="{ECEE30A4-9EA8-6385-82CD-B711300BF429}"/>
                </a:ext>
              </a:extLst>
            </p:cNvPr>
            <p:cNvSpPr/>
            <p:nvPr/>
          </p:nvSpPr>
          <p:spPr>
            <a:xfrm rot="416960">
              <a:off x="821730" y="486072"/>
              <a:ext cx="3669975" cy="1783170"/>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910;p31">
              <a:extLst>
                <a:ext uri="{FF2B5EF4-FFF2-40B4-BE49-F238E27FC236}">
                  <a16:creationId xmlns:a16="http://schemas.microsoft.com/office/drawing/2014/main" id="{53B1FD56-E83F-7EBD-0F6E-AA39DC119FDF}"/>
                </a:ext>
              </a:extLst>
            </p:cNvPr>
            <p:cNvSpPr txBox="1">
              <a:spLocks/>
            </p:cNvSpPr>
            <p:nvPr/>
          </p:nvSpPr>
          <p:spPr>
            <a:xfrm>
              <a:off x="-256224" y="798161"/>
              <a:ext cx="4615482"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4000">
                  <a:ln>
                    <a:solidFill>
                      <a:schemeClr val="tx1">
                        <a:lumMod val="10000"/>
                      </a:schemeClr>
                    </a:solidFill>
                  </a:ln>
                  <a:solidFill>
                    <a:srgbClr val="002060"/>
                  </a:solidFill>
                  <a:effectLst>
                    <a:glow rad="101600">
                      <a:schemeClr val="bg1">
                        <a:lumMod val="60000"/>
                        <a:lumOff val="40000"/>
                        <a:alpha val="60000"/>
                      </a:schemeClr>
                    </a:glow>
                  </a:effectLst>
                  <a:latin typeface="SVN-Hole Hearted" panose="020B0A06020104020203" pitchFamily="34" charset="0"/>
                </a:rPr>
                <a:t>Thử </a:t>
              </a:r>
              <a:r>
                <a:rPr lang="en-US" sz="40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thách </a:t>
              </a:r>
              <a:r>
                <a:rPr lang="en-US" sz="40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1</a:t>
              </a:r>
              <a:endParaRPr lang="en-US" sz="4000">
                <a:ln>
                  <a:solidFill>
                    <a:schemeClr val="tx1">
                      <a:lumMod val="10000"/>
                    </a:schemeClr>
                  </a:solidFill>
                </a:ln>
                <a:solidFill>
                  <a:srgbClr val="FFC000"/>
                </a:solidFill>
                <a:effectLst>
                  <a:glow rad="101600">
                    <a:schemeClr val="bg1">
                      <a:lumMod val="60000"/>
                      <a:lumOff val="40000"/>
                      <a:alpha val="60000"/>
                    </a:schemeClr>
                  </a:glow>
                </a:effectLst>
                <a:latin typeface="SVN-Hole Hearted" panose="020B0A06020104020203" pitchFamily="34" charset="0"/>
              </a:endParaRPr>
            </a:p>
          </p:txBody>
        </p:sp>
      </p:grpSp>
      <p:pic>
        <p:nvPicPr>
          <p:cNvPr id="9" name="Picture 8">
            <a:extLst>
              <a:ext uri="{FF2B5EF4-FFF2-40B4-BE49-F238E27FC236}">
                <a16:creationId xmlns:a16="http://schemas.microsoft.com/office/drawing/2014/main" id="{F139B72A-18D3-499D-99A4-6A030B82097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300000"/>
                    </a14:imgEffect>
                  </a14:imgLayer>
                </a14:imgProps>
              </a:ext>
            </a:extLst>
          </a:blip>
          <a:stretch>
            <a:fillRect/>
          </a:stretch>
        </p:blipFill>
        <p:spPr>
          <a:xfrm>
            <a:off x="1583872" y="1689561"/>
            <a:ext cx="5976256" cy="3361644"/>
          </a:xfrm>
          <a:prstGeom prst="rect">
            <a:avLst/>
          </a:prstGeom>
        </p:spPr>
      </p:pic>
      <p:sp>
        <p:nvSpPr>
          <p:cNvPr id="10" name="Title 5">
            <a:extLst>
              <a:ext uri="{FF2B5EF4-FFF2-40B4-BE49-F238E27FC236}">
                <a16:creationId xmlns:a16="http://schemas.microsoft.com/office/drawing/2014/main" id="{541FD47A-DC3A-4E1D-90E6-2ED25FAE9E93}"/>
              </a:ext>
            </a:extLst>
          </p:cNvPr>
          <p:cNvSpPr txBox="1">
            <a:spLocks noGrp="1"/>
          </p:cNvSpPr>
          <p:nvPr>
            <p:ph type="title" idx="4294967295"/>
          </p:nvPr>
        </p:nvSpPr>
        <p:spPr>
          <a:xfrm>
            <a:off x="1276130" y="1621306"/>
            <a:ext cx="6591740" cy="73863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t> </a:t>
            </a:r>
            <a:r>
              <a:rPr lang="nl-NL" sz="3600">
                <a:solidFill>
                  <a:schemeClr val="accent6">
                    <a:lumMod val="50000"/>
                  </a:schemeClr>
                </a:solidFill>
                <a:latin typeface="#9Slide05 Habano" panose="02040603050506020204" pitchFamily="18" charset="0"/>
                <a:ea typeface="Times New Roman" panose="02020603050405020304" pitchFamily="18" charset="0"/>
                <a:cs typeface="Arial" panose="020B0604020202020204" pitchFamily="34" charset="0"/>
              </a:rPr>
              <a:t>Tổ bạn hãy hát bài hát Quốc Ca</a:t>
            </a:r>
            <a:endParaRPr kumimoji="0" lang="en-US" sz="3600" b="1" i="0" u="none" strike="noStrike" kern="1200" cap="none" spc="0" normalizeH="0" baseline="0" noProof="0" dirty="0">
              <a:ln>
                <a:noFill/>
              </a:ln>
              <a:solidFill>
                <a:srgbClr val="002060"/>
              </a:solidFill>
              <a:effectLst/>
              <a:uLnTx/>
              <a:uFillTx/>
              <a:latin typeface="#9Slide05 SVNLobster" panose="02040603050506020204" pitchFamily="18" charset="0"/>
              <a:cs typeface="Arial" panose="020B0604020202020204" pitchFamily="34" charset="0"/>
            </a:endParaRPr>
          </a:p>
        </p:txBody>
      </p:sp>
      <p:sp>
        <p:nvSpPr>
          <p:cNvPr id="11" name="Arrow: Right 10">
            <a:hlinkClick r:id="rId5" action="ppaction://hlinksldjump"/>
            <a:extLst>
              <a:ext uri="{FF2B5EF4-FFF2-40B4-BE49-F238E27FC236}">
                <a16:creationId xmlns:a16="http://schemas.microsoft.com/office/drawing/2014/main" id="{5FC21340-F2A4-E3EB-DDB2-4F75633E37EB}"/>
              </a:ext>
            </a:extLst>
          </p:cNvPr>
          <p:cNvSpPr/>
          <p:nvPr/>
        </p:nvSpPr>
        <p:spPr>
          <a:xfrm>
            <a:off x="8562109" y="4368869"/>
            <a:ext cx="581891" cy="6823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1"/>
        <p:cNvGrpSpPr/>
        <p:nvPr/>
      </p:nvGrpSpPr>
      <p:grpSpPr>
        <a:xfrm>
          <a:off x="0" y="0"/>
          <a:ext cx="0" cy="0"/>
          <a:chOff x="0" y="0"/>
          <a:chExt cx="0" cy="0"/>
        </a:xfrm>
      </p:grpSpPr>
      <p:grpSp>
        <p:nvGrpSpPr>
          <p:cNvPr id="6" name="Group 5">
            <a:extLst>
              <a:ext uri="{FF2B5EF4-FFF2-40B4-BE49-F238E27FC236}">
                <a16:creationId xmlns:a16="http://schemas.microsoft.com/office/drawing/2014/main" id="{C8519246-D4D6-80B8-D8FA-5FCA49462D90}"/>
              </a:ext>
            </a:extLst>
          </p:cNvPr>
          <p:cNvGrpSpPr/>
          <p:nvPr/>
        </p:nvGrpSpPr>
        <p:grpSpPr>
          <a:xfrm>
            <a:off x="1659662" y="577647"/>
            <a:ext cx="4747929" cy="1783170"/>
            <a:chOff x="-256224" y="486072"/>
            <a:chExt cx="4747929" cy="1783170"/>
          </a:xfrm>
        </p:grpSpPr>
        <p:sp>
          <p:nvSpPr>
            <p:cNvPr id="7" name="Google Shape;2479;p67">
              <a:extLst>
                <a:ext uri="{FF2B5EF4-FFF2-40B4-BE49-F238E27FC236}">
                  <a16:creationId xmlns:a16="http://schemas.microsoft.com/office/drawing/2014/main" id="{ECEE30A4-9EA8-6385-82CD-B711300BF429}"/>
                </a:ext>
              </a:extLst>
            </p:cNvPr>
            <p:cNvSpPr/>
            <p:nvPr/>
          </p:nvSpPr>
          <p:spPr>
            <a:xfrm rot="416960">
              <a:off x="821730" y="486072"/>
              <a:ext cx="3669975" cy="1783170"/>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910;p31">
              <a:extLst>
                <a:ext uri="{FF2B5EF4-FFF2-40B4-BE49-F238E27FC236}">
                  <a16:creationId xmlns:a16="http://schemas.microsoft.com/office/drawing/2014/main" id="{53B1FD56-E83F-7EBD-0F6E-AA39DC119FDF}"/>
                </a:ext>
              </a:extLst>
            </p:cNvPr>
            <p:cNvSpPr txBox="1">
              <a:spLocks/>
            </p:cNvSpPr>
            <p:nvPr/>
          </p:nvSpPr>
          <p:spPr>
            <a:xfrm>
              <a:off x="-256224" y="798161"/>
              <a:ext cx="4615482"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4000">
                  <a:ln>
                    <a:solidFill>
                      <a:schemeClr val="tx1">
                        <a:lumMod val="10000"/>
                      </a:schemeClr>
                    </a:solidFill>
                  </a:ln>
                  <a:solidFill>
                    <a:srgbClr val="002060"/>
                  </a:solidFill>
                  <a:effectLst>
                    <a:glow rad="101600">
                      <a:schemeClr val="bg1">
                        <a:lumMod val="60000"/>
                        <a:lumOff val="40000"/>
                        <a:alpha val="60000"/>
                      </a:schemeClr>
                    </a:glow>
                  </a:effectLst>
                  <a:latin typeface="SVN-Hole Hearted" panose="020B0A06020104020203" pitchFamily="34" charset="0"/>
                </a:rPr>
                <a:t>Thử </a:t>
              </a:r>
              <a:r>
                <a:rPr lang="en-US" sz="40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thách </a:t>
              </a:r>
              <a:r>
                <a:rPr lang="en-US" sz="40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2</a:t>
              </a:r>
              <a:endParaRPr lang="en-US" sz="4000">
                <a:ln>
                  <a:solidFill>
                    <a:schemeClr val="tx1">
                      <a:lumMod val="10000"/>
                    </a:schemeClr>
                  </a:solidFill>
                </a:ln>
                <a:solidFill>
                  <a:srgbClr val="FFC000"/>
                </a:solidFill>
                <a:effectLst>
                  <a:glow rad="101600">
                    <a:schemeClr val="bg1">
                      <a:lumMod val="60000"/>
                      <a:lumOff val="40000"/>
                      <a:alpha val="60000"/>
                    </a:schemeClr>
                  </a:glow>
                </a:effectLst>
                <a:latin typeface="SVN-Hole Hearted" panose="020B0A06020104020203" pitchFamily="34" charset="0"/>
              </a:endParaRPr>
            </a:p>
          </p:txBody>
        </p:sp>
      </p:grpSp>
      <p:sp>
        <p:nvSpPr>
          <p:cNvPr id="10" name="Title 5">
            <a:extLst>
              <a:ext uri="{FF2B5EF4-FFF2-40B4-BE49-F238E27FC236}">
                <a16:creationId xmlns:a16="http://schemas.microsoft.com/office/drawing/2014/main" id="{541FD47A-DC3A-4E1D-90E6-2ED25FAE9E93}"/>
              </a:ext>
            </a:extLst>
          </p:cNvPr>
          <p:cNvSpPr txBox="1">
            <a:spLocks noGrp="1"/>
          </p:cNvSpPr>
          <p:nvPr>
            <p:ph type="title" idx="4294967295"/>
          </p:nvPr>
        </p:nvSpPr>
        <p:spPr>
          <a:xfrm>
            <a:off x="937422" y="2360817"/>
            <a:ext cx="7269156" cy="12926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t>Tổ bạn hãy đứng lên chỉnh trang tư thế trước khi chào cờ</a:t>
            </a:r>
            <a:endParaRPr kumimoji="0" lang="en-US" sz="3600" b="1" i="0" u="none" strike="noStrike" kern="1200" cap="none" spc="0" normalizeH="0" baseline="0" noProof="0" dirty="0">
              <a:ln>
                <a:noFill/>
              </a:ln>
              <a:solidFill>
                <a:srgbClr val="002060"/>
              </a:solidFill>
              <a:effectLst/>
              <a:uLnTx/>
              <a:uFillTx/>
              <a:latin typeface="#9Slide05 SVNLobster" panose="02040603050506020204" pitchFamily="18" charset="0"/>
              <a:cs typeface="Arial" panose="020B0604020202020204" pitchFamily="34" charset="0"/>
            </a:endParaRPr>
          </a:p>
        </p:txBody>
      </p:sp>
      <p:sp>
        <p:nvSpPr>
          <p:cNvPr id="2" name="Arrow: Right 1">
            <a:hlinkClick r:id="rId3" action="ppaction://hlinksldjump"/>
            <a:extLst>
              <a:ext uri="{FF2B5EF4-FFF2-40B4-BE49-F238E27FC236}">
                <a16:creationId xmlns:a16="http://schemas.microsoft.com/office/drawing/2014/main" id="{C10656FF-05A0-418C-9EAA-4A705E46A1E1}"/>
              </a:ext>
            </a:extLst>
          </p:cNvPr>
          <p:cNvSpPr/>
          <p:nvPr/>
        </p:nvSpPr>
        <p:spPr>
          <a:xfrm>
            <a:off x="8502072" y="4368869"/>
            <a:ext cx="581891" cy="6823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84049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1"/>
        <p:cNvGrpSpPr/>
        <p:nvPr/>
      </p:nvGrpSpPr>
      <p:grpSpPr>
        <a:xfrm>
          <a:off x="0" y="0"/>
          <a:ext cx="0" cy="0"/>
          <a:chOff x="0" y="0"/>
          <a:chExt cx="0" cy="0"/>
        </a:xfrm>
      </p:grpSpPr>
      <p:grpSp>
        <p:nvGrpSpPr>
          <p:cNvPr id="6" name="Group 5">
            <a:extLst>
              <a:ext uri="{FF2B5EF4-FFF2-40B4-BE49-F238E27FC236}">
                <a16:creationId xmlns:a16="http://schemas.microsoft.com/office/drawing/2014/main" id="{C8519246-D4D6-80B8-D8FA-5FCA49462D90}"/>
              </a:ext>
            </a:extLst>
          </p:cNvPr>
          <p:cNvGrpSpPr/>
          <p:nvPr/>
        </p:nvGrpSpPr>
        <p:grpSpPr>
          <a:xfrm>
            <a:off x="1572576" y="577647"/>
            <a:ext cx="4747929" cy="1783170"/>
            <a:chOff x="-256224" y="486072"/>
            <a:chExt cx="4747929" cy="1783170"/>
          </a:xfrm>
        </p:grpSpPr>
        <p:sp>
          <p:nvSpPr>
            <p:cNvPr id="7" name="Google Shape;2479;p67">
              <a:extLst>
                <a:ext uri="{FF2B5EF4-FFF2-40B4-BE49-F238E27FC236}">
                  <a16:creationId xmlns:a16="http://schemas.microsoft.com/office/drawing/2014/main" id="{ECEE30A4-9EA8-6385-82CD-B711300BF429}"/>
                </a:ext>
              </a:extLst>
            </p:cNvPr>
            <p:cNvSpPr/>
            <p:nvPr/>
          </p:nvSpPr>
          <p:spPr>
            <a:xfrm rot="416960">
              <a:off x="821730" y="486072"/>
              <a:ext cx="3669975" cy="1783170"/>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910;p31">
              <a:extLst>
                <a:ext uri="{FF2B5EF4-FFF2-40B4-BE49-F238E27FC236}">
                  <a16:creationId xmlns:a16="http://schemas.microsoft.com/office/drawing/2014/main" id="{53B1FD56-E83F-7EBD-0F6E-AA39DC119FDF}"/>
                </a:ext>
              </a:extLst>
            </p:cNvPr>
            <p:cNvSpPr txBox="1">
              <a:spLocks/>
            </p:cNvSpPr>
            <p:nvPr/>
          </p:nvSpPr>
          <p:spPr>
            <a:xfrm>
              <a:off x="-256224" y="798161"/>
              <a:ext cx="4615482"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4000">
                  <a:ln>
                    <a:solidFill>
                      <a:schemeClr val="tx1">
                        <a:lumMod val="10000"/>
                      </a:schemeClr>
                    </a:solidFill>
                  </a:ln>
                  <a:solidFill>
                    <a:srgbClr val="002060"/>
                  </a:solidFill>
                  <a:effectLst>
                    <a:glow rad="101600">
                      <a:schemeClr val="bg1">
                        <a:lumMod val="60000"/>
                        <a:lumOff val="40000"/>
                        <a:alpha val="60000"/>
                      </a:schemeClr>
                    </a:glow>
                  </a:effectLst>
                  <a:latin typeface="SVN-Hole Hearted" panose="020B0A06020104020203" pitchFamily="34" charset="0"/>
                </a:rPr>
                <a:t>Thử </a:t>
              </a:r>
              <a:r>
                <a:rPr lang="en-US" sz="40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thách </a:t>
              </a:r>
              <a:r>
                <a:rPr lang="en-US" sz="40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3</a:t>
              </a:r>
              <a:endParaRPr lang="en-US" sz="4000">
                <a:ln>
                  <a:solidFill>
                    <a:schemeClr val="tx1">
                      <a:lumMod val="10000"/>
                    </a:schemeClr>
                  </a:solidFill>
                </a:ln>
                <a:solidFill>
                  <a:srgbClr val="FFC000"/>
                </a:solidFill>
                <a:effectLst>
                  <a:glow rad="101600">
                    <a:schemeClr val="bg1">
                      <a:lumMod val="60000"/>
                      <a:lumOff val="40000"/>
                      <a:alpha val="60000"/>
                    </a:schemeClr>
                  </a:glow>
                </a:effectLst>
                <a:latin typeface="SVN-Hole Hearted" panose="020B0A06020104020203" pitchFamily="34" charset="0"/>
              </a:endParaRPr>
            </a:p>
          </p:txBody>
        </p:sp>
      </p:grpSp>
      <p:sp>
        <p:nvSpPr>
          <p:cNvPr id="10" name="Title 5">
            <a:extLst>
              <a:ext uri="{FF2B5EF4-FFF2-40B4-BE49-F238E27FC236}">
                <a16:creationId xmlns:a16="http://schemas.microsoft.com/office/drawing/2014/main" id="{541FD47A-DC3A-4E1D-90E6-2ED25FAE9E93}"/>
              </a:ext>
            </a:extLst>
          </p:cNvPr>
          <p:cNvSpPr txBox="1">
            <a:spLocks noGrp="1"/>
          </p:cNvSpPr>
          <p:nvPr>
            <p:ph type="title" idx="4294967295"/>
          </p:nvPr>
        </p:nvSpPr>
        <p:spPr>
          <a:xfrm>
            <a:off x="937422" y="2360817"/>
            <a:ext cx="7269156" cy="12926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t>Tổ bạn hãy chào cờ trên nền nhạc Quốc ca</a:t>
            </a:r>
            <a:endParaRPr kumimoji="0" lang="en-US" sz="3600" b="1" i="0" u="none" strike="noStrike" kern="1200" cap="none" spc="0" normalizeH="0" baseline="0" noProof="0" dirty="0">
              <a:ln>
                <a:noFill/>
              </a:ln>
              <a:solidFill>
                <a:srgbClr val="002060"/>
              </a:solidFill>
              <a:effectLst/>
              <a:uLnTx/>
              <a:uFillTx/>
              <a:latin typeface="#9Slide05 SVNLobster" panose="02040603050506020204" pitchFamily="18" charset="0"/>
              <a:cs typeface="Arial" panose="020B0604020202020204" pitchFamily="34" charset="0"/>
            </a:endParaRPr>
          </a:p>
        </p:txBody>
      </p:sp>
      <p:sp>
        <p:nvSpPr>
          <p:cNvPr id="2" name="Arrow: Right 1">
            <a:hlinkClick r:id="rId3" action="ppaction://hlinksldjump"/>
            <a:extLst>
              <a:ext uri="{FF2B5EF4-FFF2-40B4-BE49-F238E27FC236}">
                <a16:creationId xmlns:a16="http://schemas.microsoft.com/office/drawing/2014/main" id="{F8891ABF-618F-8D1D-9171-2F388A786B77}"/>
              </a:ext>
            </a:extLst>
          </p:cNvPr>
          <p:cNvSpPr/>
          <p:nvPr/>
        </p:nvSpPr>
        <p:spPr>
          <a:xfrm>
            <a:off x="8502072" y="4368869"/>
            <a:ext cx="581891" cy="6823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37852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1"/>
        <p:cNvGrpSpPr/>
        <p:nvPr/>
      </p:nvGrpSpPr>
      <p:grpSpPr>
        <a:xfrm>
          <a:off x="0" y="0"/>
          <a:ext cx="0" cy="0"/>
          <a:chOff x="0" y="0"/>
          <a:chExt cx="0" cy="0"/>
        </a:xfrm>
      </p:grpSpPr>
      <p:grpSp>
        <p:nvGrpSpPr>
          <p:cNvPr id="6" name="Group 5">
            <a:extLst>
              <a:ext uri="{FF2B5EF4-FFF2-40B4-BE49-F238E27FC236}">
                <a16:creationId xmlns:a16="http://schemas.microsoft.com/office/drawing/2014/main" id="{C8519246-D4D6-80B8-D8FA-5FCA49462D90}"/>
              </a:ext>
            </a:extLst>
          </p:cNvPr>
          <p:cNvGrpSpPr/>
          <p:nvPr/>
        </p:nvGrpSpPr>
        <p:grpSpPr>
          <a:xfrm>
            <a:off x="1572576" y="577647"/>
            <a:ext cx="4747929" cy="1783170"/>
            <a:chOff x="-256224" y="486072"/>
            <a:chExt cx="4747929" cy="1783170"/>
          </a:xfrm>
        </p:grpSpPr>
        <p:sp>
          <p:nvSpPr>
            <p:cNvPr id="7" name="Google Shape;2479;p67">
              <a:extLst>
                <a:ext uri="{FF2B5EF4-FFF2-40B4-BE49-F238E27FC236}">
                  <a16:creationId xmlns:a16="http://schemas.microsoft.com/office/drawing/2014/main" id="{ECEE30A4-9EA8-6385-82CD-B711300BF429}"/>
                </a:ext>
              </a:extLst>
            </p:cNvPr>
            <p:cNvSpPr/>
            <p:nvPr/>
          </p:nvSpPr>
          <p:spPr>
            <a:xfrm rot="416960">
              <a:off x="821730" y="486072"/>
              <a:ext cx="3669975" cy="1783170"/>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910;p31">
              <a:extLst>
                <a:ext uri="{FF2B5EF4-FFF2-40B4-BE49-F238E27FC236}">
                  <a16:creationId xmlns:a16="http://schemas.microsoft.com/office/drawing/2014/main" id="{53B1FD56-E83F-7EBD-0F6E-AA39DC119FDF}"/>
                </a:ext>
              </a:extLst>
            </p:cNvPr>
            <p:cNvSpPr txBox="1">
              <a:spLocks/>
            </p:cNvSpPr>
            <p:nvPr/>
          </p:nvSpPr>
          <p:spPr>
            <a:xfrm>
              <a:off x="-256224" y="798161"/>
              <a:ext cx="4615482"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4000">
                  <a:ln>
                    <a:solidFill>
                      <a:schemeClr val="tx1">
                        <a:lumMod val="10000"/>
                      </a:schemeClr>
                    </a:solidFill>
                  </a:ln>
                  <a:solidFill>
                    <a:srgbClr val="002060"/>
                  </a:solidFill>
                  <a:effectLst>
                    <a:glow rad="101600">
                      <a:schemeClr val="bg1">
                        <a:lumMod val="60000"/>
                        <a:lumOff val="40000"/>
                        <a:alpha val="60000"/>
                      </a:schemeClr>
                    </a:glow>
                  </a:effectLst>
                  <a:latin typeface="SVN-Hole Hearted" panose="020B0A06020104020203" pitchFamily="34" charset="0"/>
                </a:rPr>
                <a:t>Thử </a:t>
              </a:r>
              <a:r>
                <a:rPr lang="en-US" sz="40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thách </a:t>
              </a:r>
              <a:r>
                <a:rPr lang="en-US" sz="40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4</a:t>
              </a:r>
              <a:endParaRPr lang="en-US" sz="4000">
                <a:ln>
                  <a:solidFill>
                    <a:schemeClr val="tx1">
                      <a:lumMod val="10000"/>
                    </a:schemeClr>
                  </a:solidFill>
                </a:ln>
                <a:solidFill>
                  <a:srgbClr val="FFC000"/>
                </a:solidFill>
                <a:effectLst>
                  <a:glow rad="101600">
                    <a:schemeClr val="bg1">
                      <a:lumMod val="60000"/>
                      <a:lumOff val="40000"/>
                      <a:alpha val="60000"/>
                    </a:schemeClr>
                  </a:glow>
                </a:effectLst>
                <a:latin typeface="SVN-Hole Hearted" panose="020B0A06020104020203" pitchFamily="34" charset="0"/>
              </a:endParaRPr>
            </a:p>
          </p:txBody>
        </p:sp>
      </p:grpSp>
      <p:sp>
        <p:nvSpPr>
          <p:cNvPr id="10" name="Title 5">
            <a:extLst>
              <a:ext uri="{FF2B5EF4-FFF2-40B4-BE49-F238E27FC236}">
                <a16:creationId xmlns:a16="http://schemas.microsoft.com/office/drawing/2014/main" id="{541FD47A-DC3A-4E1D-90E6-2ED25FAE9E93}"/>
              </a:ext>
            </a:extLst>
          </p:cNvPr>
          <p:cNvSpPr txBox="1">
            <a:spLocks noGrp="1"/>
          </p:cNvSpPr>
          <p:nvPr>
            <p:ph type="title" idx="4294967295"/>
          </p:nvPr>
        </p:nvSpPr>
        <p:spPr>
          <a:xfrm>
            <a:off x="937422" y="2360817"/>
            <a:ext cx="7269156" cy="18466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i="0" u="none" strike="noStrike" kern="1200" cap="none" spc="0" normalizeH="0" baseline="0" noProof="0">
                <a:ln>
                  <a:noFill/>
                </a:ln>
                <a:solidFill>
                  <a:schemeClr val="accent6">
                    <a:lumMod val="50000"/>
                  </a:schemeClr>
                </a:solidFill>
                <a:uLnTx/>
                <a:uFillTx/>
                <a:latin typeface="UTM Avo" panose="02040603050506020204" pitchFamily="18" charset="0"/>
                <a:cs typeface="Arial" panose="020B0604020202020204" pitchFamily="34" charset="0"/>
              </a:rPr>
              <a:t>Mỗi tổ hãy cử 1 bạn vẽ lá cờ</a:t>
            </a:r>
            <a:br>
              <a:rPr kumimoji="0" lang="nl-NL" sz="3600" i="0" u="none" strike="noStrike" kern="1200" cap="none" spc="0" normalizeH="0" baseline="0" noProof="0">
                <a:ln>
                  <a:noFill/>
                </a:ln>
                <a:solidFill>
                  <a:schemeClr val="accent6">
                    <a:lumMod val="50000"/>
                  </a:schemeClr>
                </a:solidFill>
                <a:uLnTx/>
                <a:uFillTx/>
                <a:latin typeface="UTM Avo" panose="02040603050506020204" pitchFamily="18" charset="0"/>
                <a:cs typeface="Arial" panose="020B0604020202020204" pitchFamily="34" charset="0"/>
              </a:rPr>
            </a:br>
            <a:r>
              <a:rPr kumimoji="0" lang="nl-NL" sz="3600" i="0" u="none" strike="noStrike" kern="1200" cap="none" spc="0" normalizeH="0" baseline="0" noProof="0">
                <a:ln>
                  <a:noFill/>
                </a:ln>
                <a:solidFill>
                  <a:schemeClr val="accent6">
                    <a:lumMod val="50000"/>
                  </a:schemeClr>
                </a:solidFill>
                <a:uLnTx/>
                <a:uFillTx/>
                <a:latin typeface="UTM Avo" panose="02040603050506020204" pitchFamily="18" charset="0"/>
                <a:cs typeface="Arial" panose="020B0604020202020204" pitchFamily="34" charset="0"/>
              </a:rPr>
              <a:t>Ai vẽ đẹp và nhanh nhất tổ đó sẽ chiến thắng.</a:t>
            </a:r>
            <a:endParaRPr kumimoji="0" lang="en-US" sz="3600" b="1" i="0" u="none" strike="noStrike" kern="1200" cap="none" spc="0" normalizeH="0" baseline="0" noProof="0" dirty="0">
              <a:ln>
                <a:noFill/>
              </a:ln>
              <a:solidFill>
                <a:srgbClr val="002060"/>
              </a:solidFill>
              <a:effectLst/>
              <a:uLnTx/>
              <a:uFillTx/>
              <a:latin typeface="#9Slide05 SVNLobster" panose="02040603050506020204" pitchFamily="18" charset="0"/>
              <a:cs typeface="Arial" panose="020B0604020202020204" pitchFamily="34" charset="0"/>
            </a:endParaRPr>
          </a:p>
        </p:txBody>
      </p:sp>
      <p:sp>
        <p:nvSpPr>
          <p:cNvPr id="2" name="Arrow: Right 1">
            <a:hlinkClick r:id="rId3" action="ppaction://hlinksldjump"/>
            <a:extLst>
              <a:ext uri="{FF2B5EF4-FFF2-40B4-BE49-F238E27FC236}">
                <a16:creationId xmlns:a16="http://schemas.microsoft.com/office/drawing/2014/main" id="{D559B5F0-1CDC-2710-08FD-3977544586DC}"/>
              </a:ext>
            </a:extLst>
          </p:cNvPr>
          <p:cNvSpPr/>
          <p:nvPr/>
        </p:nvSpPr>
        <p:spPr>
          <a:xfrm>
            <a:off x="8395856" y="4368869"/>
            <a:ext cx="688108" cy="6823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79478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3" name="Google Shape;413;p27">
            <a:hlinkClick r:id="rId3" action="ppaction://hlinksldjump"/>
          </p:cNvPr>
          <p:cNvSpPr/>
          <p:nvPr/>
        </p:nvSpPr>
        <p:spPr>
          <a:xfrm>
            <a:off x="637007" y="107568"/>
            <a:ext cx="7586957" cy="4029003"/>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10;p31">
            <a:extLst>
              <a:ext uri="{FF2B5EF4-FFF2-40B4-BE49-F238E27FC236}">
                <a16:creationId xmlns:a16="http://schemas.microsoft.com/office/drawing/2014/main" id="{6048AB06-4EAB-236A-99FD-08F464CDECC3}"/>
              </a:ext>
            </a:extLst>
          </p:cNvPr>
          <p:cNvSpPr txBox="1">
            <a:spLocks/>
          </p:cNvSpPr>
          <p:nvPr/>
        </p:nvSpPr>
        <p:spPr>
          <a:xfrm>
            <a:off x="-1454300" y="1181100"/>
            <a:ext cx="8229099"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D</a:t>
            </a:r>
            <a:r>
              <a:rPr lang="en-US" sz="9600">
                <a:ln>
                  <a:solidFill>
                    <a:schemeClr val="tx1">
                      <a:lumMod val="10000"/>
                    </a:schemeClr>
                  </a:solidFill>
                </a:ln>
                <a:solidFill>
                  <a:schemeClr val="bg1"/>
                </a:solidFill>
                <a:effectLst>
                  <a:glow rad="101600">
                    <a:schemeClr val="bg1">
                      <a:lumMod val="60000"/>
                      <a:lumOff val="40000"/>
                      <a:alpha val="60000"/>
                    </a:schemeClr>
                  </a:glow>
                </a:effectLst>
                <a:latin typeface="SVN-Hole Hearted" panose="020B0A06020104020203" pitchFamily="34" charset="0"/>
              </a:rPr>
              <a:t>Ặ</a:t>
            </a:r>
            <a:r>
              <a:rPr lang="en-US" sz="96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N</a:t>
            </a: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D</a:t>
            </a:r>
            <a:r>
              <a:rPr lang="en-US" sz="9600">
                <a:ln>
                  <a:solidFill>
                    <a:schemeClr val="tx1">
                      <a:lumMod val="10000"/>
                    </a:schemeClr>
                  </a:solidFill>
                </a:ln>
                <a:solidFill>
                  <a:srgbClr val="FFFF00"/>
                </a:solidFill>
                <a:effectLst>
                  <a:glow rad="101600">
                    <a:schemeClr val="bg1">
                      <a:lumMod val="60000"/>
                      <a:lumOff val="40000"/>
                      <a:alpha val="60000"/>
                    </a:schemeClr>
                  </a:glow>
                </a:effectLst>
                <a:latin typeface="SVN-Hole Hearted" panose="020B0A06020104020203" pitchFamily="34" charset="0"/>
              </a:rPr>
              <a:t>Ò</a:t>
            </a:r>
          </a:p>
        </p:txBody>
      </p:sp>
      <p:pic>
        <p:nvPicPr>
          <p:cNvPr id="18" name="Picture 17" descr="A picture containing text&#10;&#10;Description automatically generated">
            <a:extLst>
              <a:ext uri="{FF2B5EF4-FFF2-40B4-BE49-F238E27FC236}">
                <a16:creationId xmlns:a16="http://schemas.microsoft.com/office/drawing/2014/main" id="{9F81DA20-B219-36F5-2654-FAEEB9E738AC}"/>
              </a:ext>
            </a:extLst>
          </p:cNvPr>
          <p:cNvPicPr>
            <a:picLocks noChangeAspect="1"/>
          </p:cNvPicPr>
          <p:nvPr/>
        </p:nvPicPr>
        <p:blipFill>
          <a:blip r:embed="rId4"/>
          <a:stretch>
            <a:fillRect/>
          </a:stretch>
        </p:blipFill>
        <p:spPr>
          <a:xfrm>
            <a:off x="1798542" y="2138380"/>
            <a:ext cx="3735217" cy="3735217"/>
          </a:xfrm>
          <a:prstGeom prst="rect">
            <a:avLst/>
          </a:prstGeom>
        </p:spPr>
      </p:pic>
      <p:pic>
        <p:nvPicPr>
          <p:cNvPr id="2" name="Picture 1" descr="A picture containing vector graphics&#10;&#10;Description automatically generated">
            <a:extLst>
              <a:ext uri="{FF2B5EF4-FFF2-40B4-BE49-F238E27FC236}">
                <a16:creationId xmlns:a16="http://schemas.microsoft.com/office/drawing/2014/main" id="{F9B8E9E8-7554-352C-3416-92C86382F815}"/>
              </a:ext>
            </a:extLst>
          </p:cNvPr>
          <p:cNvPicPr>
            <a:picLocks noChangeAspect="1"/>
          </p:cNvPicPr>
          <p:nvPr/>
        </p:nvPicPr>
        <p:blipFill>
          <a:blip r:embed="rId5"/>
          <a:stretch>
            <a:fillRect/>
          </a:stretch>
        </p:blipFill>
        <p:spPr>
          <a:xfrm>
            <a:off x="4131441" y="2213875"/>
            <a:ext cx="4053660" cy="4053660"/>
          </a:xfrm>
          <a:prstGeom prst="rect">
            <a:avLst/>
          </a:prstGeom>
        </p:spPr>
      </p:pic>
    </p:spTree>
    <p:extLst>
      <p:ext uri="{BB962C8B-B14F-4D97-AF65-F5344CB8AC3E}">
        <p14:creationId xmlns:p14="http://schemas.microsoft.com/office/powerpoint/2010/main" val="7673070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1030" name="Picture 6" descr="Vector đồ họa Clip art Portable Network Graphics Tree Image - phim hoạt  hình thiên nhiên cây png png tải về - Miễn phí trong suốt Cây png Tải về.">
            <a:extLst>
              <a:ext uri="{FF2B5EF4-FFF2-40B4-BE49-F238E27FC236}">
                <a16:creationId xmlns:a16="http://schemas.microsoft.com/office/drawing/2014/main" id="{066C14EC-3CA1-8827-FF1D-9E72A9C9AE8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74" b="97500" l="10000" r="90000">
                        <a14:foregroundMark x1="49889" y1="4605" x2="49889" y2="4605"/>
                        <a14:foregroundMark x1="51000" y1="93158" x2="51000" y2="93158"/>
                        <a14:foregroundMark x1="43667" y1="96711" x2="43667" y2="96711"/>
                        <a14:foregroundMark x1="57000" y1="97500" x2="57000" y2="97500"/>
                      </a14:backgroundRemoval>
                    </a14:imgEffect>
                  </a14:imgLayer>
                </a14:imgProps>
              </a:ext>
              <a:ext uri="{28A0092B-C50C-407E-A947-70E740481C1C}">
                <a14:useLocalDpi xmlns:a14="http://schemas.microsoft.com/office/drawing/2010/main" val="0"/>
              </a:ext>
            </a:extLst>
          </a:blip>
          <a:srcRect/>
          <a:stretch>
            <a:fillRect/>
          </a:stretch>
        </p:blipFill>
        <p:spPr bwMode="auto">
          <a:xfrm>
            <a:off x="-1026210" y="-441047"/>
            <a:ext cx="6091237" cy="54326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Đạo đức lớp 3 Bài 1: Chào cờ và hát quốc ca trang 5, 6, 7, 8 | Kết nối tri  thức">
            <a:extLst>
              <a:ext uri="{FF2B5EF4-FFF2-40B4-BE49-F238E27FC236}">
                <a16:creationId xmlns:a16="http://schemas.microsoft.com/office/drawing/2014/main" id="{EEF499AF-176C-1F72-63BD-B9232C732D9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8" b="97118" l="9605" r="97062">
                        <a14:foregroundMark x1="9605" y1="62971" x2="9605" y2="62971"/>
                        <a14:foregroundMark x1="11299" y1="87140" x2="23729" y2="94235"/>
                        <a14:foregroundMark x1="24746" y1="80931" x2="28701" y2="96009"/>
                        <a14:foregroundMark x1="28701" y1="96009" x2="28701" y2="96009"/>
                        <a14:foregroundMark x1="36271" y1="87583" x2="45650" y2="91574"/>
                        <a14:foregroundMark x1="59887" y1="86918" x2="76610" y2="92239"/>
                        <a14:foregroundMark x1="55932" y1="92905" x2="56610" y2="92683"/>
                        <a14:foregroundMark x1="81808" y1="80710" x2="90621" y2="97339"/>
                        <a14:foregroundMark x1="90621" y1="77384" x2="97062" y2="95565"/>
                        <a14:backgroundMark x1="49944" y1="28825" x2="54237" y2="73836"/>
                        <a14:backgroundMark x1="31073" y1="72727" x2="31073" y2="72727"/>
                        <a14:backgroundMark x1="78870" y1="68071" x2="78870" y2="68071"/>
                        <a14:backgroundMark x1="80565" y1="63193" x2="80565" y2="63193"/>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89423" y="1631150"/>
            <a:ext cx="7533862" cy="351235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14184F86-9D0C-6AE7-551D-805342748B66}"/>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rot="20812700">
            <a:off x="242170" y="288849"/>
            <a:ext cx="2774025" cy="1169298"/>
          </a:xfrm>
          <a:prstGeom prst="rect">
            <a:avLst/>
          </a:prstGeom>
        </p:spPr>
      </p:pic>
      <p:pic>
        <p:nvPicPr>
          <p:cNvPr id="75" name="Picture 74">
            <a:extLst>
              <a:ext uri="{FF2B5EF4-FFF2-40B4-BE49-F238E27FC236}">
                <a16:creationId xmlns:a16="http://schemas.microsoft.com/office/drawing/2014/main" id="{B61AFC71-42F5-E343-F4B1-B90C3E5C0B0F}"/>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629182" y="72461"/>
            <a:ext cx="1899543" cy="929319"/>
          </a:xfrm>
          <a:prstGeom prst="rect">
            <a:avLst/>
          </a:prstGeom>
        </p:spPr>
      </p:pic>
      <p:pic>
        <p:nvPicPr>
          <p:cNvPr id="76" name="Picture 75">
            <a:extLst>
              <a:ext uri="{FF2B5EF4-FFF2-40B4-BE49-F238E27FC236}">
                <a16:creationId xmlns:a16="http://schemas.microsoft.com/office/drawing/2014/main" id="{2D1197F4-F64A-E090-1EEB-9D36A97003F3}"/>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33664" y="2832337"/>
            <a:ext cx="1483027" cy="625121"/>
          </a:xfrm>
          <a:prstGeom prst="rect">
            <a:avLst/>
          </a:prstGeom>
        </p:spPr>
      </p:pic>
      <p:pic>
        <p:nvPicPr>
          <p:cNvPr id="79" name="Picture 78">
            <a:extLst>
              <a:ext uri="{FF2B5EF4-FFF2-40B4-BE49-F238E27FC236}">
                <a16:creationId xmlns:a16="http://schemas.microsoft.com/office/drawing/2014/main" id="{53EAF341-13B8-F3CA-4E6C-B29F33EC6183}"/>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732362" y="78877"/>
            <a:ext cx="2260769" cy="952952"/>
          </a:xfrm>
          <a:prstGeom prst="rect">
            <a:avLst/>
          </a:prstGeom>
        </p:spPr>
      </p:pic>
      <p:pic>
        <p:nvPicPr>
          <p:cNvPr id="78" name="Picture 77" descr="Logo, company name&#10;&#10;Description automatically generated">
            <a:extLst>
              <a:ext uri="{FF2B5EF4-FFF2-40B4-BE49-F238E27FC236}">
                <a16:creationId xmlns:a16="http://schemas.microsoft.com/office/drawing/2014/main" id="{92DB9DD8-D5AB-ECD3-4C72-A08BBA884212}"/>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7200"/>
                    </a14:imgEffect>
                    <a14:imgEffect>
                      <a14:saturation sat="300000"/>
                    </a14:imgEffect>
                  </a14:imgLayer>
                </a14:imgProps>
              </a:ext>
            </a:extLst>
          </a:blip>
          <a:stretch>
            <a:fillRect/>
          </a:stretch>
        </p:blipFill>
        <p:spPr>
          <a:xfrm>
            <a:off x="41929" y="4080388"/>
            <a:ext cx="1063112" cy="1063112"/>
          </a:xfrm>
          <a:prstGeom prst="rect">
            <a:avLst/>
          </a:prstGeom>
        </p:spPr>
      </p:pic>
      <p:sp>
        <p:nvSpPr>
          <p:cNvPr id="16" name="Google Shape;333;p25">
            <a:extLst>
              <a:ext uri="{FF2B5EF4-FFF2-40B4-BE49-F238E27FC236}">
                <a16:creationId xmlns:a16="http://schemas.microsoft.com/office/drawing/2014/main" id="{FEC915A9-465C-CE70-5A07-8817DD755B97}"/>
              </a:ext>
            </a:extLst>
          </p:cNvPr>
          <p:cNvSpPr txBox="1">
            <a:spLocks noGrp="1"/>
          </p:cNvSpPr>
          <p:nvPr>
            <p:ph type="ctrTitle"/>
          </p:nvPr>
        </p:nvSpPr>
        <p:spPr>
          <a:xfrm>
            <a:off x="6301519" y="206902"/>
            <a:ext cx="3244859" cy="77679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4000">
                <a:solidFill>
                  <a:srgbClr val="FF6600"/>
                </a:solidFill>
                <a:latin typeface="#9Slide03 SFU Grenoble" panose="00000500000000000000" pitchFamily="2" charset="0"/>
              </a:rPr>
              <a:t>Bài 1</a:t>
            </a:r>
            <a:endParaRPr sz="4000">
              <a:solidFill>
                <a:srgbClr val="FF6600"/>
              </a:solidFill>
              <a:latin typeface="#9Slide03 SFU Grenoble" panose="00000500000000000000" pitchFamily="2" charset="0"/>
            </a:endParaRPr>
          </a:p>
        </p:txBody>
      </p:sp>
      <p:sp>
        <p:nvSpPr>
          <p:cNvPr id="80" name="TextBox 79">
            <a:extLst>
              <a:ext uri="{FF2B5EF4-FFF2-40B4-BE49-F238E27FC236}">
                <a16:creationId xmlns:a16="http://schemas.microsoft.com/office/drawing/2014/main" id="{0C894E13-9DB0-0660-611C-1FBDF1C668EC}"/>
              </a:ext>
            </a:extLst>
          </p:cNvPr>
          <p:cNvSpPr txBox="1"/>
          <p:nvPr/>
        </p:nvSpPr>
        <p:spPr>
          <a:xfrm rot="20223819">
            <a:off x="388603" y="941782"/>
            <a:ext cx="3080209" cy="1500677"/>
          </a:xfrm>
          <a:prstGeom prst="rect">
            <a:avLst/>
          </a:prstGeom>
          <a:noFill/>
        </p:spPr>
        <p:txBody>
          <a:bodyPr wrap="square" rtlCol="0">
            <a:prstTxWarp prst="textArchUp">
              <a:avLst>
                <a:gd name="adj" fmla="val 10732035"/>
              </a:avLst>
            </a:prstTxWarp>
            <a:spAutoFit/>
          </a:bodyPr>
          <a:lstStyle/>
          <a:p>
            <a:pPr algn="ctr"/>
            <a:r>
              <a:rPr lang="en-US" sz="3600" b="1">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Đạo Đức </a:t>
            </a:r>
            <a:r>
              <a:rPr lang="en-US" sz="3600">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3</a:t>
            </a:r>
            <a:endParaRPr lang="id-ID" sz="3600">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endParaRPr>
          </a:p>
        </p:txBody>
      </p:sp>
      <p:sp>
        <p:nvSpPr>
          <p:cNvPr id="25" name="TextBox 24">
            <a:extLst>
              <a:ext uri="{FF2B5EF4-FFF2-40B4-BE49-F238E27FC236}">
                <a16:creationId xmlns:a16="http://schemas.microsoft.com/office/drawing/2014/main" id="{AE546F6A-760A-0171-C5EF-0AE72571DE5D}"/>
              </a:ext>
            </a:extLst>
          </p:cNvPr>
          <p:cNvSpPr txBox="1"/>
          <p:nvPr/>
        </p:nvSpPr>
        <p:spPr>
          <a:xfrm rot="20223819">
            <a:off x="7735751" y="4027507"/>
            <a:ext cx="850459" cy="492443"/>
          </a:xfrm>
          <a:prstGeom prst="rect">
            <a:avLst/>
          </a:prstGeom>
          <a:noFill/>
        </p:spPr>
        <p:txBody>
          <a:bodyPr wrap="square" rtlCol="0">
            <a:spAutoFit/>
          </a:bodyPr>
          <a:lstStyle/>
          <a:p>
            <a:pPr algn="ctr"/>
            <a:r>
              <a:rPr lang="en-US" sz="1300" b="1">
                <a:solidFill>
                  <a:schemeClr val="bg1"/>
                </a:solidFill>
                <a:effectLst>
                  <a:outerShdw blurRad="38100" dist="38100" dir="2700000" algn="tl">
                    <a:srgbClr val="000000">
                      <a:alpha val="43137"/>
                    </a:srgbClr>
                  </a:outerShdw>
                </a:effectLst>
                <a:latin typeface="#9Slide05 Aphrodite Pro" panose="02000000000000000000" pitchFamily="2" charset="0"/>
                <a:cs typeface="#9Slide05 Bodega Script" pitchFamily="2" charset="0"/>
              </a:rPr>
              <a:t>MăngNon</a:t>
            </a:r>
            <a:endParaRPr lang="id-ID" sz="1300">
              <a:solidFill>
                <a:schemeClr val="bg1"/>
              </a:solidFill>
              <a:effectLst>
                <a:outerShdw blurRad="38100" dist="38100" dir="2700000" algn="tl">
                  <a:srgbClr val="000000">
                    <a:alpha val="43137"/>
                  </a:srgbClr>
                </a:outerShdw>
              </a:effectLst>
              <a:latin typeface="#9Slide05 Aphrodite Pro" panose="02000000000000000000" pitchFamily="2" charset="0"/>
              <a:cs typeface="#9Slide05 Bodega Script" pitchFamily="2" charset="0"/>
            </a:endParaRPr>
          </a:p>
        </p:txBody>
      </p:sp>
      <p:pic>
        <p:nvPicPr>
          <p:cNvPr id="1028" name="Picture 4">
            <a:extLst>
              <a:ext uri="{FF2B5EF4-FFF2-40B4-BE49-F238E27FC236}">
                <a16:creationId xmlns:a16="http://schemas.microsoft.com/office/drawing/2014/main" id="{A9EC1D00-05D4-ED67-155C-28BB4CA4A32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68168" y="-223474"/>
            <a:ext cx="5193717" cy="320680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AC805894-8CA0-E1A2-581A-28E47C63B5F5}"/>
              </a:ext>
            </a:extLst>
          </p:cNvPr>
          <p:cNvGrpSpPr/>
          <p:nvPr/>
        </p:nvGrpSpPr>
        <p:grpSpPr>
          <a:xfrm>
            <a:off x="145657" y="2169439"/>
            <a:ext cx="8468357" cy="799282"/>
            <a:chOff x="-1240701" y="2924474"/>
            <a:chExt cx="7411639" cy="799282"/>
          </a:xfrm>
        </p:grpSpPr>
        <p:sp>
          <p:nvSpPr>
            <p:cNvPr id="87" name="Google Shape;1910;p31">
              <a:extLst>
                <a:ext uri="{FF2B5EF4-FFF2-40B4-BE49-F238E27FC236}">
                  <a16:creationId xmlns:a16="http://schemas.microsoft.com/office/drawing/2014/main" id="{DFCC0AC9-908C-9343-DD78-3A0A02103DAE}"/>
                </a:ext>
              </a:extLst>
            </p:cNvPr>
            <p:cNvSpPr txBox="1">
              <a:spLocks/>
            </p:cNvSpPr>
            <p:nvPr/>
          </p:nvSpPr>
          <p:spPr>
            <a:xfrm>
              <a:off x="-1240701" y="2924474"/>
              <a:ext cx="7202237" cy="792600"/>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0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latin typeface="SVN-Hole Hearted" panose="020B0A06020104020203" pitchFamily="34" charset="0"/>
                </a:rPr>
                <a:t>CHÚC CÁC EM HỌC TỐT</a:t>
              </a:r>
              <a:endParaRPr lang="en-US" sz="60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latin typeface="SVN-Hole Hearted" panose="020B0A06020104020203" pitchFamily="34" charset="0"/>
              </a:endParaRPr>
            </a:p>
          </p:txBody>
        </p:sp>
        <p:sp>
          <p:nvSpPr>
            <p:cNvPr id="86" name="Google Shape;1910;p31">
              <a:extLst>
                <a:ext uri="{FF2B5EF4-FFF2-40B4-BE49-F238E27FC236}">
                  <a16:creationId xmlns:a16="http://schemas.microsoft.com/office/drawing/2014/main" id="{FF9BEDB8-F17F-08D0-F338-5E2DC27CDCCF}"/>
                </a:ext>
              </a:extLst>
            </p:cNvPr>
            <p:cNvSpPr txBox="1">
              <a:spLocks/>
            </p:cNvSpPr>
            <p:nvPr/>
          </p:nvSpPr>
          <p:spPr>
            <a:xfrm>
              <a:off x="-1031299" y="2931156"/>
              <a:ext cx="7202237"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CHÚC </a:t>
              </a:r>
              <a:r>
                <a:rPr lang="en-US" sz="6000">
                  <a:ln>
                    <a:solidFill>
                      <a:schemeClr val="tx1">
                        <a:lumMod val="10000"/>
                      </a:schemeClr>
                    </a:solidFill>
                  </a:ln>
                  <a:solidFill>
                    <a:srgbClr val="FFFF00"/>
                  </a:solidFill>
                  <a:effectLst>
                    <a:glow rad="101600">
                      <a:schemeClr val="bg1">
                        <a:lumMod val="60000"/>
                        <a:lumOff val="40000"/>
                        <a:alpha val="60000"/>
                      </a:schemeClr>
                    </a:glow>
                  </a:effectLst>
                  <a:latin typeface="SVN-Hole Hearted" panose="020B0A06020104020203" pitchFamily="34" charset="0"/>
                </a:rPr>
                <a:t>CÁC</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a:t>
              </a:r>
              <a:r>
                <a:rPr lang="en-US" sz="60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EM</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a:t>
              </a:r>
              <a:r>
                <a:rPr lang="en-US" sz="60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HỌC</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a:t>
              </a:r>
              <a:r>
                <a:rPr lang="en-US" sz="6000">
                  <a:ln>
                    <a:solidFill>
                      <a:schemeClr val="tx1">
                        <a:lumMod val="10000"/>
                      </a:schemeClr>
                    </a:solidFill>
                  </a:ln>
                  <a:solidFill>
                    <a:srgbClr val="FF6600"/>
                  </a:solidFill>
                  <a:effectLst>
                    <a:glow rad="101600">
                      <a:schemeClr val="bg1">
                        <a:lumMod val="60000"/>
                        <a:lumOff val="40000"/>
                        <a:alpha val="60000"/>
                      </a:schemeClr>
                    </a:glow>
                  </a:effectLst>
                  <a:latin typeface="SVN-Hole Hearted" panose="020B0A06020104020203" pitchFamily="34" charset="0"/>
                </a:rPr>
                <a:t>TỐT</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a:t>
              </a:r>
              <a:endPar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endParaRPr>
            </a:p>
          </p:txBody>
        </p:sp>
      </p:grpSp>
    </p:spTree>
    <p:extLst>
      <p:ext uri="{BB962C8B-B14F-4D97-AF65-F5344CB8AC3E}">
        <p14:creationId xmlns:p14="http://schemas.microsoft.com/office/powerpoint/2010/main" val="85264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275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á cờ Việt Nam">
            <a:hlinkClick r:id="" action="ppaction://media"/>
            <a:extLst>
              <a:ext uri="{FF2B5EF4-FFF2-40B4-BE49-F238E27FC236}">
                <a16:creationId xmlns:a16="http://schemas.microsoft.com/office/drawing/2014/main" id="{B30D3518-9512-E0C6-5E64-5692ABAD7BD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420056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402"/>
        <p:cNvGrpSpPr/>
        <p:nvPr/>
      </p:nvGrpSpPr>
      <p:grpSpPr>
        <a:xfrm>
          <a:off x="0" y="0"/>
          <a:ext cx="0" cy="0"/>
          <a:chOff x="0" y="0"/>
          <a:chExt cx="0" cy="0"/>
        </a:xfrm>
      </p:grpSpPr>
      <p:sp>
        <p:nvSpPr>
          <p:cNvPr id="3" name="Title 2">
            <a:extLst>
              <a:ext uri="{FF2B5EF4-FFF2-40B4-BE49-F238E27FC236}">
                <a16:creationId xmlns:a16="http://schemas.microsoft.com/office/drawing/2014/main" id="{4C78C358-D249-4716-CA21-DEE89C17F1E8}"/>
              </a:ext>
            </a:extLst>
          </p:cNvPr>
          <p:cNvSpPr>
            <a:spLocks noGrp="1"/>
          </p:cNvSpPr>
          <p:nvPr>
            <p:ph type="title"/>
          </p:nvPr>
        </p:nvSpPr>
        <p:spPr>
          <a:xfrm>
            <a:off x="436279" y="284460"/>
            <a:ext cx="5981466" cy="1481747"/>
          </a:xfrm>
        </p:spPr>
        <p:style>
          <a:lnRef idx="2">
            <a:schemeClr val="accent2"/>
          </a:lnRef>
          <a:fillRef idx="1">
            <a:schemeClr val="lt1"/>
          </a:fillRef>
          <a:effectRef idx="0">
            <a:schemeClr val="accent2"/>
          </a:effectRef>
          <a:fontRef idx="minor">
            <a:schemeClr val="dk1"/>
          </a:fontRef>
        </p:style>
        <p:txBody>
          <a:bodyPr/>
          <a:lstStyle/>
          <a:p>
            <a:r>
              <a:rPr lang="en-US">
                <a:latin typeface="UTM Avo" panose="02040603050506020204" pitchFamily="18" charset="0"/>
              </a:rPr>
              <a:t>Theo em bài hát nói về điều gì?</a:t>
            </a:r>
          </a:p>
        </p:txBody>
      </p:sp>
      <p:pic>
        <p:nvPicPr>
          <p:cNvPr id="395" name="Picture 394" descr="A picture containing text&#10;&#10;Description automatically generated">
            <a:extLst>
              <a:ext uri="{FF2B5EF4-FFF2-40B4-BE49-F238E27FC236}">
                <a16:creationId xmlns:a16="http://schemas.microsoft.com/office/drawing/2014/main" id="{EBD6E1C4-F5CA-1073-4EB5-6BADCA4A290C}"/>
              </a:ext>
            </a:extLst>
          </p:cNvPr>
          <p:cNvPicPr>
            <a:picLocks noChangeAspect="1"/>
          </p:cNvPicPr>
          <p:nvPr/>
        </p:nvPicPr>
        <p:blipFill>
          <a:blip r:embed="rId3"/>
          <a:stretch>
            <a:fillRect/>
          </a:stretch>
        </p:blipFill>
        <p:spPr>
          <a:xfrm>
            <a:off x="6363545" y="2057401"/>
            <a:ext cx="3252820" cy="3252820"/>
          </a:xfrm>
          <a:prstGeom prst="rect">
            <a:avLst/>
          </a:prstGeom>
        </p:spPr>
      </p:pic>
      <p:sp>
        <p:nvSpPr>
          <p:cNvPr id="396" name="Title 2">
            <a:extLst>
              <a:ext uri="{FF2B5EF4-FFF2-40B4-BE49-F238E27FC236}">
                <a16:creationId xmlns:a16="http://schemas.microsoft.com/office/drawing/2014/main" id="{DAC9EF74-10DD-48A8-7E0B-5ECAE324DB9B}"/>
              </a:ext>
            </a:extLst>
          </p:cNvPr>
          <p:cNvSpPr txBox="1">
            <a:spLocks/>
          </p:cNvSpPr>
          <p:nvPr/>
        </p:nvSpPr>
        <p:spPr>
          <a:xfrm>
            <a:off x="401542" y="712962"/>
            <a:ext cx="5981466" cy="1481747"/>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4000"/>
              <a:buFont typeface="Amatic SC"/>
              <a:buNone/>
              <a:defRPr sz="40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2pPr>
            <a:lvl3pPr marR="0" lvl="2"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3pPr>
            <a:lvl4pPr marR="0" lvl="3"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4pPr>
            <a:lvl5pPr marR="0" lvl="4"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5pPr>
            <a:lvl6pPr marR="0" lvl="5"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6pPr>
            <a:lvl7pPr marR="0" lvl="6"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7pPr>
            <a:lvl8pPr marR="0" lvl="7"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8pPr>
            <a:lvl9pPr marR="0" lvl="8"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9pPr>
          </a:lstStyle>
          <a:p>
            <a:r>
              <a:rPr lang="en-US">
                <a:latin typeface="UTM Avo" panose="02040603050506020204" pitchFamily="18" charset="0"/>
              </a:rPr>
              <a:t>Bài hát nói về lá cờ Việt Nam</a:t>
            </a:r>
          </a:p>
        </p:txBody>
      </p:sp>
      <p:pic>
        <p:nvPicPr>
          <p:cNvPr id="397" name="Picture 4">
            <a:extLst>
              <a:ext uri="{FF2B5EF4-FFF2-40B4-BE49-F238E27FC236}">
                <a16:creationId xmlns:a16="http://schemas.microsoft.com/office/drawing/2014/main" id="{A9BD8C3C-A17B-7FD6-6D26-57004BF940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279" y="1688600"/>
            <a:ext cx="6064574" cy="3744503"/>
          </a:xfrm>
          <a:prstGeom prst="rect">
            <a:avLst/>
          </a:prstGeom>
          <a:noFill/>
          <a:extLst>
            <a:ext uri="{909E8E84-426E-40DD-AFC4-6F175D3DCCD1}">
              <a14:hiddenFill xmlns:a14="http://schemas.microsoft.com/office/drawing/2010/main">
                <a:solidFill>
                  <a:srgbClr val="FFFFFF"/>
                </a:solidFill>
              </a14:hiddenFill>
            </a:ext>
          </a:extLst>
        </p:spPr>
      </p:pic>
      <p:sp>
        <p:nvSpPr>
          <p:cNvPr id="398" name="Title 2">
            <a:extLst>
              <a:ext uri="{FF2B5EF4-FFF2-40B4-BE49-F238E27FC236}">
                <a16:creationId xmlns:a16="http://schemas.microsoft.com/office/drawing/2014/main" id="{487C1811-80A0-06F1-5177-707F56DD885C}"/>
              </a:ext>
            </a:extLst>
          </p:cNvPr>
          <p:cNvSpPr txBox="1">
            <a:spLocks/>
          </p:cNvSpPr>
          <p:nvPr/>
        </p:nvSpPr>
        <p:spPr>
          <a:xfrm>
            <a:off x="257300" y="5433103"/>
            <a:ext cx="5981466" cy="3744503"/>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4000"/>
              <a:buFont typeface="Amatic SC"/>
              <a:buNone/>
              <a:defRPr sz="40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2pPr>
            <a:lvl3pPr marR="0" lvl="2"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3pPr>
            <a:lvl4pPr marR="0" lvl="3"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4pPr>
            <a:lvl5pPr marR="0" lvl="4"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5pPr>
            <a:lvl6pPr marR="0" lvl="5"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6pPr>
            <a:lvl7pPr marR="0" lvl="6"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7pPr>
            <a:lvl8pPr marR="0" lvl="7"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8pPr>
            <a:lvl9pPr marR="0" lvl="8"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9pPr>
          </a:lstStyle>
          <a:p>
            <a:pPr algn="just"/>
            <a:r>
              <a:rPr lang="vi-VN" sz="3200" i="0">
                <a:solidFill>
                  <a:srgbClr val="002060"/>
                </a:solidFill>
                <a:effectLst/>
                <a:latin typeface="Cambria" panose="02040503050406030204" pitchFamily="18" charset="0"/>
                <a:ea typeface="Cambria" panose="02040503050406030204" pitchFamily="18" charset="0"/>
              </a:rPr>
              <a:t>Bài hát "Lá cờ Việt Nam" khắc họa rõ nét hình ảnh lá cờ tổ quốc, giúp chúng ta hiểu được để có được lá cờ Việt Nam như ngày hôm nay dân tộc đã phải trải qua những năm tháng đấu tranh quyết liệt, khó khăn.</a:t>
            </a:r>
            <a:endParaRPr lang="en-US" sz="3200">
              <a:solidFill>
                <a:srgbClr val="00206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3"/>
                                        </p:tgtEl>
                                        <p:attrNameLst>
                                          <p:attrName>ppt_w</p:attrName>
                                        </p:attrNameLst>
                                      </p:cBhvr>
                                      <p:tavLst>
                                        <p:tav tm="0">
                                          <p:val>
                                            <p:strVal val="ppt_w"/>
                                          </p:val>
                                        </p:tav>
                                        <p:tav tm="100000">
                                          <p:val>
                                            <p:fltVal val="0"/>
                                          </p:val>
                                        </p:tav>
                                      </p:tavLst>
                                    </p:anim>
                                    <p:anim calcmode="lin" valueType="num">
                                      <p:cBhvr>
                                        <p:cTn id="12" dur="500"/>
                                        <p:tgtEl>
                                          <p:spTgt spid="3"/>
                                        </p:tgtEl>
                                        <p:attrNameLst>
                                          <p:attrName>ppt_h</p:attrName>
                                        </p:attrNameLst>
                                      </p:cBhvr>
                                      <p:tavLst>
                                        <p:tav tm="0">
                                          <p:val>
                                            <p:strVal val="ppt_h"/>
                                          </p:val>
                                        </p:tav>
                                        <p:tav tm="100000">
                                          <p:val>
                                            <p:fltVal val="0"/>
                                          </p:val>
                                        </p:tav>
                                      </p:tavLst>
                                    </p:anim>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96"/>
                                        </p:tgtEl>
                                        <p:attrNameLst>
                                          <p:attrName>style.visibility</p:attrName>
                                        </p:attrNameLst>
                                      </p:cBhvr>
                                      <p:to>
                                        <p:strVal val="visible"/>
                                      </p:to>
                                    </p:set>
                                    <p:animEffect transition="in" filter="wipe(down)">
                                      <p:cBhvr>
                                        <p:cTn id="19" dur="500"/>
                                        <p:tgtEl>
                                          <p:spTgt spid="396"/>
                                        </p:tgtEl>
                                      </p:cBhvr>
                                    </p:animEffect>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397"/>
                                        </p:tgtEl>
                                        <p:attrNameLst>
                                          <p:attrName>style.visibility</p:attrName>
                                        </p:attrNameLst>
                                      </p:cBhvr>
                                      <p:to>
                                        <p:strVal val="visible"/>
                                      </p:to>
                                    </p:set>
                                    <p:anim calcmode="lin" valueType="num">
                                      <p:cBhvr additive="base">
                                        <p:cTn id="23" dur="500" fill="hold"/>
                                        <p:tgtEl>
                                          <p:spTgt spid="397"/>
                                        </p:tgtEl>
                                        <p:attrNameLst>
                                          <p:attrName>ppt_x</p:attrName>
                                        </p:attrNameLst>
                                      </p:cBhvr>
                                      <p:tavLst>
                                        <p:tav tm="0">
                                          <p:val>
                                            <p:strVal val="#ppt_x"/>
                                          </p:val>
                                        </p:tav>
                                        <p:tav tm="100000">
                                          <p:val>
                                            <p:strVal val="#ppt_x"/>
                                          </p:val>
                                        </p:tav>
                                      </p:tavLst>
                                    </p:anim>
                                    <p:anim calcmode="lin" valueType="num">
                                      <p:cBhvr additive="base">
                                        <p:cTn id="24" dur="500" fill="hold"/>
                                        <p:tgtEl>
                                          <p:spTgt spid="39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396"/>
                                        </p:tgtEl>
                                        <p:attrNameLst>
                                          <p:attrName>ppt_w</p:attrName>
                                        </p:attrNameLst>
                                      </p:cBhvr>
                                      <p:tavLst>
                                        <p:tav tm="0">
                                          <p:val>
                                            <p:strVal val="ppt_w"/>
                                          </p:val>
                                        </p:tav>
                                        <p:tav tm="100000">
                                          <p:val>
                                            <p:fltVal val="0"/>
                                          </p:val>
                                        </p:tav>
                                      </p:tavLst>
                                    </p:anim>
                                    <p:anim calcmode="lin" valueType="num">
                                      <p:cBhvr>
                                        <p:cTn id="29" dur="500"/>
                                        <p:tgtEl>
                                          <p:spTgt spid="396"/>
                                        </p:tgtEl>
                                        <p:attrNameLst>
                                          <p:attrName>ppt_h</p:attrName>
                                        </p:attrNameLst>
                                      </p:cBhvr>
                                      <p:tavLst>
                                        <p:tav tm="0">
                                          <p:val>
                                            <p:strVal val="ppt_h"/>
                                          </p:val>
                                        </p:tav>
                                        <p:tav tm="100000">
                                          <p:val>
                                            <p:fltVal val="0"/>
                                          </p:val>
                                        </p:tav>
                                      </p:tavLst>
                                    </p:anim>
                                    <p:animEffect transition="out" filter="fade">
                                      <p:cBhvr>
                                        <p:cTn id="30" dur="500"/>
                                        <p:tgtEl>
                                          <p:spTgt spid="396"/>
                                        </p:tgtEl>
                                      </p:cBhvr>
                                    </p:animEffect>
                                    <p:set>
                                      <p:cBhvr>
                                        <p:cTn id="31" dur="1" fill="hold">
                                          <p:stCondLst>
                                            <p:cond delay="499"/>
                                          </p:stCondLst>
                                        </p:cTn>
                                        <p:tgtEl>
                                          <p:spTgt spid="396"/>
                                        </p:tgtEl>
                                        <p:attrNameLst>
                                          <p:attrName>style.visibility</p:attrName>
                                        </p:attrNameLst>
                                      </p:cBhvr>
                                      <p:to>
                                        <p:strVal val="hidden"/>
                                      </p:to>
                                    </p:set>
                                  </p:childTnLst>
                                </p:cTn>
                              </p:par>
                              <p:par>
                                <p:cTn id="32" presetID="53" presetClass="exit" presetSubtype="32" fill="hold" nodeType="withEffect">
                                  <p:stCondLst>
                                    <p:cond delay="0"/>
                                  </p:stCondLst>
                                  <p:childTnLst>
                                    <p:anim calcmode="lin" valueType="num">
                                      <p:cBhvr>
                                        <p:cTn id="33" dur="500"/>
                                        <p:tgtEl>
                                          <p:spTgt spid="397"/>
                                        </p:tgtEl>
                                        <p:attrNameLst>
                                          <p:attrName>ppt_w</p:attrName>
                                        </p:attrNameLst>
                                      </p:cBhvr>
                                      <p:tavLst>
                                        <p:tav tm="0">
                                          <p:val>
                                            <p:strVal val="ppt_w"/>
                                          </p:val>
                                        </p:tav>
                                        <p:tav tm="100000">
                                          <p:val>
                                            <p:fltVal val="0"/>
                                          </p:val>
                                        </p:tav>
                                      </p:tavLst>
                                    </p:anim>
                                    <p:anim calcmode="lin" valueType="num">
                                      <p:cBhvr>
                                        <p:cTn id="34" dur="500"/>
                                        <p:tgtEl>
                                          <p:spTgt spid="397"/>
                                        </p:tgtEl>
                                        <p:attrNameLst>
                                          <p:attrName>ppt_h</p:attrName>
                                        </p:attrNameLst>
                                      </p:cBhvr>
                                      <p:tavLst>
                                        <p:tav tm="0">
                                          <p:val>
                                            <p:strVal val="ppt_h"/>
                                          </p:val>
                                        </p:tav>
                                        <p:tav tm="100000">
                                          <p:val>
                                            <p:fltVal val="0"/>
                                          </p:val>
                                        </p:tav>
                                      </p:tavLst>
                                    </p:anim>
                                    <p:animEffect transition="out" filter="fade">
                                      <p:cBhvr>
                                        <p:cTn id="35" dur="500"/>
                                        <p:tgtEl>
                                          <p:spTgt spid="397"/>
                                        </p:tgtEl>
                                      </p:cBhvr>
                                    </p:animEffect>
                                    <p:set>
                                      <p:cBhvr>
                                        <p:cTn id="36" dur="1" fill="hold">
                                          <p:stCondLst>
                                            <p:cond delay="499"/>
                                          </p:stCondLst>
                                        </p:cTn>
                                        <p:tgtEl>
                                          <p:spTgt spid="39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64" presetClass="path" presetSubtype="0" accel="50000" decel="50000" fill="hold" grpId="0" nodeType="clickEffect">
                                  <p:stCondLst>
                                    <p:cond delay="0"/>
                                  </p:stCondLst>
                                  <p:childTnLst>
                                    <p:animMotion origin="layout" path="M 1.66667E-6 -1.7284E-6 L 0.03698 -0.93055 " pathEditMode="relative" rAng="0" ptsTypes="AA">
                                      <p:cBhvr>
                                        <p:cTn id="40" dur="2000" fill="hold"/>
                                        <p:tgtEl>
                                          <p:spTgt spid="398"/>
                                        </p:tgtEl>
                                        <p:attrNameLst>
                                          <p:attrName>ppt_x</p:attrName>
                                          <p:attrName>ppt_y</p:attrName>
                                        </p:attrNameLst>
                                      </p:cBhvr>
                                      <p:rCtr x="1840" y="-465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96" grpId="0" animBg="1"/>
      <p:bldP spid="396" grpId="1" animBg="1"/>
      <p:bldP spid="39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402"/>
        <p:cNvGrpSpPr/>
        <p:nvPr/>
      </p:nvGrpSpPr>
      <p:grpSpPr>
        <a:xfrm>
          <a:off x="0" y="0"/>
          <a:ext cx="0" cy="0"/>
          <a:chOff x="0" y="0"/>
          <a:chExt cx="0" cy="0"/>
        </a:xfrm>
      </p:grpSpPr>
      <p:sp>
        <p:nvSpPr>
          <p:cNvPr id="3" name="Title 2">
            <a:extLst>
              <a:ext uri="{FF2B5EF4-FFF2-40B4-BE49-F238E27FC236}">
                <a16:creationId xmlns:a16="http://schemas.microsoft.com/office/drawing/2014/main" id="{4C78C358-D249-4716-CA21-DEE89C17F1E8}"/>
              </a:ext>
            </a:extLst>
          </p:cNvPr>
          <p:cNvSpPr>
            <a:spLocks noGrp="1"/>
          </p:cNvSpPr>
          <p:nvPr>
            <p:ph type="title"/>
          </p:nvPr>
        </p:nvSpPr>
        <p:spPr>
          <a:xfrm>
            <a:off x="436279" y="515781"/>
            <a:ext cx="5981466" cy="2055969"/>
          </a:xfrm>
        </p:spPr>
        <p:style>
          <a:lnRef idx="2">
            <a:schemeClr val="accent2"/>
          </a:lnRef>
          <a:fillRef idx="1">
            <a:schemeClr val="lt1"/>
          </a:fillRef>
          <a:effectRef idx="0">
            <a:schemeClr val="accent2"/>
          </a:effectRef>
          <a:fontRef idx="minor">
            <a:schemeClr val="dk1"/>
          </a:fontRef>
        </p:style>
        <p:txBody>
          <a:bodyPr/>
          <a:lstStyle/>
          <a:p>
            <a:r>
              <a:rPr lang="en-US">
                <a:latin typeface="UTM Avo" panose="02040603050506020204" pitchFamily="18" charset="0"/>
              </a:rPr>
              <a:t>Em hãy nêu cảm xúc của mình khi nghe bài hát đó!</a:t>
            </a:r>
          </a:p>
        </p:txBody>
      </p:sp>
      <p:pic>
        <p:nvPicPr>
          <p:cNvPr id="395" name="Picture 394" descr="A picture containing text&#10;&#10;Description automatically generated">
            <a:extLst>
              <a:ext uri="{FF2B5EF4-FFF2-40B4-BE49-F238E27FC236}">
                <a16:creationId xmlns:a16="http://schemas.microsoft.com/office/drawing/2014/main" id="{EBD6E1C4-F5CA-1073-4EB5-6BADCA4A290C}"/>
              </a:ext>
            </a:extLst>
          </p:cNvPr>
          <p:cNvPicPr>
            <a:picLocks noChangeAspect="1"/>
          </p:cNvPicPr>
          <p:nvPr/>
        </p:nvPicPr>
        <p:blipFill>
          <a:blip r:embed="rId3"/>
          <a:stretch>
            <a:fillRect/>
          </a:stretch>
        </p:blipFill>
        <p:spPr>
          <a:xfrm>
            <a:off x="6221802" y="1859876"/>
            <a:ext cx="3508978" cy="3508978"/>
          </a:xfrm>
          <a:prstGeom prst="rect">
            <a:avLst/>
          </a:prstGeom>
        </p:spPr>
      </p:pic>
      <p:sp>
        <p:nvSpPr>
          <p:cNvPr id="396" name="Title 2">
            <a:extLst>
              <a:ext uri="{FF2B5EF4-FFF2-40B4-BE49-F238E27FC236}">
                <a16:creationId xmlns:a16="http://schemas.microsoft.com/office/drawing/2014/main" id="{DAC9EF74-10DD-48A8-7E0B-5ECAE324DB9B}"/>
              </a:ext>
            </a:extLst>
          </p:cNvPr>
          <p:cNvSpPr txBox="1">
            <a:spLocks/>
          </p:cNvSpPr>
          <p:nvPr/>
        </p:nvSpPr>
        <p:spPr>
          <a:xfrm>
            <a:off x="436279" y="1540757"/>
            <a:ext cx="5981466" cy="2571750"/>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4000"/>
              <a:buFont typeface="Amatic SC"/>
              <a:buNone/>
              <a:defRPr sz="40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2pPr>
            <a:lvl3pPr marR="0" lvl="2"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3pPr>
            <a:lvl4pPr marR="0" lvl="3"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4pPr>
            <a:lvl5pPr marR="0" lvl="4"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5pPr>
            <a:lvl6pPr marR="0" lvl="5"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6pPr>
            <a:lvl7pPr marR="0" lvl="6"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7pPr>
            <a:lvl8pPr marR="0" lvl="7"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8pPr>
            <a:lvl9pPr marR="0" lvl="8"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9pPr>
          </a:lstStyle>
          <a:p>
            <a:pPr algn="just"/>
            <a:r>
              <a:rPr lang="en-US" i="0">
                <a:solidFill>
                  <a:srgbClr val="333333"/>
                </a:solidFill>
                <a:effectLst/>
                <a:latin typeface="UTM Avo" panose="02040603050506020204" pitchFamily="18" charset="0"/>
              </a:rPr>
              <a:t>Cảm xúc của em khi nghe và hát bài hát: </a:t>
            </a:r>
            <a:r>
              <a:rPr lang="en-US" i="0">
                <a:solidFill>
                  <a:schemeClr val="accent6">
                    <a:lumMod val="50000"/>
                  </a:schemeClr>
                </a:solidFill>
                <a:effectLst/>
                <a:latin typeface="UTM Avo" panose="02040603050506020204" pitchFamily="18" charset="0"/>
              </a:rPr>
              <a:t>xúc động, tự hào, trang trọng</a:t>
            </a:r>
            <a:r>
              <a:rPr lang="en-US" i="0">
                <a:solidFill>
                  <a:srgbClr val="333333"/>
                </a:solidFill>
                <a:effectLst/>
                <a:latin typeface="UTM Avo" panose="02040603050506020204" pitchFamily="18" charset="0"/>
              </a:rPr>
              <a:t>.</a:t>
            </a:r>
            <a:endParaRPr lang="en-US">
              <a:latin typeface="UTM Avo" panose="02040603050506020204" pitchFamily="18" charset="0"/>
            </a:endParaRPr>
          </a:p>
        </p:txBody>
      </p:sp>
    </p:spTree>
    <p:extLst>
      <p:ext uri="{BB962C8B-B14F-4D97-AF65-F5344CB8AC3E}">
        <p14:creationId xmlns:p14="http://schemas.microsoft.com/office/powerpoint/2010/main" val="346912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3"/>
                                        </p:tgtEl>
                                        <p:attrNameLst>
                                          <p:attrName>ppt_w</p:attrName>
                                        </p:attrNameLst>
                                      </p:cBhvr>
                                      <p:tavLst>
                                        <p:tav tm="0">
                                          <p:val>
                                            <p:strVal val="ppt_w"/>
                                          </p:val>
                                        </p:tav>
                                        <p:tav tm="100000">
                                          <p:val>
                                            <p:fltVal val="0"/>
                                          </p:val>
                                        </p:tav>
                                      </p:tavLst>
                                    </p:anim>
                                    <p:anim calcmode="lin" valueType="num">
                                      <p:cBhvr>
                                        <p:cTn id="12" dur="500"/>
                                        <p:tgtEl>
                                          <p:spTgt spid="3"/>
                                        </p:tgtEl>
                                        <p:attrNameLst>
                                          <p:attrName>ppt_h</p:attrName>
                                        </p:attrNameLst>
                                      </p:cBhvr>
                                      <p:tavLst>
                                        <p:tav tm="0">
                                          <p:val>
                                            <p:strVal val="ppt_h"/>
                                          </p:val>
                                        </p:tav>
                                        <p:tav tm="100000">
                                          <p:val>
                                            <p:fltVal val="0"/>
                                          </p:val>
                                        </p:tav>
                                      </p:tavLst>
                                    </p:anim>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96"/>
                                        </p:tgtEl>
                                        <p:attrNameLst>
                                          <p:attrName>style.visibility</p:attrName>
                                        </p:attrNameLst>
                                      </p:cBhvr>
                                      <p:to>
                                        <p:strVal val="visible"/>
                                      </p:to>
                                    </p:set>
                                    <p:animEffect transition="in" filter="barn(inVertical)">
                                      <p:cBhvr>
                                        <p:cTn id="19" dur="500"/>
                                        <p:tgtEl>
                                          <p:spTgt spid="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9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1030" name="Picture 6" descr="Vector đồ họa Clip art Portable Network Graphics Tree Image - phim hoạt  hình thiên nhiên cây png png tải về - Miễn phí trong suốt Cây png Tải về.">
            <a:extLst>
              <a:ext uri="{FF2B5EF4-FFF2-40B4-BE49-F238E27FC236}">
                <a16:creationId xmlns:a16="http://schemas.microsoft.com/office/drawing/2014/main" id="{066C14EC-3CA1-8827-FF1D-9E72A9C9AE8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74" b="97500" l="10000" r="90000">
                        <a14:foregroundMark x1="49889" y1="4605" x2="49889" y2="4605"/>
                        <a14:foregroundMark x1="51000" y1="93158" x2="51000" y2="93158"/>
                        <a14:foregroundMark x1="43667" y1="96711" x2="43667" y2="96711"/>
                        <a14:foregroundMark x1="57000" y1="97500" x2="57000" y2="97500"/>
                      </a14:backgroundRemoval>
                    </a14:imgEffect>
                  </a14:imgLayer>
                </a14:imgProps>
              </a:ext>
              <a:ext uri="{28A0092B-C50C-407E-A947-70E740481C1C}">
                <a14:useLocalDpi xmlns:a14="http://schemas.microsoft.com/office/drawing/2010/main" val="0"/>
              </a:ext>
            </a:extLst>
          </a:blip>
          <a:srcRect/>
          <a:stretch>
            <a:fillRect/>
          </a:stretch>
        </p:blipFill>
        <p:spPr bwMode="auto">
          <a:xfrm>
            <a:off x="-1026210" y="-441047"/>
            <a:ext cx="6091237" cy="54326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Đạo đức lớp 3 Bài 1: Chào cờ và hát quốc ca trang 5, 6, 7, 8 | Kết nối tri  thức">
            <a:extLst>
              <a:ext uri="{FF2B5EF4-FFF2-40B4-BE49-F238E27FC236}">
                <a16:creationId xmlns:a16="http://schemas.microsoft.com/office/drawing/2014/main" id="{EEF499AF-176C-1F72-63BD-B9232C732D9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8" b="97118" l="9605" r="97062">
                        <a14:foregroundMark x1="9605" y1="62971" x2="9605" y2="62971"/>
                        <a14:foregroundMark x1="11299" y1="87140" x2="23729" y2="94235"/>
                        <a14:foregroundMark x1="24746" y1="80931" x2="28701" y2="96009"/>
                        <a14:foregroundMark x1="28701" y1="96009" x2="28701" y2="96009"/>
                        <a14:foregroundMark x1="36271" y1="87583" x2="45650" y2="91574"/>
                        <a14:foregroundMark x1="59887" y1="86918" x2="76610" y2="92239"/>
                        <a14:foregroundMark x1="55932" y1="92905" x2="56610" y2="92683"/>
                        <a14:foregroundMark x1="81808" y1="80710" x2="90621" y2="97339"/>
                        <a14:foregroundMark x1="90621" y1="77384" x2="97062" y2="95565"/>
                        <a14:backgroundMark x1="49944" y1="28825" x2="54237" y2="73836"/>
                        <a14:backgroundMark x1="31073" y1="72727" x2="31073" y2="72727"/>
                        <a14:backgroundMark x1="78870" y1="68071" x2="78870" y2="68071"/>
                        <a14:backgroundMark x1="80565" y1="63193" x2="80565" y2="63193"/>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74173" y="1606626"/>
            <a:ext cx="7533862" cy="351235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14184F86-9D0C-6AE7-551D-805342748B66}"/>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rot="20812700">
            <a:off x="242170" y="288849"/>
            <a:ext cx="2774025" cy="1169298"/>
          </a:xfrm>
          <a:prstGeom prst="rect">
            <a:avLst/>
          </a:prstGeom>
        </p:spPr>
      </p:pic>
      <p:pic>
        <p:nvPicPr>
          <p:cNvPr id="75" name="Picture 74">
            <a:extLst>
              <a:ext uri="{FF2B5EF4-FFF2-40B4-BE49-F238E27FC236}">
                <a16:creationId xmlns:a16="http://schemas.microsoft.com/office/drawing/2014/main" id="{B61AFC71-42F5-E343-F4B1-B90C3E5C0B0F}"/>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999163" y="1642431"/>
            <a:ext cx="1899543" cy="929319"/>
          </a:xfrm>
          <a:prstGeom prst="rect">
            <a:avLst/>
          </a:prstGeom>
        </p:spPr>
      </p:pic>
      <p:pic>
        <p:nvPicPr>
          <p:cNvPr id="76" name="Picture 75">
            <a:extLst>
              <a:ext uri="{FF2B5EF4-FFF2-40B4-BE49-F238E27FC236}">
                <a16:creationId xmlns:a16="http://schemas.microsoft.com/office/drawing/2014/main" id="{2D1197F4-F64A-E090-1EEB-9D36A97003F3}"/>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33664" y="2832337"/>
            <a:ext cx="1483027" cy="625121"/>
          </a:xfrm>
          <a:prstGeom prst="rect">
            <a:avLst/>
          </a:prstGeom>
        </p:spPr>
      </p:pic>
      <p:pic>
        <p:nvPicPr>
          <p:cNvPr id="79" name="Picture 78">
            <a:extLst>
              <a:ext uri="{FF2B5EF4-FFF2-40B4-BE49-F238E27FC236}">
                <a16:creationId xmlns:a16="http://schemas.microsoft.com/office/drawing/2014/main" id="{53EAF341-13B8-F3CA-4E6C-B29F33EC6183}"/>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732362" y="78877"/>
            <a:ext cx="2260769" cy="952952"/>
          </a:xfrm>
          <a:prstGeom prst="rect">
            <a:avLst/>
          </a:prstGeom>
        </p:spPr>
      </p:pic>
      <p:pic>
        <p:nvPicPr>
          <p:cNvPr id="78" name="Picture 77" descr="Logo, company name&#10;&#10;Description automatically generated">
            <a:extLst>
              <a:ext uri="{FF2B5EF4-FFF2-40B4-BE49-F238E27FC236}">
                <a16:creationId xmlns:a16="http://schemas.microsoft.com/office/drawing/2014/main" id="{92DB9DD8-D5AB-ECD3-4C72-A08BBA884212}"/>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7200"/>
                    </a14:imgEffect>
                    <a14:imgEffect>
                      <a14:saturation sat="300000"/>
                    </a14:imgEffect>
                  </a14:imgLayer>
                </a14:imgProps>
              </a:ext>
            </a:extLst>
          </a:blip>
          <a:stretch>
            <a:fillRect/>
          </a:stretch>
        </p:blipFill>
        <p:spPr>
          <a:xfrm>
            <a:off x="41929" y="4080388"/>
            <a:ext cx="1063112" cy="1063112"/>
          </a:xfrm>
          <a:prstGeom prst="rect">
            <a:avLst/>
          </a:prstGeom>
        </p:spPr>
      </p:pic>
      <p:sp>
        <p:nvSpPr>
          <p:cNvPr id="16" name="Google Shape;333;p25">
            <a:extLst>
              <a:ext uri="{FF2B5EF4-FFF2-40B4-BE49-F238E27FC236}">
                <a16:creationId xmlns:a16="http://schemas.microsoft.com/office/drawing/2014/main" id="{FEC915A9-465C-CE70-5A07-8817DD755B97}"/>
              </a:ext>
            </a:extLst>
          </p:cNvPr>
          <p:cNvSpPr txBox="1">
            <a:spLocks noGrp="1"/>
          </p:cNvSpPr>
          <p:nvPr>
            <p:ph type="ctrTitle"/>
          </p:nvPr>
        </p:nvSpPr>
        <p:spPr>
          <a:xfrm>
            <a:off x="6301519" y="206902"/>
            <a:ext cx="3244859" cy="77679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4000">
                <a:solidFill>
                  <a:srgbClr val="FF6600"/>
                </a:solidFill>
                <a:latin typeface="#9Slide03 SFU Grenoble" panose="00000500000000000000" pitchFamily="2" charset="0"/>
              </a:rPr>
              <a:t>Bài 1</a:t>
            </a:r>
            <a:endParaRPr sz="4000">
              <a:solidFill>
                <a:srgbClr val="FF6600"/>
              </a:solidFill>
              <a:latin typeface="#9Slide03 SFU Grenoble" panose="00000500000000000000" pitchFamily="2" charset="0"/>
            </a:endParaRPr>
          </a:p>
        </p:txBody>
      </p:sp>
      <p:sp>
        <p:nvSpPr>
          <p:cNvPr id="80" name="TextBox 79">
            <a:extLst>
              <a:ext uri="{FF2B5EF4-FFF2-40B4-BE49-F238E27FC236}">
                <a16:creationId xmlns:a16="http://schemas.microsoft.com/office/drawing/2014/main" id="{0C894E13-9DB0-0660-611C-1FBDF1C668EC}"/>
              </a:ext>
            </a:extLst>
          </p:cNvPr>
          <p:cNvSpPr txBox="1"/>
          <p:nvPr/>
        </p:nvSpPr>
        <p:spPr>
          <a:xfrm rot="20223819">
            <a:off x="388603" y="941782"/>
            <a:ext cx="3080209" cy="1500677"/>
          </a:xfrm>
          <a:prstGeom prst="rect">
            <a:avLst/>
          </a:prstGeom>
          <a:noFill/>
        </p:spPr>
        <p:txBody>
          <a:bodyPr wrap="square" rtlCol="0">
            <a:prstTxWarp prst="textArchUp">
              <a:avLst>
                <a:gd name="adj" fmla="val 10732035"/>
              </a:avLst>
            </a:prstTxWarp>
            <a:spAutoFit/>
          </a:bodyPr>
          <a:lstStyle/>
          <a:p>
            <a:pPr algn="ctr"/>
            <a:r>
              <a:rPr lang="en-US" sz="3600" b="1">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Đạo Đức </a:t>
            </a:r>
            <a:r>
              <a:rPr lang="en-US" sz="3600">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3</a:t>
            </a:r>
            <a:endParaRPr lang="id-ID" sz="3600">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endParaRPr>
          </a:p>
        </p:txBody>
      </p:sp>
      <p:sp>
        <p:nvSpPr>
          <p:cNvPr id="25" name="TextBox 24">
            <a:extLst>
              <a:ext uri="{FF2B5EF4-FFF2-40B4-BE49-F238E27FC236}">
                <a16:creationId xmlns:a16="http://schemas.microsoft.com/office/drawing/2014/main" id="{AE546F6A-760A-0171-C5EF-0AE72571DE5D}"/>
              </a:ext>
            </a:extLst>
          </p:cNvPr>
          <p:cNvSpPr txBox="1"/>
          <p:nvPr/>
        </p:nvSpPr>
        <p:spPr>
          <a:xfrm rot="20223819">
            <a:off x="7735751" y="4027507"/>
            <a:ext cx="850459" cy="492443"/>
          </a:xfrm>
          <a:prstGeom prst="rect">
            <a:avLst/>
          </a:prstGeom>
          <a:noFill/>
        </p:spPr>
        <p:txBody>
          <a:bodyPr wrap="square" rtlCol="0">
            <a:spAutoFit/>
          </a:bodyPr>
          <a:lstStyle/>
          <a:p>
            <a:pPr algn="ctr"/>
            <a:r>
              <a:rPr lang="en-US" sz="1300" b="1">
                <a:solidFill>
                  <a:schemeClr val="bg1"/>
                </a:solidFill>
                <a:effectLst>
                  <a:outerShdw blurRad="38100" dist="38100" dir="2700000" algn="tl">
                    <a:srgbClr val="000000">
                      <a:alpha val="43137"/>
                    </a:srgbClr>
                  </a:outerShdw>
                </a:effectLst>
                <a:latin typeface="#9Slide05 Aphrodite Pro" panose="02000000000000000000" pitchFamily="2" charset="0"/>
                <a:cs typeface="#9Slide05 Bodega Script" pitchFamily="2" charset="0"/>
              </a:rPr>
              <a:t>MăngNon</a:t>
            </a:r>
            <a:endParaRPr lang="id-ID" sz="1300">
              <a:solidFill>
                <a:schemeClr val="bg1"/>
              </a:solidFill>
              <a:effectLst>
                <a:outerShdw blurRad="38100" dist="38100" dir="2700000" algn="tl">
                  <a:srgbClr val="000000">
                    <a:alpha val="43137"/>
                  </a:srgbClr>
                </a:outerShdw>
              </a:effectLst>
              <a:latin typeface="#9Slide05 Aphrodite Pro" panose="02000000000000000000" pitchFamily="2" charset="0"/>
              <a:cs typeface="#9Slide05 Bodega Script" pitchFamily="2" charset="0"/>
            </a:endParaRPr>
          </a:p>
        </p:txBody>
      </p:sp>
      <p:pic>
        <p:nvPicPr>
          <p:cNvPr id="1028" name="Picture 4">
            <a:extLst>
              <a:ext uri="{FF2B5EF4-FFF2-40B4-BE49-F238E27FC236}">
                <a16:creationId xmlns:a16="http://schemas.microsoft.com/office/drawing/2014/main" id="{A9EC1D00-05D4-ED67-155C-28BB4CA4A32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68168" y="-223474"/>
            <a:ext cx="5193717" cy="320680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AC805894-8CA0-E1A2-581A-28E47C63B5F5}"/>
              </a:ext>
            </a:extLst>
          </p:cNvPr>
          <p:cNvGrpSpPr/>
          <p:nvPr/>
        </p:nvGrpSpPr>
        <p:grpSpPr>
          <a:xfrm>
            <a:off x="374500" y="2057690"/>
            <a:ext cx="8229099" cy="797706"/>
            <a:chOff x="-1313300" y="2886353"/>
            <a:chExt cx="7202237" cy="797706"/>
          </a:xfrm>
        </p:grpSpPr>
        <p:sp>
          <p:nvSpPr>
            <p:cNvPr id="87" name="Google Shape;1910;p31">
              <a:extLst>
                <a:ext uri="{FF2B5EF4-FFF2-40B4-BE49-F238E27FC236}">
                  <a16:creationId xmlns:a16="http://schemas.microsoft.com/office/drawing/2014/main" id="{DFCC0AC9-908C-9343-DD78-3A0A02103DAE}"/>
                </a:ext>
              </a:extLst>
            </p:cNvPr>
            <p:cNvSpPr txBox="1">
              <a:spLocks/>
            </p:cNvSpPr>
            <p:nvPr/>
          </p:nvSpPr>
          <p:spPr>
            <a:xfrm>
              <a:off x="-1313300" y="2891459"/>
              <a:ext cx="7202237" cy="792600"/>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0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latin typeface="SVN-Hole Hearted" panose="020B0A06020104020203" pitchFamily="34" charset="0"/>
                </a:rPr>
                <a:t>Chào cờ và hát Quốc ca</a:t>
              </a:r>
              <a:endParaRPr lang="en-US" sz="60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latin typeface="SVN-Hole Hearted" panose="020B0A06020104020203" pitchFamily="34" charset="0"/>
              </a:endParaRPr>
            </a:p>
          </p:txBody>
        </p:sp>
        <p:sp>
          <p:nvSpPr>
            <p:cNvPr id="86" name="Google Shape;1910;p31">
              <a:extLst>
                <a:ext uri="{FF2B5EF4-FFF2-40B4-BE49-F238E27FC236}">
                  <a16:creationId xmlns:a16="http://schemas.microsoft.com/office/drawing/2014/main" id="{FF9BEDB8-F17F-08D0-F338-5E2DC27CDCCF}"/>
                </a:ext>
              </a:extLst>
            </p:cNvPr>
            <p:cNvSpPr txBox="1">
              <a:spLocks/>
            </p:cNvSpPr>
            <p:nvPr/>
          </p:nvSpPr>
          <p:spPr>
            <a:xfrm>
              <a:off x="-1313300" y="2886353"/>
              <a:ext cx="7202237"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Chà</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o</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c</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ờ</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v</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à</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h</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á</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t Qu</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ố</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c c</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a</a:t>
              </a:r>
            </a:p>
          </p:txBody>
        </p:sp>
      </p:grpSp>
    </p:spTree>
    <p:extLst>
      <p:ext uri="{BB962C8B-B14F-4D97-AF65-F5344CB8AC3E}">
        <p14:creationId xmlns:p14="http://schemas.microsoft.com/office/powerpoint/2010/main" val="313005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pic>
        <p:nvPicPr>
          <p:cNvPr id="2050" name="Picture 2" descr="Tree Images | Free Vectors, Stock Photos &amp; PSD">
            <a:extLst>
              <a:ext uri="{FF2B5EF4-FFF2-40B4-BE49-F238E27FC236}">
                <a16:creationId xmlns:a16="http://schemas.microsoft.com/office/drawing/2014/main" id="{DE3C7CE4-05AF-49C5-A347-D1711E61BCD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368" b="93466" l="3000" r="94250">
                        <a14:foregroundMark x1="51350" y1="5368" x2="51350" y2="5368"/>
                        <a14:foregroundMark x1="8100" y1="47666" x2="8100" y2="47666"/>
                        <a14:foregroundMark x1="4950" y1="47491" x2="4950" y2="47491"/>
                        <a14:foregroundMark x1="89950" y1="37690" x2="89950" y2="37690"/>
                        <a14:foregroundMark x1="94150" y1="45041" x2="94250" y2="45799"/>
                        <a14:foregroundMark x1="51450" y1="90548" x2="51450" y2="90548"/>
                        <a14:foregroundMark x1="48450" y1="93466" x2="48450" y2="93466"/>
                        <a14:foregroundMark x1="4050" y1="50408" x2="4050" y2="50408"/>
                        <a14:foregroundMark x1="3000" y1="47491" x2="3000" y2="47491"/>
                      </a14:backgroundRemoval>
                    </a14:imgEffect>
                  </a14:imgLayer>
                </a14:imgProps>
              </a:ext>
              <a:ext uri="{28A0092B-C50C-407E-A947-70E740481C1C}">
                <a14:useLocalDpi xmlns:a14="http://schemas.microsoft.com/office/drawing/2010/main" val="0"/>
              </a:ext>
            </a:extLst>
          </a:blip>
          <a:srcRect/>
          <a:stretch>
            <a:fillRect/>
          </a:stretch>
        </p:blipFill>
        <p:spPr bwMode="auto">
          <a:xfrm>
            <a:off x="4338967" y="-276019"/>
            <a:ext cx="6646551" cy="569553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134F0D62-B936-C37F-293D-42741FD06ADE}"/>
              </a:ext>
            </a:extLst>
          </p:cNvPr>
          <p:cNvGrpSpPr/>
          <p:nvPr/>
        </p:nvGrpSpPr>
        <p:grpSpPr>
          <a:xfrm>
            <a:off x="-1541385" y="3390854"/>
            <a:ext cx="8305298" cy="792600"/>
            <a:chOff x="-1313300" y="2891459"/>
            <a:chExt cx="7268928" cy="792600"/>
          </a:xfrm>
        </p:grpSpPr>
        <p:sp>
          <p:nvSpPr>
            <p:cNvPr id="3" name="Google Shape;1910;p31">
              <a:extLst>
                <a:ext uri="{FF2B5EF4-FFF2-40B4-BE49-F238E27FC236}">
                  <a16:creationId xmlns:a16="http://schemas.microsoft.com/office/drawing/2014/main" id="{D35EC11E-8364-C0C6-1A1A-06F5F7760442}"/>
                </a:ext>
              </a:extLst>
            </p:cNvPr>
            <p:cNvSpPr txBox="1">
              <a:spLocks/>
            </p:cNvSpPr>
            <p:nvPr/>
          </p:nvSpPr>
          <p:spPr>
            <a:xfrm>
              <a:off x="-1313300" y="2891459"/>
              <a:ext cx="7202237" cy="792600"/>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96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latin typeface="SVN-Hole Hearted" panose="020B0A06020104020203" pitchFamily="34" charset="0"/>
                </a:rPr>
                <a:t>KHÁM PHÁ</a:t>
              </a:r>
              <a:endParaRPr lang="en-US" sz="96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latin typeface="SVN-Hole Hearted" panose="020B0A06020104020203" pitchFamily="34" charset="0"/>
              </a:endParaRPr>
            </a:p>
          </p:txBody>
        </p:sp>
        <p:sp>
          <p:nvSpPr>
            <p:cNvPr id="4" name="Google Shape;1910;p31">
              <a:extLst>
                <a:ext uri="{FF2B5EF4-FFF2-40B4-BE49-F238E27FC236}">
                  <a16:creationId xmlns:a16="http://schemas.microsoft.com/office/drawing/2014/main" id="{2B52420B-EBB6-9C8E-2495-C2E071CE1D43}"/>
                </a:ext>
              </a:extLst>
            </p:cNvPr>
            <p:cNvSpPr txBox="1">
              <a:spLocks/>
            </p:cNvSpPr>
            <p:nvPr/>
          </p:nvSpPr>
          <p:spPr>
            <a:xfrm>
              <a:off x="-1246609" y="2891459"/>
              <a:ext cx="7202237"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K</a:t>
              </a:r>
              <a:r>
                <a:rPr lang="en-US" sz="96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H</a:t>
              </a:r>
              <a:r>
                <a:rPr lang="en-US" sz="9600">
                  <a:ln>
                    <a:solidFill>
                      <a:schemeClr val="tx1">
                        <a:lumMod val="10000"/>
                      </a:schemeClr>
                    </a:solidFill>
                  </a:ln>
                  <a:solidFill>
                    <a:srgbClr val="FFFF00"/>
                  </a:solidFill>
                  <a:effectLst>
                    <a:glow rad="101600">
                      <a:schemeClr val="bg1">
                        <a:lumMod val="60000"/>
                        <a:lumOff val="40000"/>
                        <a:alpha val="60000"/>
                      </a:schemeClr>
                    </a:glow>
                  </a:effectLst>
                  <a:latin typeface="SVN-Hole Hearted" panose="020B0A06020104020203" pitchFamily="34" charset="0"/>
                </a:rPr>
                <a:t>Á</a:t>
              </a:r>
              <a:r>
                <a:rPr lang="en-US" sz="9600">
                  <a:ln>
                    <a:solidFill>
                      <a:schemeClr val="tx1">
                        <a:lumMod val="10000"/>
                      </a:schemeClr>
                    </a:solidFill>
                  </a:ln>
                  <a:solidFill>
                    <a:srgbClr val="7030A0"/>
                  </a:solidFill>
                  <a:effectLst>
                    <a:glow rad="101600">
                      <a:schemeClr val="bg1">
                        <a:lumMod val="60000"/>
                        <a:lumOff val="40000"/>
                        <a:alpha val="60000"/>
                      </a:schemeClr>
                    </a:glow>
                  </a:effectLst>
                  <a:latin typeface="SVN-Hole Hearted" panose="020B0A06020104020203" pitchFamily="34" charset="0"/>
                </a:rPr>
                <a:t>M</a:t>
              </a: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P</a:t>
              </a:r>
              <a:r>
                <a:rPr lang="en-US" sz="9600">
                  <a:ln>
                    <a:solidFill>
                      <a:schemeClr val="tx1">
                        <a:lumMod val="10000"/>
                      </a:schemeClr>
                    </a:solidFill>
                  </a:ln>
                  <a:solidFill>
                    <a:schemeClr val="accent5">
                      <a:lumMod val="75000"/>
                    </a:schemeClr>
                  </a:solidFill>
                  <a:effectLst>
                    <a:glow rad="101600">
                      <a:schemeClr val="bg1">
                        <a:lumMod val="60000"/>
                        <a:lumOff val="40000"/>
                        <a:alpha val="60000"/>
                      </a:schemeClr>
                    </a:glow>
                  </a:effectLst>
                  <a:latin typeface="SVN-Hole Hearted" panose="020B0A06020104020203" pitchFamily="34" charset="0"/>
                </a:rPr>
                <a:t>H</a:t>
              </a:r>
              <a:r>
                <a:rPr lang="en-US" sz="9600">
                  <a:ln>
                    <a:solidFill>
                      <a:schemeClr val="tx1">
                        <a:lumMod val="10000"/>
                      </a:schemeClr>
                    </a:solidFill>
                  </a:ln>
                  <a:solidFill>
                    <a:srgbClr val="FF6600"/>
                  </a:solidFill>
                  <a:effectLst>
                    <a:glow rad="101600">
                      <a:schemeClr val="bg1">
                        <a:lumMod val="60000"/>
                        <a:lumOff val="40000"/>
                        <a:alpha val="60000"/>
                      </a:schemeClr>
                    </a:glow>
                  </a:effectLst>
                  <a:latin typeface="SVN-Hole Hearted" panose="020B0A06020104020203" pitchFamily="34" charset="0"/>
                </a:rPr>
                <a:t>Á</a:t>
              </a:r>
            </a:p>
          </p:txBody>
        </p:sp>
      </p:grpSp>
    </p:spTree>
    <p:extLst>
      <p:ext uri="{BB962C8B-B14F-4D97-AF65-F5344CB8AC3E}">
        <p14:creationId xmlns:p14="http://schemas.microsoft.com/office/powerpoint/2010/main" val="397582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6" name="Title 5">
            <a:extLst>
              <a:ext uri="{FF2B5EF4-FFF2-40B4-BE49-F238E27FC236}">
                <a16:creationId xmlns:a16="http://schemas.microsoft.com/office/drawing/2014/main" id="{0DD9C239-1E4B-5ACA-884A-A160D3E08694}"/>
              </a:ext>
            </a:extLst>
          </p:cNvPr>
          <p:cNvSpPr txBox="1">
            <a:spLocks noGrp="1"/>
          </p:cNvSpPr>
          <p:nvPr>
            <p:ph type="title" idx="4294967295"/>
          </p:nvPr>
        </p:nvSpPr>
        <p:spPr>
          <a:xfrm>
            <a:off x="759165" y="130627"/>
            <a:ext cx="7625669" cy="29546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60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t> </a:t>
            </a:r>
            <a:r>
              <a:rPr lang="nl-NL" sz="6000" b="1" dirty="0">
                <a:solidFill>
                  <a:schemeClr val="accent6">
                    <a:lumMod val="50000"/>
                  </a:schemeClr>
                </a:solidFill>
                <a:effectLst/>
                <a:latin typeface="#9Slide05 Habano" panose="02040603050506020204" pitchFamily="18" charset="0"/>
                <a:ea typeface="Times New Roman" panose="02020603050405020304" pitchFamily="18" charset="0"/>
                <a:cs typeface="Arial" panose="020B0604020202020204" pitchFamily="34" charset="0"/>
              </a:rPr>
              <a:t>Tìm </a:t>
            </a:r>
            <a:r>
              <a:rPr lang="nl-NL" sz="6000" b="1">
                <a:solidFill>
                  <a:schemeClr val="accent6">
                    <a:lumMod val="50000"/>
                  </a:schemeClr>
                </a:solidFill>
                <a:effectLst/>
                <a:latin typeface="#9Slide05 Habano" panose="02040603050506020204" pitchFamily="18" charset="0"/>
                <a:ea typeface="Times New Roman" panose="02020603050405020304" pitchFamily="18" charset="0"/>
                <a:cs typeface="Arial" panose="020B0604020202020204" pitchFamily="34" charset="0"/>
              </a:rPr>
              <a:t>hiểu </a:t>
            </a:r>
            <a:br>
              <a:rPr lang="nl-NL" sz="60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br>
            <a:r>
              <a:rPr lang="nl-NL" sz="60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Quốc </a:t>
            </a:r>
            <a:r>
              <a:rPr lang="nl-NL" sz="6000" b="1" dirty="0">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hiệu</a:t>
            </a:r>
            <a:r>
              <a:rPr lang="nl-NL" sz="60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 Quốc </a:t>
            </a:r>
            <a:r>
              <a:rPr lang="nl-NL" sz="6000" b="1" dirty="0">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kì</a:t>
            </a:r>
            <a:r>
              <a:rPr lang="nl-NL" sz="60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 </a:t>
            </a:r>
            <a:br>
              <a:rPr lang="nl-NL" sz="60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br>
            <a:r>
              <a:rPr lang="nl-NL" sz="60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Quốc </a:t>
            </a:r>
            <a:r>
              <a:rPr lang="nl-NL" sz="6000" b="1" dirty="0">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ca Việt Nam.</a:t>
            </a:r>
            <a:endParaRPr kumimoji="0" lang="en-US" sz="6000" b="1" i="0" u="none" strike="noStrike" kern="1200" cap="none" spc="0" normalizeH="0" baseline="0" noProof="0" dirty="0">
              <a:ln>
                <a:noFill/>
              </a:ln>
              <a:solidFill>
                <a:srgbClr val="002060"/>
              </a:solidFill>
              <a:effectLst/>
              <a:uLnTx/>
              <a:uFillTx/>
              <a:latin typeface="#9Slide05 SVNLobster" panose="02040603050506020204" pitchFamily="18" charset="0"/>
              <a:cs typeface="Arial" panose="020B0604020202020204" pitchFamily="34" charset="0"/>
            </a:endParaRPr>
          </a:p>
        </p:txBody>
      </p:sp>
      <p:pic>
        <p:nvPicPr>
          <p:cNvPr id="1026" name="Picture 2" descr="Việt Nam Lá Cờ Tiếng Quốc - Miễn Phí vector hình ảnh trên ...">
            <a:extLst>
              <a:ext uri="{FF2B5EF4-FFF2-40B4-BE49-F238E27FC236}">
                <a16:creationId xmlns:a16="http://schemas.microsoft.com/office/drawing/2014/main" id="{8E07D621-D77E-9958-9F44-9764B811CC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232" y="3085252"/>
            <a:ext cx="2769054" cy="18460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uốc huy Việt Nam – Wikipedia tiếng Việt">
            <a:extLst>
              <a:ext uri="{FF2B5EF4-FFF2-40B4-BE49-F238E27FC236}">
                <a16:creationId xmlns:a16="http://schemas.microsoft.com/office/drawing/2014/main" id="{03CE27BF-B947-AC28-4E9D-F02990AE02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1118" y="2869748"/>
            <a:ext cx="211455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hân biệt Quốc hiệu, Quốc kỳ, Quốc huy, Quốc ca, Quốc khánh">
            <a:extLst>
              <a:ext uri="{FF2B5EF4-FFF2-40B4-BE49-F238E27FC236}">
                <a16:creationId xmlns:a16="http://schemas.microsoft.com/office/drawing/2014/main" id="{4F29028E-867D-1B97-E240-F1EE14E6F4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5757" y="3069773"/>
            <a:ext cx="3238500" cy="194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500" fill="hold"/>
                                        <p:tgtEl>
                                          <p:spTgt spid="1026"/>
                                        </p:tgtEl>
                                        <p:attrNameLst>
                                          <p:attrName>ppt_w</p:attrName>
                                        </p:attrNameLst>
                                      </p:cBhvr>
                                      <p:tavLst>
                                        <p:tav tm="0">
                                          <p:val>
                                            <p:fltVal val="0"/>
                                          </p:val>
                                        </p:tav>
                                        <p:tav tm="100000">
                                          <p:val>
                                            <p:strVal val="#ppt_w"/>
                                          </p:val>
                                        </p:tav>
                                      </p:tavLst>
                                    </p:anim>
                                    <p:anim calcmode="lin" valueType="num">
                                      <p:cBhvr>
                                        <p:cTn id="12" dur="500" fill="hold"/>
                                        <p:tgtEl>
                                          <p:spTgt spid="1026"/>
                                        </p:tgtEl>
                                        <p:attrNameLst>
                                          <p:attrName>ppt_h</p:attrName>
                                        </p:attrNameLst>
                                      </p:cBhvr>
                                      <p:tavLst>
                                        <p:tav tm="0">
                                          <p:val>
                                            <p:fltVal val="0"/>
                                          </p:val>
                                        </p:tav>
                                        <p:tav tm="100000">
                                          <p:val>
                                            <p:strVal val="#ppt_h"/>
                                          </p:val>
                                        </p:tav>
                                      </p:tavLst>
                                    </p:anim>
                                    <p:animEffect transition="in" filter="fade">
                                      <p:cBhvr>
                                        <p:cTn id="13" dur="500"/>
                                        <p:tgtEl>
                                          <p:spTgt spid="1026"/>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500" fill="hold"/>
                                        <p:tgtEl>
                                          <p:spTgt spid="1028"/>
                                        </p:tgtEl>
                                        <p:attrNameLst>
                                          <p:attrName>ppt_w</p:attrName>
                                        </p:attrNameLst>
                                      </p:cBhvr>
                                      <p:tavLst>
                                        <p:tav tm="0">
                                          <p:val>
                                            <p:fltVal val="0"/>
                                          </p:val>
                                        </p:tav>
                                        <p:tav tm="100000">
                                          <p:val>
                                            <p:strVal val="#ppt_w"/>
                                          </p:val>
                                        </p:tav>
                                      </p:tavLst>
                                    </p:anim>
                                    <p:anim calcmode="lin" valueType="num">
                                      <p:cBhvr>
                                        <p:cTn id="18" dur="500" fill="hold"/>
                                        <p:tgtEl>
                                          <p:spTgt spid="1028"/>
                                        </p:tgtEl>
                                        <p:attrNameLst>
                                          <p:attrName>ppt_h</p:attrName>
                                        </p:attrNameLst>
                                      </p:cBhvr>
                                      <p:tavLst>
                                        <p:tav tm="0">
                                          <p:val>
                                            <p:fltVal val="0"/>
                                          </p:val>
                                        </p:tav>
                                        <p:tav tm="100000">
                                          <p:val>
                                            <p:strVal val="#ppt_h"/>
                                          </p:val>
                                        </p:tav>
                                      </p:tavLst>
                                    </p:anim>
                                    <p:animEffect transition="in" filter="fade">
                                      <p:cBhvr>
                                        <p:cTn id="19" dur="500"/>
                                        <p:tgtEl>
                                          <p:spTgt spid="1028"/>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030"/>
                                        </p:tgtEl>
                                        <p:attrNameLst>
                                          <p:attrName>style.visibility</p:attrName>
                                        </p:attrNameLst>
                                      </p:cBhvr>
                                      <p:to>
                                        <p:strVal val="visible"/>
                                      </p:to>
                                    </p:set>
                                    <p:anim calcmode="lin" valueType="num">
                                      <p:cBhvr>
                                        <p:cTn id="23" dur="500" fill="hold"/>
                                        <p:tgtEl>
                                          <p:spTgt spid="1030"/>
                                        </p:tgtEl>
                                        <p:attrNameLst>
                                          <p:attrName>ppt_w</p:attrName>
                                        </p:attrNameLst>
                                      </p:cBhvr>
                                      <p:tavLst>
                                        <p:tav tm="0">
                                          <p:val>
                                            <p:fltVal val="0"/>
                                          </p:val>
                                        </p:tav>
                                        <p:tav tm="100000">
                                          <p:val>
                                            <p:strVal val="#ppt_w"/>
                                          </p:val>
                                        </p:tav>
                                      </p:tavLst>
                                    </p:anim>
                                    <p:anim calcmode="lin" valueType="num">
                                      <p:cBhvr>
                                        <p:cTn id="24" dur="500" fill="hold"/>
                                        <p:tgtEl>
                                          <p:spTgt spid="1030"/>
                                        </p:tgtEl>
                                        <p:attrNameLst>
                                          <p:attrName>ppt_h</p:attrName>
                                        </p:attrNameLst>
                                      </p:cBhvr>
                                      <p:tavLst>
                                        <p:tav tm="0">
                                          <p:val>
                                            <p:fltVal val="0"/>
                                          </p:val>
                                        </p:tav>
                                        <p:tav tm="100000">
                                          <p:val>
                                            <p:strVal val="#ppt_h"/>
                                          </p:val>
                                        </p:tav>
                                      </p:tavLst>
                                    </p:anim>
                                    <p:animEffect transition="in" filter="fade">
                                      <p:cBhvr>
                                        <p:cTn id="25"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Spelling Choice Boards by Slidesgo">
  <a:themeElements>
    <a:clrScheme name="Simple Light">
      <a:dk1>
        <a:srgbClr val="000000"/>
      </a:dk1>
      <a:lt1>
        <a:srgbClr val="FFFFFF"/>
      </a:lt1>
      <a:dk2>
        <a:srgbClr val="3B8B00"/>
      </a:dk2>
      <a:lt2>
        <a:srgbClr val="882F27"/>
      </a:lt2>
      <a:accent1>
        <a:srgbClr val="51AB00"/>
      </a:accent1>
      <a:accent2>
        <a:srgbClr val="FF650D"/>
      </a:accent2>
      <a:accent3>
        <a:srgbClr val="9FA7AB"/>
      </a:accent3>
      <a:accent4>
        <a:srgbClr val="FFBD00"/>
      </a:accent4>
      <a:accent5>
        <a:srgbClr val="B1E4FD"/>
      </a:accent5>
      <a:accent6>
        <a:srgbClr val="FF9BBA"/>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319</TotalTime>
  <Words>1533</Words>
  <Application>Microsoft Office PowerPoint</Application>
  <PresentationFormat>On-screen Show (16:9)</PresentationFormat>
  <Paragraphs>135</Paragraphs>
  <Slides>37</Slides>
  <Notes>36</Notes>
  <HiddenSlides>0</HiddenSlides>
  <MMClips>1</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37</vt:i4>
      </vt:variant>
    </vt:vector>
  </HeadingPairs>
  <TitlesOfParts>
    <vt:vector size="61" baseType="lpstr">
      <vt:lpstr>#9Slide07 HoneyCream</vt:lpstr>
      <vt:lpstr>Fira Sans</vt:lpstr>
      <vt:lpstr>Times New Roman</vt:lpstr>
      <vt:lpstr>Alata</vt:lpstr>
      <vt:lpstr>#9Slide05 Habano</vt:lpstr>
      <vt:lpstr>Montserrat Light</vt:lpstr>
      <vt:lpstr>Arial</vt:lpstr>
      <vt:lpstr>SVN-Hole Hearted</vt:lpstr>
      <vt:lpstr>#9Slide03 SFU Grenoble</vt:lpstr>
      <vt:lpstr>Cambria</vt:lpstr>
      <vt:lpstr>Chango</vt:lpstr>
      <vt:lpstr>UTM Avo</vt:lpstr>
      <vt:lpstr>#9Slide05 SVNLobster</vt:lpstr>
      <vt:lpstr>Amatic SC</vt:lpstr>
      <vt:lpstr>#9Slide07 Altus</vt:lpstr>
      <vt:lpstr>Livvic</vt:lpstr>
      <vt:lpstr>Poppins</vt:lpstr>
      <vt:lpstr>Arial</vt:lpstr>
      <vt:lpstr>SVN-Newton</vt:lpstr>
      <vt:lpstr>Roboto Condensed Light</vt:lpstr>
      <vt:lpstr>Comfortaa</vt:lpstr>
      <vt:lpstr>UTM Showcard</vt:lpstr>
      <vt:lpstr>#9Slide05 Aphrodite Pro</vt:lpstr>
      <vt:lpstr>Spelling Choice Boards by Slidesgo</vt:lpstr>
      <vt:lpstr>Bài 1</vt:lpstr>
      <vt:lpstr>PowerPoint Presentation</vt:lpstr>
      <vt:lpstr>PowerPoint Presentation</vt:lpstr>
      <vt:lpstr>PowerPoint Presentation</vt:lpstr>
      <vt:lpstr>Theo em bài hát nói về điều gì?</vt:lpstr>
      <vt:lpstr>Em hãy nêu cảm xúc của mình khi nghe bài hát đó!</vt:lpstr>
      <vt:lpstr>Bài 1</vt:lpstr>
      <vt:lpstr>PowerPoint Presentation</vt:lpstr>
      <vt:lpstr> Tìm hiểu  Quốc hiệu, Quốc kì,  Quốc ca Việt Nam.</vt:lpstr>
      <vt:lpstr>PowerPoint Presentation</vt:lpstr>
      <vt:lpstr>PowerPoint Presentation</vt:lpstr>
      <vt:lpstr>PowerPoint Presentation</vt:lpstr>
      <vt:lpstr>PowerPoint Presentation</vt:lpstr>
      <vt:lpstr>PowerPoint Presentation</vt:lpstr>
      <vt:lpstr>Quốc huy Việt Nam – biểu tượng chính thức của Nhà nước Cộng hòa xã hội Chủ nghĩa Việt Nam. Không đơn giản là một biểu trưng của đất nước mà còn là một sản phẩm sáng tạo hội họa. Biểu tượng cô đọng, đầy đủ, súc tích về đất nước và con người Việt Nam.</vt:lpstr>
      <vt:lpstr>PowerPoint Presentation</vt:lpstr>
      <vt:lpstr>PowerPoint Presentation</vt:lpstr>
      <vt:lpstr>PowerPoint Presentation</vt:lpstr>
      <vt:lpstr>PowerPoint Presentation</vt:lpstr>
      <vt:lpstr>PowerPoint Presentation</vt:lpstr>
      <vt:lpstr> Tìm hiểu  Những việc cần làm khi Chào cờ và hát Quốc ca</vt:lpstr>
      <vt:lpstr>2. Quan sát tranh và trả lời câu hỏi: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Tổ bạn hãy hát bài hát Quốc Ca</vt:lpstr>
      <vt:lpstr>Tổ bạn hãy đứng lên chỉnh trang tư thế trước khi chào cờ</vt:lpstr>
      <vt:lpstr>Tổ bạn hãy chào cờ trên nền nhạc Quốc ca</vt:lpstr>
      <vt:lpstr>Mỗi tổ hãy cử 1 bạn vẽ lá cờ Ai vẽ đẹp và nhanh nhất tổ đó sẽ chiến thắng.</vt:lpstr>
      <vt:lpstr>PowerPoint Presentation</vt:lpstr>
      <vt:lpstr>Bài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Dieu Hien Nguyen</dc:creator>
  <cp:lastModifiedBy>Admin</cp:lastModifiedBy>
  <cp:revision>13</cp:revision>
  <dcterms:modified xsi:type="dcterms:W3CDTF">2023-09-15T14:00:54Z</dcterms:modified>
</cp:coreProperties>
</file>