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2" r:id="rId3"/>
    <p:sldMasterId id="2147483685" r:id="rId4"/>
  </p:sldMasterIdLst>
  <p:notesMasterIdLst>
    <p:notesMasterId r:id="rId32"/>
  </p:notesMasterIdLst>
  <p:sldIdLst>
    <p:sldId id="265" r:id="rId5"/>
    <p:sldId id="276" r:id="rId6"/>
    <p:sldId id="279" r:id="rId7"/>
    <p:sldId id="281" r:id="rId8"/>
    <p:sldId id="303" r:id="rId9"/>
    <p:sldId id="304" r:id="rId10"/>
    <p:sldId id="284" r:id="rId11"/>
    <p:sldId id="285" r:id="rId12"/>
    <p:sldId id="306" r:id="rId13"/>
    <p:sldId id="308" r:id="rId14"/>
    <p:sldId id="309" r:id="rId15"/>
    <p:sldId id="310" r:id="rId16"/>
    <p:sldId id="305" r:id="rId17"/>
    <p:sldId id="307" r:id="rId18"/>
    <p:sldId id="290" r:id="rId19"/>
    <p:sldId id="294" r:id="rId20"/>
    <p:sldId id="286" r:id="rId21"/>
    <p:sldId id="311" r:id="rId22"/>
    <p:sldId id="313" r:id="rId23"/>
    <p:sldId id="312" r:id="rId24"/>
    <p:sldId id="314" r:id="rId25"/>
    <p:sldId id="315" r:id="rId26"/>
    <p:sldId id="316" r:id="rId27"/>
    <p:sldId id="317" r:id="rId28"/>
    <p:sldId id="318" r:id="rId29"/>
    <p:sldId id="320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87719" autoAdjust="0"/>
  </p:normalViewPr>
  <p:slideViewPr>
    <p:cSldViewPr snapToGrid="0">
      <p:cViewPr varScale="1">
        <p:scale>
          <a:sx n="56" d="100"/>
          <a:sy n="56" d="100"/>
        </p:scale>
        <p:origin x="10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6F7F4-FD4B-4560-94EF-17B96239FD4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44324-AE21-4AF2-A937-93342E6FF0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04AFD-CBB6-49B9-97BF-B7ECE65EE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1" y="165652"/>
            <a:ext cx="1241265" cy="12412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思源黑体 CN Medium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2024/9/8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5">
                <a:solidFill>
                  <a:schemeClr val="dk2"/>
                </a:solidFill>
              </a:defRPr>
            </a:lvl1pPr>
            <a:lvl2pPr lvl="1" algn="r">
              <a:buNone/>
              <a:defRPr sz="1335">
                <a:solidFill>
                  <a:schemeClr val="dk2"/>
                </a:solidFill>
              </a:defRPr>
            </a:lvl2pPr>
            <a:lvl3pPr lvl="2" algn="r">
              <a:buNone/>
              <a:defRPr sz="1335">
                <a:solidFill>
                  <a:schemeClr val="dk2"/>
                </a:solidFill>
              </a:defRPr>
            </a:lvl3pPr>
            <a:lvl4pPr lvl="3" algn="r">
              <a:buNone/>
              <a:defRPr sz="1335">
                <a:solidFill>
                  <a:schemeClr val="dk2"/>
                </a:solidFill>
              </a:defRPr>
            </a:lvl4pPr>
            <a:lvl5pPr lvl="4" algn="r">
              <a:buNone/>
              <a:defRPr sz="1335">
                <a:solidFill>
                  <a:schemeClr val="dk2"/>
                </a:solidFill>
              </a:defRPr>
            </a:lvl5pPr>
            <a:lvl6pPr lvl="5" algn="r">
              <a:buNone/>
              <a:defRPr sz="1335">
                <a:solidFill>
                  <a:schemeClr val="dk2"/>
                </a:solidFill>
              </a:defRPr>
            </a:lvl6pPr>
            <a:lvl7pPr lvl="6" algn="r">
              <a:buNone/>
              <a:defRPr sz="1335">
                <a:solidFill>
                  <a:schemeClr val="dk2"/>
                </a:solidFill>
              </a:defRPr>
            </a:lvl7pPr>
            <a:lvl8pPr lvl="7" algn="r">
              <a:buNone/>
              <a:defRPr sz="1335">
                <a:solidFill>
                  <a:schemeClr val="dk2"/>
                </a:solidFill>
              </a:defRPr>
            </a:lvl8pPr>
            <a:lvl9pPr lvl="8" algn="r">
              <a:buNone/>
              <a:defRPr sz="1335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4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46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6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4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438" y="-71120"/>
            <a:ext cx="11230562" cy="692912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400635" y="288816"/>
            <a:ext cx="1896259" cy="31072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23083">
            <a:off x="-365566" y="4692781"/>
            <a:ext cx="2640061" cy="264006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925872" y="1120329"/>
            <a:ext cx="649803" cy="475581"/>
            <a:chOff x="704959" y="1554141"/>
            <a:chExt cx="649803" cy="475581"/>
          </a:xfrm>
          <a:solidFill>
            <a:srgbClr val="00B0F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0" name="流程图: 合并 9"/>
            <p:cNvSpPr/>
            <p:nvPr/>
          </p:nvSpPr>
          <p:spPr>
            <a:xfrm rot="1743303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流程图: 合并 10"/>
            <p:cNvSpPr/>
            <p:nvPr/>
          </p:nvSpPr>
          <p:spPr>
            <a:xfrm rot="15569834">
              <a:off x="835063" y="1730888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6609463" y="3864085"/>
            <a:ext cx="428938" cy="581283"/>
            <a:chOff x="925824" y="1554141"/>
            <a:chExt cx="428938" cy="581283"/>
          </a:xfrm>
          <a:solidFill>
            <a:srgbClr val="FFC00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4" name="流程图: 合并 13"/>
            <p:cNvSpPr/>
            <p:nvPr/>
          </p:nvSpPr>
          <p:spPr>
            <a:xfrm rot="1419225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流程图: 合并 14"/>
            <p:cNvSpPr/>
            <p:nvPr/>
          </p:nvSpPr>
          <p:spPr>
            <a:xfrm rot="12037197">
              <a:off x="1145952" y="1726496"/>
              <a:ext cx="199771" cy="40892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371" y="662506"/>
            <a:ext cx="3078747" cy="1176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270" y="1460926"/>
            <a:ext cx="7315834" cy="11217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530" y="2277581"/>
            <a:ext cx="7315834" cy="14022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6935" y="3702895"/>
            <a:ext cx="1810669" cy="59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 rot="727752" flipH="1">
            <a:off x="5331063" y="344963"/>
            <a:ext cx="6035153" cy="3755663"/>
            <a:chOff x="8599614" y="1959266"/>
            <a:chExt cx="3829418" cy="2407020"/>
          </a:xfrm>
        </p:grpSpPr>
        <p:grpSp>
          <p:nvGrpSpPr>
            <p:cNvPr id="16" name="Group 15"/>
            <p:cNvGrpSpPr/>
            <p:nvPr/>
          </p:nvGrpSpPr>
          <p:grpSpPr>
            <a:xfrm>
              <a:off x="8599614" y="1959266"/>
              <a:ext cx="3829418" cy="2407020"/>
              <a:chOff x="7562960" y="2029855"/>
              <a:chExt cx="2844356" cy="2037887"/>
            </a:xfrm>
          </p:grpSpPr>
          <p:sp>
            <p:nvSpPr>
              <p:cNvPr id="18" name="ïsḻîdé"/>
              <p:cNvSpPr/>
              <p:nvPr/>
            </p:nvSpPr>
            <p:spPr bwMode="auto">
              <a:xfrm>
                <a:off x="7671479" y="2075243"/>
                <a:ext cx="2615461" cy="1947112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rgbClr val="FFF4D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anchor="b" anchorCtr="1" compatLnSpc="1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latin typeface="+mj-lt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" name="iŝ1iḍe"/>
              <p:cNvSpPr/>
              <p:nvPr/>
            </p:nvSpPr>
            <p:spPr bwMode="auto">
              <a:xfrm>
                <a:off x="7562960" y="2029855"/>
                <a:ext cx="2844356" cy="2037887"/>
              </a:xfrm>
              <a:custGeom>
                <a:avLst/>
                <a:gdLst>
                  <a:gd name="T0" fmla="*/ 1413 w 1454"/>
                  <a:gd name="T1" fmla="*/ 410 h 1042"/>
                  <a:gd name="T2" fmla="*/ 1224 w 1454"/>
                  <a:gd name="T3" fmla="*/ 327 h 1042"/>
                  <a:gd name="T4" fmla="*/ 1197 w 1454"/>
                  <a:gd name="T5" fmla="*/ 328 h 1042"/>
                  <a:gd name="T6" fmla="*/ 1119 w 1454"/>
                  <a:gd name="T7" fmla="*/ 150 h 1042"/>
                  <a:gd name="T8" fmla="*/ 984 w 1454"/>
                  <a:gd name="T9" fmla="*/ 101 h 1042"/>
                  <a:gd name="T10" fmla="*/ 875 w 1454"/>
                  <a:gd name="T11" fmla="*/ 122 h 1042"/>
                  <a:gd name="T12" fmla="*/ 641 w 1454"/>
                  <a:gd name="T13" fmla="*/ 0 h 1042"/>
                  <a:gd name="T14" fmla="*/ 627 w 1454"/>
                  <a:gd name="T15" fmla="*/ 0 h 1042"/>
                  <a:gd name="T16" fmla="*/ 386 w 1454"/>
                  <a:gd name="T17" fmla="*/ 202 h 1042"/>
                  <a:gd name="T18" fmla="*/ 343 w 1454"/>
                  <a:gd name="T19" fmla="*/ 198 h 1042"/>
                  <a:gd name="T20" fmla="*/ 205 w 1454"/>
                  <a:gd name="T21" fmla="*/ 300 h 1042"/>
                  <a:gd name="T22" fmla="*/ 188 w 1454"/>
                  <a:gd name="T23" fmla="*/ 299 h 1042"/>
                  <a:gd name="T24" fmla="*/ 42 w 1454"/>
                  <a:gd name="T25" fmla="*/ 393 h 1042"/>
                  <a:gd name="T26" fmla="*/ 37 w 1454"/>
                  <a:gd name="T27" fmla="*/ 610 h 1042"/>
                  <a:gd name="T28" fmla="*/ 240 w 1454"/>
                  <a:gd name="T29" fmla="*/ 721 h 1042"/>
                  <a:gd name="T30" fmla="*/ 317 w 1454"/>
                  <a:gd name="T31" fmla="*/ 712 h 1042"/>
                  <a:gd name="T32" fmla="*/ 453 w 1454"/>
                  <a:gd name="T33" fmla="*/ 841 h 1042"/>
                  <a:gd name="T34" fmla="*/ 489 w 1454"/>
                  <a:gd name="T35" fmla="*/ 844 h 1042"/>
                  <a:gd name="T36" fmla="*/ 644 w 1454"/>
                  <a:gd name="T37" fmla="*/ 770 h 1042"/>
                  <a:gd name="T38" fmla="*/ 791 w 1454"/>
                  <a:gd name="T39" fmla="*/ 873 h 1042"/>
                  <a:gd name="T40" fmla="*/ 673 w 1454"/>
                  <a:gd name="T41" fmla="*/ 1042 h 1042"/>
                  <a:gd name="T42" fmla="*/ 1099 w 1454"/>
                  <a:gd name="T43" fmla="*/ 761 h 1042"/>
                  <a:gd name="T44" fmla="*/ 1102 w 1454"/>
                  <a:gd name="T45" fmla="*/ 757 h 1042"/>
                  <a:gd name="T46" fmla="*/ 1162 w 1454"/>
                  <a:gd name="T47" fmla="*/ 766 h 1042"/>
                  <a:gd name="T48" fmla="*/ 1285 w 1454"/>
                  <a:gd name="T49" fmla="*/ 700 h 1042"/>
                  <a:gd name="T50" fmla="*/ 1420 w 1454"/>
                  <a:gd name="T51" fmla="*/ 601 h 1042"/>
                  <a:gd name="T52" fmla="*/ 1413 w 1454"/>
                  <a:gd name="T53" fmla="*/ 41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4" h="1042">
                    <a:moveTo>
                      <a:pt x="1413" y="410"/>
                    </a:moveTo>
                    <a:cubicBezTo>
                      <a:pt x="1359" y="338"/>
                      <a:pt x="1272" y="327"/>
                      <a:pt x="1224" y="327"/>
                    </a:cubicBezTo>
                    <a:cubicBezTo>
                      <a:pt x="1214" y="327"/>
                      <a:pt x="1204" y="328"/>
                      <a:pt x="1197" y="328"/>
                    </a:cubicBezTo>
                    <a:cubicBezTo>
                      <a:pt x="1201" y="297"/>
                      <a:pt x="1200" y="224"/>
                      <a:pt x="1119" y="150"/>
                    </a:cubicBezTo>
                    <a:cubicBezTo>
                      <a:pt x="1082" y="117"/>
                      <a:pt x="1037" y="101"/>
                      <a:pt x="984" y="101"/>
                    </a:cubicBezTo>
                    <a:cubicBezTo>
                      <a:pt x="935" y="101"/>
                      <a:pt x="893" y="115"/>
                      <a:pt x="875" y="122"/>
                    </a:cubicBezTo>
                    <a:cubicBezTo>
                      <a:pt x="859" y="91"/>
                      <a:pt x="799" y="0"/>
                      <a:pt x="641" y="0"/>
                    </a:cubicBezTo>
                    <a:cubicBezTo>
                      <a:pt x="637" y="0"/>
                      <a:pt x="632" y="0"/>
                      <a:pt x="627" y="0"/>
                    </a:cubicBezTo>
                    <a:cubicBezTo>
                      <a:pt x="437" y="6"/>
                      <a:pt x="395" y="158"/>
                      <a:pt x="386" y="202"/>
                    </a:cubicBezTo>
                    <a:cubicBezTo>
                      <a:pt x="371" y="199"/>
                      <a:pt x="357" y="198"/>
                      <a:pt x="343" y="198"/>
                    </a:cubicBezTo>
                    <a:cubicBezTo>
                      <a:pt x="246" y="198"/>
                      <a:pt x="214" y="273"/>
                      <a:pt x="205" y="300"/>
                    </a:cubicBezTo>
                    <a:cubicBezTo>
                      <a:pt x="200" y="300"/>
                      <a:pt x="194" y="299"/>
                      <a:pt x="188" y="299"/>
                    </a:cubicBezTo>
                    <a:cubicBezTo>
                      <a:pt x="132" y="299"/>
                      <a:pt x="76" y="335"/>
                      <a:pt x="42" y="393"/>
                    </a:cubicBezTo>
                    <a:cubicBezTo>
                      <a:pt x="2" y="461"/>
                      <a:pt x="0" y="542"/>
                      <a:pt x="37" y="610"/>
                    </a:cubicBezTo>
                    <a:cubicBezTo>
                      <a:pt x="88" y="702"/>
                      <a:pt x="175" y="721"/>
                      <a:pt x="240" y="721"/>
                    </a:cubicBezTo>
                    <a:cubicBezTo>
                      <a:pt x="274" y="721"/>
                      <a:pt x="302" y="716"/>
                      <a:pt x="317" y="712"/>
                    </a:cubicBezTo>
                    <a:cubicBezTo>
                      <a:pt x="322" y="744"/>
                      <a:pt x="347" y="823"/>
                      <a:pt x="453" y="841"/>
                    </a:cubicBezTo>
                    <a:cubicBezTo>
                      <a:pt x="465" y="843"/>
                      <a:pt x="477" y="844"/>
                      <a:pt x="489" y="844"/>
                    </a:cubicBezTo>
                    <a:cubicBezTo>
                      <a:pt x="568" y="844"/>
                      <a:pt x="621" y="797"/>
                      <a:pt x="644" y="770"/>
                    </a:cubicBezTo>
                    <a:cubicBezTo>
                      <a:pt x="655" y="799"/>
                      <a:pt x="689" y="847"/>
                      <a:pt x="791" y="873"/>
                    </a:cubicBezTo>
                    <a:cubicBezTo>
                      <a:pt x="778" y="928"/>
                      <a:pt x="746" y="1003"/>
                      <a:pt x="673" y="1042"/>
                    </a:cubicBezTo>
                    <a:cubicBezTo>
                      <a:pt x="673" y="1042"/>
                      <a:pt x="966" y="1042"/>
                      <a:pt x="1099" y="761"/>
                    </a:cubicBezTo>
                    <a:cubicBezTo>
                      <a:pt x="1100" y="760"/>
                      <a:pt x="1101" y="758"/>
                      <a:pt x="1102" y="757"/>
                    </a:cubicBezTo>
                    <a:cubicBezTo>
                      <a:pt x="1123" y="763"/>
                      <a:pt x="1143" y="766"/>
                      <a:pt x="1162" y="766"/>
                    </a:cubicBezTo>
                    <a:cubicBezTo>
                      <a:pt x="1238" y="766"/>
                      <a:pt x="1274" y="717"/>
                      <a:pt x="1285" y="700"/>
                    </a:cubicBezTo>
                    <a:cubicBezTo>
                      <a:pt x="1339" y="699"/>
                      <a:pt x="1390" y="661"/>
                      <a:pt x="1420" y="601"/>
                    </a:cubicBezTo>
                    <a:cubicBezTo>
                      <a:pt x="1454" y="534"/>
                      <a:pt x="1451" y="461"/>
                      <a:pt x="1413" y="410"/>
                    </a:cubicBezTo>
                  </a:path>
                </a:pathLst>
              </a:custGeom>
              <a:noFill/>
              <a:ln w="38100" cap="rnd" cmpd="thickThin">
                <a:solidFill>
                  <a:srgbClr val="7A4E48"/>
                </a:solidFill>
                <a:prstDash val="sysDash"/>
                <a:rou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17" name="Speech Bubble: Rectangle with Corners Rounded 16"/>
            <p:cNvSpPr/>
            <p:nvPr/>
          </p:nvSpPr>
          <p:spPr>
            <a:xfrm rot="9134">
              <a:off x="8666354" y="2508320"/>
              <a:ext cx="3682345" cy="1303180"/>
            </a:xfrm>
            <a:prstGeom prst="wedgeRoundRectCallout">
              <a:avLst>
                <a:gd name="adj1" fmla="val -20935"/>
                <a:gd name="adj2" fmla="val 23304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302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kể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tên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đối tượng tự nhiên và sản phẩm công nghệ mà em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3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352040" y="1426210"/>
            <a:ext cx="4390390" cy="5431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68478" y="78226"/>
            <a:ext cx="5745372" cy="71282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charset="-122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charset="-122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charset="-122"/>
              </a:rPr>
              <a:t>đối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charset="-122"/>
              </a:rPr>
              <a:t>tượng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charset="-122"/>
              </a:rPr>
              <a:t>tự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charset="-122"/>
              </a:rPr>
              <a:t>nhiên</a:t>
            </a:r>
            <a:endParaRPr lang="en-US" altLang="en-US" sz="3600" b="1" dirty="0">
              <a:solidFill>
                <a:srgbClr val="002060"/>
              </a:solidFill>
              <a:latin typeface="Calibri" panose="020F0502020204030204" pitchFamily="34" charset="0"/>
              <a:ea typeface="Microsoft YaHei" panose="020B0503020204020204" charset="-122"/>
            </a:endParaRPr>
          </a:p>
        </p:txBody>
      </p:sp>
      <p:pic>
        <p:nvPicPr>
          <p:cNvPr id="4" name="Picture 3" descr="A picture containing nature, mountai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1" y="2023378"/>
            <a:ext cx="5093119" cy="2101582"/>
          </a:xfrm>
          <a:prstGeom prst="rect">
            <a:avLst/>
          </a:prstGeom>
        </p:spPr>
      </p:pic>
      <p:pic>
        <p:nvPicPr>
          <p:cNvPr id="9" name="Picture 8" descr="Ico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1165720"/>
            <a:ext cx="3711080" cy="3711080"/>
          </a:xfrm>
          <a:prstGeom prst="rect">
            <a:avLst/>
          </a:prstGeom>
        </p:spPr>
      </p:pic>
      <p:pic>
        <p:nvPicPr>
          <p:cNvPr id="11" name="Picture 10" descr="A picture containing blur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84" y="890224"/>
            <a:ext cx="4085750" cy="40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68478" y="78226"/>
            <a:ext cx="5745372" cy="71282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sản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phẩm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công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nghệ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3" name="Picture 2" descr="A picture containing aircraf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6" y="1975103"/>
            <a:ext cx="4141296" cy="2907794"/>
          </a:xfrm>
          <a:prstGeom prst="rect">
            <a:avLst/>
          </a:prstGeom>
        </p:spPr>
      </p:pic>
      <p:pic>
        <p:nvPicPr>
          <p:cNvPr id="7" name="Picture 6" descr="A white car with a black background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85" y="2123544"/>
            <a:ext cx="4768789" cy="2610912"/>
          </a:xfrm>
          <a:prstGeom prst="rect">
            <a:avLst/>
          </a:prstGeom>
        </p:spPr>
      </p:pic>
      <p:pic>
        <p:nvPicPr>
          <p:cNvPr id="10" name="Picture 9" descr="A picture containing text, refrigerator, appliance, white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944868"/>
            <a:ext cx="3598259" cy="4546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3609" y="0"/>
            <a:ext cx="7574794" cy="4840220"/>
            <a:chOff x="4144021" y="1484380"/>
            <a:chExt cx="7574794" cy="4840220"/>
          </a:xfrm>
        </p:grpSpPr>
        <p:grpSp>
          <p:nvGrpSpPr>
            <p:cNvPr id="9" name="Group 8"/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/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/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93718" y="2222023"/>
              <a:ext cx="6815563" cy="314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nl-NL" sz="28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Sản phẩm công nghệ là sản phẩm do con người tạo ra để phục vụ cuộc sống. 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nl-NL" sz="28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Đối tượng tự nhiên không phải do con người tạo ra mà có sẵn trong tự nhiên như: động vật, thực vật, đất, nước,...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/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651" y="1553626"/>
            <a:ext cx="9089924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7040" y="111760"/>
            <a:ext cx="11541760" cy="1412240"/>
            <a:chOff x="4144021" y="1484380"/>
            <a:chExt cx="7574794" cy="4840220"/>
          </a:xfrm>
        </p:grpSpPr>
        <p:grpSp>
          <p:nvGrpSpPr>
            <p:cNvPr id="3" name="Group 2"/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5" name="Rectangle: Diagonal Corners Rounded 4"/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Diagonal Corners Rounded 30"/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357395" y="1624003"/>
              <a:ext cx="7168930" cy="452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dựa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ý: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mát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quản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737"/>
            <a:ext cx="6780178" cy="5196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5" y="1564737"/>
            <a:ext cx="5019675" cy="2771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80" y="4336512"/>
            <a:ext cx="3129131" cy="254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/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4665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5" name="Google Shape;81;p14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/>
          <p:cNvPicPr preferRelativeResize="0"/>
          <p:nvPr/>
        </p:nvPicPr>
        <p:blipFill rotWithShape="1">
          <a:blip r:embed="rId11"/>
          <a:srcRect l="13052" t="3784" r="13119" b="3450"/>
          <a:stretch>
            <a:fillRect/>
          </a:stretch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8126" y="1193527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7403" y="2131759"/>
            <a:ext cx="2927736" cy="22440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/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Tivi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79" y="1065624"/>
            <a:ext cx="3831955" cy="301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9" y="4105918"/>
            <a:ext cx="3728721" cy="269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/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Quạt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842" y="1583054"/>
            <a:ext cx="4410783" cy="3578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/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Tủ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44" y="1698307"/>
            <a:ext cx="4176757" cy="323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046" y="1243503"/>
            <a:ext cx="5395428" cy="1871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/>
          <p:cNvSpPr/>
          <p:nvPr/>
        </p:nvSpPr>
        <p:spPr>
          <a:xfrm flipH="1">
            <a:off x="6512742" y="2332990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chiếu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69" y="2332990"/>
            <a:ext cx="5532413" cy="278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3609" y="0"/>
            <a:ext cx="7574794" cy="4840220"/>
            <a:chOff x="4144021" y="1484380"/>
            <a:chExt cx="7574794" cy="4840220"/>
          </a:xfrm>
        </p:grpSpPr>
        <p:grpSp>
          <p:nvGrpSpPr>
            <p:cNvPr id="9" name="Group 8"/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/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/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93718" y="2222023"/>
              <a:ext cx="6815563" cy="314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 sản phẩm công nghệ có vai trò rất quan trọng trong đời sống của chúng ta. 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Càng ngày những sản phẩm công nghệ càng hiện đại giúp cho con người có cuộc sống tốt đẹp hơn.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458" y="1702752"/>
            <a:ext cx="3822523" cy="148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/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31" y="1357102"/>
            <a:ext cx="8888738" cy="168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65760" y="314960"/>
            <a:ext cx="11470640" cy="5867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2354" y="3758439"/>
            <a:ext cx="4278451" cy="2175001"/>
            <a:chOff x="892354" y="3758439"/>
            <a:chExt cx="4278451" cy="2175001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: Rounded Corners 2"/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78560" y="665577"/>
            <a:ext cx="10302240" cy="1412240"/>
            <a:chOff x="4144021" y="1484380"/>
            <a:chExt cx="7574794" cy="4840220"/>
          </a:xfrm>
        </p:grpSpPr>
        <p:grpSp>
          <p:nvGrpSpPr>
            <p:cNvPr id="14" name="Group 13"/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6" name="Rectangle: Diagonal Corners Rounded 15"/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: Diagonal Corners Rounded 30"/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57395" y="1624003"/>
              <a:ext cx="7168930" cy="400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ể tên các sản phẩm công nghệ mà em biết có tác dụng như mô tả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753" y="2197028"/>
            <a:ext cx="4407218" cy="3739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/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4665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5" name="Google Shape;81;p14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/>
          <p:cNvPicPr preferRelativeResize="0"/>
          <p:nvPr/>
        </p:nvPicPr>
        <p:blipFill rotWithShape="1">
          <a:blip r:embed="rId11"/>
          <a:srcRect l="13052" t="3784" r="13119" b="3450"/>
          <a:stretch>
            <a:fillRect/>
          </a:stretch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603" y="1276024"/>
            <a:ext cx="4541914" cy="1664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61" y="1849608"/>
            <a:ext cx="9943438" cy="2139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2531"/>
          <a:stretch>
            <a:fillRect/>
          </a:stretch>
        </p:blipFill>
        <p:spPr>
          <a:xfrm>
            <a:off x="31988" y="4728754"/>
            <a:ext cx="12266215" cy="2098131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829" y="-95096"/>
            <a:ext cx="2095074" cy="2095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/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4665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5" name="Google Shape;81;p14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/>
          <p:cNvPicPr preferRelativeResize="0"/>
          <p:nvPr/>
        </p:nvPicPr>
        <p:blipFill rotWithShape="1">
          <a:blip r:embed="rId11"/>
          <a:srcRect l="13052" t="3784" r="13119" b="3450"/>
          <a:stretch>
            <a:fillRect/>
          </a:stretch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7979" y="1164242"/>
            <a:ext cx="2054530" cy="987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1637" y="2124945"/>
            <a:ext cx="5486876" cy="1072989"/>
          </a:xfrm>
          <a:prstGeom prst="rect">
            <a:avLst/>
          </a:prstGeom>
        </p:spPr>
      </p:pic>
      <p:pic>
        <p:nvPicPr>
          <p:cNvPr id="22" name="图片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25" y="3339580"/>
            <a:ext cx="2031620" cy="2438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55" y="2374878"/>
            <a:ext cx="4167745" cy="56252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13609" y="0"/>
            <a:ext cx="7574794" cy="4840220"/>
            <a:chOff x="4144021" y="1484380"/>
            <a:chExt cx="7574794" cy="4840220"/>
          </a:xfrm>
        </p:grpSpPr>
        <p:grpSp>
          <p:nvGrpSpPr>
            <p:cNvPr id="9" name="Group 8"/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/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/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617504" y="2511632"/>
              <a:ext cx="6767991" cy="269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 bài hát bạn nhỏ yêu những gì?</a:t>
              </a:r>
            </a:p>
            <a:p>
              <a:pPr marL="457200" indent="-45720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nl-NL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Vậy thiên nhiên có những gì mà bạn nhỏ yêu nhỉ?</a:t>
              </a:r>
              <a:endPara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865" y="1321872"/>
            <a:ext cx="4285859" cy="1615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/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824" y="1366983"/>
            <a:ext cx="9041152" cy="185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peech Bubble: Rectangle with Corners Rounded 4"/>
          <p:cNvSpPr/>
          <p:nvPr/>
        </p:nvSpPr>
        <p:spPr>
          <a:xfrm flipH="1">
            <a:off x="0" y="997693"/>
            <a:ext cx="4866640" cy="15056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và gọi tên những đối tượng có trong hình 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peech Bubble: Rectangle with Corners Rounded 4"/>
          <p:cNvSpPr/>
          <p:nvPr/>
        </p:nvSpPr>
        <p:spPr>
          <a:xfrm flipH="1">
            <a:off x="0" y="3079533"/>
            <a:ext cx="4866640" cy="255016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những đối tượng đó, đối tượng nào do con người làm ra, đối tượng nào không phải do con người làm ra?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331" y="899160"/>
            <a:ext cx="7115670" cy="481076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5334000" y="2641600"/>
            <a:ext cx="14630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7569200" y="2641600"/>
            <a:ext cx="14630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Nón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9733280" y="2647206"/>
            <a:ext cx="223520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5212080" y="5191760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7457440" y="5191759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9916160" y="5191758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778000" y="193040"/>
            <a:ext cx="8585200" cy="1107440"/>
          </a:xfrm>
          <a:prstGeom prst="roundRect">
            <a:avLst/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Những đối tượng do con người làm ra: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5" y="1875690"/>
            <a:ext cx="2519679" cy="2552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560" y="1828501"/>
            <a:ext cx="2072639" cy="2636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680" y="1747615"/>
            <a:ext cx="2062480" cy="2697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294" y="1855173"/>
            <a:ext cx="3105785" cy="2481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778000" y="193040"/>
            <a:ext cx="8585200" cy="1107440"/>
          </a:xfrm>
          <a:prstGeom prst="roundRect">
            <a:avLst/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 đối tượng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con người làm ra: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15" y="2345213"/>
            <a:ext cx="2574454" cy="2791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717" y="2327536"/>
            <a:ext cx="4231323" cy="278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336</Words>
  <Application>Microsoft Office PowerPoint</Application>
  <PresentationFormat>Widescreen</PresentationFormat>
  <Paragraphs>44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等线</vt:lpstr>
      <vt:lpstr>等线 Light</vt:lpstr>
      <vt:lpstr>黑体</vt:lpstr>
      <vt:lpstr>Arial</vt:lpstr>
      <vt:lpstr>Calibri</vt:lpstr>
      <vt:lpstr>Georgia</vt:lpstr>
      <vt:lpstr>字魂59号-创粗黑</vt:lpstr>
      <vt:lpstr>Office 主题​​</vt:lpstr>
      <vt:lpstr>1_Office 主题</vt:lpstr>
      <vt:lpstr>1_Office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anh đoàn</cp:lastModifiedBy>
  <cp:revision>52</cp:revision>
  <dcterms:created xsi:type="dcterms:W3CDTF">2022-07-14T22:03:00Z</dcterms:created>
  <dcterms:modified xsi:type="dcterms:W3CDTF">2024-09-08T14:25:44Z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822B1D7939C947B3898A9D41D128EC02</vt:lpwstr>
  </property>
  <property fmtid="{D5CDD505-2E9C-101B-9397-08002B2CF9AE}" pid="3" name="KSOProductBuildVer">
    <vt:lpwstr>1033-11.2.0.11306</vt:lpwstr>
  </property>
</Properties>
</file>