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0" r:id="rId5"/>
    <p:sldId id="272" r:id="rId6"/>
    <p:sldId id="261" r:id="rId7"/>
    <p:sldId id="275" r:id="rId8"/>
    <p:sldId id="262" r:id="rId9"/>
    <p:sldId id="267" r:id="rId10"/>
    <p:sldId id="269" r:id="rId11"/>
    <p:sldId id="270" r:id="rId12"/>
    <p:sldId id="274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94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image" Target="../media/image30.jpe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microsoft.com/office/2007/relationships/media" Target="../media/media5.mp3"/><Relationship Id="rId3" Type="http://schemas.openxmlformats.org/officeDocument/2006/relationships/audio" Target="NULL" TargetMode="External"/><Relationship Id="rId2" Type="http://schemas.openxmlformats.org/officeDocument/2006/relationships/image" Target="../media/image26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media" Target="../media/media4.mp4"/><Relationship Id="rId4" Type="http://schemas.openxmlformats.org/officeDocument/2006/relationships/video" Target="../media/media4.mp4"/><Relationship Id="rId3" Type="http://schemas.openxmlformats.org/officeDocument/2006/relationships/image" Target="../media/image12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/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"/>
          <a:srcRect l="13119" t="21925" b="23627"/>
          <a:stretch>
            <a:fillRect/>
          </a:stretch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/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"/>
            <a:srcRect r="32937"/>
            <a:stretch>
              <a:fillRect/>
            </a:stretch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/>
            <a:srcRect r="34344"/>
            <a:stretch>
              <a:fillRect/>
            </a:stretch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/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/>
          <p:cNvSpPr txBox="1"/>
          <p:nvPr/>
        </p:nvSpPr>
        <p:spPr>
          <a:xfrm>
            <a:off x="1608029" y="1209546"/>
            <a:ext cx="1913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en-US" altLang="zh-CN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文本框 22"/>
          <p:cNvSpPr txBox="1"/>
          <p:nvPr/>
        </p:nvSpPr>
        <p:spPr>
          <a:xfrm>
            <a:off x="5536387" y="1365944"/>
            <a:ext cx="2693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/>
          <p:cNvSpPr txBox="1"/>
          <p:nvPr/>
        </p:nvSpPr>
        <p:spPr>
          <a:xfrm>
            <a:off x="1746914" y="3311414"/>
            <a:ext cx="9239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</a:t>
            </a:r>
            <a:r>
              <a:rPr lang="en-US" altLang="en-US" sz="54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endParaRPr lang="zh-CN" altLang="en-US" sz="5400" dirty="0">
              <a:solidFill>
                <a:srgbClr val="FF0000"/>
              </a:solidFill>
              <a:latin typeface="HP001 4 hàng" panose="020B0603050302020204" pitchFamily="34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50"/>
          <p:cNvGraphicFramePr>
            <a:graphicFrameLocks noGrp="1"/>
          </p:cNvGraphicFramePr>
          <p:nvPr/>
        </p:nvGraphicFramePr>
        <p:xfrm>
          <a:off x="1368794" y="2749829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>
            <a:fillRect/>
          </a:stretch>
        </p:blipFill>
        <p:spPr>
          <a:xfrm>
            <a:off x="6236709" y="4290027"/>
            <a:ext cx="2676340" cy="24198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2590799" y="4290027"/>
            <a:ext cx="2528573" cy="2419800"/>
            <a:chOff x="179882" y="202717"/>
            <a:chExt cx="3326130" cy="3007304"/>
          </a:xfrm>
        </p:grpSpPr>
        <p:grpSp>
          <p:nvGrpSpPr>
            <p:cNvPr id="12" name="Group 11"/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2469.333984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sp>
        <p:nvSpPr>
          <p:cNvPr id="18" name="Rectangle 115"/>
          <p:cNvSpPr>
            <a:spLocks noChangeArrowheads="1"/>
          </p:cNvSpPr>
          <p:nvPr/>
        </p:nvSpPr>
        <p:spPr bwMode="auto">
          <a:xfrm>
            <a:off x="2186226" y="2642286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95" y="153007"/>
            <a:ext cx="2335862" cy="24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88" y="148173"/>
            <a:ext cx="2186879" cy="25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20323" r="11574" b="23100"/>
          <a:stretch>
            <a:fillRect/>
          </a:stretch>
        </p:blipFill>
        <p:spPr bwMode="auto">
          <a:xfrm>
            <a:off x="4107843" y="1355058"/>
            <a:ext cx="1201361" cy="125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19715" r="11496" b="22878"/>
          <a:stretch>
            <a:fillRect/>
          </a:stretch>
        </p:blipFill>
        <p:spPr bwMode="auto">
          <a:xfrm>
            <a:off x="10024113" y="1350618"/>
            <a:ext cx="1184833" cy="125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v1'.P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98042" y="4017"/>
            <a:ext cx="5140488" cy="68539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/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矩形 29"/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US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altLang="en-US" sz="3200" b="1" i="1" dirty="0">
                <a:solidFill>
                  <a:srgbClr val="00206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 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Ăn Ǖ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</a:endParaRPr>
          </a:p>
        </p:txBody>
      </p:sp>
      <p:sp>
        <p:nvSpPr>
          <p:cNvPr id="5" name="矩形 31"/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组合 26"/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/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</p:grpSp>
      <p:grpSp>
        <p:nvGrpSpPr>
          <p:cNvPr id="9" name="组合 29"/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/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</p:grpSp>
      <p:grpSp>
        <p:nvGrpSpPr>
          <p:cNvPr id="12" name="组合 32"/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/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</p:grpSp>
      <p:sp>
        <p:nvSpPr>
          <p:cNvPr id="15" name="矩形 28"/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anose="020B0604020202020204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/>
          <p:cNvSpPr/>
          <p:nvPr/>
        </p:nvSpPr>
        <p:spPr>
          <a:xfrm>
            <a:off x="3612515" y="180754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Ă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hữ hoa Ă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33338" y="920508"/>
            <a:ext cx="9520189" cy="5295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/>
          <p:cNvSpPr/>
          <p:nvPr/>
        </p:nvSpPr>
        <p:spPr>
          <a:xfrm>
            <a:off x="3495557" y="212652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Â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hữ hoa Â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26707" y="952406"/>
            <a:ext cx="8763886" cy="5007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151235" y="5195599"/>
            <a:ext cx="9889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Ă, Â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7" y="495300"/>
            <a:ext cx="3855796" cy="40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92" y="425146"/>
            <a:ext cx="3609871" cy="425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20323" r="11574" b="23100"/>
          <a:stretch>
            <a:fillRect/>
          </a:stretch>
        </p:blipFill>
        <p:spPr bwMode="auto">
          <a:xfrm>
            <a:off x="3998619" y="2496049"/>
            <a:ext cx="1983082" cy="206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19715" r="11496" b="22878"/>
          <a:stretch>
            <a:fillRect/>
          </a:stretch>
        </p:blipFill>
        <p:spPr bwMode="auto">
          <a:xfrm>
            <a:off x="9925645" y="2488721"/>
            <a:ext cx="1955798" cy="207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Ă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5058" y="433251"/>
            <a:ext cx="5849982" cy="5849982"/>
          </a:xfrm>
          <a:prstGeom prst="rect">
            <a:avLst/>
          </a:prstGeom>
        </p:spPr>
      </p:pic>
      <p:pic>
        <p:nvPicPr>
          <p:cNvPr id="5" name="chu Â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4782" y="472439"/>
            <a:ext cx="5810794" cy="5810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/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/>
          <p:cNvGraphicFramePr>
            <a:graphicFrameLocks noGrp="1"/>
          </p:cNvGraphicFramePr>
          <p:nvPr/>
        </p:nvGraphicFramePr>
        <p:xfrm>
          <a:off x="1629144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115"/>
          <p:cNvSpPr>
            <a:spLocks noChangeArrowheads="1"/>
          </p:cNvSpPr>
          <p:nvPr/>
        </p:nvSpPr>
        <p:spPr bwMode="auto">
          <a:xfrm>
            <a:off x="2430879" y="483956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>
            <a:fillRect/>
          </a:stretch>
        </p:blipFill>
        <p:spPr>
          <a:xfrm>
            <a:off x="2186616" y="3148448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33263" y="2387601"/>
            <a:ext cx="6774338" cy="2353330"/>
            <a:chOff x="3754849" y="1730426"/>
            <a:chExt cx="5525739" cy="1757031"/>
          </a:xfrm>
        </p:grpSpPr>
        <p:sp>
          <p:nvSpPr>
            <p:cNvPr id="11" name="Text Box 1736"/>
            <p:cNvSpPr txBox="1">
              <a:spLocks noChangeArrowheads="1"/>
            </p:cNvSpPr>
            <p:nvPr/>
          </p:nvSpPr>
          <p:spPr bwMode="auto">
            <a:xfrm>
              <a:off x="4363000" y="2022976"/>
              <a:ext cx="4309436" cy="117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Con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tục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Ăn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nhớ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cây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5525739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62" y="2131799"/>
            <a:ext cx="2798307" cy="2780017"/>
          </a:xfrm>
          <a:prstGeom prst="rect">
            <a:avLst/>
          </a:prstGeom>
        </p:spPr>
      </p:pic>
      <p:sp>
        <p:nvSpPr>
          <p:cNvPr id="17" name="Text Box 1736"/>
          <p:cNvSpPr txBox="1">
            <a:spLocks noChangeArrowheads="1"/>
          </p:cNvSpPr>
          <p:nvPr/>
        </p:nvSpPr>
        <p:spPr bwMode="auto">
          <a:xfrm>
            <a:off x="2848502" y="3287802"/>
            <a:ext cx="88020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/>
          <p:cNvGraphicFramePr>
            <a:graphicFrameLocks noGrp="1"/>
          </p:cNvGraphicFramePr>
          <p:nvPr/>
        </p:nvGraphicFramePr>
        <p:xfrm>
          <a:off x="853201" y="992494"/>
          <a:ext cx="10562496" cy="1315116"/>
        </p:xfrm>
        <a:graphic>
          <a:graphicData uri="http://schemas.openxmlformats.org/drawingml/2006/table">
            <a:tbl>
              <a:tblPr/>
              <a:tblGrid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1725"/>
          <p:cNvSpPr txBox="1">
            <a:spLocks noChangeArrowheads="1"/>
          </p:cNvSpPr>
          <p:nvPr/>
        </p:nvSpPr>
        <p:spPr bwMode="auto">
          <a:xfrm>
            <a:off x="499594" y="2493092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727"/>
          <p:cNvSpPr txBox="1">
            <a:spLocks noChangeArrowheads="1"/>
          </p:cNvSpPr>
          <p:nvPr/>
        </p:nvSpPr>
        <p:spPr bwMode="auto">
          <a:xfrm>
            <a:off x="524167" y="5139404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736"/>
          <p:cNvSpPr txBox="1">
            <a:spLocks noChangeArrowheads="1"/>
          </p:cNvSpPr>
          <p:nvPr/>
        </p:nvSpPr>
        <p:spPr bwMode="auto">
          <a:xfrm>
            <a:off x="515941" y="2489982"/>
            <a:ext cx="9297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737"/>
          <p:cNvSpPr txBox="1">
            <a:spLocks noChangeArrowheads="1"/>
          </p:cNvSpPr>
          <p:nvPr/>
        </p:nvSpPr>
        <p:spPr bwMode="auto">
          <a:xfrm>
            <a:off x="191965" y="2938097"/>
            <a:ext cx="11907964" cy="24468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wgưƟ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en-US" altLang="en-US" sz="34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727"/>
          <p:cNvSpPr txBox="1">
            <a:spLocks noChangeArrowheads="1"/>
          </p:cNvSpPr>
          <p:nvPr/>
        </p:nvSpPr>
        <p:spPr bwMode="auto">
          <a:xfrm>
            <a:off x="464311" y="3246662"/>
            <a:ext cx="120499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altLang="en-US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g, h, y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727"/>
          <p:cNvSpPr txBox="1">
            <a:spLocks noChangeArrowheads="1"/>
          </p:cNvSpPr>
          <p:nvPr/>
        </p:nvSpPr>
        <p:spPr bwMode="auto">
          <a:xfrm>
            <a:off x="452581" y="4002874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737"/>
          <p:cNvSpPr txBox="1">
            <a:spLocks noChangeArrowheads="1"/>
          </p:cNvSpPr>
          <p:nvPr/>
        </p:nvSpPr>
        <p:spPr bwMode="auto">
          <a:xfrm>
            <a:off x="1087409" y="2584590"/>
            <a:ext cx="10562496" cy="14762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/>
          <p:cNvSpPr txBox="1">
            <a:spLocks noChangeArrowheads="1"/>
          </p:cNvSpPr>
          <p:nvPr/>
        </p:nvSpPr>
        <p:spPr bwMode="auto">
          <a:xfrm>
            <a:off x="470110" y="44931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(1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15"/>
          <p:cNvSpPr>
            <a:spLocks noChangeArrowheads="1"/>
          </p:cNvSpPr>
          <p:nvPr/>
        </p:nvSpPr>
        <p:spPr bwMode="auto">
          <a:xfrm>
            <a:off x="2676465" y="1411819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  <a:endParaRPr lang="en-US" alt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Rectangle 115"/>
          <p:cNvSpPr>
            <a:spLocks noChangeArrowheads="1"/>
          </p:cNvSpPr>
          <p:nvPr/>
        </p:nvSpPr>
        <p:spPr bwMode="auto">
          <a:xfrm>
            <a:off x="3737473" y="141554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  <a:endParaRPr lang="en-US" alt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Rectangle 115"/>
          <p:cNvSpPr>
            <a:spLocks noChangeArrowheads="1"/>
          </p:cNvSpPr>
          <p:nvPr/>
        </p:nvSpPr>
        <p:spPr bwMode="auto">
          <a:xfrm>
            <a:off x="4820515" y="140218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  <a:endParaRPr lang="en-US" alt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Rectangle 115"/>
          <p:cNvSpPr>
            <a:spLocks noChangeArrowheads="1"/>
          </p:cNvSpPr>
          <p:nvPr/>
        </p:nvSpPr>
        <p:spPr bwMode="auto">
          <a:xfrm>
            <a:off x="6313166" y="1393861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  <a:endParaRPr lang="en-US" alt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Rectangle 115"/>
          <p:cNvSpPr>
            <a:spLocks noChangeArrowheads="1"/>
          </p:cNvSpPr>
          <p:nvPr/>
        </p:nvSpPr>
        <p:spPr bwMode="auto">
          <a:xfrm>
            <a:off x="7717337" y="1404525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  <a:endParaRPr lang="en-US" alt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 Box 1737"/>
          <p:cNvSpPr txBox="1">
            <a:spLocks noChangeArrowheads="1"/>
          </p:cNvSpPr>
          <p:nvPr/>
        </p:nvSpPr>
        <p:spPr bwMode="auto">
          <a:xfrm>
            <a:off x="2364321" y="2660986"/>
            <a:ext cx="677582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15"/>
          <p:cNvSpPr>
            <a:spLocks noChangeArrowheads="1"/>
          </p:cNvSpPr>
          <p:nvPr/>
        </p:nvSpPr>
        <p:spPr bwMode="auto">
          <a:xfrm>
            <a:off x="1659525" y="894351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1155</Words>
  <Application>WPS Presentation</Application>
  <PresentationFormat>Widescreen</PresentationFormat>
  <Paragraphs>71</Paragraphs>
  <Slides>12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Arial-Rounded</vt:lpstr>
      <vt:lpstr>VNI 27 Bendigo</vt:lpstr>
      <vt:lpstr>思源黑体 CN Bold</vt:lpstr>
      <vt:lpstr>HP001 5 hàng</vt:lpstr>
      <vt:lpstr>HP001 4 hàng</vt:lpstr>
      <vt:lpstr>HP001 5H</vt:lpstr>
      <vt:lpstr>Arial</vt:lpstr>
      <vt:lpstr>iCiel Crocante</vt:lpstr>
      <vt:lpstr>iCiel Cadena</vt:lpstr>
      <vt:lpstr>LNTH-Dinomiko</vt:lpstr>
      <vt:lpstr>Microsoft YaHei</vt:lpstr>
      <vt:lpstr>Arial Unicode MS</vt:lpstr>
      <vt:lpstr>Calibri Light</vt:lpstr>
      <vt:lpstr>Calibri</vt:lpstr>
      <vt:lpstr>HP001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143</cp:revision>
  <dcterms:created xsi:type="dcterms:W3CDTF">2021-05-29T04:52:00Z</dcterms:created>
  <dcterms:modified xsi:type="dcterms:W3CDTF">2023-09-15T07:19:47Z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2C2E0C1725CD4A7486E33DA3C4330B46_12</vt:lpwstr>
  </property>
  <property fmtid="{D5CDD505-2E9C-101B-9397-08002B2CF9AE}" pid="3" name="KSOProductBuildVer">
    <vt:lpwstr>1033-12.2.0.13201</vt:lpwstr>
  </property>
</Properties>
</file>