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</p:sldMasterIdLst>
  <p:notesMasterIdLst>
    <p:notesMasterId r:id="rId10"/>
  </p:notesMasterIdLst>
  <p:sldIdLst>
    <p:sldId id="256" r:id="rId3"/>
    <p:sldId id="259" r:id="rId4"/>
    <p:sldId id="260" r:id="rId5"/>
    <p:sldId id="261" r:id="rId6"/>
    <p:sldId id="262" r:id="rId7"/>
    <p:sldId id="315" r:id="rId8"/>
    <p:sldId id="316" r:id="rId9"/>
  </p:sldIdLst>
  <p:sldSz cx="9144000" cy="5143500" type="screen16x9"/>
  <p:notesSz cx="6858000" cy="9144000"/>
  <p:embeddedFontLst>
    <p:embeddedFont>
      <p:font typeface="Kirang Haerang" panose="020B0604020202020204" charset="-127"/>
      <p:regular r:id="rId11"/>
    </p:embeddedFont>
    <p:embeddedFont>
      <p:font typeface="#9Slide05 Amplify" panose="020B0604020202020204" charset="0"/>
      <p:regular r:id="rId12"/>
    </p:embeddedFont>
    <p:embeddedFont>
      <p:font typeface="#9Slide05 Aphrodite Pro" panose="020B0604020202020204" charset="0"/>
      <p:regular r:id="rId13"/>
    </p:embeddedFont>
    <p:embeddedFont>
      <p:font typeface="#9Slide07 HoneyCream" panose="020B0604020202020204" charset="0"/>
      <p:regular r:id="rId14"/>
    </p:embeddedFont>
    <p:embeddedFont>
      <p:font typeface="Bebas Neue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Nunito" panose="020B0604020202020204" charset="0"/>
      <p:regular r:id="rId20"/>
      <p:bold r:id="rId21"/>
      <p:italic r:id="rId22"/>
      <p:boldItalic r:id="rId23"/>
    </p:embeddedFont>
    <p:embeddedFont>
      <p:font typeface="Nunito Sans" panose="020B0604020202020204" charset="0"/>
      <p:regular r:id="rId24"/>
      <p:bold r:id="rId25"/>
      <p:italic r:id="rId26"/>
      <p:boldItalic r:id="rId27"/>
    </p:embeddedFont>
    <p:embeddedFont>
      <p:font typeface="SVN-Fiolex Girls" panose="020B0604020202020204" charset="0"/>
      <p:regular r:id="rId28"/>
    </p:embeddedFont>
    <p:embeddedFont>
      <p:font typeface="SVN-Poky's" panose="020B0604020202020204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TM Cookies" panose="02040603050506020204" pitchFamily="18" charset="0"/>
      <p:regular r:id="rId34"/>
    </p:embeddedFont>
    <p:embeddedFont>
      <p:font typeface="UTM Cooper Black" panose="02040603050506020204" pitchFamily="18" charset="0"/>
      <p:regular r:id="rId35"/>
      <p:italic r:id="rId36"/>
    </p:embeddedFont>
    <p:embeddedFont>
      <p:font typeface="UTM Seagull" panose="02040603050506020204" pitchFamily="18" charset="0"/>
      <p:bold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5329"/>
    <a:srgbClr val="FF33CC"/>
    <a:srgbClr val="FCC27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86" autoAdjust="0"/>
  </p:normalViewPr>
  <p:slideViewPr>
    <p:cSldViewPr snapToGrid="0">
      <p:cViewPr varScale="1">
        <p:scale>
          <a:sx n="67" d="100"/>
          <a:sy n="67" d="100"/>
        </p:scale>
        <p:origin x="126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dễ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: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: ở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gặt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,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, </a:t>
            </a:r>
            <a:r>
              <a:rPr lang="en-US" baseline="0" dirty="0" err="1"/>
              <a:t>Bế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Quốc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73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1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3"/>
          <p:cNvGrpSpPr/>
          <p:nvPr/>
        </p:nvGrpSpPr>
        <p:grpSpPr>
          <a:xfrm rot="6222071">
            <a:off x="741956" y="3031686"/>
            <a:ext cx="817053" cy="2837092"/>
            <a:chOff x="3962745" y="966062"/>
            <a:chExt cx="621470" cy="2157958"/>
          </a:xfrm>
        </p:grpSpPr>
        <p:sp>
          <p:nvSpPr>
            <p:cNvPr id="535" name="Google Shape;535;p13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6;p1">
            <a:extLst>
              <a:ext uri="{FF2B5EF4-FFF2-40B4-BE49-F238E27FC236}">
                <a16:creationId xmlns:a16="http://schemas.microsoft.com/office/drawing/2014/main" id="{5FADC72D-BE06-7581-DA5C-7861C59B06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53" name="Google Shape;7;p1">
            <a:extLst>
              <a:ext uri="{FF2B5EF4-FFF2-40B4-BE49-F238E27FC236}">
                <a16:creationId xmlns:a16="http://schemas.microsoft.com/office/drawing/2014/main" id="{3A5BC3A8-0933-F1DB-8E0F-46F67C034E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039BDE8-004A-5656-8AA5-4BA740047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4B21470-8493-06C9-1329-C53021F1F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56" name="TextBox 3">
            <a:extLst>
              <a:ext uri="{FF2B5EF4-FFF2-40B4-BE49-F238E27FC236}">
                <a16:creationId xmlns:a16="http://schemas.microsoft.com/office/drawing/2014/main" id="{60A8B87A-C41F-EA31-52C7-7ED2BFA8C1E9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1123E61-2ADA-594A-9457-E13C94FCBF0F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71C08F0-BDE6-B5F4-F84C-03B7BFC37A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AA485FB-697D-917E-446B-C6754AB07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FC47BB-0FEC-3005-EB7F-3FA5931D8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66FB39-4EB0-0B75-62C1-EF38B6E78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063F762F-9479-8EA6-C97C-594D67500C43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63A987-7FD2-4FDB-6BE7-516257089DC1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E75904-8DA1-D33F-E77A-BCCABD0B9EB0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7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control" Target="../activeX/activeX1.xml"/><Relationship Id="rId5" Type="http://schemas.openxmlformats.org/officeDocument/2006/relationships/image" Target="../media/image8.wm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851903" y="515938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201513" y="506560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Chính tả</a:t>
            </a:r>
            <a:endParaRPr sz="460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4FA31-5CC3-0A1B-1DF1-D4C5B734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8011">
            <a:off x="4809621" y="1664292"/>
            <a:ext cx="3650043" cy="282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956444" y="1204777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18712" y="1536961"/>
            <a:ext cx="6233769" cy="2298299"/>
            <a:chOff x="64863" y="1590212"/>
            <a:chExt cx="6233769" cy="2298299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293770" y="1590212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65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Ngày hôm</a:t>
              </a:r>
            </a:p>
            <a:p>
              <a:r>
                <a:rPr lang="en-US" sz="65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qua</a:t>
              </a: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259832" y="2912911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9900">
                  <a:solidFill>
                    <a:schemeClr val="tx2">
                      <a:lumMod val="50000"/>
                    </a:schemeClr>
                  </a:solidFill>
                  <a:latin typeface="#9Slide05 Amplify" panose="02000000000000000000" pitchFamily="2" charset="0"/>
                </a:rPr>
                <a:t>đâu rồi?</a:t>
              </a: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349518" y="1485037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04" name="Google Shape;1604;p38"/>
            <p:cNvGrpSpPr/>
            <p:nvPr/>
          </p:nvGrpSpPr>
          <p:grpSpPr>
            <a:xfrm>
              <a:off x="3475515" y="1752287"/>
              <a:ext cx="574096" cy="619108"/>
              <a:chOff x="1111254" y="3163576"/>
              <a:chExt cx="1206947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4" y="3163576"/>
                <a:ext cx="1206947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5" y="3210259"/>
                <a:ext cx="1093954" cy="1182046"/>
                <a:chOff x="441325" y="3000675"/>
                <a:chExt cx="1887103" cy="2039065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5" y="3376452"/>
                  <a:ext cx="1711399" cy="1663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8" y="3383624"/>
                  <a:ext cx="1570800" cy="1629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4" y="3482238"/>
                  <a:ext cx="1554215" cy="139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DA80C5E9-504C-4AD7-CBBD-502C96E8C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1" y="3626333"/>
            <a:ext cx="1504208" cy="15960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1004805"/>
            <a:ext cx="5882025" cy="407261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120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0274" y="879900"/>
            <a:ext cx="540643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qua ở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lúa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trồng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chờ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gặt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hái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Chín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ước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mong</a:t>
            </a:r>
            <a:r>
              <a:rPr lang="en-US" sz="2000" b="1" kern="120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00000" algn="just" defTabSz="685800">
              <a:lnSpc>
                <a:spcPct val="150000"/>
              </a:lnSpc>
              <a:buClrTx/>
            </a:pPr>
            <a:endParaRPr lang="vi-VN" sz="2000" b="1" kern="1200">
              <a:solidFill>
                <a:schemeClr val="accent6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cần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421273" y="358054"/>
            <a:ext cx="4642920" cy="438574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x-none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NGÀY HÔM QUA ĐÂU RỒI</a:t>
            </a:r>
            <a:r>
              <a:rPr lang="en-US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x-none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57480" y="1204335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dễ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3893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46369" y="1793323"/>
            <a:ext cx="585635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2230949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447464" y="1131243"/>
            <a:ext cx="2397125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ý </a:t>
            </a:r>
          </a:p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8DE76D-7585-BE32-2FFC-C1893207BB95}"/>
              </a:ext>
            </a:extLst>
          </p:cNvPr>
          <p:cNvSpPr txBox="1"/>
          <p:nvPr/>
        </p:nvSpPr>
        <p:spPr>
          <a:xfrm>
            <a:off x="1843799" y="2683711"/>
            <a:ext cx="6202888" cy="234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Ngày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qua ở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hành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chỉ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qua vẫn còn. </a:t>
            </a: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lang="en-US" sz="2000" b="1" kern="120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(Bế </a:t>
            </a:r>
            <a:r>
              <a:rPr lang="en-US" sz="20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lang="en-US" sz="20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Quốc</a:t>
            </a:r>
            <a:r>
              <a:rPr lang="en-US" sz="20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37274" y="2743320"/>
            <a:ext cx="48200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175525" y="3223555"/>
            <a:ext cx="627964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208914" y="4101159"/>
            <a:ext cx="45345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2208914" y="4578770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208914" y="3682195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531088" y="5024480"/>
            <a:ext cx="160457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68" y="2904413"/>
            <a:ext cx="2304896" cy="228963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400480" imgH="2101680"/>
        </mc:Choice>
        <mc:Fallback>
          <p:control name="TextBox1" r:id="rId1" imgW="2400480" imgH="210168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15088" y="2819400"/>
                  <a:ext cx="2397125" cy="20986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3" grpId="0"/>
      <p:bldP spid="103" grpId="1"/>
      <p:bldP spid="22" grpId="0"/>
      <p:bldP spid="23" grpId="0"/>
      <p:bldP spid="23" grpId="1"/>
      <p:bldP spid="41" grpId="0"/>
      <p:bldP spid="6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849;p45">
            <a:extLst>
              <a:ext uri="{FF2B5EF4-FFF2-40B4-BE49-F238E27FC236}">
                <a16:creationId xmlns:a16="http://schemas.microsoft.com/office/drawing/2014/main" id="{C83E28B7-3623-9FE9-9880-5E7E6BEA25E7}"/>
              </a:ext>
            </a:extLst>
          </p:cNvPr>
          <p:cNvSpPr/>
          <p:nvPr/>
        </p:nvSpPr>
        <p:spPr>
          <a:xfrm>
            <a:off x="143435" y="161572"/>
            <a:ext cx="8839200" cy="4834486"/>
          </a:xfrm>
          <a:prstGeom prst="roundRect">
            <a:avLst>
              <a:gd name="adj" fmla="val 5566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667" name="Google Shape;1667;p40"/>
          <p:cNvGrpSpPr/>
          <p:nvPr/>
        </p:nvGrpSpPr>
        <p:grpSpPr>
          <a:xfrm flipH="1">
            <a:off x="-624147" y="4350405"/>
            <a:ext cx="2438657" cy="843892"/>
            <a:chOff x="6438300" y="4207200"/>
            <a:chExt cx="2705710" cy="936305"/>
          </a:xfrm>
        </p:grpSpPr>
        <p:sp>
          <p:nvSpPr>
            <p:cNvPr id="1668" name="Google Shape;1668;p4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1082788" y="234906"/>
            <a:ext cx="6905040" cy="80790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những chữ cái còn thiếu trong bảng. </a:t>
            </a:r>
            <a:endParaRPr lang="en-US" sz="2400" b="1" kern="1200" dirty="0">
              <a:solidFill>
                <a:srgbClr val="FF5329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vi-VN" sz="24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 thuộc tên các chữ cái.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6772" y="102279"/>
            <a:ext cx="1104050" cy="991268"/>
            <a:chOff x="2305222" y="4198416"/>
            <a:chExt cx="746157" cy="733552"/>
          </a:xfrm>
        </p:grpSpPr>
        <p:sp>
          <p:nvSpPr>
            <p:cNvPr id="11" name="Oval 1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Arial"/>
              </a:endParaRPr>
            </a:p>
          </p:txBody>
        </p:sp>
        <p:grpSp>
          <p:nvGrpSpPr>
            <p:cNvPr id="12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13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23CD64BC-BB22-2C41-814A-66DC131D0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18988"/>
              </p:ext>
            </p:extLst>
          </p:nvPr>
        </p:nvGraphicFramePr>
        <p:xfrm>
          <a:off x="1004364" y="1283737"/>
          <a:ext cx="3434460" cy="3395770"/>
        </p:xfrm>
        <a:graphic>
          <a:graphicData uri="http://schemas.openxmlformats.org/drawingml/2006/table">
            <a:tbl>
              <a:tblPr firstRow="1" bandRow="1"/>
              <a:tblGrid>
                <a:gridCol w="1144820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44820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44820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1051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ă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á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ớ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bê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xê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5B070E7-8816-454B-8F99-AC41823D0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15475"/>
              </p:ext>
            </p:extLst>
          </p:nvPr>
        </p:nvGraphicFramePr>
        <p:xfrm>
          <a:off x="4776490" y="1283737"/>
          <a:ext cx="3434460" cy="2926928"/>
        </p:xfrm>
        <a:graphic>
          <a:graphicData uri="http://schemas.openxmlformats.org/drawingml/2006/table">
            <a:tbl>
              <a:tblPr firstRow="1" bandRow="1"/>
              <a:tblGrid>
                <a:gridCol w="1221187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12060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1051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dê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đê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971" flipH="1">
            <a:off x="-161521" y="4355304"/>
            <a:ext cx="1984420" cy="777308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1ECE9465-CC20-C645-BDC7-0A947FDF8818}"/>
              </a:ext>
            </a:extLst>
          </p:cNvPr>
          <p:cNvSpPr/>
          <p:nvPr/>
        </p:nvSpPr>
        <p:spPr>
          <a:xfrm>
            <a:off x="2406842" y="3272410"/>
            <a:ext cx="582636" cy="438574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â</a:t>
            </a:r>
            <a:endParaRPr lang="x-none" sz="24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CAA4406-F119-2E40-AE45-04C7D79DE60B}"/>
              </a:ext>
            </a:extLst>
          </p:cNvPr>
          <p:cNvSpPr/>
          <p:nvPr/>
        </p:nvSpPr>
        <p:spPr>
          <a:xfrm>
            <a:off x="2406842" y="4210666"/>
            <a:ext cx="582636" cy="438574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c</a:t>
            </a:r>
            <a:endParaRPr lang="x-none" sz="24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652F87B-D233-3E40-907C-1EA5C8F96A5F}"/>
              </a:ext>
            </a:extLst>
          </p:cNvPr>
          <p:cNvSpPr/>
          <p:nvPr/>
        </p:nvSpPr>
        <p:spPr>
          <a:xfrm>
            <a:off x="6202402" y="2390818"/>
            <a:ext cx="582636" cy="392407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d</a:t>
            </a:r>
            <a:endParaRPr lang="x-none" sz="21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5777124-D7EF-FF4D-B0D5-AD623AC47709}"/>
              </a:ext>
            </a:extLst>
          </p:cNvPr>
          <p:cNvSpPr/>
          <p:nvPr/>
        </p:nvSpPr>
        <p:spPr>
          <a:xfrm>
            <a:off x="6202402" y="3319987"/>
            <a:ext cx="582636" cy="392407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e</a:t>
            </a:r>
            <a:endParaRPr lang="x-none" sz="21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9" name="Google Shape;3100;p74"/>
          <p:cNvGrpSpPr/>
          <p:nvPr/>
        </p:nvGrpSpPr>
        <p:grpSpPr>
          <a:xfrm rot="20145080">
            <a:off x="7860044" y="15342"/>
            <a:ext cx="777491" cy="1183514"/>
            <a:chOff x="5231455" y="3389126"/>
            <a:chExt cx="404771" cy="714840"/>
          </a:xfrm>
        </p:grpSpPr>
        <p:grpSp>
          <p:nvGrpSpPr>
            <p:cNvPr id="170" name="Google Shape;3101;p74"/>
            <p:cNvGrpSpPr/>
            <p:nvPr/>
          </p:nvGrpSpPr>
          <p:grpSpPr>
            <a:xfrm>
              <a:off x="5234081" y="3389126"/>
              <a:ext cx="402144" cy="714840"/>
              <a:chOff x="4368892" y="3745226"/>
              <a:chExt cx="402144" cy="714840"/>
            </a:xfrm>
          </p:grpSpPr>
          <p:sp>
            <p:nvSpPr>
              <p:cNvPr id="180" name="Google Shape;3102;p74"/>
              <p:cNvSpPr/>
              <p:nvPr/>
            </p:nvSpPr>
            <p:spPr>
              <a:xfrm>
                <a:off x="4368892" y="3745226"/>
                <a:ext cx="402144" cy="614886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0095" extrusionOk="0">
                    <a:moveTo>
                      <a:pt x="3029" y="1"/>
                    </a:moveTo>
                    <a:cubicBezTo>
                      <a:pt x="2579" y="1"/>
                      <a:pt x="2130" y="518"/>
                      <a:pt x="2031" y="1562"/>
                    </a:cubicBezTo>
                    <a:cubicBezTo>
                      <a:pt x="1943" y="1540"/>
                      <a:pt x="1862" y="1530"/>
                      <a:pt x="1788" y="1530"/>
                    </a:cubicBezTo>
                    <a:cubicBezTo>
                      <a:pt x="850" y="1530"/>
                      <a:pt x="1022" y="3210"/>
                      <a:pt x="1316" y="3875"/>
                    </a:cubicBezTo>
                    <a:lnTo>
                      <a:pt x="1316" y="3875"/>
                    </a:lnTo>
                    <a:cubicBezTo>
                      <a:pt x="1252" y="3734"/>
                      <a:pt x="1118" y="3649"/>
                      <a:pt x="981" y="3649"/>
                    </a:cubicBezTo>
                    <a:cubicBezTo>
                      <a:pt x="967" y="3649"/>
                      <a:pt x="952" y="3650"/>
                      <a:pt x="938" y="3652"/>
                    </a:cubicBezTo>
                    <a:cubicBezTo>
                      <a:pt x="93" y="4026"/>
                      <a:pt x="467" y="5105"/>
                      <a:pt x="855" y="6337"/>
                    </a:cubicBezTo>
                    <a:cubicBezTo>
                      <a:pt x="792" y="6140"/>
                      <a:pt x="686" y="6062"/>
                      <a:pt x="571" y="6062"/>
                    </a:cubicBezTo>
                    <a:cubicBezTo>
                      <a:pt x="308" y="6062"/>
                      <a:pt x="0" y="6477"/>
                      <a:pt x="73" y="6815"/>
                    </a:cubicBezTo>
                    <a:cubicBezTo>
                      <a:pt x="79" y="8568"/>
                      <a:pt x="1422" y="10095"/>
                      <a:pt x="3070" y="10095"/>
                    </a:cubicBezTo>
                    <a:cubicBezTo>
                      <a:pt x="3224" y="10095"/>
                      <a:pt x="3381" y="10081"/>
                      <a:pt x="3540" y="10054"/>
                    </a:cubicBezTo>
                    <a:cubicBezTo>
                      <a:pt x="6117" y="9616"/>
                      <a:pt x="6602" y="6540"/>
                      <a:pt x="5701" y="6540"/>
                    </a:cubicBezTo>
                    <a:cubicBezTo>
                      <a:pt x="5576" y="6540"/>
                      <a:pt x="5425" y="6599"/>
                      <a:pt x="5249" y="6732"/>
                    </a:cubicBezTo>
                    <a:cubicBezTo>
                      <a:pt x="5644" y="5991"/>
                      <a:pt x="6073" y="5036"/>
                      <a:pt x="5595" y="4233"/>
                    </a:cubicBezTo>
                    <a:cubicBezTo>
                      <a:pt x="5512" y="4067"/>
                      <a:pt x="5382" y="3993"/>
                      <a:pt x="5246" y="3993"/>
                    </a:cubicBezTo>
                    <a:cubicBezTo>
                      <a:pt x="5089" y="3993"/>
                      <a:pt x="4924" y="4091"/>
                      <a:pt x="4813" y="4254"/>
                    </a:cubicBezTo>
                    <a:cubicBezTo>
                      <a:pt x="4972" y="3472"/>
                      <a:pt x="5464" y="1673"/>
                      <a:pt x="4564" y="1299"/>
                    </a:cubicBezTo>
                    <a:cubicBezTo>
                      <a:pt x="4514" y="1279"/>
                      <a:pt x="4461" y="1269"/>
                      <a:pt x="4407" y="1269"/>
                    </a:cubicBezTo>
                    <a:cubicBezTo>
                      <a:pt x="4310" y="1269"/>
                      <a:pt x="4213" y="1302"/>
                      <a:pt x="4142" y="1368"/>
                    </a:cubicBezTo>
                    <a:cubicBezTo>
                      <a:pt x="4086" y="1425"/>
                      <a:pt x="4043" y="1499"/>
                      <a:pt x="4040" y="1578"/>
                    </a:cubicBezTo>
                    <a:lnTo>
                      <a:pt x="4040" y="1578"/>
                    </a:lnTo>
                    <a:cubicBezTo>
                      <a:pt x="3942" y="529"/>
                      <a:pt x="3485" y="1"/>
                      <a:pt x="3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1" name="Google Shape;3103;p74"/>
              <p:cNvSpPr/>
              <p:nvPr/>
            </p:nvSpPr>
            <p:spPr>
              <a:xfrm>
                <a:off x="4538957" y="3818014"/>
                <a:ext cx="64141" cy="642052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541" extrusionOk="0">
                    <a:moveTo>
                      <a:pt x="146" y="0"/>
                    </a:moveTo>
                    <a:cubicBezTo>
                      <a:pt x="104" y="0"/>
                      <a:pt x="77" y="28"/>
                      <a:pt x="77" y="63"/>
                    </a:cubicBezTo>
                    <a:cubicBezTo>
                      <a:pt x="0" y="3551"/>
                      <a:pt x="277" y="7052"/>
                      <a:pt x="914" y="10478"/>
                    </a:cubicBezTo>
                    <a:cubicBezTo>
                      <a:pt x="914" y="10506"/>
                      <a:pt x="942" y="10533"/>
                      <a:pt x="976" y="10533"/>
                    </a:cubicBezTo>
                    <a:cubicBezTo>
                      <a:pt x="983" y="10533"/>
                      <a:pt x="983" y="10533"/>
                      <a:pt x="997" y="10540"/>
                    </a:cubicBezTo>
                    <a:cubicBezTo>
                      <a:pt x="1032" y="10526"/>
                      <a:pt x="1052" y="10499"/>
                      <a:pt x="1045" y="10464"/>
                    </a:cubicBezTo>
                    <a:cubicBezTo>
                      <a:pt x="409" y="7045"/>
                      <a:pt x="132" y="3551"/>
                      <a:pt x="208" y="70"/>
                    </a:cubicBezTo>
                    <a:cubicBezTo>
                      <a:pt x="208" y="35"/>
                      <a:pt x="180" y="0"/>
                      <a:pt x="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2" name="Google Shape;3104;p74"/>
              <p:cNvSpPr/>
              <p:nvPr/>
            </p:nvSpPr>
            <p:spPr>
              <a:xfrm>
                <a:off x="4473599" y="3874599"/>
                <a:ext cx="74679" cy="9605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577" extrusionOk="0">
                    <a:moveTo>
                      <a:pt x="70" y="0"/>
                    </a:moveTo>
                    <a:cubicBezTo>
                      <a:pt x="61" y="0"/>
                      <a:pt x="52" y="2"/>
                      <a:pt x="42" y="6"/>
                    </a:cubicBezTo>
                    <a:cubicBezTo>
                      <a:pt x="15" y="26"/>
                      <a:pt x="1" y="61"/>
                      <a:pt x="15" y="96"/>
                    </a:cubicBezTo>
                    <a:cubicBezTo>
                      <a:pt x="291" y="642"/>
                      <a:pt x="665" y="1134"/>
                      <a:pt x="1115" y="1556"/>
                    </a:cubicBezTo>
                    <a:cubicBezTo>
                      <a:pt x="1122" y="1563"/>
                      <a:pt x="1143" y="1577"/>
                      <a:pt x="1156" y="1577"/>
                    </a:cubicBezTo>
                    <a:cubicBezTo>
                      <a:pt x="1177" y="1577"/>
                      <a:pt x="1191" y="1563"/>
                      <a:pt x="1205" y="1556"/>
                    </a:cubicBezTo>
                    <a:cubicBezTo>
                      <a:pt x="1226" y="1528"/>
                      <a:pt x="1226" y="1487"/>
                      <a:pt x="1205" y="1459"/>
                    </a:cubicBezTo>
                    <a:cubicBezTo>
                      <a:pt x="769" y="1044"/>
                      <a:pt x="409" y="573"/>
                      <a:pt x="132" y="33"/>
                    </a:cubicBezTo>
                    <a:cubicBezTo>
                      <a:pt x="117" y="13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3" name="Google Shape;3105;p74"/>
              <p:cNvSpPr/>
              <p:nvPr/>
            </p:nvSpPr>
            <p:spPr>
              <a:xfrm>
                <a:off x="4549068" y="3873381"/>
                <a:ext cx="91978" cy="144479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72" extrusionOk="0">
                    <a:moveTo>
                      <a:pt x="1439" y="1"/>
                    </a:moveTo>
                    <a:cubicBezTo>
                      <a:pt x="1413" y="1"/>
                      <a:pt x="1390" y="19"/>
                      <a:pt x="1385" y="46"/>
                    </a:cubicBezTo>
                    <a:cubicBezTo>
                      <a:pt x="1149" y="884"/>
                      <a:pt x="672" y="1673"/>
                      <a:pt x="21" y="2261"/>
                    </a:cubicBezTo>
                    <a:cubicBezTo>
                      <a:pt x="0" y="2289"/>
                      <a:pt x="0" y="2330"/>
                      <a:pt x="21" y="2358"/>
                    </a:cubicBezTo>
                    <a:cubicBezTo>
                      <a:pt x="42" y="2365"/>
                      <a:pt x="56" y="2372"/>
                      <a:pt x="77" y="2372"/>
                    </a:cubicBezTo>
                    <a:cubicBezTo>
                      <a:pt x="90" y="2372"/>
                      <a:pt x="111" y="2365"/>
                      <a:pt x="104" y="2358"/>
                    </a:cubicBezTo>
                    <a:cubicBezTo>
                      <a:pt x="769" y="1749"/>
                      <a:pt x="1260" y="946"/>
                      <a:pt x="1502" y="81"/>
                    </a:cubicBezTo>
                    <a:cubicBezTo>
                      <a:pt x="1509" y="46"/>
                      <a:pt x="1495" y="12"/>
                      <a:pt x="1461" y="5"/>
                    </a:cubicBezTo>
                    <a:cubicBezTo>
                      <a:pt x="1453" y="2"/>
                      <a:pt x="1446" y="1"/>
                      <a:pt x="1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4" name="Google Shape;3106;p74"/>
              <p:cNvSpPr/>
              <p:nvPr/>
            </p:nvSpPr>
            <p:spPr>
              <a:xfrm>
                <a:off x="4440707" y="4029920"/>
                <a:ext cx="118536" cy="97517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601" extrusionOk="0">
                    <a:moveTo>
                      <a:pt x="72" y="1"/>
                    </a:moveTo>
                    <a:cubicBezTo>
                      <a:pt x="59" y="1"/>
                      <a:pt x="46" y="4"/>
                      <a:pt x="36" y="9"/>
                    </a:cubicBezTo>
                    <a:cubicBezTo>
                      <a:pt x="1" y="30"/>
                      <a:pt x="1" y="72"/>
                      <a:pt x="22" y="99"/>
                    </a:cubicBezTo>
                    <a:cubicBezTo>
                      <a:pt x="485" y="743"/>
                      <a:pt x="1129" y="1262"/>
                      <a:pt x="1856" y="1594"/>
                    </a:cubicBezTo>
                    <a:cubicBezTo>
                      <a:pt x="1863" y="1601"/>
                      <a:pt x="1869" y="1601"/>
                      <a:pt x="1883" y="1601"/>
                    </a:cubicBezTo>
                    <a:cubicBezTo>
                      <a:pt x="1904" y="1601"/>
                      <a:pt x="1932" y="1587"/>
                      <a:pt x="1939" y="1566"/>
                    </a:cubicBezTo>
                    <a:cubicBezTo>
                      <a:pt x="1946" y="1532"/>
                      <a:pt x="1939" y="1497"/>
                      <a:pt x="1904" y="1483"/>
                    </a:cubicBezTo>
                    <a:cubicBezTo>
                      <a:pt x="1198" y="1158"/>
                      <a:pt x="582" y="660"/>
                      <a:pt x="125" y="30"/>
                    </a:cubicBezTo>
                    <a:cubicBezTo>
                      <a:pt x="113" y="9"/>
                      <a:pt x="92" y="1"/>
                      <a:pt x="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" name="Google Shape;3107;p74"/>
              <p:cNvSpPr/>
              <p:nvPr/>
            </p:nvSpPr>
            <p:spPr>
              <a:xfrm>
                <a:off x="4556256" y="4033636"/>
                <a:ext cx="130718" cy="14228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336" extrusionOk="0">
                    <a:moveTo>
                      <a:pt x="2074" y="1"/>
                    </a:moveTo>
                    <a:cubicBezTo>
                      <a:pt x="2052" y="1"/>
                      <a:pt x="2028" y="15"/>
                      <a:pt x="2014" y="38"/>
                    </a:cubicBezTo>
                    <a:cubicBezTo>
                      <a:pt x="1530" y="903"/>
                      <a:pt x="851" y="1651"/>
                      <a:pt x="35" y="2225"/>
                    </a:cubicBezTo>
                    <a:cubicBezTo>
                      <a:pt x="0" y="2239"/>
                      <a:pt x="0" y="2287"/>
                      <a:pt x="21" y="2308"/>
                    </a:cubicBezTo>
                    <a:cubicBezTo>
                      <a:pt x="28" y="2329"/>
                      <a:pt x="55" y="2336"/>
                      <a:pt x="69" y="2336"/>
                    </a:cubicBezTo>
                    <a:cubicBezTo>
                      <a:pt x="76" y="2336"/>
                      <a:pt x="97" y="2329"/>
                      <a:pt x="104" y="2322"/>
                    </a:cubicBezTo>
                    <a:cubicBezTo>
                      <a:pt x="934" y="1748"/>
                      <a:pt x="1633" y="979"/>
                      <a:pt x="2132" y="94"/>
                    </a:cubicBezTo>
                    <a:cubicBezTo>
                      <a:pt x="2145" y="73"/>
                      <a:pt x="2139" y="24"/>
                      <a:pt x="2104" y="11"/>
                    </a:cubicBezTo>
                    <a:cubicBezTo>
                      <a:pt x="2095" y="4"/>
                      <a:pt x="2085" y="1"/>
                      <a:pt x="20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" name="Google Shape;3108;p74"/>
              <p:cNvSpPr/>
              <p:nvPr/>
            </p:nvSpPr>
            <p:spPr>
              <a:xfrm>
                <a:off x="4417560" y="4173790"/>
                <a:ext cx="159834" cy="114267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6" extrusionOk="0">
                    <a:moveTo>
                      <a:pt x="66" y="0"/>
                    </a:moveTo>
                    <a:cubicBezTo>
                      <a:pt x="55" y="0"/>
                      <a:pt x="44" y="3"/>
                      <a:pt x="35" y="7"/>
                    </a:cubicBezTo>
                    <a:cubicBezTo>
                      <a:pt x="14" y="28"/>
                      <a:pt x="0" y="69"/>
                      <a:pt x="21" y="97"/>
                    </a:cubicBezTo>
                    <a:cubicBezTo>
                      <a:pt x="589" y="990"/>
                      <a:pt x="1509" y="1633"/>
                      <a:pt x="2540" y="1876"/>
                    </a:cubicBezTo>
                    <a:lnTo>
                      <a:pt x="2554" y="1876"/>
                    </a:lnTo>
                    <a:cubicBezTo>
                      <a:pt x="2582" y="1876"/>
                      <a:pt x="2609" y="1862"/>
                      <a:pt x="2616" y="1827"/>
                    </a:cubicBezTo>
                    <a:cubicBezTo>
                      <a:pt x="2623" y="1793"/>
                      <a:pt x="2595" y="1758"/>
                      <a:pt x="2561" y="1751"/>
                    </a:cubicBezTo>
                    <a:cubicBezTo>
                      <a:pt x="1571" y="1516"/>
                      <a:pt x="679" y="886"/>
                      <a:pt x="125" y="28"/>
                    </a:cubicBezTo>
                    <a:cubicBezTo>
                      <a:pt x="111" y="9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7" name="Google Shape;3109;p74"/>
              <p:cNvSpPr/>
              <p:nvPr/>
            </p:nvSpPr>
            <p:spPr>
              <a:xfrm>
                <a:off x="4572275" y="4182317"/>
                <a:ext cx="137906" cy="13314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186" extrusionOk="0">
                    <a:moveTo>
                      <a:pt x="2188" y="0"/>
                    </a:moveTo>
                    <a:cubicBezTo>
                      <a:pt x="2163" y="0"/>
                      <a:pt x="2140" y="15"/>
                      <a:pt x="2125" y="40"/>
                    </a:cubicBezTo>
                    <a:cubicBezTo>
                      <a:pt x="1744" y="954"/>
                      <a:pt x="969" y="1715"/>
                      <a:pt x="42" y="2061"/>
                    </a:cubicBezTo>
                    <a:cubicBezTo>
                      <a:pt x="7" y="2075"/>
                      <a:pt x="0" y="2109"/>
                      <a:pt x="7" y="2144"/>
                    </a:cubicBezTo>
                    <a:cubicBezTo>
                      <a:pt x="14" y="2172"/>
                      <a:pt x="42" y="2185"/>
                      <a:pt x="69" y="2185"/>
                    </a:cubicBezTo>
                    <a:lnTo>
                      <a:pt x="90" y="2185"/>
                    </a:lnTo>
                    <a:cubicBezTo>
                      <a:pt x="1045" y="1826"/>
                      <a:pt x="1855" y="1037"/>
                      <a:pt x="2249" y="96"/>
                    </a:cubicBezTo>
                    <a:cubicBezTo>
                      <a:pt x="2263" y="61"/>
                      <a:pt x="2249" y="26"/>
                      <a:pt x="2215" y="6"/>
                    </a:cubicBezTo>
                    <a:cubicBezTo>
                      <a:pt x="2206" y="2"/>
                      <a:pt x="2197" y="0"/>
                      <a:pt x="21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  <p:grpSp>
          <p:nvGrpSpPr>
            <p:cNvPr id="171" name="Google Shape;3110;p74"/>
            <p:cNvGrpSpPr/>
            <p:nvPr/>
          </p:nvGrpSpPr>
          <p:grpSpPr>
            <a:xfrm>
              <a:off x="5231455" y="3389126"/>
              <a:ext cx="402144" cy="714840"/>
              <a:chOff x="4368892" y="3745226"/>
              <a:chExt cx="402144" cy="714840"/>
            </a:xfrm>
          </p:grpSpPr>
          <p:sp>
            <p:nvSpPr>
              <p:cNvPr id="172" name="Google Shape;3111;p74"/>
              <p:cNvSpPr/>
              <p:nvPr/>
            </p:nvSpPr>
            <p:spPr>
              <a:xfrm>
                <a:off x="4368892" y="3745226"/>
                <a:ext cx="402144" cy="614886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0095" extrusionOk="0">
                    <a:moveTo>
                      <a:pt x="3029" y="1"/>
                    </a:moveTo>
                    <a:cubicBezTo>
                      <a:pt x="2579" y="1"/>
                      <a:pt x="2130" y="518"/>
                      <a:pt x="2031" y="1562"/>
                    </a:cubicBezTo>
                    <a:cubicBezTo>
                      <a:pt x="1943" y="1540"/>
                      <a:pt x="1862" y="1530"/>
                      <a:pt x="1788" y="1530"/>
                    </a:cubicBezTo>
                    <a:cubicBezTo>
                      <a:pt x="850" y="1530"/>
                      <a:pt x="1022" y="3210"/>
                      <a:pt x="1316" y="3875"/>
                    </a:cubicBezTo>
                    <a:lnTo>
                      <a:pt x="1316" y="3875"/>
                    </a:lnTo>
                    <a:cubicBezTo>
                      <a:pt x="1252" y="3734"/>
                      <a:pt x="1118" y="3649"/>
                      <a:pt x="981" y="3649"/>
                    </a:cubicBezTo>
                    <a:cubicBezTo>
                      <a:pt x="967" y="3649"/>
                      <a:pt x="952" y="3650"/>
                      <a:pt x="938" y="3652"/>
                    </a:cubicBezTo>
                    <a:cubicBezTo>
                      <a:pt x="93" y="4026"/>
                      <a:pt x="467" y="5105"/>
                      <a:pt x="855" y="6337"/>
                    </a:cubicBezTo>
                    <a:cubicBezTo>
                      <a:pt x="792" y="6140"/>
                      <a:pt x="686" y="6062"/>
                      <a:pt x="571" y="6062"/>
                    </a:cubicBezTo>
                    <a:cubicBezTo>
                      <a:pt x="308" y="6062"/>
                      <a:pt x="0" y="6477"/>
                      <a:pt x="73" y="6815"/>
                    </a:cubicBezTo>
                    <a:cubicBezTo>
                      <a:pt x="79" y="8568"/>
                      <a:pt x="1422" y="10095"/>
                      <a:pt x="3070" y="10095"/>
                    </a:cubicBezTo>
                    <a:cubicBezTo>
                      <a:pt x="3224" y="10095"/>
                      <a:pt x="3381" y="10081"/>
                      <a:pt x="3540" y="10054"/>
                    </a:cubicBezTo>
                    <a:cubicBezTo>
                      <a:pt x="6117" y="9616"/>
                      <a:pt x="6602" y="6540"/>
                      <a:pt x="5701" y="6540"/>
                    </a:cubicBezTo>
                    <a:cubicBezTo>
                      <a:pt x="5576" y="6540"/>
                      <a:pt x="5425" y="6599"/>
                      <a:pt x="5249" y="6732"/>
                    </a:cubicBezTo>
                    <a:cubicBezTo>
                      <a:pt x="5644" y="5991"/>
                      <a:pt x="6073" y="5036"/>
                      <a:pt x="5595" y="4233"/>
                    </a:cubicBezTo>
                    <a:cubicBezTo>
                      <a:pt x="5512" y="4067"/>
                      <a:pt x="5382" y="3993"/>
                      <a:pt x="5246" y="3993"/>
                    </a:cubicBezTo>
                    <a:cubicBezTo>
                      <a:pt x="5089" y="3993"/>
                      <a:pt x="4924" y="4091"/>
                      <a:pt x="4813" y="4254"/>
                    </a:cubicBezTo>
                    <a:cubicBezTo>
                      <a:pt x="4972" y="3472"/>
                      <a:pt x="5464" y="1673"/>
                      <a:pt x="4564" y="1299"/>
                    </a:cubicBezTo>
                    <a:cubicBezTo>
                      <a:pt x="4514" y="1279"/>
                      <a:pt x="4461" y="1269"/>
                      <a:pt x="4407" y="1269"/>
                    </a:cubicBezTo>
                    <a:cubicBezTo>
                      <a:pt x="4310" y="1269"/>
                      <a:pt x="4213" y="1302"/>
                      <a:pt x="4142" y="1368"/>
                    </a:cubicBezTo>
                    <a:cubicBezTo>
                      <a:pt x="4086" y="1425"/>
                      <a:pt x="4043" y="1499"/>
                      <a:pt x="4040" y="1578"/>
                    </a:cubicBezTo>
                    <a:lnTo>
                      <a:pt x="4040" y="1578"/>
                    </a:lnTo>
                    <a:cubicBezTo>
                      <a:pt x="3942" y="529"/>
                      <a:pt x="3485" y="1"/>
                      <a:pt x="30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" name="Google Shape;3112;p74"/>
              <p:cNvSpPr/>
              <p:nvPr/>
            </p:nvSpPr>
            <p:spPr>
              <a:xfrm>
                <a:off x="4538957" y="3818014"/>
                <a:ext cx="64141" cy="642052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541" extrusionOk="0">
                    <a:moveTo>
                      <a:pt x="146" y="0"/>
                    </a:moveTo>
                    <a:cubicBezTo>
                      <a:pt x="104" y="0"/>
                      <a:pt x="77" y="28"/>
                      <a:pt x="77" y="63"/>
                    </a:cubicBezTo>
                    <a:cubicBezTo>
                      <a:pt x="0" y="3551"/>
                      <a:pt x="277" y="7052"/>
                      <a:pt x="914" y="10478"/>
                    </a:cubicBezTo>
                    <a:cubicBezTo>
                      <a:pt x="914" y="10506"/>
                      <a:pt x="942" y="10533"/>
                      <a:pt x="976" y="10533"/>
                    </a:cubicBezTo>
                    <a:cubicBezTo>
                      <a:pt x="983" y="10533"/>
                      <a:pt x="983" y="10533"/>
                      <a:pt x="997" y="10540"/>
                    </a:cubicBezTo>
                    <a:cubicBezTo>
                      <a:pt x="1032" y="10526"/>
                      <a:pt x="1052" y="10499"/>
                      <a:pt x="1045" y="10464"/>
                    </a:cubicBezTo>
                    <a:cubicBezTo>
                      <a:pt x="409" y="7045"/>
                      <a:pt x="132" y="3551"/>
                      <a:pt x="208" y="70"/>
                    </a:cubicBezTo>
                    <a:cubicBezTo>
                      <a:pt x="208" y="35"/>
                      <a:pt x="180" y="0"/>
                      <a:pt x="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" name="Google Shape;3113;p74"/>
              <p:cNvSpPr/>
              <p:nvPr/>
            </p:nvSpPr>
            <p:spPr>
              <a:xfrm>
                <a:off x="4473599" y="3874599"/>
                <a:ext cx="74679" cy="9605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577" extrusionOk="0">
                    <a:moveTo>
                      <a:pt x="70" y="0"/>
                    </a:moveTo>
                    <a:cubicBezTo>
                      <a:pt x="61" y="0"/>
                      <a:pt x="52" y="2"/>
                      <a:pt x="42" y="6"/>
                    </a:cubicBezTo>
                    <a:cubicBezTo>
                      <a:pt x="15" y="26"/>
                      <a:pt x="1" y="61"/>
                      <a:pt x="15" y="96"/>
                    </a:cubicBezTo>
                    <a:cubicBezTo>
                      <a:pt x="291" y="642"/>
                      <a:pt x="665" y="1134"/>
                      <a:pt x="1115" y="1556"/>
                    </a:cubicBezTo>
                    <a:cubicBezTo>
                      <a:pt x="1122" y="1563"/>
                      <a:pt x="1143" y="1577"/>
                      <a:pt x="1156" y="1577"/>
                    </a:cubicBezTo>
                    <a:cubicBezTo>
                      <a:pt x="1177" y="1577"/>
                      <a:pt x="1191" y="1563"/>
                      <a:pt x="1205" y="1556"/>
                    </a:cubicBezTo>
                    <a:cubicBezTo>
                      <a:pt x="1226" y="1528"/>
                      <a:pt x="1226" y="1487"/>
                      <a:pt x="1205" y="1459"/>
                    </a:cubicBezTo>
                    <a:cubicBezTo>
                      <a:pt x="769" y="1044"/>
                      <a:pt x="409" y="573"/>
                      <a:pt x="132" y="33"/>
                    </a:cubicBezTo>
                    <a:cubicBezTo>
                      <a:pt x="117" y="13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" name="Google Shape;3114;p74"/>
              <p:cNvSpPr/>
              <p:nvPr/>
            </p:nvSpPr>
            <p:spPr>
              <a:xfrm>
                <a:off x="4549068" y="3873381"/>
                <a:ext cx="91978" cy="144479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72" extrusionOk="0">
                    <a:moveTo>
                      <a:pt x="1439" y="1"/>
                    </a:moveTo>
                    <a:cubicBezTo>
                      <a:pt x="1413" y="1"/>
                      <a:pt x="1390" y="19"/>
                      <a:pt x="1385" y="46"/>
                    </a:cubicBezTo>
                    <a:cubicBezTo>
                      <a:pt x="1149" y="884"/>
                      <a:pt x="672" y="1673"/>
                      <a:pt x="21" y="2261"/>
                    </a:cubicBezTo>
                    <a:cubicBezTo>
                      <a:pt x="0" y="2289"/>
                      <a:pt x="0" y="2330"/>
                      <a:pt x="21" y="2358"/>
                    </a:cubicBezTo>
                    <a:cubicBezTo>
                      <a:pt x="42" y="2365"/>
                      <a:pt x="56" y="2372"/>
                      <a:pt x="77" y="2372"/>
                    </a:cubicBezTo>
                    <a:cubicBezTo>
                      <a:pt x="90" y="2372"/>
                      <a:pt x="111" y="2365"/>
                      <a:pt x="104" y="2358"/>
                    </a:cubicBezTo>
                    <a:cubicBezTo>
                      <a:pt x="769" y="1749"/>
                      <a:pt x="1260" y="946"/>
                      <a:pt x="1502" y="81"/>
                    </a:cubicBezTo>
                    <a:cubicBezTo>
                      <a:pt x="1509" y="46"/>
                      <a:pt x="1495" y="12"/>
                      <a:pt x="1461" y="5"/>
                    </a:cubicBezTo>
                    <a:cubicBezTo>
                      <a:pt x="1453" y="2"/>
                      <a:pt x="1446" y="1"/>
                      <a:pt x="1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" name="Google Shape;3115;p74"/>
              <p:cNvSpPr/>
              <p:nvPr/>
            </p:nvSpPr>
            <p:spPr>
              <a:xfrm>
                <a:off x="4440707" y="4029920"/>
                <a:ext cx="118536" cy="97517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601" extrusionOk="0">
                    <a:moveTo>
                      <a:pt x="72" y="1"/>
                    </a:moveTo>
                    <a:cubicBezTo>
                      <a:pt x="59" y="1"/>
                      <a:pt x="46" y="4"/>
                      <a:pt x="36" y="9"/>
                    </a:cubicBezTo>
                    <a:cubicBezTo>
                      <a:pt x="1" y="30"/>
                      <a:pt x="1" y="72"/>
                      <a:pt x="22" y="99"/>
                    </a:cubicBezTo>
                    <a:cubicBezTo>
                      <a:pt x="485" y="743"/>
                      <a:pt x="1129" y="1262"/>
                      <a:pt x="1856" y="1594"/>
                    </a:cubicBezTo>
                    <a:cubicBezTo>
                      <a:pt x="1863" y="1601"/>
                      <a:pt x="1869" y="1601"/>
                      <a:pt x="1883" y="1601"/>
                    </a:cubicBezTo>
                    <a:cubicBezTo>
                      <a:pt x="1904" y="1601"/>
                      <a:pt x="1932" y="1587"/>
                      <a:pt x="1939" y="1566"/>
                    </a:cubicBezTo>
                    <a:cubicBezTo>
                      <a:pt x="1946" y="1532"/>
                      <a:pt x="1939" y="1497"/>
                      <a:pt x="1904" y="1483"/>
                    </a:cubicBezTo>
                    <a:cubicBezTo>
                      <a:pt x="1198" y="1158"/>
                      <a:pt x="582" y="660"/>
                      <a:pt x="125" y="30"/>
                    </a:cubicBezTo>
                    <a:cubicBezTo>
                      <a:pt x="113" y="9"/>
                      <a:pt x="92" y="1"/>
                      <a:pt x="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" name="Google Shape;3116;p74"/>
              <p:cNvSpPr/>
              <p:nvPr/>
            </p:nvSpPr>
            <p:spPr>
              <a:xfrm>
                <a:off x="4556256" y="4033636"/>
                <a:ext cx="130718" cy="14228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336" extrusionOk="0">
                    <a:moveTo>
                      <a:pt x="2074" y="1"/>
                    </a:moveTo>
                    <a:cubicBezTo>
                      <a:pt x="2052" y="1"/>
                      <a:pt x="2028" y="15"/>
                      <a:pt x="2014" y="38"/>
                    </a:cubicBezTo>
                    <a:cubicBezTo>
                      <a:pt x="1530" y="903"/>
                      <a:pt x="851" y="1651"/>
                      <a:pt x="35" y="2225"/>
                    </a:cubicBezTo>
                    <a:cubicBezTo>
                      <a:pt x="0" y="2239"/>
                      <a:pt x="0" y="2287"/>
                      <a:pt x="21" y="2308"/>
                    </a:cubicBezTo>
                    <a:cubicBezTo>
                      <a:pt x="28" y="2329"/>
                      <a:pt x="55" y="2336"/>
                      <a:pt x="69" y="2336"/>
                    </a:cubicBezTo>
                    <a:cubicBezTo>
                      <a:pt x="76" y="2336"/>
                      <a:pt x="97" y="2329"/>
                      <a:pt x="104" y="2322"/>
                    </a:cubicBezTo>
                    <a:cubicBezTo>
                      <a:pt x="934" y="1748"/>
                      <a:pt x="1633" y="979"/>
                      <a:pt x="2132" y="94"/>
                    </a:cubicBezTo>
                    <a:cubicBezTo>
                      <a:pt x="2145" y="73"/>
                      <a:pt x="2139" y="24"/>
                      <a:pt x="2104" y="11"/>
                    </a:cubicBezTo>
                    <a:cubicBezTo>
                      <a:pt x="2095" y="4"/>
                      <a:pt x="2085" y="1"/>
                      <a:pt x="20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" name="Google Shape;3117;p74"/>
              <p:cNvSpPr/>
              <p:nvPr/>
            </p:nvSpPr>
            <p:spPr>
              <a:xfrm>
                <a:off x="4417560" y="4173790"/>
                <a:ext cx="159834" cy="114267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6" extrusionOk="0">
                    <a:moveTo>
                      <a:pt x="66" y="0"/>
                    </a:moveTo>
                    <a:cubicBezTo>
                      <a:pt x="55" y="0"/>
                      <a:pt x="44" y="3"/>
                      <a:pt x="35" y="7"/>
                    </a:cubicBezTo>
                    <a:cubicBezTo>
                      <a:pt x="14" y="28"/>
                      <a:pt x="0" y="69"/>
                      <a:pt x="21" y="97"/>
                    </a:cubicBezTo>
                    <a:cubicBezTo>
                      <a:pt x="589" y="990"/>
                      <a:pt x="1509" y="1633"/>
                      <a:pt x="2540" y="1876"/>
                    </a:cubicBezTo>
                    <a:lnTo>
                      <a:pt x="2554" y="1876"/>
                    </a:lnTo>
                    <a:cubicBezTo>
                      <a:pt x="2582" y="1876"/>
                      <a:pt x="2609" y="1862"/>
                      <a:pt x="2616" y="1827"/>
                    </a:cubicBezTo>
                    <a:cubicBezTo>
                      <a:pt x="2623" y="1793"/>
                      <a:pt x="2595" y="1758"/>
                      <a:pt x="2561" y="1751"/>
                    </a:cubicBezTo>
                    <a:cubicBezTo>
                      <a:pt x="1571" y="1516"/>
                      <a:pt x="679" y="886"/>
                      <a:pt x="125" y="28"/>
                    </a:cubicBezTo>
                    <a:cubicBezTo>
                      <a:pt x="111" y="9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9" name="Google Shape;3118;p74"/>
              <p:cNvSpPr/>
              <p:nvPr/>
            </p:nvSpPr>
            <p:spPr>
              <a:xfrm>
                <a:off x="4572275" y="4182317"/>
                <a:ext cx="137906" cy="13314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186" extrusionOk="0">
                    <a:moveTo>
                      <a:pt x="2188" y="0"/>
                    </a:moveTo>
                    <a:cubicBezTo>
                      <a:pt x="2163" y="0"/>
                      <a:pt x="2140" y="15"/>
                      <a:pt x="2125" y="40"/>
                    </a:cubicBezTo>
                    <a:cubicBezTo>
                      <a:pt x="1744" y="954"/>
                      <a:pt x="969" y="1715"/>
                      <a:pt x="42" y="2061"/>
                    </a:cubicBezTo>
                    <a:cubicBezTo>
                      <a:pt x="7" y="2075"/>
                      <a:pt x="0" y="2109"/>
                      <a:pt x="7" y="2144"/>
                    </a:cubicBezTo>
                    <a:cubicBezTo>
                      <a:pt x="14" y="2172"/>
                      <a:pt x="42" y="2185"/>
                      <a:pt x="69" y="2185"/>
                    </a:cubicBezTo>
                    <a:lnTo>
                      <a:pt x="90" y="2185"/>
                    </a:lnTo>
                    <a:cubicBezTo>
                      <a:pt x="1045" y="1826"/>
                      <a:pt x="1855" y="1037"/>
                      <a:pt x="2249" y="96"/>
                    </a:cubicBezTo>
                    <a:cubicBezTo>
                      <a:pt x="2263" y="61"/>
                      <a:pt x="2249" y="26"/>
                      <a:pt x="2215" y="6"/>
                    </a:cubicBezTo>
                    <a:cubicBezTo>
                      <a:pt x="2206" y="2"/>
                      <a:pt x="2197" y="0"/>
                      <a:pt x="2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514" y="2467973"/>
            <a:ext cx="704762" cy="2380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48" y="3862594"/>
            <a:ext cx="704762" cy="2380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536" y="4350405"/>
            <a:ext cx="704762" cy="2380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68" y="2922850"/>
            <a:ext cx="704762" cy="2380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470" y="2870480"/>
            <a:ext cx="704762" cy="3233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90" y="3331076"/>
            <a:ext cx="704762" cy="3383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889" y="2467973"/>
            <a:ext cx="704762" cy="2380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68" y="3452358"/>
            <a:ext cx="704762" cy="2380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90" y="3867738"/>
            <a:ext cx="704762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2" grpId="0"/>
      <p:bldP spid="153" grpId="0"/>
      <p:bldP spid="154" grpId="0"/>
      <p:bldP spid="1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45"/>
          <p:cNvSpPr/>
          <p:nvPr/>
        </p:nvSpPr>
        <p:spPr>
          <a:xfrm>
            <a:off x="651076" y="1204336"/>
            <a:ext cx="7786868" cy="377856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90991" y="94569"/>
            <a:ext cx="1077597" cy="973610"/>
            <a:chOff x="2235005" y="5123181"/>
            <a:chExt cx="746157" cy="733552"/>
          </a:xfrm>
        </p:grpSpPr>
        <p:sp>
          <p:nvSpPr>
            <p:cNvPr id="42" name="Oval 41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Arial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311612" y="116364"/>
            <a:ext cx="5382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2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 xếp các chữ cái dưới đây theo đúng thứ tự bảng chữ cái.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A2FF328-4FCC-F34C-892E-684B517C9689}"/>
              </a:ext>
            </a:extLst>
          </p:cNvPr>
          <p:cNvGrpSpPr/>
          <p:nvPr/>
        </p:nvGrpSpPr>
        <p:grpSpPr>
          <a:xfrm>
            <a:off x="5880748" y="1570092"/>
            <a:ext cx="1301750" cy="1114875"/>
            <a:chOff x="4461862" y="1443559"/>
            <a:chExt cx="1001347" cy="1001347"/>
          </a:xfrm>
        </p:grpSpPr>
        <p:pic>
          <p:nvPicPr>
            <p:cNvPr id="145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E6E0055B-CBC8-DE44-9724-1A89102FF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862" y="1443559"/>
              <a:ext cx="1001347" cy="10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EE58AC2-BBCA-D641-A4A6-681F95D2604A}"/>
                </a:ext>
              </a:extLst>
            </p:cNvPr>
            <p:cNvSpPr txBox="1"/>
            <p:nvPr/>
          </p:nvSpPr>
          <p:spPr>
            <a:xfrm>
              <a:off x="4719765" y="1748025"/>
              <a:ext cx="415795" cy="37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a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E0D45A-C2C6-4D4C-8797-78B1F077F0C9}"/>
              </a:ext>
            </a:extLst>
          </p:cNvPr>
          <p:cNvGrpSpPr/>
          <p:nvPr/>
        </p:nvGrpSpPr>
        <p:grpSpPr>
          <a:xfrm>
            <a:off x="724556" y="1570092"/>
            <a:ext cx="1301750" cy="1114874"/>
            <a:chOff x="493418" y="1330033"/>
            <a:chExt cx="1001347" cy="1114873"/>
          </a:xfrm>
        </p:grpSpPr>
        <p:pic>
          <p:nvPicPr>
            <p:cNvPr id="148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0A4BACBC-E4F1-4B4C-9AED-E3F9BADE5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18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609308B-C9F4-7D47-B830-1A35148546BC}"/>
                </a:ext>
              </a:extLst>
            </p:cNvPr>
            <p:cNvSpPr txBox="1"/>
            <p:nvPr/>
          </p:nvSpPr>
          <p:spPr>
            <a:xfrm>
              <a:off x="793983" y="1384131"/>
              <a:ext cx="38520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đ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4EB8F8-DBD2-ED43-ABC7-A858FB446166}"/>
              </a:ext>
            </a:extLst>
          </p:cNvPr>
          <p:cNvGrpSpPr/>
          <p:nvPr/>
        </p:nvGrpSpPr>
        <p:grpSpPr>
          <a:xfrm>
            <a:off x="1999508" y="1570092"/>
            <a:ext cx="1301750" cy="1114875"/>
            <a:chOff x="1476293" y="1443559"/>
            <a:chExt cx="1001347" cy="1001347"/>
          </a:xfrm>
        </p:grpSpPr>
        <p:pic>
          <p:nvPicPr>
            <p:cNvPr id="151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6FE49FF4-B053-0D40-921E-5AB1B6A55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293" y="1443559"/>
              <a:ext cx="1001347" cy="10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5833DA0-12CF-7649-AFB4-32F82D53F99C}"/>
                </a:ext>
              </a:extLst>
            </p:cNvPr>
            <p:cNvSpPr txBox="1"/>
            <p:nvPr/>
          </p:nvSpPr>
          <p:spPr>
            <a:xfrm>
              <a:off x="1739801" y="1733461"/>
              <a:ext cx="405930" cy="37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c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DC785E21-B43A-0C43-A45B-D963FBC96338}"/>
              </a:ext>
            </a:extLst>
          </p:cNvPr>
          <p:cNvGrpSpPr/>
          <p:nvPr/>
        </p:nvGrpSpPr>
        <p:grpSpPr>
          <a:xfrm>
            <a:off x="3301259" y="1570094"/>
            <a:ext cx="1301750" cy="1114873"/>
            <a:chOff x="2477640" y="1330033"/>
            <a:chExt cx="1001347" cy="1114873"/>
          </a:xfrm>
        </p:grpSpPr>
        <p:pic>
          <p:nvPicPr>
            <p:cNvPr id="154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64923B60-5909-1F4F-A6C2-132F66E0F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640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7B93529-6AAF-CA46-A447-6CB972C78C75}"/>
                </a:ext>
              </a:extLst>
            </p:cNvPr>
            <p:cNvSpPr txBox="1"/>
            <p:nvPr/>
          </p:nvSpPr>
          <p:spPr>
            <a:xfrm>
              <a:off x="2720872" y="1683347"/>
              <a:ext cx="41332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b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993A4CF-7C69-0A41-98AF-AE66C0642344}"/>
              </a:ext>
            </a:extLst>
          </p:cNvPr>
          <p:cNvGrpSpPr/>
          <p:nvPr/>
        </p:nvGrpSpPr>
        <p:grpSpPr>
          <a:xfrm>
            <a:off x="4578996" y="1570094"/>
            <a:ext cx="1301750" cy="1114873"/>
            <a:chOff x="3460515" y="1330033"/>
            <a:chExt cx="1001347" cy="1114873"/>
          </a:xfrm>
        </p:grpSpPr>
        <p:pic>
          <p:nvPicPr>
            <p:cNvPr id="157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F37401E6-3634-A846-84ED-DC76A196D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515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39D43AF-BAE7-7D44-B821-05DD1555AD17}"/>
                </a:ext>
              </a:extLst>
            </p:cNvPr>
            <p:cNvSpPr txBox="1"/>
            <p:nvPr/>
          </p:nvSpPr>
          <p:spPr>
            <a:xfrm>
              <a:off x="3683711" y="1688371"/>
              <a:ext cx="41456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d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A701862-91BD-3F4C-AA1B-522F237E98D3}"/>
              </a:ext>
            </a:extLst>
          </p:cNvPr>
          <p:cNvGrpSpPr/>
          <p:nvPr/>
        </p:nvGrpSpPr>
        <p:grpSpPr>
          <a:xfrm>
            <a:off x="7158485" y="1570092"/>
            <a:ext cx="1301750" cy="1114874"/>
            <a:chOff x="5444737" y="1330033"/>
            <a:chExt cx="1001347" cy="1114874"/>
          </a:xfrm>
        </p:grpSpPr>
        <p:pic>
          <p:nvPicPr>
            <p:cNvPr id="160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93C70575-BC15-CE4C-A495-B152202D8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737" y="1330033"/>
              <a:ext cx="1001347" cy="111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8135C799-BC6F-6642-B48C-170093B7D02E}"/>
                </a:ext>
              </a:extLst>
            </p:cNvPr>
            <p:cNvSpPr txBox="1"/>
            <p:nvPr/>
          </p:nvSpPr>
          <p:spPr>
            <a:xfrm>
              <a:off x="5686634" y="1688373"/>
              <a:ext cx="4046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ê</a:t>
              </a:r>
              <a:endParaRPr lang="x-none" sz="2100" b="1" dirty="0">
                <a:latin typeface="UTM Avo" panose="02040603050506020204" pitchFamily="18" charset="0"/>
                <a:ea typeface="+mn-ea"/>
              </a:endParaRPr>
            </a:p>
          </p:txBody>
        </p:sp>
      </p:grpSp>
      <p:grpSp>
        <p:nvGrpSpPr>
          <p:cNvPr id="162" name="Google Shape;2506;p58"/>
          <p:cNvGrpSpPr/>
          <p:nvPr/>
        </p:nvGrpSpPr>
        <p:grpSpPr>
          <a:xfrm>
            <a:off x="41419" y="-111958"/>
            <a:ext cx="1077465" cy="1609445"/>
            <a:chOff x="2009010" y="203939"/>
            <a:chExt cx="1056469" cy="1415098"/>
          </a:xfrm>
        </p:grpSpPr>
        <p:sp>
          <p:nvSpPr>
            <p:cNvPr id="163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" name="Google Shape;2508;p58"/>
            <p:cNvGrpSpPr/>
            <p:nvPr/>
          </p:nvGrpSpPr>
          <p:grpSpPr>
            <a:xfrm rot="-1756561">
              <a:off x="2088691" y="294806"/>
              <a:ext cx="975891" cy="1232986"/>
              <a:chOff x="515336" y="1066524"/>
              <a:chExt cx="1411916" cy="1783881"/>
            </a:xfrm>
          </p:grpSpPr>
          <p:sp>
            <p:nvSpPr>
              <p:cNvPr id="165" name="Google Shape;2509;p58"/>
              <p:cNvSpPr/>
              <p:nvPr/>
            </p:nvSpPr>
            <p:spPr>
              <a:xfrm>
                <a:off x="515336" y="1066524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6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7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8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9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0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1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2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42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14E-7 L -0.57674 0.3012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37" y="1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-0.14618 0.3101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1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6914E-7 L 0.14601 0.3083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6914E-7 L 0.00365 0.3138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46914E-7 L 0.58559 0.3154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7 L 0.00261 0.31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901257" y="2107260"/>
            <a:ext cx="6143345" cy="1955678"/>
            <a:chOff x="1901257" y="2107260"/>
            <a:chExt cx="6143345" cy="1955678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2338216" y="2327767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313</Words>
  <Application>Microsoft Office PowerPoint</Application>
  <PresentationFormat>On-screen Show (16:9)</PresentationFormat>
  <Paragraphs>71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7" baseType="lpstr">
      <vt:lpstr>Darker Grotesque SemiBold</vt:lpstr>
      <vt:lpstr>#9Slide05 Aphrodite Pro</vt:lpstr>
      <vt:lpstr>SVN-Fiolex Girls</vt:lpstr>
      <vt:lpstr>UTM Seagull</vt:lpstr>
      <vt:lpstr>Times New Roman</vt:lpstr>
      <vt:lpstr>Kirang Haerang</vt:lpstr>
      <vt:lpstr>UTM Avo</vt:lpstr>
      <vt:lpstr>SVN-Poky's</vt:lpstr>
      <vt:lpstr>Cambria</vt:lpstr>
      <vt:lpstr>SVN-Newton</vt:lpstr>
      <vt:lpstr>Bebas Neue</vt:lpstr>
      <vt:lpstr>Nunito Sans</vt:lpstr>
      <vt:lpstr>Arial</vt:lpstr>
      <vt:lpstr>#9Slide05 Amplify</vt:lpstr>
      <vt:lpstr>#9Slide07 HoneyCream</vt:lpstr>
      <vt:lpstr>UTM Cooper Black</vt:lpstr>
      <vt:lpstr>UTM Cookies</vt:lpstr>
      <vt:lpstr>Nunito</vt:lpstr>
      <vt:lpstr>Math Subject for Elementary - 1st Grade: Time by Slidesgo</vt:lpstr>
      <vt:lpstr>1_Math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Hiền MNT</dc:creator>
  <cp:keywords>Diệu Hiền MNT</cp:keywords>
  <cp:lastModifiedBy>Dat Ngo Tien</cp:lastModifiedBy>
  <cp:revision>19</cp:revision>
  <dcterms:modified xsi:type="dcterms:W3CDTF">2024-09-08T10:26:16Z</dcterms:modified>
</cp:coreProperties>
</file>