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8ED"/>
    <a:srgbClr val="D0204B"/>
    <a:srgbClr val="D0ECDC"/>
    <a:srgbClr val="255B3C"/>
    <a:srgbClr val="A9C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7629-8EA2-D274-9DB2-FE3EDA2F3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D6EC5-1F2B-1146-D849-26EB0F646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43764-B3B6-FBF3-B77E-15213674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EC8A8-6CDB-35A9-DB1A-DD0663E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AE9E-CB8E-1443-9F6F-6E98341E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2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15E19-E149-E359-6816-F5890B40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A2A0E-278A-6E88-C332-7E3C41455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A2B9-9C7A-EBEE-E0EE-FA14228A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3E340-9F7D-6BAD-589A-BDF54216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C09D8-8596-1D9F-90ED-28329C36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0AFA2-7D59-4D42-D24D-569A5574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54EB6-9D2E-8CD3-CA08-96E89DEC3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4C2DE-CE64-1BA4-14CD-BF624C19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63C07-4CCB-20E5-91D2-F14F0745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FDF0-E3BD-46B7-C110-C9054B5A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2"/>
          <p:cNvSpPr/>
          <p:nvPr userDrawn="1"/>
        </p:nvSpPr>
        <p:spPr>
          <a:xfrm>
            <a:off x="-65249" y="-50302"/>
            <a:ext cx="12257249" cy="6908302"/>
          </a:xfrm>
          <a:custGeom>
            <a:avLst/>
            <a:gdLst/>
            <a:ahLst/>
            <a:cxnLst/>
            <a:rect l="l" t="t" r="r" b="b"/>
            <a:pathLst>
              <a:path w="18385873" h="10362453">
                <a:moveTo>
                  <a:pt x="0" y="0"/>
                </a:moveTo>
                <a:lnTo>
                  <a:pt x="18385873" y="0"/>
                </a:lnTo>
                <a:lnTo>
                  <a:pt x="18385873" y="10362453"/>
                </a:lnTo>
                <a:lnTo>
                  <a:pt x="0" y="1036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65" b="-12765"/>
            </a:stretch>
          </a:blipFill>
        </p:spPr>
      </p:sp>
    </p:spTree>
    <p:extLst>
      <p:ext uri="{BB962C8B-B14F-4D97-AF65-F5344CB8AC3E}">
        <p14:creationId xmlns:p14="http://schemas.microsoft.com/office/powerpoint/2010/main" val="36346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54D5-6821-F869-4625-62691D09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7838-6803-B0A4-FB36-559DD11D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41E9B-5E77-C07E-EC20-6573EC98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81BB-2BAE-EE56-8F74-01A0644F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DCEF2-9073-3806-14F5-6FB2939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AFCE-5B15-1B0B-D7E2-810CF02F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25F40-F32E-E6FC-EE48-9162C6EDA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5D37B-2F73-E55B-408B-001F00BC8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B01F2-9187-48F6-42A0-F6702A08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8623F-593F-BAB9-DB84-696E1058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074A-A49F-FBDE-17F3-489A1753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6D89-715A-436C-9F52-EA1BF748D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F8433-33A3-1C5C-B09E-2A491AF23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B4D20-06CE-A345-1737-D17EE02E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FA783-E3E8-4F5F-4D67-CFF7E3DA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99455-D085-9F19-0FD2-2C6D7E30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6809-0C68-2612-6CE2-0F73FAC6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79CE-5A1D-7F36-620F-EC2FF7DB0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05BCE-D674-0F25-525A-9004F00F6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FBC5F-02AC-C18F-2656-8D7EB7A0B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DE2EC-55EE-E688-D4F8-242E26D58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8A47A-1477-B97E-EA89-5A8E75A7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C5FCD-16A3-95E2-777A-9DC63E21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68B0F-95FD-8BF9-1383-0A4F8B65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5201-92A3-57F9-89DF-62D2AC07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2C8D9-701F-3173-F8C1-531051B8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AF034-F4C3-3FE3-8470-F7AAC82E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4EC38-F129-C600-91F7-A59D0F7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DB912-AE8B-1A5E-0547-30C986F1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8168D-BBBC-7E4D-DC8F-5A886383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4CA06-FBD0-1936-1648-261D6E04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842E-EC77-5D98-2A46-43BF6BC5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102A-9EDF-CCD5-C8A6-5DB0F827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E600C-44BB-2C66-B534-5D577C992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9E6BB-CDBC-9F59-5F64-E63D5A105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2FD8C-6CAA-D391-09CD-63772375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48912-381A-0C1F-0744-DF023AC3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9F1E-D5EB-6256-91BC-21B106DA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6299D-7735-6317-C06E-7995591B4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8AD15-3943-D63F-9EBB-46E9BDB44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88CCB-D9FB-48B1-EE5C-D0EBEBF6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43542-3161-06FC-83EB-EC3B3D08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6D5EE-D245-B2C9-C3AD-19D18150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32C0D-4C57-7090-577F-95EDF13D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95E3B-7A19-76F2-5393-0AD127AE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88DF1-E70A-E019-12D9-3A22F6A55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4D9D-6AEE-4E31-AB57-C62C4E069AEC}" type="datetimeFigureOut">
              <a:rPr lang="en-US" smtClean="0"/>
              <a:t>22/4/2024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420A9-F097-A401-FCFD-7FC45DED7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77AB7-F55A-5E4E-1633-200A80852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A8510-0854-48CC-ABBC-3E3C9DF73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0D4AE4C-19C8-2DD7-4972-EDC9F7D9F11F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23D45E2C-2DD2-8594-C750-11A4455668E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08AB19DC-C0DC-E551-2F9C-861855EFFB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sv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57.svg"/><Relationship Id="rId7" Type="http://schemas.openxmlformats.org/officeDocument/2006/relationships/image" Target="../media/image5.png"/><Relationship Id="rId12" Type="http://schemas.openxmlformats.org/officeDocument/2006/relationships/image" Target="../media/image17.svg"/><Relationship Id="rId17" Type="http://schemas.openxmlformats.org/officeDocument/2006/relationships/image" Target="../media/image53.sv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51.svg"/><Relationship Id="rId10" Type="http://schemas.openxmlformats.org/officeDocument/2006/relationships/image" Target="../media/image15.svg"/><Relationship Id="rId19" Type="http://schemas.openxmlformats.org/officeDocument/2006/relationships/image" Target="../media/image55.svg"/><Relationship Id="rId4" Type="http://schemas.openxmlformats.org/officeDocument/2006/relationships/image" Target="../media/image23.svg"/><Relationship Id="rId9" Type="http://schemas.openxmlformats.org/officeDocument/2006/relationships/image" Target="../media/image6.png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6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6.svg"/><Relationship Id="rId3" Type="http://schemas.openxmlformats.org/officeDocument/2006/relationships/image" Target="../media/image23.svg"/><Relationship Id="rId7" Type="http://schemas.openxmlformats.org/officeDocument/2006/relationships/image" Target="../media/image13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sv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svg"/><Relationship Id="rId5" Type="http://schemas.openxmlformats.org/officeDocument/2006/relationships/image" Target="../media/image27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4229" y="5016506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0" y="0"/>
                </a:moveTo>
                <a:lnTo>
                  <a:pt x="2294064" y="0"/>
                </a:lnTo>
                <a:lnTo>
                  <a:pt x="2294064" y="2936402"/>
                </a:lnTo>
                <a:lnTo>
                  <a:pt x="0" y="293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702288" y="5016506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2294063" y="0"/>
                </a:moveTo>
                <a:lnTo>
                  <a:pt x="0" y="0"/>
                </a:lnTo>
                <a:lnTo>
                  <a:pt x="0" y="2936402"/>
                </a:lnTo>
                <a:lnTo>
                  <a:pt x="2294063" y="2936402"/>
                </a:lnTo>
                <a:lnTo>
                  <a:pt x="22940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74988" y="64975"/>
            <a:ext cx="2334634" cy="1208173"/>
          </a:xfrm>
          <a:custGeom>
            <a:avLst/>
            <a:gdLst/>
            <a:ahLst/>
            <a:cxnLst/>
            <a:rect l="l" t="t" r="r" b="b"/>
            <a:pathLst>
              <a:path w="3501951" h="1812260">
                <a:moveTo>
                  <a:pt x="0" y="0"/>
                </a:moveTo>
                <a:lnTo>
                  <a:pt x="3501951" y="0"/>
                </a:lnTo>
                <a:lnTo>
                  <a:pt x="3501951" y="1812260"/>
                </a:lnTo>
                <a:lnTo>
                  <a:pt x="0" y="181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88290" y="0"/>
            <a:ext cx="2521085" cy="1273148"/>
          </a:xfrm>
          <a:custGeom>
            <a:avLst/>
            <a:gdLst/>
            <a:ahLst/>
            <a:cxnLst/>
            <a:rect l="l" t="t" r="r" b="b"/>
            <a:pathLst>
              <a:path w="3781628" h="1909722">
                <a:moveTo>
                  <a:pt x="0" y="0"/>
                </a:moveTo>
                <a:lnTo>
                  <a:pt x="3781627" y="0"/>
                </a:lnTo>
                <a:lnTo>
                  <a:pt x="3781627" y="1909722"/>
                </a:lnTo>
                <a:lnTo>
                  <a:pt x="0" y="190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702288" y="1572449"/>
            <a:ext cx="2136993" cy="1079181"/>
          </a:xfrm>
          <a:custGeom>
            <a:avLst/>
            <a:gdLst/>
            <a:ahLst/>
            <a:cxnLst/>
            <a:rect l="l" t="t" r="r" b="b"/>
            <a:pathLst>
              <a:path w="3205490" h="1618772">
                <a:moveTo>
                  <a:pt x="3205490" y="0"/>
                </a:moveTo>
                <a:lnTo>
                  <a:pt x="0" y="0"/>
                </a:lnTo>
                <a:lnTo>
                  <a:pt x="0" y="1618772"/>
                </a:lnTo>
                <a:lnTo>
                  <a:pt x="3205490" y="1618772"/>
                </a:lnTo>
                <a:lnTo>
                  <a:pt x="3205490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356250" y="3744636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236810" y="3744636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59640" y="1572449"/>
            <a:ext cx="1570365" cy="793035"/>
          </a:xfrm>
          <a:custGeom>
            <a:avLst/>
            <a:gdLst/>
            <a:ahLst/>
            <a:cxnLst/>
            <a:rect l="l" t="t" r="r" b="b"/>
            <a:pathLst>
              <a:path w="2355548" h="1189552">
                <a:moveTo>
                  <a:pt x="0" y="0"/>
                </a:moveTo>
                <a:lnTo>
                  <a:pt x="2355547" y="0"/>
                </a:lnTo>
                <a:lnTo>
                  <a:pt x="2355547" y="1189551"/>
                </a:lnTo>
                <a:lnTo>
                  <a:pt x="0" y="118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81346" y="189993"/>
            <a:ext cx="11839204" cy="6370062"/>
            <a:chOff x="0" y="0"/>
            <a:chExt cx="4369709" cy="23884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69709" cy="2388445"/>
            </a:xfrm>
            <a:custGeom>
              <a:avLst/>
              <a:gdLst/>
              <a:ahLst/>
              <a:cxnLst/>
              <a:rect l="l" t="t" r="r" b="b"/>
              <a:pathLst>
                <a:path w="4369709" h="2388445">
                  <a:moveTo>
                    <a:pt x="23798" y="0"/>
                  </a:moveTo>
                  <a:lnTo>
                    <a:pt x="4345911" y="0"/>
                  </a:lnTo>
                  <a:cubicBezTo>
                    <a:pt x="4352222" y="0"/>
                    <a:pt x="4358275" y="2507"/>
                    <a:pt x="4362739" y="6970"/>
                  </a:cubicBezTo>
                  <a:cubicBezTo>
                    <a:pt x="4367202" y="11433"/>
                    <a:pt x="4369709" y="17486"/>
                    <a:pt x="4369709" y="23798"/>
                  </a:cubicBezTo>
                  <a:lnTo>
                    <a:pt x="4369709" y="2364648"/>
                  </a:lnTo>
                  <a:cubicBezTo>
                    <a:pt x="4369709" y="2370959"/>
                    <a:pt x="4367202" y="2377012"/>
                    <a:pt x="4362739" y="2381475"/>
                  </a:cubicBezTo>
                  <a:cubicBezTo>
                    <a:pt x="4358275" y="2385938"/>
                    <a:pt x="4352222" y="2388445"/>
                    <a:pt x="4345911" y="2388445"/>
                  </a:cubicBezTo>
                  <a:lnTo>
                    <a:pt x="23798" y="2388445"/>
                  </a:lnTo>
                  <a:cubicBezTo>
                    <a:pt x="10655" y="2388445"/>
                    <a:pt x="0" y="2377791"/>
                    <a:pt x="0" y="2364648"/>
                  </a:cubicBezTo>
                  <a:lnTo>
                    <a:pt x="0" y="23798"/>
                  </a:lnTo>
                  <a:cubicBezTo>
                    <a:pt x="0" y="17486"/>
                    <a:pt x="2507" y="11433"/>
                    <a:pt x="6970" y="6970"/>
                  </a:cubicBezTo>
                  <a:cubicBezTo>
                    <a:pt x="11433" y="2507"/>
                    <a:pt x="17486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0C1D8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69709" cy="24265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7679" y="1385224"/>
            <a:ext cx="4173422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vi-VN" sz="3600" b="1" dirty="0">
                <a:solidFill>
                  <a:srgbClr val="000000"/>
                </a:solidFill>
                <a:latin typeface="Cambria"/>
              </a:rPr>
              <a:t>Đọc một số câu thơ, bài ca dao nói về cảnh đẹp của đất nước. Chia sẻ với bạn nội dung những câu thơ, bài ca dao đó.</a:t>
            </a:r>
            <a:endParaRPr lang="en-US" sz="3600" b="1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982E4A-2EF9-EA09-F1E6-B9E35AB739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2477" y="751638"/>
            <a:ext cx="6713411" cy="4296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779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0" y="0"/>
                </a:moveTo>
                <a:lnTo>
                  <a:pt x="2294064" y="0"/>
                </a:lnTo>
                <a:lnTo>
                  <a:pt x="2294064" y="2936402"/>
                </a:lnTo>
                <a:lnTo>
                  <a:pt x="0" y="293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873738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2294063" y="0"/>
                </a:moveTo>
                <a:lnTo>
                  <a:pt x="0" y="0"/>
                </a:lnTo>
                <a:lnTo>
                  <a:pt x="0" y="2936402"/>
                </a:lnTo>
                <a:lnTo>
                  <a:pt x="2294063" y="2936402"/>
                </a:lnTo>
                <a:lnTo>
                  <a:pt x="22940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6438" y="107851"/>
            <a:ext cx="2334634" cy="1208173"/>
          </a:xfrm>
          <a:custGeom>
            <a:avLst/>
            <a:gdLst/>
            <a:ahLst/>
            <a:cxnLst/>
            <a:rect l="l" t="t" r="r" b="b"/>
            <a:pathLst>
              <a:path w="3501951" h="1812260">
                <a:moveTo>
                  <a:pt x="0" y="0"/>
                </a:moveTo>
                <a:lnTo>
                  <a:pt x="3501951" y="0"/>
                </a:lnTo>
                <a:lnTo>
                  <a:pt x="3501951" y="1812260"/>
                </a:lnTo>
                <a:lnTo>
                  <a:pt x="0" y="181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16840" y="42876"/>
            <a:ext cx="2521085" cy="1273148"/>
          </a:xfrm>
          <a:custGeom>
            <a:avLst/>
            <a:gdLst/>
            <a:ahLst/>
            <a:cxnLst/>
            <a:rect l="l" t="t" r="r" b="b"/>
            <a:pathLst>
              <a:path w="3781628" h="1909722">
                <a:moveTo>
                  <a:pt x="0" y="0"/>
                </a:moveTo>
                <a:lnTo>
                  <a:pt x="3781627" y="0"/>
                </a:lnTo>
                <a:lnTo>
                  <a:pt x="3781627" y="1909722"/>
                </a:lnTo>
                <a:lnTo>
                  <a:pt x="0" y="190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873738" y="1615325"/>
            <a:ext cx="2136993" cy="1079181"/>
          </a:xfrm>
          <a:custGeom>
            <a:avLst/>
            <a:gdLst/>
            <a:ahLst/>
            <a:cxnLst/>
            <a:rect l="l" t="t" r="r" b="b"/>
            <a:pathLst>
              <a:path w="3205490" h="1618772">
                <a:moveTo>
                  <a:pt x="3205490" y="0"/>
                </a:moveTo>
                <a:lnTo>
                  <a:pt x="0" y="0"/>
                </a:lnTo>
                <a:lnTo>
                  <a:pt x="0" y="1618772"/>
                </a:lnTo>
                <a:lnTo>
                  <a:pt x="3205490" y="1618772"/>
                </a:lnTo>
                <a:lnTo>
                  <a:pt x="3205490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2770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826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88190" y="1615325"/>
            <a:ext cx="1570365" cy="793035"/>
          </a:xfrm>
          <a:custGeom>
            <a:avLst/>
            <a:gdLst/>
            <a:ahLst/>
            <a:cxnLst/>
            <a:rect l="l" t="t" r="r" b="b"/>
            <a:pathLst>
              <a:path w="2355548" h="1189552">
                <a:moveTo>
                  <a:pt x="0" y="0"/>
                </a:moveTo>
                <a:lnTo>
                  <a:pt x="2355547" y="0"/>
                </a:lnTo>
                <a:lnTo>
                  <a:pt x="2355547" y="1189551"/>
                </a:lnTo>
                <a:lnTo>
                  <a:pt x="0" y="118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50561" y="406123"/>
            <a:ext cx="11060825" cy="6045753"/>
            <a:chOff x="0" y="0"/>
            <a:chExt cx="4369709" cy="23884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69709" cy="2388445"/>
            </a:xfrm>
            <a:custGeom>
              <a:avLst/>
              <a:gdLst/>
              <a:ahLst/>
              <a:cxnLst/>
              <a:rect l="l" t="t" r="r" b="b"/>
              <a:pathLst>
                <a:path w="4369709" h="2388445">
                  <a:moveTo>
                    <a:pt x="23798" y="0"/>
                  </a:moveTo>
                  <a:lnTo>
                    <a:pt x="4345911" y="0"/>
                  </a:lnTo>
                  <a:cubicBezTo>
                    <a:pt x="4352222" y="0"/>
                    <a:pt x="4358275" y="2507"/>
                    <a:pt x="4362739" y="6970"/>
                  </a:cubicBezTo>
                  <a:cubicBezTo>
                    <a:pt x="4367202" y="11433"/>
                    <a:pt x="4369709" y="17486"/>
                    <a:pt x="4369709" y="23798"/>
                  </a:cubicBezTo>
                  <a:lnTo>
                    <a:pt x="4369709" y="2364648"/>
                  </a:lnTo>
                  <a:cubicBezTo>
                    <a:pt x="4369709" y="2370959"/>
                    <a:pt x="4367202" y="2377012"/>
                    <a:pt x="4362739" y="2381475"/>
                  </a:cubicBezTo>
                  <a:cubicBezTo>
                    <a:pt x="4358275" y="2385938"/>
                    <a:pt x="4352222" y="2388445"/>
                    <a:pt x="4345911" y="2388445"/>
                  </a:cubicBezTo>
                  <a:lnTo>
                    <a:pt x="23798" y="2388445"/>
                  </a:lnTo>
                  <a:cubicBezTo>
                    <a:pt x="10655" y="2388445"/>
                    <a:pt x="0" y="2377791"/>
                    <a:pt x="0" y="2364648"/>
                  </a:cubicBezTo>
                  <a:lnTo>
                    <a:pt x="0" y="23798"/>
                  </a:lnTo>
                  <a:cubicBezTo>
                    <a:pt x="0" y="17486"/>
                    <a:pt x="2507" y="11433"/>
                    <a:pt x="6970" y="6970"/>
                  </a:cubicBezTo>
                  <a:cubicBezTo>
                    <a:pt x="11433" y="2507"/>
                    <a:pt x="17486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0C1D8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69709" cy="24265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0542" y="2037050"/>
            <a:ext cx="2007454" cy="1060696"/>
            <a:chOff x="213879" y="-13928"/>
            <a:chExt cx="2887811" cy="2121393"/>
          </a:xfrm>
        </p:grpSpPr>
        <p:sp>
          <p:nvSpPr>
            <p:cNvPr id="15" name="Freeform 15"/>
            <p:cNvSpPr/>
            <p:nvPr/>
          </p:nvSpPr>
          <p:spPr>
            <a:xfrm>
              <a:off x="213879" y="-13928"/>
              <a:ext cx="2887811" cy="1610013"/>
            </a:xfrm>
            <a:custGeom>
              <a:avLst/>
              <a:gdLst/>
              <a:ahLst/>
              <a:cxnLst/>
              <a:rect l="l" t="t" r="r" b="b"/>
              <a:pathLst>
                <a:path w="3604506" h="1610013">
                  <a:moveTo>
                    <a:pt x="0" y="0"/>
                  </a:moveTo>
                  <a:lnTo>
                    <a:pt x="3604506" y="0"/>
                  </a:lnTo>
                  <a:lnTo>
                    <a:pt x="3604506" y="1610013"/>
                  </a:lnTo>
                  <a:lnTo>
                    <a:pt x="0" y="161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664510" y="260804"/>
              <a:ext cx="2437180" cy="1846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565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755962" y="2166615"/>
            <a:ext cx="503311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60"/>
              </a:lnSpc>
            </a:pP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liễu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rũ</a:t>
            </a:r>
            <a:endParaRPr lang="en-US" sz="4000" b="1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62183" y="3262472"/>
            <a:ext cx="2055813" cy="1032200"/>
            <a:chOff x="144313" y="43064"/>
            <a:chExt cx="2957377" cy="2064401"/>
          </a:xfrm>
        </p:grpSpPr>
        <p:sp>
          <p:nvSpPr>
            <p:cNvPr id="19" name="Freeform 19"/>
            <p:cNvSpPr/>
            <p:nvPr/>
          </p:nvSpPr>
          <p:spPr>
            <a:xfrm>
              <a:off x="144313" y="43064"/>
              <a:ext cx="2871582" cy="1610013"/>
            </a:xfrm>
            <a:custGeom>
              <a:avLst/>
              <a:gdLst/>
              <a:ahLst/>
              <a:cxnLst/>
              <a:rect l="l" t="t" r="r" b="b"/>
              <a:pathLst>
                <a:path w="3604506" h="1610013">
                  <a:moveTo>
                    <a:pt x="0" y="0"/>
                  </a:moveTo>
                  <a:lnTo>
                    <a:pt x="3604506" y="0"/>
                  </a:lnTo>
                  <a:lnTo>
                    <a:pt x="3604506" y="1610013"/>
                  </a:lnTo>
                  <a:lnTo>
                    <a:pt x="0" y="161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664510" y="260804"/>
              <a:ext cx="2437180" cy="1846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565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Cambria Bold"/>
                </a:rPr>
                <a:t>Đoạn</a:t>
              </a:r>
              <a:r>
                <a:rPr lang="en-US" sz="3200" dirty="0">
                  <a:solidFill>
                    <a:srgbClr val="000000"/>
                  </a:solidFill>
                  <a:latin typeface="Cambria Bold"/>
                </a:rPr>
                <a:t> 2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698200" y="3342539"/>
            <a:ext cx="621446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60"/>
              </a:lnSpc>
            </a:pP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Tiếp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tím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nhạt</a:t>
            </a:r>
            <a:endParaRPr lang="en-US" sz="4000" b="1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349567" y="4619214"/>
            <a:ext cx="2156132" cy="1053732"/>
            <a:chOff x="0" y="0"/>
            <a:chExt cx="3101690" cy="210746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36340" cy="1610013"/>
            </a:xfrm>
            <a:custGeom>
              <a:avLst/>
              <a:gdLst/>
              <a:ahLst/>
              <a:cxnLst/>
              <a:rect l="l" t="t" r="r" b="b"/>
              <a:pathLst>
                <a:path w="3604506" h="1610013">
                  <a:moveTo>
                    <a:pt x="0" y="0"/>
                  </a:moveTo>
                  <a:lnTo>
                    <a:pt x="3604506" y="0"/>
                  </a:lnTo>
                  <a:lnTo>
                    <a:pt x="3604506" y="1610013"/>
                  </a:lnTo>
                  <a:lnTo>
                    <a:pt x="0" y="1610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664510" y="260804"/>
              <a:ext cx="2437180" cy="1846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565"/>
                </a:lnSpc>
              </a:pPr>
              <a:r>
                <a:rPr lang="en-US" sz="3200">
                  <a:solidFill>
                    <a:srgbClr val="000000"/>
                  </a:solidFill>
                  <a:latin typeface="Cambria Bold"/>
                </a:rPr>
                <a:t>Đoạn 3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634919" y="4777253"/>
            <a:ext cx="186586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360"/>
              </a:lnSpc>
            </a:pP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4000" b="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/>
              </a:rPr>
              <a:t>lại</a:t>
            </a:r>
            <a:endParaRPr lang="en-US" sz="4000" b="1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51E999-CEFC-DF6B-062C-2F62F64973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6112" y="629116"/>
            <a:ext cx="6218459" cy="1152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779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0" y="0"/>
                </a:moveTo>
                <a:lnTo>
                  <a:pt x="2294064" y="0"/>
                </a:lnTo>
                <a:lnTo>
                  <a:pt x="2294064" y="2936402"/>
                </a:lnTo>
                <a:lnTo>
                  <a:pt x="0" y="293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873738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2294063" y="0"/>
                </a:moveTo>
                <a:lnTo>
                  <a:pt x="0" y="0"/>
                </a:lnTo>
                <a:lnTo>
                  <a:pt x="0" y="2936402"/>
                </a:lnTo>
                <a:lnTo>
                  <a:pt x="2294063" y="2936402"/>
                </a:lnTo>
                <a:lnTo>
                  <a:pt x="22940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6438" y="107851"/>
            <a:ext cx="2334634" cy="1208173"/>
          </a:xfrm>
          <a:custGeom>
            <a:avLst/>
            <a:gdLst/>
            <a:ahLst/>
            <a:cxnLst/>
            <a:rect l="l" t="t" r="r" b="b"/>
            <a:pathLst>
              <a:path w="3501951" h="1812260">
                <a:moveTo>
                  <a:pt x="0" y="0"/>
                </a:moveTo>
                <a:lnTo>
                  <a:pt x="3501951" y="0"/>
                </a:lnTo>
                <a:lnTo>
                  <a:pt x="3501951" y="1812260"/>
                </a:lnTo>
                <a:lnTo>
                  <a:pt x="0" y="181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16840" y="42876"/>
            <a:ext cx="2521085" cy="1273148"/>
          </a:xfrm>
          <a:custGeom>
            <a:avLst/>
            <a:gdLst/>
            <a:ahLst/>
            <a:cxnLst/>
            <a:rect l="l" t="t" r="r" b="b"/>
            <a:pathLst>
              <a:path w="3781628" h="1909722">
                <a:moveTo>
                  <a:pt x="0" y="0"/>
                </a:moveTo>
                <a:lnTo>
                  <a:pt x="3781627" y="0"/>
                </a:lnTo>
                <a:lnTo>
                  <a:pt x="3781627" y="1909722"/>
                </a:lnTo>
                <a:lnTo>
                  <a:pt x="0" y="190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873738" y="1615325"/>
            <a:ext cx="2136993" cy="1079181"/>
          </a:xfrm>
          <a:custGeom>
            <a:avLst/>
            <a:gdLst/>
            <a:ahLst/>
            <a:cxnLst/>
            <a:rect l="l" t="t" r="r" b="b"/>
            <a:pathLst>
              <a:path w="3205490" h="1618772">
                <a:moveTo>
                  <a:pt x="3205490" y="0"/>
                </a:moveTo>
                <a:lnTo>
                  <a:pt x="0" y="0"/>
                </a:lnTo>
                <a:lnTo>
                  <a:pt x="0" y="1618772"/>
                </a:lnTo>
                <a:lnTo>
                  <a:pt x="3205490" y="1618772"/>
                </a:lnTo>
                <a:lnTo>
                  <a:pt x="3205490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2770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826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88190" y="1615325"/>
            <a:ext cx="1570365" cy="793035"/>
          </a:xfrm>
          <a:custGeom>
            <a:avLst/>
            <a:gdLst/>
            <a:ahLst/>
            <a:cxnLst/>
            <a:rect l="l" t="t" r="r" b="b"/>
            <a:pathLst>
              <a:path w="2355548" h="1189552">
                <a:moveTo>
                  <a:pt x="0" y="0"/>
                </a:moveTo>
                <a:lnTo>
                  <a:pt x="2355547" y="0"/>
                </a:lnTo>
                <a:lnTo>
                  <a:pt x="2355547" y="1189551"/>
                </a:lnTo>
                <a:lnTo>
                  <a:pt x="0" y="118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47426" y="406123"/>
            <a:ext cx="11060825" cy="6045753"/>
            <a:chOff x="0" y="0"/>
            <a:chExt cx="4369709" cy="23884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69709" cy="2388445"/>
            </a:xfrm>
            <a:custGeom>
              <a:avLst/>
              <a:gdLst/>
              <a:ahLst/>
              <a:cxnLst/>
              <a:rect l="l" t="t" r="r" b="b"/>
              <a:pathLst>
                <a:path w="4369709" h="2388445">
                  <a:moveTo>
                    <a:pt x="23798" y="0"/>
                  </a:moveTo>
                  <a:lnTo>
                    <a:pt x="4345911" y="0"/>
                  </a:lnTo>
                  <a:cubicBezTo>
                    <a:pt x="4352222" y="0"/>
                    <a:pt x="4358275" y="2507"/>
                    <a:pt x="4362739" y="6970"/>
                  </a:cubicBezTo>
                  <a:cubicBezTo>
                    <a:pt x="4367202" y="11433"/>
                    <a:pt x="4369709" y="17486"/>
                    <a:pt x="4369709" y="23798"/>
                  </a:cubicBezTo>
                  <a:lnTo>
                    <a:pt x="4369709" y="2364648"/>
                  </a:lnTo>
                  <a:cubicBezTo>
                    <a:pt x="4369709" y="2370959"/>
                    <a:pt x="4367202" y="2377012"/>
                    <a:pt x="4362739" y="2381475"/>
                  </a:cubicBezTo>
                  <a:cubicBezTo>
                    <a:pt x="4358275" y="2385938"/>
                    <a:pt x="4352222" y="2388445"/>
                    <a:pt x="4345911" y="2388445"/>
                  </a:cubicBezTo>
                  <a:lnTo>
                    <a:pt x="23798" y="2388445"/>
                  </a:lnTo>
                  <a:cubicBezTo>
                    <a:pt x="10655" y="2388445"/>
                    <a:pt x="0" y="2377791"/>
                    <a:pt x="0" y="2364648"/>
                  </a:cubicBezTo>
                  <a:lnTo>
                    <a:pt x="0" y="23798"/>
                  </a:lnTo>
                  <a:cubicBezTo>
                    <a:pt x="0" y="17486"/>
                    <a:pt x="2507" y="11433"/>
                    <a:pt x="6970" y="6970"/>
                  </a:cubicBezTo>
                  <a:cubicBezTo>
                    <a:pt x="11433" y="2507"/>
                    <a:pt x="17486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0C1D8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69709" cy="24265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168171" y="584954"/>
            <a:ext cx="476165" cy="903395"/>
          </a:xfrm>
          <a:custGeom>
            <a:avLst/>
            <a:gdLst/>
            <a:ahLst/>
            <a:cxnLst/>
            <a:rect l="l" t="t" r="r" b="b"/>
            <a:pathLst>
              <a:path w="714247" h="1355092">
                <a:moveTo>
                  <a:pt x="0" y="0"/>
                </a:moveTo>
                <a:lnTo>
                  <a:pt x="714247" y="0"/>
                </a:lnTo>
                <a:lnTo>
                  <a:pt x="714247" y="1355092"/>
                </a:lnTo>
                <a:lnTo>
                  <a:pt x="0" y="13550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C3BB2D-123C-6973-08FC-9675EC1ED60A}"/>
              </a:ext>
            </a:extLst>
          </p:cNvPr>
          <p:cNvGrpSpPr/>
          <p:nvPr/>
        </p:nvGrpSpPr>
        <p:grpSpPr>
          <a:xfrm>
            <a:off x="2094965" y="488513"/>
            <a:ext cx="9268513" cy="829005"/>
            <a:chOff x="1605225" y="487019"/>
            <a:chExt cx="9268513" cy="829005"/>
          </a:xfrm>
        </p:grpSpPr>
        <p:grpSp>
          <p:nvGrpSpPr>
            <p:cNvPr id="14" name="Group 14"/>
            <p:cNvGrpSpPr/>
            <p:nvPr/>
          </p:nvGrpSpPr>
          <p:grpSpPr>
            <a:xfrm>
              <a:off x="1605225" y="487019"/>
              <a:ext cx="7686553" cy="829005"/>
              <a:chOff x="0" y="-38100"/>
              <a:chExt cx="4077689" cy="32750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077689" cy="289408"/>
              </a:xfrm>
              <a:custGeom>
                <a:avLst/>
                <a:gdLst/>
                <a:ahLst/>
                <a:cxnLst/>
                <a:rect l="l" t="t" r="r" b="b"/>
                <a:pathLst>
                  <a:path w="3774622" h="289408">
                    <a:moveTo>
                      <a:pt x="34572" y="0"/>
                    </a:moveTo>
                    <a:lnTo>
                      <a:pt x="3740050" y="0"/>
                    </a:lnTo>
                    <a:cubicBezTo>
                      <a:pt x="3749219" y="0"/>
                      <a:pt x="3758013" y="3642"/>
                      <a:pt x="3764496" y="10126"/>
                    </a:cubicBezTo>
                    <a:cubicBezTo>
                      <a:pt x="3770980" y="16610"/>
                      <a:pt x="3774622" y="25403"/>
                      <a:pt x="3774622" y="34572"/>
                    </a:cubicBezTo>
                    <a:lnTo>
                      <a:pt x="3774622" y="254836"/>
                    </a:lnTo>
                    <a:cubicBezTo>
                      <a:pt x="3774622" y="264005"/>
                      <a:pt x="3770980" y="272798"/>
                      <a:pt x="3764496" y="279282"/>
                    </a:cubicBezTo>
                    <a:cubicBezTo>
                      <a:pt x="3758013" y="285766"/>
                      <a:pt x="3749219" y="289408"/>
                      <a:pt x="3740050" y="289408"/>
                    </a:cubicBezTo>
                    <a:lnTo>
                      <a:pt x="34572" y="289408"/>
                    </a:lnTo>
                    <a:cubicBezTo>
                      <a:pt x="25403" y="289408"/>
                      <a:pt x="16610" y="285766"/>
                      <a:pt x="10126" y="279282"/>
                    </a:cubicBezTo>
                    <a:cubicBezTo>
                      <a:pt x="3642" y="272798"/>
                      <a:pt x="0" y="264005"/>
                      <a:pt x="0" y="254836"/>
                    </a:cubicBezTo>
                    <a:lnTo>
                      <a:pt x="0" y="34572"/>
                    </a:lnTo>
                    <a:cubicBezTo>
                      <a:pt x="0" y="25403"/>
                      <a:pt x="3642" y="16610"/>
                      <a:pt x="10126" y="10126"/>
                    </a:cubicBezTo>
                    <a:cubicBezTo>
                      <a:pt x="16610" y="3642"/>
                      <a:pt x="25403" y="0"/>
                      <a:pt x="34572" y="0"/>
                    </a:cubicBezTo>
                    <a:close/>
                  </a:path>
                </a:pathLst>
              </a:custGeom>
              <a:solidFill>
                <a:srgbClr val="B4D9EB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3774622" cy="32750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826331" y="765315"/>
              <a:ext cx="9047407" cy="444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50"/>
                </a:lnSpc>
              </a:pPr>
              <a:r>
                <a:rPr lang="en-US" sz="3041" b="1" dirty="0" err="1">
                  <a:solidFill>
                    <a:srgbClr val="000000"/>
                  </a:solidFill>
                  <a:latin typeface="Cambria"/>
                </a:rPr>
                <a:t>Cảnh</a:t>
              </a:r>
              <a:r>
                <a:rPr lang="en-US" sz="3041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b="1" dirty="0" err="1">
                  <a:solidFill>
                    <a:srgbClr val="000000"/>
                  </a:solidFill>
                  <a:latin typeface="Cambria"/>
                </a:rPr>
                <a:t>vật</a:t>
              </a:r>
              <a:r>
                <a:rPr lang="en-US" sz="3041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b="1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041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b="1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3041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b="1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041" b="1" dirty="0">
                  <a:solidFill>
                    <a:srgbClr val="000000"/>
                  </a:solidFill>
                  <a:latin typeface="Cambria"/>
                </a:rPr>
                <a:t> Sa Pa  </a:t>
              </a:r>
              <a:r>
                <a:rPr lang="en-US" sz="3041" b="1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041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b="1" dirty="0" err="1">
                  <a:solidFill>
                    <a:srgbClr val="000000"/>
                  </a:solidFill>
                  <a:latin typeface="Cambria"/>
                </a:rPr>
                <a:t>gì</a:t>
              </a:r>
              <a:r>
                <a:rPr lang="en-US" sz="3041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b="1" dirty="0" err="1">
                  <a:solidFill>
                    <a:srgbClr val="000000"/>
                  </a:solidFill>
                  <a:latin typeface="Cambria"/>
                </a:rPr>
                <a:t>đẹp</a:t>
              </a:r>
              <a:r>
                <a:rPr lang="en-US" sz="3041" b="1" dirty="0">
                  <a:solidFill>
                    <a:srgbClr val="000000"/>
                  </a:solidFill>
                  <a:latin typeface="Cambria"/>
                </a:rPr>
                <a:t> ?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6CDFD-6EA1-36BE-A798-FEE2638F9A68}"/>
              </a:ext>
            </a:extLst>
          </p:cNvPr>
          <p:cNvGrpSpPr/>
          <p:nvPr/>
        </p:nvGrpSpPr>
        <p:grpSpPr>
          <a:xfrm>
            <a:off x="703393" y="2240763"/>
            <a:ext cx="10748890" cy="4122330"/>
            <a:chOff x="764795" y="2081867"/>
            <a:chExt cx="10748890" cy="4122330"/>
          </a:xfrm>
        </p:grpSpPr>
        <p:sp>
          <p:nvSpPr>
            <p:cNvPr id="17" name="Freeform 17"/>
            <p:cNvSpPr/>
            <p:nvPr/>
          </p:nvSpPr>
          <p:spPr>
            <a:xfrm>
              <a:off x="764795" y="2081867"/>
              <a:ext cx="10748890" cy="4122330"/>
            </a:xfrm>
            <a:custGeom>
              <a:avLst/>
              <a:gdLst/>
              <a:ahLst/>
              <a:cxnLst/>
              <a:rect l="l" t="t" r="r" b="b"/>
              <a:pathLst>
                <a:path w="6880079" h="5666683">
                  <a:moveTo>
                    <a:pt x="0" y="0"/>
                  </a:moveTo>
                  <a:lnTo>
                    <a:pt x="6880078" y="0"/>
                  </a:lnTo>
                  <a:lnTo>
                    <a:pt x="6880078" y="5666684"/>
                  </a:lnTo>
                  <a:lnTo>
                    <a:pt x="0" y="5666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1396467" y="2609056"/>
              <a:ext cx="9484189" cy="34881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3401"/>
                </a:lnSpc>
              </a:pP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đám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mây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trắng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sà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xuống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cửa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kính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ô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tô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tạo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giác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bồng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bềnh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huyền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ảo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. </a:t>
              </a:r>
            </a:p>
            <a:p>
              <a:pPr algn="just" defTabSz="609630">
                <a:lnSpc>
                  <a:spcPts val="3401"/>
                </a:lnSpc>
              </a:pP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thác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trắng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xoá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tựa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mây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trời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rừng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cây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âm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âm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bông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hoa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chuối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rực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như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ngọn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lửa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. </a:t>
              </a:r>
            </a:p>
            <a:p>
              <a:pPr algn="just" defTabSz="609630">
                <a:lnSpc>
                  <a:spcPts val="3401"/>
                </a:lnSpc>
              </a:pP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Mấy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con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ngựa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ăn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cỏ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vườn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đào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ven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. Con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đen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huyền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, con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trắng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tuyết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, con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đỏ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son,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chân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dịu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dàng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chùm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đuôi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cong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lướt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thướt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liễu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34" dirty="0" err="1">
                  <a:solidFill>
                    <a:srgbClr val="000000"/>
                  </a:solidFill>
                  <a:latin typeface="Cambria"/>
                </a:rPr>
                <a:t>rủ</a:t>
              </a:r>
              <a:r>
                <a:rPr lang="en-US" sz="2834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3401"/>
                </a:lnSpc>
              </a:pPr>
              <a:endParaRPr lang="en-US" sz="2834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16643" y="1682409"/>
            <a:ext cx="841305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600"/>
              </a:lnSpc>
            </a:pP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 Pa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779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0" y="0"/>
                </a:moveTo>
                <a:lnTo>
                  <a:pt x="2294064" y="0"/>
                </a:lnTo>
                <a:lnTo>
                  <a:pt x="2294064" y="2936402"/>
                </a:lnTo>
                <a:lnTo>
                  <a:pt x="0" y="293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873738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2294063" y="0"/>
                </a:moveTo>
                <a:lnTo>
                  <a:pt x="0" y="0"/>
                </a:lnTo>
                <a:lnTo>
                  <a:pt x="0" y="2936402"/>
                </a:lnTo>
                <a:lnTo>
                  <a:pt x="2294063" y="2936402"/>
                </a:lnTo>
                <a:lnTo>
                  <a:pt x="22940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6438" y="107851"/>
            <a:ext cx="2334634" cy="1208173"/>
          </a:xfrm>
          <a:custGeom>
            <a:avLst/>
            <a:gdLst/>
            <a:ahLst/>
            <a:cxnLst/>
            <a:rect l="l" t="t" r="r" b="b"/>
            <a:pathLst>
              <a:path w="3501951" h="1812260">
                <a:moveTo>
                  <a:pt x="0" y="0"/>
                </a:moveTo>
                <a:lnTo>
                  <a:pt x="3501951" y="0"/>
                </a:lnTo>
                <a:lnTo>
                  <a:pt x="3501951" y="1812260"/>
                </a:lnTo>
                <a:lnTo>
                  <a:pt x="0" y="181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16840" y="42876"/>
            <a:ext cx="2521085" cy="1273148"/>
          </a:xfrm>
          <a:custGeom>
            <a:avLst/>
            <a:gdLst/>
            <a:ahLst/>
            <a:cxnLst/>
            <a:rect l="l" t="t" r="r" b="b"/>
            <a:pathLst>
              <a:path w="3781628" h="1909722">
                <a:moveTo>
                  <a:pt x="0" y="0"/>
                </a:moveTo>
                <a:lnTo>
                  <a:pt x="3781627" y="0"/>
                </a:lnTo>
                <a:lnTo>
                  <a:pt x="3781627" y="1909722"/>
                </a:lnTo>
                <a:lnTo>
                  <a:pt x="0" y="190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873738" y="1615325"/>
            <a:ext cx="2136993" cy="1079181"/>
          </a:xfrm>
          <a:custGeom>
            <a:avLst/>
            <a:gdLst/>
            <a:ahLst/>
            <a:cxnLst/>
            <a:rect l="l" t="t" r="r" b="b"/>
            <a:pathLst>
              <a:path w="3205490" h="1618772">
                <a:moveTo>
                  <a:pt x="3205490" y="0"/>
                </a:moveTo>
                <a:lnTo>
                  <a:pt x="0" y="0"/>
                </a:lnTo>
                <a:lnTo>
                  <a:pt x="0" y="1618772"/>
                </a:lnTo>
                <a:lnTo>
                  <a:pt x="3205490" y="1618772"/>
                </a:lnTo>
                <a:lnTo>
                  <a:pt x="3205490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2770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826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88190" y="1615325"/>
            <a:ext cx="1570365" cy="793035"/>
          </a:xfrm>
          <a:custGeom>
            <a:avLst/>
            <a:gdLst/>
            <a:ahLst/>
            <a:cxnLst/>
            <a:rect l="l" t="t" r="r" b="b"/>
            <a:pathLst>
              <a:path w="2355548" h="1189552">
                <a:moveTo>
                  <a:pt x="0" y="0"/>
                </a:moveTo>
                <a:lnTo>
                  <a:pt x="2355547" y="0"/>
                </a:lnTo>
                <a:lnTo>
                  <a:pt x="2355547" y="1189551"/>
                </a:lnTo>
                <a:lnTo>
                  <a:pt x="0" y="118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11311" y="406123"/>
            <a:ext cx="11400821" cy="6045753"/>
            <a:chOff x="0" y="0"/>
            <a:chExt cx="4369709" cy="23884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69709" cy="2388445"/>
            </a:xfrm>
            <a:custGeom>
              <a:avLst/>
              <a:gdLst/>
              <a:ahLst/>
              <a:cxnLst/>
              <a:rect l="l" t="t" r="r" b="b"/>
              <a:pathLst>
                <a:path w="4369709" h="2388445">
                  <a:moveTo>
                    <a:pt x="23798" y="0"/>
                  </a:moveTo>
                  <a:lnTo>
                    <a:pt x="4345911" y="0"/>
                  </a:lnTo>
                  <a:cubicBezTo>
                    <a:pt x="4352222" y="0"/>
                    <a:pt x="4358275" y="2507"/>
                    <a:pt x="4362739" y="6970"/>
                  </a:cubicBezTo>
                  <a:cubicBezTo>
                    <a:pt x="4367202" y="11433"/>
                    <a:pt x="4369709" y="17486"/>
                    <a:pt x="4369709" y="23798"/>
                  </a:cubicBezTo>
                  <a:lnTo>
                    <a:pt x="4369709" y="2364648"/>
                  </a:lnTo>
                  <a:cubicBezTo>
                    <a:pt x="4369709" y="2370959"/>
                    <a:pt x="4367202" y="2377012"/>
                    <a:pt x="4362739" y="2381475"/>
                  </a:cubicBezTo>
                  <a:cubicBezTo>
                    <a:pt x="4358275" y="2385938"/>
                    <a:pt x="4352222" y="2388445"/>
                    <a:pt x="4345911" y="2388445"/>
                  </a:cubicBezTo>
                  <a:lnTo>
                    <a:pt x="23798" y="2388445"/>
                  </a:lnTo>
                  <a:cubicBezTo>
                    <a:pt x="10655" y="2388445"/>
                    <a:pt x="0" y="2377791"/>
                    <a:pt x="0" y="2364648"/>
                  </a:cubicBezTo>
                  <a:lnTo>
                    <a:pt x="0" y="23798"/>
                  </a:lnTo>
                  <a:cubicBezTo>
                    <a:pt x="0" y="17486"/>
                    <a:pt x="2507" y="11433"/>
                    <a:pt x="6970" y="6970"/>
                  </a:cubicBezTo>
                  <a:cubicBezTo>
                    <a:pt x="11433" y="2507"/>
                    <a:pt x="17486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0C1D8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69709" cy="24265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782175" y="610152"/>
            <a:ext cx="761521" cy="1041991"/>
          </a:xfrm>
          <a:custGeom>
            <a:avLst/>
            <a:gdLst/>
            <a:ahLst/>
            <a:cxnLst/>
            <a:rect l="l" t="t" r="r" b="b"/>
            <a:pathLst>
              <a:path w="1142282" h="1562986">
                <a:moveTo>
                  <a:pt x="0" y="0"/>
                </a:moveTo>
                <a:lnTo>
                  <a:pt x="1142283" y="0"/>
                </a:lnTo>
                <a:lnTo>
                  <a:pt x="1142283" y="1562986"/>
                </a:lnTo>
                <a:lnTo>
                  <a:pt x="0" y="1562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C97395-87F9-8B1B-BDC7-8E192530F853}"/>
              </a:ext>
            </a:extLst>
          </p:cNvPr>
          <p:cNvGrpSpPr/>
          <p:nvPr/>
        </p:nvGrpSpPr>
        <p:grpSpPr>
          <a:xfrm>
            <a:off x="1605224" y="583460"/>
            <a:ext cx="9554513" cy="1095375"/>
            <a:chOff x="1605224" y="583460"/>
            <a:chExt cx="9554513" cy="1095375"/>
          </a:xfrm>
        </p:grpSpPr>
        <p:grpSp>
          <p:nvGrpSpPr>
            <p:cNvPr id="13" name="Group 13"/>
            <p:cNvGrpSpPr/>
            <p:nvPr/>
          </p:nvGrpSpPr>
          <p:grpSpPr>
            <a:xfrm>
              <a:off x="1605224" y="583460"/>
              <a:ext cx="9554513" cy="1095375"/>
              <a:chOff x="0" y="0"/>
              <a:chExt cx="3774622" cy="43274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774622" cy="432741"/>
              </a:xfrm>
              <a:custGeom>
                <a:avLst/>
                <a:gdLst/>
                <a:ahLst/>
                <a:cxnLst/>
                <a:rect l="l" t="t" r="r" b="b"/>
                <a:pathLst>
                  <a:path w="3774622" h="432741">
                    <a:moveTo>
                      <a:pt x="34572" y="0"/>
                    </a:moveTo>
                    <a:lnTo>
                      <a:pt x="3740050" y="0"/>
                    </a:lnTo>
                    <a:cubicBezTo>
                      <a:pt x="3749219" y="0"/>
                      <a:pt x="3758013" y="3642"/>
                      <a:pt x="3764496" y="10126"/>
                    </a:cubicBezTo>
                    <a:cubicBezTo>
                      <a:pt x="3770980" y="16610"/>
                      <a:pt x="3774622" y="25403"/>
                      <a:pt x="3774622" y="34572"/>
                    </a:cubicBezTo>
                    <a:lnTo>
                      <a:pt x="3774622" y="398168"/>
                    </a:lnTo>
                    <a:cubicBezTo>
                      <a:pt x="3774622" y="407338"/>
                      <a:pt x="3770980" y="416131"/>
                      <a:pt x="3764496" y="422615"/>
                    </a:cubicBezTo>
                    <a:cubicBezTo>
                      <a:pt x="3758013" y="429098"/>
                      <a:pt x="3749219" y="432741"/>
                      <a:pt x="3740050" y="432741"/>
                    </a:cubicBezTo>
                    <a:lnTo>
                      <a:pt x="34572" y="432741"/>
                    </a:lnTo>
                    <a:cubicBezTo>
                      <a:pt x="25403" y="432741"/>
                      <a:pt x="16610" y="429098"/>
                      <a:pt x="10126" y="422615"/>
                    </a:cubicBezTo>
                    <a:cubicBezTo>
                      <a:pt x="3642" y="416131"/>
                      <a:pt x="0" y="407338"/>
                      <a:pt x="0" y="398168"/>
                    </a:cubicBezTo>
                    <a:lnTo>
                      <a:pt x="0" y="34572"/>
                    </a:lnTo>
                    <a:cubicBezTo>
                      <a:pt x="0" y="25403"/>
                      <a:pt x="3642" y="16610"/>
                      <a:pt x="10126" y="10126"/>
                    </a:cubicBezTo>
                    <a:cubicBezTo>
                      <a:pt x="16610" y="3642"/>
                      <a:pt x="25403" y="0"/>
                      <a:pt x="34572" y="0"/>
                    </a:cubicBezTo>
                    <a:close/>
                  </a:path>
                </a:pathLst>
              </a:custGeom>
              <a:solidFill>
                <a:srgbClr val="BBB3D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774622" cy="4708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858777" y="659479"/>
              <a:ext cx="9047407" cy="919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50"/>
                </a:lnSpc>
              </a:pP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Cảnh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buổi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ở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thị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trấn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Sa Pa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miêu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tả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như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thế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?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18AD41-3D49-85B7-EBFC-D7B6A9C6F0E9}"/>
              </a:ext>
            </a:extLst>
          </p:cNvPr>
          <p:cNvGrpSpPr/>
          <p:nvPr/>
        </p:nvGrpSpPr>
        <p:grpSpPr>
          <a:xfrm>
            <a:off x="782176" y="2539443"/>
            <a:ext cx="2582646" cy="2703232"/>
            <a:chOff x="782176" y="2539443"/>
            <a:chExt cx="2582646" cy="2703232"/>
          </a:xfrm>
        </p:grpSpPr>
        <p:sp>
          <p:nvSpPr>
            <p:cNvPr id="17" name="Freeform 17"/>
            <p:cNvSpPr/>
            <p:nvPr/>
          </p:nvSpPr>
          <p:spPr>
            <a:xfrm>
              <a:off x="782176" y="2539443"/>
              <a:ext cx="2582646" cy="2703232"/>
            </a:xfrm>
            <a:custGeom>
              <a:avLst/>
              <a:gdLst/>
              <a:ahLst/>
              <a:cxnLst/>
              <a:rect l="l" t="t" r="r" b="b"/>
              <a:pathLst>
                <a:path w="3983267" h="2872932">
                  <a:moveTo>
                    <a:pt x="0" y="0"/>
                  </a:moveTo>
                  <a:lnTo>
                    <a:pt x="3983268" y="0"/>
                  </a:lnTo>
                  <a:lnTo>
                    <a:pt x="3983268" y="2872932"/>
                  </a:lnTo>
                  <a:lnTo>
                    <a:pt x="0" y="2872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854050" y="2951352"/>
              <a:ext cx="2415279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600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Cảnh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buổi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ở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trị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trấn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Sa Pa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573AB7-3080-55F8-2E72-2357B1A12793}"/>
              </a:ext>
            </a:extLst>
          </p:cNvPr>
          <p:cNvGrpSpPr/>
          <p:nvPr/>
        </p:nvGrpSpPr>
        <p:grpSpPr>
          <a:xfrm>
            <a:off x="3955117" y="2154916"/>
            <a:ext cx="5078395" cy="915977"/>
            <a:chOff x="3955117" y="2154916"/>
            <a:chExt cx="5078395" cy="915977"/>
          </a:xfrm>
        </p:grpSpPr>
        <p:grpSp>
          <p:nvGrpSpPr>
            <p:cNvPr id="20" name="Group 20"/>
            <p:cNvGrpSpPr/>
            <p:nvPr/>
          </p:nvGrpSpPr>
          <p:grpSpPr>
            <a:xfrm>
              <a:off x="3955117" y="2154916"/>
              <a:ext cx="5078395" cy="915977"/>
              <a:chOff x="0" y="0"/>
              <a:chExt cx="2006280" cy="3618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006279" cy="361867"/>
              </a:xfrm>
              <a:custGeom>
                <a:avLst/>
                <a:gdLst/>
                <a:ahLst/>
                <a:cxnLst/>
                <a:rect l="l" t="t" r="r" b="b"/>
                <a:pathLst>
                  <a:path w="2006279" h="361867">
                    <a:moveTo>
                      <a:pt x="65045" y="0"/>
                    </a:moveTo>
                    <a:lnTo>
                      <a:pt x="1941235" y="0"/>
                    </a:lnTo>
                    <a:cubicBezTo>
                      <a:pt x="1977158" y="0"/>
                      <a:pt x="2006279" y="29121"/>
                      <a:pt x="2006279" y="65045"/>
                    </a:cubicBezTo>
                    <a:lnTo>
                      <a:pt x="2006279" y="296823"/>
                    </a:lnTo>
                    <a:cubicBezTo>
                      <a:pt x="2006279" y="332746"/>
                      <a:pt x="1977158" y="361867"/>
                      <a:pt x="1941235" y="361867"/>
                    </a:cubicBezTo>
                    <a:lnTo>
                      <a:pt x="65045" y="361867"/>
                    </a:lnTo>
                    <a:cubicBezTo>
                      <a:pt x="29121" y="361867"/>
                      <a:pt x="0" y="332746"/>
                      <a:pt x="0" y="296823"/>
                    </a:cubicBezTo>
                    <a:lnTo>
                      <a:pt x="0" y="65045"/>
                    </a:lnTo>
                    <a:cubicBezTo>
                      <a:pt x="0" y="29121"/>
                      <a:pt x="29121" y="0"/>
                      <a:pt x="65045" y="0"/>
                    </a:cubicBezTo>
                    <a:close/>
                  </a:path>
                </a:pathLst>
              </a:custGeom>
              <a:solidFill>
                <a:srgbClr val="F6E791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2006280" cy="3999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1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4633812" y="2402009"/>
              <a:ext cx="3947469" cy="433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0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Nắng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vàng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hoe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1F5F14-C7F4-AC9E-08F3-C571E6C07398}"/>
              </a:ext>
            </a:extLst>
          </p:cNvPr>
          <p:cNvGrpSpPr/>
          <p:nvPr/>
        </p:nvGrpSpPr>
        <p:grpSpPr>
          <a:xfrm>
            <a:off x="3837478" y="3302127"/>
            <a:ext cx="7843211" cy="953896"/>
            <a:chOff x="3819139" y="3291605"/>
            <a:chExt cx="7843211" cy="953896"/>
          </a:xfrm>
        </p:grpSpPr>
        <p:grpSp>
          <p:nvGrpSpPr>
            <p:cNvPr id="24" name="Group 24"/>
            <p:cNvGrpSpPr/>
            <p:nvPr/>
          </p:nvGrpSpPr>
          <p:grpSpPr>
            <a:xfrm>
              <a:off x="3955117" y="3329524"/>
              <a:ext cx="7580380" cy="915977"/>
              <a:chOff x="0" y="0"/>
              <a:chExt cx="2006280" cy="36186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006279" cy="361867"/>
              </a:xfrm>
              <a:custGeom>
                <a:avLst/>
                <a:gdLst/>
                <a:ahLst/>
                <a:cxnLst/>
                <a:rect l="l" t="t" r="r" b="b"/>
                <a:pathLst>
                  <a:path w="2006279" h="361867">
                    <a:moveTo>
                      <a:pt x="65045" y="0"/>
                    </a:moveTo>
                    <a:lnTo>
                      <a:pt x="1941235" y="0"/>
                    </a:lnTo>
                    <a:cubicBezTo>
                      <a:pt x="1977158" y="0"/>
                      <a:pt x="2006279" y="29121"/>
                      <a:pt x="2006279" y="65045"/>
                    </a:cubicBezTo>
                    <a:lnTo>
                      <a:pt x="2006279" y="296823"/>
                    </a:lnTo>
                    <a:cubicBezTo>
                      <a:pt x="2006279" y="332746"/>
                      <a:pt x="1977158" y="361867"/>
                      <a:pt x="1941235" y="361867"/>
                    </a:cubicBezTo>
                    <a:lnTo>
                      <a:pt x="65045" y="361867"/>
                    </a:lnTo>
                    <a:cubicBezTo>
                      <a:pt x="29121" y="361867"/>
                      <a:pt x="0" y="332746"/>
                      <a:pt x="0" y="296823"/>
                    </a:cubicBezTo>
                    <a:lnTo>
                      <a:pt x="0" y="65045"/>
                    </a:lnTo>
                    <a:cubicBezTo>
                      <a:pt x="0" y="29121"/>
                      <a:pt x="29121" y="0"/>
                      <a:pt x="65045" y="0"/>
                    </a:cubicBezTo>
                    <a:close/>
                  </a:path>
                </a:pathLst>
              </a:custGeom>
              <a:solidFill>
                <a:srgbClr val="F6E791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006280" cy="3999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819139" y="3291605"/>
              <a:ext cx="7843211" cy="895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0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Mông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Tu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Dí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Phù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Lá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quần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áo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sặc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sỡ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chơi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đùa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trước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cửa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04884D-B25E-F5BE-4152-2009E77C220A}"/>
              </a:ext>
            </a:extLst>
          </p:cNvPr>
          <p:cNvGrpSpPr/>
          <p:nvPr/>
        </p:nvGrpSpPr>
        <p:grpSpPr>
          <a:xfrm>
            <a:off x="3564073" y="4576596"/>
            <a:ext cx="8378161" cy="1191817"/>
            <a:chOff x="3564073" y="4576596"/>
            <a:chExt cx="8378161" cy="1191817"/>
          </a:xfrm>
        </p:grpSpPr>
        <p:grpSp>
          <p:nvGrpSpPr>
            <p:cNvPr id="28" name="Group 28"/>
            <p:cNvGrpSpPr/>
            <p:nvPr/>
          </p:nvGrpSpPr>
          <p:grpSpPr>
            <a:xfrm>
              <a:off x="3817049" y="4576596"/>
              <a:ext cx="7753986" cy="1191817"/>
              <a:chOff x="0" y="0"/>
              <a:chExt cx="2006280" cy="36186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006279" cy="361867"/>
              </a:xfrm>
              <a:custGeom>
                <a:avLst/>
                <a:gdLst/>
                <a:ahLst/>
                <a:cxnLst/>
                <a:rect l="l" t="t" r="r" b="b"/>
                <a:pathLst>
                  <a:path w="2006279" h="361867">
                    <a:moveTo>
                      <a:pt x="65045" y="0"/>
                    </a:moveTo>
                    <a:lnTo>
                      <a:pt x="1941235" y="0"/>
                    </a:lnTo>
                    <a:cubicBezTo>
                      <a:pt x="1977158" y="0"/>
                      <a:pt x="2006279" y="29121"/>
                      <a:pt x="2006279" y="65045"/>
                    </a:cubicBezTo>
                    <a:lnTo>
                      <a:pt x="2006279" y="296823"/>
                    </a:lnTo>
                    <a:cubicBezTo>
                      <a:pt x="2006279" y="332746"/>
                      <a:pt x="1977158" y="361867"/>
                      <a:pt x="1941235" y="361867"/>
                    </a:cubicBezTo>
                    <a:lnTo>
                      <a:pt x="65045" y="361867"/>
                    </a:lnTo>
                    <a:cubicBezTo>
                      <a:pt x="29121" y="361867"/>
                      <a:pt x="0" y="332746"/>
                      <a:pt x="0" y="296823"/>
                    </a:cubicBezTo>
                    <a:lnTo>
                      <a:pt x="0" y="65045"/>
                    </a:lnTo>
                    <a:cubicBezTo>
                      <a:pt x="0" y="29121"/>
                      <a:pt x="29121" y="0"/>
                      <a:pt x="65045" y="0"/>
                    </a:cubicBezTo>
                    <a:close/>
                  </a:path>
                </a:pathLst>
              </a:custGeom>
              <a:solidFill>
                <a:srgbClr val="F6E791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2006280" cy="39996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3564073" y="4724819"/>
              <a:ext cx="8378161" cy="895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Hoàng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hôn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áp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phiên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phiên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chợ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thị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trấn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ngựa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dập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dìu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chìm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sương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núi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tím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/>
                </a:rPr>
                <a:t>nhạt</a:t>
              </a:r>
              <a:r>
                <a:rPr lang="en-US" sz="28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31FC66-935A-D3EA-6AB3-E065EEAC2511}"/>
              </a:ext>
            </a:extLst>
          </p:cNvPr>
          <p:cNvCxnSpPr>
            <a:cxnSpLocks/>
          </p:cNvCxnSpPr>
          <p:nvPr/>
        </p:nvCxnSpPr>
        <p:spPr>
          <a:xfrm flipV="1">
            <a:off x="3346496" y="2610192"/>
            <a:ext cx="608617" cy="11918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97AF3C-71E7-DFF8-7930-2C1154B61DC3}"/>
              </a:ext>
            </a:extLst>
          </p:cNvPr>
          <p:cNvCxnSpPr>
            <a:cxnSpLocks/>
          </p:cNvCxnSpPr>
          <p:nvPr/>
        </p:nvCxnSpPr>
        <p:spPr>
          <a:xfrm>
            <a:off x="3364822" y="3851843"/>
            <a:ext cx="468114" cy="142875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4C59DB-18AF-589D-407A-A8E80C49CA17}"/>
              </a:ext>
            </a:extLst>
          </p:cNvPr>
          <p:cNvCxnSpPr>
            <a:cxnSpLocks/>
          </p:cNvCxnSpPr>
          <p:nvPr/>
        </p:nvCxnSpPr>
        <p:spPr>
          <a:xfrm>
            <a:off x="3396182" y="3807270"/>
            <a:ext cx="689730" cy="2556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779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0" y="0"/>
                </a:moveTo>
                <a:lnTo>
                  <a:pt x="2294064" y="0"/>
                </a:lnTo>
                <a:lnTo>
                  <a:pt x="2294064" y="2936402"/>
                </a:lnTo>
                <a:lnTo>
                  <a:pt x="0" y="2936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873738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2294063" y="0"/>
                </a:moveTo>
                <a:lnTo>
                  <a:pt x="0" y="0"/>
                </a:lnTo>
                <a:lnTo>
                  <a:pt x="0" y="2936402"/>
                </a:lnTo>
                <a:lnTo>
                  <a:pt x="2294063" y="2936402"/>
                </a:lnTo>
                <a:lnTo>
                  <a:pt x="22940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6438" y="107851"/>
            <a:ext cx="2334634" cy="1208173"/>
          </a:xfrm>
          <a:custGeom>
            <a:avLst/>
            <a:gdLst/>
            <a:ahLst/>
            <a:cxnLst/>
            <a:rect l="l" t="t" r="r" b="b"/>
            <a:pathLst>
              <a:path w="3501951" h="1812260">
                <a:moveTo>
                  <a:pt x="0" y="0"/>
                </a:moveTo>
                <a:lnTo>
                  <a:pt x="3501951" y="0"/>
                </a:lnTo>
                <a:lnTo>
                  <a:pt x="3501951" y="1812260"/>
                </a:lnTo>
                <a:lnTo>
                  <a:pt x="0" y="18122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16840" y="42876"/>
            <a:ext cx="2521085" cy="1273148"/>
          </a:xfrm>
          <a:custGeom>
            <a:avLst/>
            <a:gdLst/>
            <a:ahLst/>
            <a:cxnLst/>
            <a:rect l="l" t="t" r="r" b="b"/>
            <a:pathLst>
              <a:path w="3781628" h="1909722">
                <a:moveTo>
                  <a:pt x="0" y="0"/>
                </a:moveTo>
                <a:lnTo>
                  <a:pt x="3781627" y="0"/>
                </a:lnTo>
                <a:lnTo>
                  <a:pt x="3781627" y="1909722"/>
                </a:lnTo>
                <a:lnTo>
                  <a:pt x="0" y="19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5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873738" y="1615325"/>
            <a:ext cx="2136993" cy="1079181"/>
          </a:xfrm>
          <a:custGeom>
            <a:avLst/>
            <a:gdLst/>
            <a:ahLst/>
            <a:cxnLst/>
            <a:rect l="l" t="t" r="r" b="b"/>
            <a:pathLst>
              <a:path w="3205490" h="1618772">
                <a:moveTo>
                  <a:pt x="3205490" y="0"/>
                </a:moveTo>
                <a:lnTo>
                  <a:pt x="0" y="0"/>
                </a:lnTo>
                <a:lnTo>
                  <a:pt x="0" y="1618772"/>
                </a:lnTo>
                <a:lnTo>
                  <a:pt x="3205490" y="1618772"/>
                </a:lnTo>
                <a:lnTo>
                  <a:pt x="3205490" y="0"/>
                </a:lnTo>
                <a:close/>
              </a:path>
            </a:pathLst>
          </a:custGeom>
          <a:blipFill>
            <a:blip r:embed="rId9">
              <a:alphaModFix amt="56000"/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2770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826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88190" y="1615325"/>
            <a:ext cx="1570365" cy="793035"/>
          </a:xfrm>
          <a:custGeom>
            <a:avLst/>
            <a:gdLst/>
            <a:ahLst/>
            <a:cxnLst/>
            <a:rect l="l" t="t" r="r" b="b"/>
            <a:pathLst>
              <a:path w="2355548" h="1189552">
                <a:moveTo>
                  <a:pt x="0" y="0"/>
                </a:moveTo>
                <a:lnTo>
                  <a:pt x="2355547" y="0"/>
                </a:lnTo>
                <a:lnTo>
                  <a:pt x="2355547" y="1189551"/>
                </a:lnTo>
                <a:lnTo>
                  <a:pt x="0" y="11895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3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65587" y="280522"/>
            <a:ext cx="11060825" cy="6045753"/>
            <a:chOff x="0" y="0"/>
            <a:chExt cx="4369709" cy="23884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69709" cy="2388445"/>
            </a:xfrm>
            <a:custGeom>
              <a:avLst/>
              <a:gdLst/>
              <a:ahLst/>
              <a:cxnLst/>
              <a:rect l="l" t="t" r="r" b="b"/>
              <a:pathLst>
                <a:path w="4369709" h="2388445">
                  <a:moveTo>
                    <a:pt x="23798" y="0"/>
                  </a:moveTo>
                  <a:lnTo>
                    <a:pt x="4345911" y="0"/>
                  </a:lnTo>
                  <a:cubicBezTo>
                    <a:pt x="4352222" y="0"/>
                    <a:pt x="4358275" y="2507"/>
                    <a:pt x="4362739" y="6970"/>
                  </a:cubicBezTo>
                  <a:cubicBezTo>
                    <a:pt x="4367202" y="11433"/>
                    <a:pt x="4369709" y="17486"/>
                    <a:pt x="4369709" y="23798"/>
                  </a:cubicBezTo>
                  <a:lnTo>
                    <a:pt x="4369709" y="2364648"/>
                  </a:lnTo>
                  <a:cubicBezTo>
                    <a:pt x="4369709" y="2370959"/>
                    <a:pt x="4367202" y="2377012"/>
                    <a:pt x="4362739" y="2381475"/>
                  </a:cubicBezTo>
                  <a:cubicBezTo>
                    <a:pt x="4358275" y="2385938"/>
                    <a:pt x="4352222" y="2388445"/>
                    <a:pt x="4345911" y="2388445"/>
                  </a:cubicBezTo>
                  <a:lnTo>
                    <a:pt x="23798" y="2388445"/>
                  </a:lnTo>
                  <a:cubicBezTo>
                    <a:pt x="10655" y="2388445"/>
                    <a:pt x="0" y="2377791"/>
                    <a:pt x="0" y="2364648"/>
                  </a:cubicBezTo>
                  <a:lnTo>
                    <a:pt x="0" y="23798"/>
                  </a:lnTo>
                  <a:cubicBezTo>
                    <a:pt x="0" y="17486"/>
                    <a:pt x="2507" y="11433"/>
                    <a:pt x="6970" y="6970"/>
                  </a:cubicBezTo>
                  <a:cubicBezTo>
                    <a:pt x="11433" y="2507"/>
                    <a:pt x="17486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0C1D8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69709" cy="24265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879495" y="711938"/>
            <a:ext cx="628409" cy="904186"/>
          </a:xfrm>
          <a:custGeom>
            <a:avLst/>
            <a:gdLst/>
            <a:ahLst/>
            <a:cxnLst/>
            <a:rect l="l" t="t" r="r" b="b"/>
            <a:pathLst>
              <a:path w="942614" h="1356279">
                <a:moveTo>
                  <a:pt x="0" y="0"/>
                </a:moveTo>
                <a:lnTo>
                  <a:pt x="942614" y="0"/>
                </a:lnTo>
                <a:lnTo>
                  <a:pt x="942614" y="1356279"/>
                </a:lnTo>
                <a:lnTo>
                  <a:pt x="0" y="13562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TextBox 17"/>
          <p:cNvSpPr txBox="1"/>
          <p:nvPr/>
        </p:nvSpPr>
        <p:spPr>
          <a:xfrm>
            <a:off x="1605224" y="2427806"/>
            <a:ext cx="9992961" cy="338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330"/>
              </a:lnSpc>
            </a:pPr>
            <a:r>
              <a:rPr lang="en-US" sz="3000">
                <a:solidFill>
                  <a:srgbClr val="000000"/>
                </a:solidFill>
                <a:latin typeface="Cambria"/>
              </a:rPr>
              <a:t>Bốn mùa xuân hạ thu đông nối tiếp nhau trôi đi rất nhanh.</a:t>
            </a:r>
          </a:p>
          <a:p>
            <a:pPr defTabSz="609630">
              <a:lnSpc>
                <a:spcPts val="6330"/>
              </a:lnSpc>
            </a:pPr>
            <a:r>
              <a:rPr lang="en-US" sz="3000">
                <a:solidFill>
                  <a:srgbClr val="000000"/>
                </a:solidFill>
                <a:latin typeface="Cambria"/>
              </a:rPr>
              <a:t>Cảnh vật thiên nhiên và thời tiết ở Sa Pa thay đổi từng ngày.</a:t>
            </a:r>
          </a:p>
          <a:p>
            <a:pPr defTabSz="609630">
              <a:lnSpc>
                <a:spcPts val="4200"/>
              </a:lnSpc>
            </a:pPr>
            <a:r>
              <a:rPr lang="en-US" sz="3000" spc="6">
                <a:solidFill>
                  <a:srgbClr val="000000"/>
                </a:solidFill>
                <a:latin typeface="Cambria"/>
              </a:rPr>
              <a:t>Một ngày ở Sa Pa như trải qua nhiều mùa, tạo cảm giác bất ngờ, thú vị. </a:t>
            </a:r>
          </a:p>
          <a:p>
            <a:pPr algn="just" defTabSz="609630">
              <a:lnSpc>
                <a:spcPts val="6330"/>
              </a:lnSpc>
            </a:pPr>
            <a:r>
              <a:rPr lang="en-US" sz="3000">
                <a:solidFill>
                  <a:srgbClr val="000000"/>
                </a:solidFill>
                <a:latin typeface="Cambria"/>
              </a:rPr>
              <a:t>Một ngày ở Sa Pa rất dài, có đủ bốn mùa.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57880" y="2415912"/>
            <a:ext cx="547344" cy="1013088"/>
          </a:xfrm>
          <a:custGeom>
            <a:avLst/>
            <a:gdLst/>
            <a:ahLst/>
            <a:cxnLst/>
            <a:rect l="l" t="t" r="r" b="b"/>
            <a:pathLst>
              <a:path w="821016" h="1519632">
                <a:moveTo>
                  <a:pt x="0" y="0"/>
                </a:moveTo>
                <a:lnTo>
                  <a:pt x="821016" y="0"/>
                </a:lnTo>
                <a:lnTo>
                  <a:pt x="821016" y="1519632"/>
                </a:lnTo>
                <a:lnTo>
                  <a:pt x="0" y="15196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98099" y="3246864"/>
            <a:ext cx="422575" cy="1081296"/>
          </a:xfrm>
          <a:custGeom>
            <a:avLst/>
            <a:gdLst/>
            <a:ahLst/>
            <a:cxnLst/>
            <a:rect l="l" t="t" r="r" b="b"/>
            <a:pathLst>
              <a:path w="633863" h="1621944">
                <a:moveTo>
                  <a:pt x="0" y="0"/>
                </a:moveTo>
                <a:lnTo>
                  <a:pt x="633863" y="0"/>
                </a:lnTo>
                <a:lnTo>
                  <a:pt x="633863" y="1621944"/>
                </a:lnTo>
                <a:lnTo>
                  <a:pt x="0" y="16219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62915" y="5303516"/>
            <a:ext cx="467403" cy="1022759"/>
          </a:xfrm>
          <a:custGeom>
            <a:avLst/>
            <a:gdLst/>
            <a:ahLst/>
            <a:cxnLst/>
            <a:rect l="l" t="t" r="r" b="b"/>
            <a:pathLst>
              <a:path w="701105" h="1534138">
                <a:moveTo>
                  <a:pt x="0" y="0"/>
                </a:moveTo>
                <a:lnTo>
                  <a:pt x="701105" y="0"/>
                </a:lnTo>
                <a:lnTo>
                  <a:pt x="701105" y="1534138"/>
                </a:lnTo>
                <a:lnTo>
                  <a:pt x="0" y="15341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98099" y="4221551"/>
            <a:ext cx="454633" cy="1074089"/>
          </a:xfrm>
          <a:custGeom>
            <a:avLst/>
            <a:gdLst/>
            <a:ahLst/>
            <a:cxnLst/>
            <a:rect l="l" t="t" r="r" b="b"/>
            <a:pathLst>
              <a:path w="681950" h="1611133">
                <a:moveTo>
                  <a:pt x="0" y="0"/>
                </a:moveTo>
                <a:lnTo>
                  <a:pt x="681950" y="0"/>
                </a:lnTo>
                <a:lnTo>
                  <a:pt x="681950" y="1611133"/>
                </a:lnTo>
                <a:lnTo>
                  <a:pt x="0" y="16111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32C287-3268-BCFE-1BEC-8C257E61675E}"/>
              </a:ext>
            </a:extLst>
          </p:cNvPr>
          <p:cNvGrpSpPr/>
          <p:nvPr/>
        </p:nvGrpSpPr>
        <p:grpSpPr>
          <a:xfrm>
            <a:off x="1605224" y="583460"/>
            <a:ext cx="9554513" cy="1630351"/>
            <a:chOff x="1605224" y="583460"/>
            <a:chExt cx="9554513" cy="1630351"/>
          </a:xfrm>
        </p:grpSpPr>
        <p:grpSp>
          <p:nvGrpSpPr>
            <p:cNvPr id="13" name="Group 13"/>
            <p:cNvGrpSpPr/>
            <p:nvPr/>
          </p:nvGrpSpPr>
          <p:grpSpPr>
            <a:xfrm>
              <a:off x="1605224" y="583460"/>
              <a:ext cx="9554513" cy="1630351"/>
              <a:chOff x="0" y="0"/>
              <a:chExt cx="3774622" cy="43274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774622" cy="432741"/>
              </a:xfrm>
              <a:custGeom>
                <a:avLst/>
                <a:gdLst/>
                <a:ahLst/>
                <a:cxnLst/>
                <a:rect l="l" t="t" r="r" b="b"/>
                <a:pathLst>
                  <a:path w="3774622" h="432741">
                    <a:moveTo>
                      <a:pt x="34572" y="0"/>
                    </a:moveTo>
                    <a:lnTo>
                      <a:pt x="3740050" y="0"/>
                    </a:lnTo>
                    <a:cubicBezTo>
                      <a:pt x="3749219" y="0"/>
                      <a:pt x="3758013" y="3642"/>
                      <a:pt x="3764496" y="10126"/>
                    </a:cubicBezTo>
                    <a:cubicBezTo>
                      <a:pt x="3770980" y="16610"/>
                      <a:pt x="3774622" y="25403"/>
                      <a:pt x="3774622" y="34572"/>
                    </a:cubicBezTo>
                    <a:lnTo>
                      <a:pt x="3774622" y="398168"/>
                    </a:lnTo>
                    <a:cubicBezTo>
                      <a:pt x="3774622" y="407338"/>
                      <a:pt x="3770980" y="416131"/>
                      <a:pt x="3764496" y="422615"/>
                    </a:cubicBezTo>
                    <a:cubicBezTo>
                      <a:pt x="3758013" y="429098"/>
                      <a:pt x="3749219" y="432741"/>
                      <a:pt x="3740050" y="432741"/>
                    </a:cubicBezTo>
                    <a:lnTo>
                      <a:pt x="34572" y="432741"/>
                    </a:lnTo>
                    <a:cubicBezTo>
                      <a:pt x="25403" y="432741"/>
                      <a:pt x="16610" y="429098"/>
                      <a:pt x="10126" y="422615"/>
                    </a:cubicBezTo>
                    <a:cubicBezTo>
                      <a:pt x="3642" y="416131"/>
                      <a:pt x="0" y="407338"/>
                      <a:pt x="0" y="398168"/>
                    </a:cubicBezTo>
                    <a:lnTo>
                      <a:pt x="0" y="34572"/>
                    </a:lnTo>
                    <a:cubicBezTo>
                      <a:pt x="0" y="25403"/>
                      <a:pt x="3642" y="16610"/>
                      <a:pt x="10126" y="10126"/>
                    </a:cubicBezTo>
                    <a:cubicBezTo>
                      <a:pt x="16610" y="3642"/>
                      <a:pt x="25403" y="0"/>
                      <a:pt x="34572" y="0"/>
                    </a:cubicBezTo>
                    <a:close/>
                  </a:path>
                </a:pathLst>
              </a:custGeom>
              <a:solidFill>
                <a:srgbClr val="E48EC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774622" cy="4708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858777" y="659479"/>
              <a:ext cx="9047407" cy="139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50"/>
                </a:lnSpc>
              </a:pP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Cụm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thoắt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cái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lặp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đoạn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miêu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tả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cảnh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thiên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nhiên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ở Sa Pa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nhấn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điều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gì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?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trả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lời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đúng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DF988A1-1325-B87F-D893-FAA16919722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14" y="4477735"/>
            <a:ext cx="561027" cy="56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779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0" y="0"/>
                </a:moveTo>
                <a:lnTo>
                  <a:pt x="2294064" y="0"/>
                </a:lnTo>
                <a:lnTo>
                  <a:pt x="2294064" y="2936402"/>
                </a:lnTo>
                <a:lnTo>
                  <a:pt x="0" y="293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873738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2294063" y="0"/>
                </a:moveTo>
                <a:lnTo>
                  <a:pt x="0" y="0"/>
                </a:lnTo>
                <a:lnTo>
                  <a:pt x="0" y="2936402"/>
                </a:lnTo>
                <a:lnTo>
                  <a:pt x="2294063" y="2936402"/>
                </a:lnTo>
                <a:lnTo>
                  <a:pt x="22940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6438" y="107851"/>
            <a:ext cx="2334634" cy="1208173"/>
          </a:xfrm>
          <a:custGeom>
            <a:avLst/>
            <a:gdLst/>
            <a:ahLst/>
            <a:cxnLst/>
            <a:rect l="l" t="t" r="r" b="b"/>
            <a:pathLst>
              <a:path w="3501951" h="1812260">
                <a:moveTo>
                  <a:pt x="0" y="0"/>
                </a:moveTo>
                <a:lnTo>
                  <a:pt x="3501951" y="0"/>
                </a:lnTo>
                <a:lnTo>
                  <a:pt x="3501951" y="1812260"/>
                </a:lnTo>
                <a:lnTo>
                  <a:pt x="0" y="181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16840" y="42876"/>
            <a:ext cx="2521085" cy="1273148"/>
          </a:xfrm>
          <a:custGeom>
            <a:avLst/>
            <a:gdLst/>
            <a:ahLst/>
            <a:cxnLst/>
            <a:rect l="l" t="t" r="r" b="b"/>
            <a:pathLst>
              <a:path w="3781628" h="1909722">
                <a:moveTo>
                  <a:pt x="0" y="0"/>
                </a:moveTo>
                <a:lnTo>
                  <a:pt x="3781627" y="0"/>
                </a:lnTo>
                <a:lnTo>
                  <a:pt x="3781627" y="1909722"/>
                </a:lnTo>
                <a:lnTo>
                  <a:pt x="0" y="190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873738" y="1615325"/>
            <a:ext cx="2136993" cy="1079181"/>
          </a:xfrm>
          <a:custGeom>
            <a:avLst/>
            <a:gdLst/>
            <a:ahLst/>
            <a:cxnLst/>
            <a:rect l="l" t="t" r="r" b="b"/>
            <a:pathLst>
              <a:path w="3205490" h="1618772">
                <a:moveTo>
                  <a:pt x="3205490" y="0"/>
                </a:moveTo>
                <a:lnTo>
                  <a:pt x="0" y="0"/>
                </a:lnTo>
                <a:lnTo>
                  <a:pt x="0" y="1618772"/>
                </a:lnTo>
                <a:lnTo>
                  <a:pt x="3205490" y="1618772"/>
                </a:lnTo>
                <a:lnTo>
                  <a:pt x="3205490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2770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826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88190" y="1615325"/>
            <a:ext cx="1570365" cy="793035"/>
          </a:xfrm>
          <a:custGeom>
            <a:avLst/>
            <a:gdLst/>
            <a:ahLst/>
            <a:cxnLst/>
            <a:rect l="l" t="t" r="r" b="b"/>
            <a:pathLst>
              <a:path w="2355548" h="1189552">
                <a:moveTo>
                  <a:pt x="0" y="0"/>
                </a:moveTo>
                <a:lnTo>
                  <a:pt x="2355547" y="0"/>
                </a:lnTo>
                <a:lnTo>
                  <a:pt x="2355547" y="1189551"/>
                </a:lnTo>
                <a:lnTo>
                  <a:pt x="0" y="118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65588" y="406124"/>
            <a:ext cx="11060825" cy="6045753"/>
            <a:chOff x="0" y="0"/>
            <a:chExt cx="4369709" cy="23884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69709" cy="2388445"/>
            </a:xfrm>
            <a:custGeom>
              <a:avLst/>
              <a:gdLst/>
              <a:ahLst/>
              <a:cxnLst/>
              <a:rect l="l" t="t" r="r" b="b"/>
              <a:pathLst>
                <a:path w="4369709" h="2388445">
                  <a:moveTo>
                    <a:pt x="23798" y="0"/>
                  </a:moveTo>
                  <a:lnTo>
                    <a:pt x="4345911" y="0"/>
                  </a:lnTo>
                  <a:cubicBezTo>
                    <a:pt x="4352222" y="0"/>
                    <a:pt x="4358275" y="2507"/>
                    <a:pt x="4362739" y="6970"/>
                  </a:cubicBezTo>
                  <a:cubicBezTo>
                    <a:pt x="4367202" y="11433"/>
                    <a:pt x="4369709" y="17486"/>
                    <a:pt x="4369709" y="23798"/>
                  </a:cubicBezTo>
                  <a:lnTo>
                    <a:pt x="4369709" y="2364648"/>
                  </a:lnTo>
                  <a:cubicBezTo>
                    <a:pt x="4369709" y="2370959"/>
                    <a:pt x="4367202" y="2377012"/>
                    <a:pt x="4362739" y="2381475"/>
                  </a:cubicBezTo>
                  <a:cubicBezTo>
                    <a:pt x="4358275" y="2385938"/>
                    <a:pt x="4352222" y="2388445"/>
                    <a:pt x="4345911" y="2388445"/>
                  </a:cubicBezTo>
                  <a:lnTo>
                    <a:pt x="23798" y="2388445"/>
                  </a:lnTo>
                  <a:cubicBezTo>
                    <a:pt x="10655" y="2388445"/>
                    <a:pt x="0" y="2377791"/>
                    <a:pt x="0" y="2364648"/>
                  </a:cubicBezTo>
                  <a:lnTo>
                    <a:pt x="0" y="23798"/>
                  </a:lnTo>
                  <a:cubicBezTo>
                    <a:pt x="0" y="17486"/>
                    <a:pt x="2507" y="11433"/>
                    <a:pt x="6970" y="6970"/>
                  </a:cubicBezTo>
                  <a:cubicBezTo>
                    <a:pt x="11433" y="2507"/>
                    <a:pt x="17486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0C1D8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69709" cy="24265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879495" y="711938"/>
            <a:ext cx="628409" cy="904186"/>
          </a:xfrm>
          <a:custGeom>
            <a:avLst/>
            <a:gdLst/>
            <a:ahLst/>
            <a:cxnLst/>
            <a:rect l="l" t="t" r="r" b="b"/>
            <a:pathLst>
              <a:path w="942614" h="1356279">
                <a:moveTo>
                  <a:pt x="0" y="0"/>
                </a:moveTo>
                <a:lnTo>
                  <a:pt x="942614" y="0"/>
                </a:lnTo>
                <a:lnTo>
                  <a:pt x="942614" y="1356279"/>
                </a:lnTo>
                <a:lnTo>
                  <a:pt x="0" y="135627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A333DE-17AC-E965-7AFB-AD27C39CEDA7}"/>
              </a:ext>
            </a:extLst>
          </p:cNvPr>
          <p:cNvGrpSpPr/>
          <p:nvPr/>
        </p:nvGrpSpPr>
        <p:grpSpPr>
          <a:xfrm>
            <a:off x="1605224" y="583460"/>
            <a:ext cx="9554513" cy="1525115"/>
            <a:chOff x="1605224" y="583460"/>
            <a:chExt cx="9554513" cy="1525115"/>
          </a:xfrm>
        </p:grpSpPr>
        <p:grpSp>
          <p:nvGrpSpPr>
            <p:cNvPr id="13" name="Group 13"/>
            <p:cNvGrpSpPr/>
            <p:nvPr/>
          </p:nvGrpSpPr>
          <p:grpSpPr>
            <a:xfrm>
              <a:off x="1605224" y="583460"/>
              <a:ext cx="9554513" cy="1525115"/>
              <a:chOff x="0" y="0"/>
              <a:chExt cx="3774622" cy="43274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774622" cy="432741"/>
              </a:xfrm>
              <a:custGeom>
                <a:avLst/>
                <a:gdLst/>
                <a:ahLst/>
                <a:cxnLst/>
                <a:rect l="l" t="t" r="r" b="b"/>
                <a:pathLst>
                  <a:path w="3774622" h="432741">
                    <a:moveTo>
                      <a:pt x="34572" y="0"/>
                    </a:moveTo>
                    <a:lnTo>
                      <a:pt x="3740050" y="0"/>
                    </a:lnTo>
                    <a:cubicBezTo>
                      <a:pt x="3749219" y="0"/>
                      <a:pt x="3758013" y="3642"/>
                      <a:pt x="3764496" y="10126"/>
                    </a:cubicBezTo>
                    <a:cubicBezTo>
                      <a:pt x="3770980" y="16610"/>
                      <a:pt x="3774622" y="25403"/>
                      <a:pt x="3774622" y="34572"/>
                    </a:cubicBezTo>
                    <a:lnTo>
                      <a:pt x="3774622" y="398168"/>
                    </a:lnTo>
                    <a:cubicBezTo>
                      <a:pt x="3774622" y="407338"/>
                      <a:pt x="3770980" y="416131"/>
                      <a:pt x="3764496" y="422615"/>
                    </a:cubicBezTo>
                    <a:cubicBezTo>
                      <a:pt x="3758013" y="429098"/>
                      <a:pt x="3749219" y="432741"/>
                      <a:pt x="3740050" y="432741"/>
                    </a:cubicBezTo>
                    <a:lnTo>
                      <a:pt x="34572" y="432741"/>
                    </a:lnTo>
                    <a:cubicBezTo>
                      <a:pt x="25403" y="432741"/>
                      <a:pt x="16610" y="429098"/>
                      <a:pt x="10126" y="422615"/>
                    </a:cubicBezTo>
                    <a:cubicBezTo>
                      <a:pt x="3642" y="416131"/>
                      <a:pt x="0" y="407338"/>
                      <a:pt x="0" y="398168"/>
                    </a:cubicBezTo>
                    <a:lnTo>
                      <a:pt x="0" y="34572"/>
                    </a:lnTo>
                    <a:cubicBezTo>
                      <a:pt x="0" y="25403"/>
                      <a:pt x="3642" y="16610"/>
                      <a:pt x="10126" y="10126"/>
                    </a:cubicBezTo>
                    <a:cubicBezTo>
                      <a:pt x="16610" y="3642"/>
                      <a:pt x="25403" y="0"/>
                      <a:pt x="34572" y="0"/>
                    </a:cubicBezTo>
                    <a:close/>
                  </a:path>
                </a:pathLst>
              </a:custGeom>
              <a:solidFill>
                <a:srgbClr val="E48EC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774622" cy="4708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858777" y="659479"/>
              <a:ext cx="9047407" cy="139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50"/>
                </a:lnSpc>
              </a:pP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Cụm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thoắt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cái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lặp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đoạn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miêu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tả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cảnh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thiên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nhiên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ở Sa Pa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nhấn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điều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gì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?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Tìm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trả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lời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 Bold"/>
                </a:rPr>
                <a:t>đúng</a:t>
              </a:r>
              <a:r>
                <a:rPr lang="en-US" sz="304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B61218-2B1C-96B5-680C-1959A3E98855}"/>
              </a:ext>
            </a:extLst>
          </p:cNvPr>
          <p:cNvGrpSpPr/>
          <p:nvPr/>
        </p:nvGrpSpPr>
        <p:grpSpPr>
          <a:xfrm>
            <a:off x="4995418" y="2319809"/>
            <a:ext cx="2916549" cy="804010"/>
            <a:chOff x="4100268" y="2274336"/>
            <a:chExt cx="2916549" cy="804010"/>
          </a:xfrm>
        </p:grpSpPr>
        <p:sp>
          <p:nvSpPr>
            <p:cNvPr id="17" name="Freeform 17"/>
            <p:cNvSpPr/>
            <p:nvPr/>
          </p:nvSpPr>
          <p:spPr>
            <a:xfrm>
              <a:off x="4100268" y="2274336"/>
              <a:ext cx="2916549" cy="804010"/>
            </a:xfrm>
            <a:custGeom>
              <a:avLst/>
              <a:gdLst/>
              <a:ahLst/>
              <a:cxnLst/>
              <a:rect l="l" t="t" r="r" b="b"/>
              <a:pathLst>
                <a:path w="4562762" h="1576227">
                  <a:moveTo>
                    <a:pt x="0" y="0"/>
                  </a:moveTo>
                  <a:lnTo>
                    <a:pt x="4562761" y="0"/>
                  </a:lnTo>
                  <a:lnTo>
                    <a:pt x="4562761" y="1576227"/>
                  </a:lnTo>
                  <a:lnTo>
                    <a:pt x="0" y="1576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4100268" y="2350548"/>
              <a:ext cx="2916549" cy="644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526"/>
                </a:lnSpc>
                <a:spcBef>
                  <a:spcPct val="0"/>
                </a:spcBef>
              </a:pPr>
              <a:r>
                <a:rPr lang="en-US" sz="3948" b="1" dirty="0">
                  <a:solidFill>
                    <a:srgbClr val="000000"/>
                  </a:solidFill>
                  <a:latin typeface="Cambria"/>
                </a:rPr>
                <a:t>THOẮT LẠI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31C259-7674-B9FE-9CF1-AD24AF481614}"/>
              </a:ext>
            </a:extLst>
          </p:cNvPr>
          <p:cNvGrpSpPr/>
          <p:nvPr/>
        </p:nvGrpSpPr>
        <p:grpSpPr>
          <a:xfrm>
            <a:off x="1366597" y="3280179"/>
            <a:ext cx="10005341" cy="3046728"/>
            <a:chOff x="1366597" y="3280179"/>
            <a:chExt cx="10005341" cy="3046728"/>
          </a:xfrm>
        </p:grpSpPr>
        <p:sp>
          <p:nvSpPr>
            <p:cNvPr id="18" name="Freeform 18"/>
            <p:cNvSpPr/>
            <p:nvPr/>
          </p:nvSpPr>
          <p:spPr>
            <a:xfrm>
              <a:off x="1366597" y="3280179"/>
              <a:ext cx="10005341" cy="3046728"/>
            </a:xfrm>
            <a:custGeom>
              <a:avLst/>
              <a:gdLst/>
              <a:ahLst/>
              <a:cxnLst/>
              <a:rect l="l" t="t" r="r" b="b"/>
              <a:pathLst>
                <a:path w="10537840" h="4346859">
                  <a:moveTo>
                    <a:pt x="0" y="0"/>
                  </a:moveTo>
                  <a:lnTo>
                    <a:pt x="10537841" y="0"/>
                  </a:lnTo>
                  <a:lnTo>
                    <a:pt x="10537841" y="4346859"/>
                  </a:lnTo>
                  <a:lnTo>
                    <a:pt x="0" y="4346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951019" y="3525031"/>
              <a:ext cx="8419673" cy="210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Cụm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thoắt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gợi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tả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xúc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đột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ngột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ngỡ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ngàng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nhấn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sự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nhanh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chóng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thời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gian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mức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bất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ngờ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nổi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bật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đẹp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thơ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sự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biến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cảnh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sắc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thiên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mbria"/>
                </a:rPr>
                <a:t>nhiên</a:t>
              </a:r>
              <a:r>
                <a:rPr lang="en-US" sz="3000" dirty="0">
                  <a:solidFill>
                    <a:srgbClr val="000000"/>
                  </a:solidFill>
                  <a:latin typeface="Cambria"/>
                </a:rPr>
                <a:t> ở Sa Pa.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779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0" y="0"/>
                </a:moveTo>
                <a:lnTo>
                  <a:pt x="2294064" y="0"/>
                </a:lnTo>
                <a:lnTo>
                  <a:pt x="2294064" y="2936402"/>
                </a:lnTo>
                <a:lnTo>
                  <a:pt x="0" y="293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873738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2294063" y="0"/>
                </a:moveTo>
                <a:lnTo>
                  <a:pt x="0" y="0"/>
                </a:lnTo>
                <a:lnTo>
                  <a:pt x="0" y="2936402"/>
                </a:lnTo>
                <a:lnTo>
                  <a:pt x="2294063" y="2936402"/>
                </a:lnTo>
                <a:lnTo>
                  <a:pt x="22940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6438" y="107851"/>
            <a:ext cx="2334634" cy="1208173"/>
          </a:xfrm>
          <a:custGeom>
            <a:avLst/>
            <a:gdLst/>
            <a:ahLst/>
            <a:cxnLst/>
            <a:rect l="l" t="t" r="r" b="b"/>
            <a:pathLst>
              <a:path w="3501951" h="1812260">
                <a:moveTo>
                  <a:pt x="0" y="0"/>
                </a:moveTo>
                <a:lnTo>
                  <a:pt x="3501951" y="0"/>
                </a:lnTo>
                <a:lnTo>
                  <a:pt x="3501951" y="1812260"/>
                </a:lnTo>
                <a:lnTo>
                  <a:pt x="0" y="181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16840" y="42876"/>
            <a:ext cx="2521085" cy="1273148"/>
          </a:xfrm>
          <a:custGeom>
            <a:avLst/>
            <a:gdLst/>
            <a:ahLst/>
            <a:cxnLst/>
            <a:rect l="l" t="t" r="r" b="b"/>
            <a:pathLst>
              <a:path w="3781628" h="1909722">
                <a:moveTo>
                  <a:pt x="0" y="0"/>
                </a:moveTo>
                <a:lnTo>
                  <a:pt x="3781627" y="0"/>
                </a:lnTo>
                <a:lnTo>
                  <a:pt x="3781627" y="1909722"/>
                </a:lnTo>
                <a:lnTo>
                  <a:pt x="0" y="190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873738" y="1615325"/>
            <a:ext cx="2136993" cy="1079181"/>
          </a:xfrm>
          <a:custGeom>
            <a:avLst/>
            <a:gdLst/>
            <a:ahLst/>
            <a:cxnLst/>
            <a:rect l="l" t="t" r="r" b="b"/>
            <a:pathLst>
              <a:path w="3205490" h="1618772">
                <a:moveTo>
                  <a:pt x="3205490" y="0"/>
                </a:moveTo>
                <a:lnTo>
                  <a:pt x="0" y="0"/>
                </a:lnTo>
                <a:lnTo>
                  <a:pt x="0" y="1618772"/>
                </a:lnTo>
                <a:lnTo>
                  <a:pt x="3205490" y="1618772"/>
                </a:lnTo>
                <a:lnTo>
                  <a:pt x="3205490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2770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826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88190" y="1615325"/>
            <a:ext cx="1570365" cy="793035"/>
          </a:xfrm>
          <a:custGeom>
            <a:avLst/>
            <a:gdLst/>
            <a:ahLst/>
            <a:cxnLst/>
            <a:rect l="l" t="t" r="r" b="b"/>
            <a:pathLst>
              <a:path w="2355548" h="1189552">
                <a:moveTo>
                  <a:pt x="0" y="0"/>
                </a:moveTo>
                <a:lnTo>
                  <a:pt x="2355547" y="0"/>
                </a:lnTo>
                <a:lnTo>
                  <a:pt x="2355547" y="1189551"/>
                </a:lnTo>
                <a:lnTo>
                  <a:pt x="0" y="118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65588" y="406124"/>
            <a:ext cx="11060825" cy="6045753"/>
            <a:chOff x="0" y="0"/>
            <a:chExt cx="4369709" cy="23884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69709" cy="2388445"/>
            </a:xfrm>
            <a:custGeom>
              <a:avLst/>
              <a:gdLst/>
              <a:ahLst/>
              <a:cxnLst/>
              <a:rect l="l" t="t" r="r" b="b"/>
              <a:pathLst>
                <a:path w="4369709" h="2388445">
                  <a:moveTo>
                    <a:pt x="23798" y="0"/>
                  </a:moveTo>
                  <a:lnTo>
                    <a:pt x="4345911" y="0"/>
                  </a:lnTo>
                  <a:cubicBezTo>
                    <a:pt x="4352222" y="0"/>
                    <a:pt x="4358275" y="2507"/>
                    <a:pt x="4362739" y="6970"/>
                  </a:cubicBezTo>
                  <a:cubicBezTo>
                    <a:pt x="4367202" y="11433"/>
                    <a:pt x="4369709" y="17486"/>
                    <a:pt x="4369709" y="23798"/>
                  </a:cubicBezTo>
                  <a:lnTo>
                    <a:pt x="4369709" y="2364648"/>
                  </a:lnTo>
                  <a:cubicBezTo>
                    <a:pt x="4369709" y="2370959"/>
                    <a:pt x="4367202" y="2377012"/>
                    <a:pt x="4362739" y="2381475"/>
                  </a:cubicBezTo>
                  <a:cubicBezTo>
                    <a:pt x="4358275" y="2385938"/>
                    <a:pt x="4352222" y="2388445"/>
                    <a:pt x="4345911" y="2388445"/>
                  </a:cubicBezTo>
                  <a:lnTo>
                    <a:pt x="23798" y="2388445"/>
                  </a:lnTo>
                  <a:cubicBezTo>
                    <a:pt x="10655" y="2388445"/>
                    <a:pt x="0" y="2377791"/>
                    <a:pt x="0" y="2364648"/>
                  </a:cubicBezTo>
                  <a:lnTo>
                    <a:pt x="0" y="23798"/>
                  </a:lnTo>
                  <a:cubicBezTo>
                    <a:pt x="0" y="17486"/>
                    <a:pt x="2507" y="11433"/>
                    <a:pt x="6970" y="6970"/>
                  </a:cubicBezTo>
                  <a:cubicBezTo>
                    <a:pt x="11433" y="2507"/>
                    <a:pt x="17486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0C1D8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69709" cy="24265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782175" y="787400"/>
            <a:ext cx="647405" cy="891435"/>
          </a:xfrm>
          <a:custGeom>
            <a:avLst/>
            <a:gdLst/>
            <a:ahLst/>
            <a:cxnLst/>
            <a:rect l="l" t="t" r="r" b="b"/>
            <a:pathLst>
              <a:path w="971107" h="1337152">
                <a:moveTo>
                  <a:pt x="0" y="0"/>
                </a:moveTo>
                <a:lnTo>
                  <a:pt x="971107" y="0"/>
                </a:lnTo>
                <a:lnTo>
                  <a:pt x="971107" y="1337152"/>
                </a:lnTo>
                <a:lnTo>
                  <a:pt x="0" y="13371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883268" y="2083315"/>
            <a:ext cx="2652229" cy="4160359"/>
          </a:xfrm>
          <a:custGeom>
            <a:avLst/>
            <a:gdLst/>
            <a:ahLst/>
            <a:cxnLst/>
            <a:rect l="l" t="t" r="r" b="b"/>
            <a:pathLst>
              <a:path w="3978343" h="6240538">
                <a:moveTo>
                  <a:pt x="0" y="0"/>
                </a:moveTo>
                <a:lnTo>
                  <a:pt x="3978343" y="0"/>
                </a:lnTo>
                <a:lnTo>
                  <a:pt x="3978343" y="6240537"/>
                </a:lnTo>
                <a:lnTo>
                  <a:pt x="0" y="62405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876A53-6A3A-2523-D802-97E6E1719ACC}"/>
              </a:ext>
            </a:extLst>
          </p:cNvPr>
          <p:cNvGrpSpPr/>
          <p:nvPr/>
        </p:nvGrpSpPr>
        <p:grpSpPr>
          <a:xfrm>
            <a:off x="1605224" y="736337"/>
            <a:ext cx="9554513" cy="1095375"/>
            <a:chOff x="1605224" y="736337"/>
            <a:chExt cx="9554513" cy="1095375"/>
          </a:xfrm>
        </p:grpSpPr>
        <p:grpSp>
          <p:nvGrpSpPr>
            <p:cNvPr id="13" name="Group 13"/>
            <p:cNvGrpSpPr/>
            <p:nvPr/>
          </p:nvGrpSpPr>
          <p:grpSpPr>
            <a:xfrm>
              <a:off x="1605224" y="736337"/>
              <a:ext cx="9554513" cy="1095375"/>
              <a:chOff x="0" y="0"/>
              <a:chExt cx="3774622" cy="43274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774622" cy="432741"/>
              </a:xfrm>
              <a:custGeom>
                <a:avLst/>
                <a:gdLst/>
                <a:ahLst/>
                <a:cxnLst/>
                <a:rect l="l" t="t" r="r" b="b"/>
                <a:pathLst>
                  <a:path w="3774622" h="432741">
                    <a:moveTo>
                      <a:pt x="34572" y="0"/>
                    </a:moveTo>
                    <a:lnTo>
                      <a:pt x="3740050" y="0"/>
                    </a:lnTo>
                    <a:cubicBezTo>
                      <a:pt x="3749219" y="0"/>
                      <a:pt x="3758013" y="3642"/>
                      <a:pt x="3764496" y="10126"/>
                    </a:cubicBezTo>
                    <a:cubicBezTo>
                      <a:pt x="3770980" y="16610"/>
                      <a:pt x="3774622" y="25403"/>
                      <a:pt x="3774622" y="34572"/>
                    </a:cubicBezTo>
                    <a:lnTo>
                      <a:pt x="3774622" y="398168"/>
                    </a:lnTo>
                    <a:cubicBezTo>
                      <a:pt x="3774622" y="407338"/>
                      <a:pt x="3770980" y="416131"/>
                      <a:pt x="3764496" y="422615"/>
                    </a:cubicBezTo>
                    <a:cubicBezTo>
                      <a:pt x="3758013" y="429098"/>
                      <a:pt x="3749219" y="432741"/>
                      <a:pt x="3740050" y="432741"/>
                    </a:cubicBezTo>
                    <a:lnTo>
                      <a:pt x="34572" y="432741"/>
                    </a:lnTo>
                    <a:cubicBezTo>
                      <a:pt x="25403" y="432741"/>
                      <a:pt x="16610" y="429098"/>
                      <a:pt x="10126" y="422615"/>
                    </a:cubicBezTo>
                    <a:cubicBezTo>
                      <a:pt x="3642" y="416131"/>
                      <a:pt x="0" y="407338"/>
                      <a:pt x="0" y="398168"/>
                    </a:cubicBezTo>
                    <a:lnTo>
                      <a:pt x="0" y="34572"/>
                    </a:lnTo>
                    <a:cubicBezTo>
                      <a:pt x="0" y="25403"/>
                      <a:pt x="3642" y="16610"/>
                      <a:pt x="10126" y="10126"/>
                    </a:cubicBezTo>
                    <a:cubicBezTo>
                      <a:pt x="16610" y="3642"/>
                      <a:pt x="25403" y="0"/>
                      <a:pt x="34572" y="0"/>
                    </a:cubicBezTo>
                    <a:close/>
                  </a:path>
                </a:pathLst>
              </a:custGeom>
              <a:solidFill>
                <a:srgbClr val="BBB3D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774622" cy="4708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858778" y="787401"/>
              <a:ext cx="9114482" cy="919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50"/>
                </a:lnSpc>
              </a:pPr>
              <a:r>
                <a:rPr lang="en-US" sz="3041">
                  <a:solidFill>
                    <a:srgbClr val="000000"/>
                  </a:solidFill>
                  <a:latin typeface="Cambria"/>
                </a:rPr>
                <a:t>Vì sao tác giả khẳng định: “Sa Pa là món quà dành cho đất nước ta”?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E1A850-E13B-644E-D9BA-11918414A740}"/>
              </a:ext>
            </a:extLst>
          </p:cNvPr>
          <p:cNvGrpSpPr/>
          <p:nvPr/>
        </p:nvGrpSpPr>
        <p:grpSpPr>
          <a:xfrm>
            <a:off x="1176314" y="2288912"/>
            <a:ext cx="7455309" cy="3235989"/>
            <a:chOff x="1176314" y="2288912"/>
            <a:chExt cx="7455309" cy="3235989"/>
          </a:xfrm>
        </p:grpSpPr>
        <p:grpSp>
          <p:nvGrpSpPr>
            <p:cNvPr id="19" name="Group 19"/>
            <p:cNvGrpSpPr/>
            <p:nvPr/>
          </p:nvGrpSpPr>
          <p:grpSpPr>
            <a:xfrm>
              <a:off x="1176314" y="2288912"/>
              <a:ext cx="7455309" cy="3235989"/>
              <a:chOff x="0" y="0"/>
              <a:chExt cx="2945307" cy="140912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945307" cy="1409123"/>
              </a:xfrm>
              <a:custGeom>
                <a:avLst/>
                <a:gdLst/>
                <a:ahLst/>
                <a:cxnLst/>
                <a:rect l="l" t="t" r="r" b="b"/>
                <a:pathLst>
                  <a:path w="2945307" h="1409123">
                    <a:moveTo>
                      <a:pt x="2077" y="0"/>
                    </a:moveTo>
                    <a:lnTo>
                      <a:pt x="2943230" y="0"/>
                    </a:lnTo>
                    <a:cubicBezTo>
                      <a:pt x="2943781" y="0"/>
                      <a:pt x="2944309" y="219"/>
                      <a:pt x="2944699" y="608"/>
                    </a:cubicBezTo>
                    <a:cubicBezTo>
                      <a:pt x="2945088" y="998"/>
                      <a:pt x="2945307" y="1526"/>
                      <a:pt x="2945307" y="2077"/>
                    </a:cubicBezTo>
                    <a:lnTo>
                      <a:pt x="2945307" y="1407046"/>
                    </a:lnTo>
                    <a:cubicBezTo>
                      <a:pt x="2945307" y="1407597"/>
                      <a:pt x="2945088" y="1408125"/>
                      <a:pt x="2944699" y="1408514"/>
                    </a:cubicBezTo>
                    <a:cubicBezTo>
                      <a:pt x="2944309" y="1408904"/>
                      <a:pt x="2943781" y="1409123"/>
                      <a:pt x="2943230" y="1409123"/>
                    </a:cubicBezTo>
                    <a:lnTo>
                      <a:pt x="2077" y="1409123"/>
                    </a:lnTo>
                    <a:cubicBezTo>
                      <a:pt x="930" y="1409123"/>
                      <a:pt x="0" y="1408193"/>
                      <a:pt x="0" y="1407046"/>
                    </a:cubicBezTo>
                    <a:lnTo>
                      <a:pt x="0" y="2077"/>
                    </a:lnTo>
                    <a:cubicBezTo>
                      <a:pt x="0" y="1526"/>
                      <a:pt x="219" y="998"/>
                      <a:pt x="608" y="608"/>
                    </a:cubicBezTo>
                    <a:cubicBezTo>
                      <a:pt x="998" y="219"/>
                      <a:pt x="1526" y="0"/>
                      <a:pt x="2077" y="0"/>
                    </a:cubicBezTo>
                    <a:close/>
                  </a:path>
                </a:pathLst>
              </a:custGeom>
              <a:solidFill>
                <a:srgbClr val="F6E791"/>
              </a:solidFill>
              <a:ln w="38100" cap="sq">
                <a:solidFill>
                  <a:srgbClr val="FCB001"/>
                </a:solidFill>
                <a:prstDash val="dash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945307" cy="144722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429580" y="2501900"/>
              <a:ext cx="7050277" cy="2769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3600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Tác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giả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khẳng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3200" b="1" dirty="0">
                  <a:solidFill>
                    <a:srgbClr val="000000"/>
                  </a:solidFill>
                  <a:latin typeface="Cambria"/>
                </a:rPr>
                <a:t>Sa Pa </a:t>
              </a:r>
              <a:r>
                <a:rPr lang="en-US" sz="3200" b="1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200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/>
                </a:rPr>
                <a:t>món</a:t>
              </a:r>
              <a:r>
                <a:rPr lang="en-US" sz="3200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/>
                </a:rPr>
                <a:t>quà</a:t>
              </a:r>
              <a:r>
                <a:rPr lang="en-US" sz="3200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/>
                </a:rPr>
                <a:t>dành</a:t>
              </a:r>
              <a:r>
                <a:rPr lang="en-US" sz="3200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200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3200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latin typeface="Cambria"/>
                </a:rPr>
                <a:t> ta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vì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quang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ở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đẹp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núi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thác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rừng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cây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cối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tốt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tươi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hoa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quý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hiếm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làng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yên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ả,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thanh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bình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khí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hậu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hài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Cambria"/>
                </a:rPr>
                <a:t>hòa</a:t>
              </a:r>
              <a:r>
                <a:rPr lang="en-US" sz="32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779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0" y="0"/>
                </a:moveTo>
                <a:lnTo>
                  <a:pt x="2294064" y="0"/>
                </a:lnTo>
                <a:lnTo>
                  <a:pt x="2294064" y="2936402"/>
                </a:lnTo>
                <a:lnTo>
                  <a:pt x="0" y="293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873738" y="5059382"/>
            <a:ext cx="1529376" cy="1957601"/>
          </a:xfrm>
          <a:custGeom>
            <a:avLst/>
            <a:gdLst/>
            <a:ahLst/>
            <a:cxnLst/>
            <a:rect l="l" t="t" r="r" b="b"/>
            <a:pathLst>
              <a:path w="2294064" h="2936402">
                <a:moveTo>
                  <a:pt x="2294063" y="0"/>
                </a:moveTo>
                <a:lnTo>
                  <a:pt x="0" y="0"/>
                </a:lnTo>
                <a:lnTo>
                  <a:pt x="0" y="2936402"/>
                </a:lnTo>
                <a:lnTo>
                  <a:pt x="2294063" y="2936402"/>
                </a:lnTo>
                <a:lnTo>
                  <a:pt x="229406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46438" y="107851"/>
            <a:ext cx="2334634" cy="1208173"/>
          </a:xfrm>
          <a:custGeom>
            <a:avLst/>
            <a:gdLst/>
            <a:ahLst/>
            <a:cxnLst/>
            <a:rect l="l" t="t" r="r" b="b"/>
            <a:pathLst>
              <a:path w="3501951" h="1812260">
                <a:moveTo>
                  <a:pt x="0" y="0"/>
                </a:moveTo>
                <a:lnTo>
                  <a:pt x="3501951" y="0"/>
                </a:lnTo>
                <a:lnTo>
                  <a:pt x="3501951" y="1812260"/>
                </a:lnTo>
                <a:lnTo>
                  <a:pt x="0" y="181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16840" y="42876"/>
            <a:ext cx="2521085" cy="1273148"/>
          </a:xfrm>
          <a:custGeom>
            <a:avLst/>
            <a:gdLst/>
            <a:ahLst/>
            <a:cxnLst/>
            <a:rect l="l" t="t" r="r" b="b"/>
            <a:pathLst>
              <a:path w="3781628" h="1909722">
                <a:moveTo>
                  <a:pt x="0" y="0"/>
                </a:moveTo>
                <a:lnTo>
                  <a:pt x="3781627" y="0"/>
                </a:lnTo>
                <a:lnTo>
                  <a:pt x="3781627" y="1909722"/>
                </a:lnTo>
                <a:lnTo>
                  <a:pt x="0" y="1909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873738" y="1615325"/>
            <a:ext cx="2136993" cy="1079181"/>
          </a:xfrm>
          <a:custGeom>
            <a:avLst/>
            <a:gdLst/>
            <a:ahLst/>
            <a:cxnLst/>
            <a:rect l="l" t="t" r="r" b="b"/>
            <a:pathLst>
              <a:path w="3205490" h="1618772">
                <a:moveTo>
                  <a:pt x="3205490" y="0"/>
                </a:moveTo>
                <a:lnTo>
                  <a:pt x="0" y="0"/>
                </a:lnTo>
                <a:lnTo>
                  <a:pt x="0" y="1618772"/>
                </a:lnTo>
                <a:lnTo>
                  <a:pt x="3205490" y="1618772"/>
                </a:lnTo>
                <a:lnTo>
                  <a:pt x="3205490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2770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826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788190" y="1615325"/>
            <a:ext cx="1570365" cy="793035"/>
          </a:xfrm>
          <a:custGeom>
            <a:avLst/>
            <a:gdLst/>
            <a:ahLst/>
            <a:cxnLst/>
            <a:rect l="l" t="t" r="r" b="b"/>
            <a:pathLst>
              <a:path w="2355548" h="1189552">
                <a:moveTo>
                  <a:pt x="0" y="0"/>
                </a:moveTo>
                <a:lnTo>
                  <a:pt x="2355547" y="0"/>
                </a:lnTo>
                <a:lnTo>
                  <a:pt x="2355547" y="1189551"/>
                </a:lnTo>
                <a:lnTo>
                  <a:pt x="0" y="118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3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65588" y="406124"/>
            <a:ext cx="11060825" cy="6045753"/>
            <a:chOff x="0" y="0"/>
            <a:chExt cx="4369709" cy="23884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69709" cy="2388445"/>
            </a:xfrm>
            <a:custGeom>
              <a:avLst/>
              <a:gdLst/>
              <a:ahLst/>
              <a:cxnLst/>
              <a:rect l="l" t="t" r="r" b="b"/>
              <a:pathLst>
                <a:path w="4369709" h="2388445">
                  <a:moveTo>
                    <a:pt x="23798" y="0"/>
                  </a:moveTo>
                  <a:lnTo>
                    <a:pt x="4345911" y="0"/>
                  </a:lnTo>
                  <a:cubicBezTo>
                    <a:pt x="4352222" y="0"/>
                    <a:pt x="4358275" y="2507"/>
                    <a:pt x="4362739" y="6970"/>
                  </a:cubicBezTo>
                  <a:cubicBezTo>
                    <a:pt x="4367202" y="11433"/>
                    <a:pt x="4369709" y="17486"/>
                    <a:pt x="4369709" y="23798"/>
                  </a:cubicBezTo>
                  <a:lnTo>
                    <a:pt x="4369709" y="2364648"/>
                  </a:lnTo>
                  <a:cubicBezTo>
                    <a:pt x="4369709" y="2370959"/>
                    <a:pt x="4367202" y="2377012"/>
                    <a:pt x="4362739" y="2381475"/>
                  </a:cubicBezTo>
                  <a:cubicBezTo>
                    <a:pt x="4358275" y="2385938"/>
                    <a:pt x="4352222" y="2388445"/>
                    <a:pt x="4345911" y="2388445"/>
                  </a:cubicBezTo>
                  <a:lnTo>
                    <a:pt x="23798" y="2388445"/>
                  </a:lnTo>
                  <a:cubicBezTo>
                    <a:pt x="10655" y="2388445"/>
                    <a:pt x="0" y="2377791"/>
                    <a:pt x="0" y="2364648"/>
                  </a:cubicBezTo>
                  <a:lnTo>
                    <a:pt x="0" y="23798"/>
                  </a:lnTo>
                  <a:cubicBezTo>
                    <a:pt x="0" y="17486"/>
                    <a:pt x="2507" y="11433"/>
                    <a:pt x="6970" y="6970"/>
                  </a:cubicBezTo>
                  <a:cubicBezTo>
                    <a:pt x="11433" y="2507"/>
                    <a:pt x="17486" y="0"/>
                    <a:pt x="23798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90C1D8"/>
              </a:solidFill>
              <a:prstDash val="dash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69709" cy="24265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629529" y="679450"/>
            <a:ext cx="764956" cy="1098680"/>
          </a:xfrm>
          <a:custGeom>
            <a:avLst/>
            <a:gdLst/>
            <a:ahLst/>
            <a:cxnLst/>
            <a:rect l="l" t="t" r="r" b="b"/>
            <a:pathLst>
              <a:path w="1147434" h="1648020">
                <a:moveTo>
                  <a:pt x="0" y="0"/>
                </a:moveTo>
                <a:lnTo>
                  <a:pt x="1147434" y="0"/>
                </a:lnTo>
                <a:lnTo>
                  <a:pt x="1147434" y="1648020"/>
                </a:lnTo>
                <a:lnTo>
                  <a:pt x="0" y="16480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0E6F2B-4857-B921-ABEB-34BE364E0811}"/>
              </a:ext>
            </a:extLst>
          </p:cNvPr>
          <p:cNvGrpSpPr/>
          <p:nvPr/>
        </p:nvGrpSpPr>
        <p:grpSpPr>
          <a:xfrm>
            <a:off x="2646726" y="813854"/>
            <a:ext cx="9368037" cy="579687"/>
            <a:chOff x="1605223" y="757216"/>
            <a:chExt cx="9368037" cy="579687"/>
          </a:xfrm>
        </p:grpSpPr>
        <p:grpSp>
          <p:nvGrpSpPr>
            <p:cNvPr id="13" name="Group 13"/>
            <p:cNvGrpSpPr/>
            <p:nvPr/>
          </p:nvGrpSpPr>
          <p:grpSpPr>
            <a:xfrm>
              <a:off x="1605223" y="757216"/>
              <a:ext cx="6614751" cy="579687"/>
              <a:chOff x="0" y="0"/>
              <a:chExt cx="3774622" cy="43274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774622" cy="432741"/>
              </a:xfrm>
              <a:custGeom>
                <a:avLst/>
                <a:gdLst/>
                <a:ahLst/>
                <a:cxnLst/>
                <a:rect l="l" t="t" r="r" b="b"/>
                <a:pathLst>
                  <a:path w="3774622" h="432741">
                    <a:moveTo>
                      <a:pt x="34572" y="0"/>
                    </a:moveTo>
                    <a:lnTo>
                      <a:pt x="3740050" y="0"/>
                    </a:lnTo>
                    <a:cubicBezTo>
                      <a:pt x="3749219" y="0"/>
                      <a:pt x="3758013" y="3642"/>
                      <a:pt x="3764496" y="10126"/>
                    </a:cubicBezTo>
                    <a:cubicBezTo>
                      <a:pt x="3770980" y="16610"/>
                      <a:pt x="3774622" y="25403"/>
                      <a:pt x="3774622" y="34572"/>
                    </a:cubicBezTo>
                    <a:lnTo>
                      <a:pt x="3774622" y="398168"/>
                    </a:lnTo>
                    <a:cubicBezTo>
                      <a:pt x="3774622" y="407338"/>
                      <a:pt x="3770980" y="416131"/>
                      <a:pt x="3764496" y="422615"/>
                    </a:cubicBezTo>
                    <a:cubicBezTo>
                      <a:pt x="3758013" y="429098"/>
                      <a:pt x="3749219" y="432741"/>
                      <a:pt x="3740050" y="432741"/>
                    </a:cubicBezTo>
                    <a:lnTo>
                      <a:pt x="34572" y="432741"/>
                    </a:lnTo>
                    <a:cubicBezTo>
                      <a:pt x="25403" y="432741"/>
                      <a:pt x="16610" y="429098"/>
                      <a:pt x="10126" y="422615"/>
                    </a:cubicBezTo>
                    <a:cubicBezTo>
                      <a:pt x="3642" y="416131"/>
                      <a:pt x="0" y="407338"/>
                      <a:pt x="0" y="398168"/>
                    </a:cubicBezTo>
                    <a:lnTo>
                      <a:pt x="0" y="34572"/>
                    </a:lnTo>
                    <a:cubicBezTo>
                      <a:pt x="0" y="25403"/>
                      <a:pt x="3642" y="16610"/>
                      <a:pt x="10126" y="10126"/>
                    </a:cubicBezTo>
                    <a:cubicBezTo>
                      <a:pt x="16610" y="3642"/>
                      <a:pt x="25403" y="0"/>
                      <a:pt x="34572" y="0"/>
                    </a:cubicBezTo>
                    <a:close/>
                  </a:path>
                </a:pathLst>
              </a:custGeom>
              <a:solidFill>
                <a:srgbClr val="A2CDE1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3774622" cy="4708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858778" y="787401"/>
              <a:ext cx="9114482" cy="444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650"/>
                </a:lnSpc>
              </a:pP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Em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thích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ảnh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041" dirty="0" err="1">
                  <a:solidFill>
                    <a:srgbClr val="000000"/>
                  </a:solidFill>
                  <a:latin typeface="Cambria"/>
                </a:rPr>
                <a:t>đọc</a:t>
              </a:r>
              <a:r>
                <a:rPr lang="en-US" sz="3041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31011" y="1927897"/>
            <a:ext cx="7630729" cy="4337181"/>
          </a:xfrm>
          <a:custGeom>
            <a:avLst/>
            <a:gdLst/>
            <a:ahLst/>
            <a:cxnLst/>
            <a:rect l="l" t="t" r="r" b="b"/>
            <a:pathLst>
              <a:path w="11446094" h="6505771">
                <a:moveTo>
                  <a:pt x="0" y="0"/>
                </a:moveTo>
                <a:lnTo>
                  <a:pt x="11446094" y="0"/>
                </a:lnTo>
                <a:lnTo>
                  <a:pt x="11446094" y="6505771"/>
                </a:lnTo>
                <a:lnTo>
                  <a:pt x="0" y="65057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07" b="-307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26154" y="2154915"/>
            <a:ext cx="2652229" cy="4160359"/>
          </a:xfrm>
          <a:custGeom>
            <a:avLst/>
            <a:gdLst/>
            <a:ahLst/>
            <a:cxnLst/>
            <a:rect l="l" t="t" r="r" b="b"/>
            <a:pathLst>
              <a:path w="3978343" h="6240538">
                <a:moveTo>
                  <a:pt x="0" y="0"/>
                </a:moveTo>
                <a:lnTo>
                  <a:pt x="3978342" y="0"/>
                </a:lnTo>
                <a:lnTo>
                  <a:pt x="3978342" y="6240537"/>
                </a:lnTo>
                <a:lnTo>
                  <a:pt x="0" y="62405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flipH="1">
            <a:off x="52770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381712" y="0"/>
                </a:moveTo>
                <a:lnTo>
                  <a:pt x="0" y="0"/>
                </a:lnTo>
                <a:lnTo>
                  <a:pt x="0" y="718978"/>
                </a:lnTo>
                <a:lnTo>
                  <a:pt x="381712" y="718978"/>
                </a:lnTo>
                <a:lnTo>
                  <a:pt x="381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08260" y="3787512"/>
            <a:ext cx="254475" cy="479319"/>
          </a:xfrm>
          <a:custGeom>
            <a:avLst/>
            <a:gdLst/>
            <a:ahLst/>
            <a:cxnLst/>
            <a:rect l="l" t="t" r="r" b="b"/>
            <a:pathLst>
              <a:path w="381712" h="718978">
                <a:moveTo>
                  <a:pt x="0" y="0"/>
                </a:moveTo>
                <a:lnTo>
                  <a:pt x="381712" y="0"/>
                </a:lnTo>
                <a:lnTo>
                  <a:pt x="381712" y="718978"/>
                </a:lnTo>
                <a:lnTo>
                  <a:pt x="0" y="718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EA8FF9-C492-2387-95A6-B49D509D959A}"/>
              </a:ext>
            </a:extLst>
          </p:cNvPr>
          <p:cNvGrpSpPr/>
          <p:nvPr/>
        </p:nvGrpSpPr>
        <p:grpSpPr>
          <a:xfrm>
            <a:off x="3795528" y="1644482"/>
            <a:ext cx="7867207" cy="5213518"/>
            <a:chOff x="2779454" y="2367834"/>
            <a:chExt cx="6633092" cy="5033255"/>
          </a:xfrm>
        </p:grpSpPr>
        <p:sp>
          <p:nvSpPr>
            <p:cNvPr id="13" name="Freeform 13"/>
            <p:cNvSpPr/>
            <p:nvPr/>
          </p:nvSpPr>
          <p:spPr>
            <a:xfrm>
              <a:off x="2779454" y="2367834"/>
              <a:ext cx="6633092" cy="5033255"/>
            </a:xfrm>
            <a:custGeom>
              <a:avLst/>
              <a:gdLst/>
              <a:ahLst/>
              <a:cxnLst/>
              <a:rect l="l" t="t" r="r" b="b"/>
              <a:pathLst>
                <a:path w="9949638" h="7869260">
                  <a:moveTo>
                    <a:pt x="0" y="0"/>
                  </a:moveTo>
                  <a:lnTo>
                    <a:pt x="9949638" y="0"/>
                  </a:lnTo>
                  <a:lnTo>
                    <a:pt x="9949638" y="7869259"/>
                  </a:lnTo>
                  <a:lnTo>
                    <a:pt x="0" y="78692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577240" y="2858812"/>
              <a:ext cx="5132747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đẹp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thiên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nhiên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yêu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tác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giả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dành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48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1952B70-A723-A86D-6188-29416964B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64" y="2337140"/>
            <a:ext cx="4304149" cy="2316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520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2024-03-24T08:22:07Z</dcterms:created>
  <dcterms:modified xsi:type="dcterms:W3CDTF">2024-04-22T03:35:05Z</dcterms:modified>
</cp:coreProperties>
</file>