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318" r:id="rId2"/>
    <p:sldId id="319" r:id="rId3"/>
    <p:sldId id="262" r:id="rId4"/>
    <p:sldId id="31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B5AC3-57F2-416E-A00B-4107D20915A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FAEB1-CFFE-4318-ABDF-A099D5FB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5C00-C3FF-E5E2-9B88-CF04A8EBB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1D6EA-0CC4-29FF-7BFB-6BFFFBE63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D7AC6-DAAF-51FB-4B7A-B153557B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142B6-0705-8E70-D904-F8B93071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B6B64-DB9E-58B9-93C1-4AA3C9A2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BA3BC-3F3D-22FB-F7C5-7F0CBD662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FE6E-5587-A393-B7AE-7DBFDBBE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BFE80-803A-0873-2BD6-1C8E070B3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68AF-87D4-9D9B-8D9F-709F0047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43E2A-D1CC-9E21-A601-87406323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82D86-55D8-35E4-2B7B-AED47C95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091EF-3C51-8D7C-DF16-0A1D89FDF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777C1-CD89-F952-87A1-A863E2B57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8F0F-9795-7DA8-F443-C077EDD7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BA20-938E-B6D5-D782-C30D791AF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8A4BF-7D0C-E358-744B-2CDCC5A0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24B0-3998-6287-4F6C-30AA546C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AC725-C665-B0C6-58A4-50920DBA8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B9932-5DAC-896B-2668-C5384BA5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B44F2-035F-D6F7-028F-60AB590E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CDA67-03F7-EFAF-88E5-634576F7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C081E-0116-11C0-71EB-C62AD9232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2" t="10539" b="66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7799-FD43-AA32-24CD-69666822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B9794-C20C-C7EB-0ECB-AD842557F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007E0-90F7-97E9-AB06-B1C28E6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C97D5-BB54-0A42-48A9-AA164FAA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BF7F-E11E-8DD0-E7DD-7976A42E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4256A-67A4-D0C5-FDA2-04C5CB480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068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22E8B9-B852-5BB5-BFF6-19E8C24DC80E}"/>
              </a:ext>
            </a:extLst>
          </p:cNvPr>
          <p:cNvSpPr/>
          <p:nvPr userDrawn="1"/>
        </p:nvSpPr>
        <p:spPr>
          <a:xfrm>
            <a:off x="243840" y="267286"/>
            <a:ext cx="11704320" cy="64500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269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0C55-A02D-F4B3-1C77-54EABFE3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A5AC5-FB75-BBA0-BE62-144812477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CABD1-B7B9-8161-276D-0D9B15D0D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F1F76-3E7B-8664-0D01-3960E20C6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F13DD-05D7-FFEA-23FE-C647F332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FDE24-D9EA-C368-B4F8-147F15EF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282F-C207-745A-9AED-66D59F47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DC0FB-9728-B520-C955-FE76C23F2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B993C-B7D2-415E-ED6A-18F583A8B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E51C7-CAFB-EB9F-88C3-AE2581635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4046F-9B7B-3851-50A7-5BC993A5A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8A00B-7FCE-4BE7-54C7-9F1BCD88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66524-7C11-B438-1429-3FB20FD9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10157-D8DB-3B5A-17E1-9470B3FC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0BA6-1E66-1D88-7425-E7CA6BCE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03642-F0DC-1C41-8FD7-FCFD3B2C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B0328-D6B6-FCA9-B329-4B404C34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CA536-5C10-7085-09F5-4BA0ED3A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0E0050-ED19-A340-D0A4-BC9DFEA5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057CA-B085-1D85-9651-8AE24504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88972-DF4B-E1FB-663D-ECCB786E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7ADD-F670-CB3A-D71C-1FB27CB1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EEC7D-51D5-C4F6-19E7-DF5FACE0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55806-9B38-8410-99E4-1757346D9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A21AC-C07D-1CD9-5A05-9674878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9D9F2-B5E1-67B9-DF16-AEE12C1D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D3099-09AD-27C8-1CBB-B0B10235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7075-7270-B387-1BE4-113AFB5A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5CC21-1C04-B4CC-26C0-5A6C01630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3B9C4-F1C1-730D-E8FA-BA77C33FF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62303-3BB3-DD56-F367-650133BB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82094-B667-318B-4671-40D315C1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E6556-4A8D-B066-C623-2B68F40B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85AA2-5248-B34C-89A6-9B876083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82E8-271B-299C-5A34-C4B5E6C95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80A5A-6693-5906-C7C7-1751D8B7A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1A2A-5569-48C5-A173-08EC87A5DD38}" type="datetimeFigureOut">
              <a:rPr lang="en-US" smtClean="0"/>
              <a:t>22/4/2024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6B58D-D379-4FEC-0678-5115BA946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5E07D-2C90-FAA6-C975-DB61E1FA5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4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EC0F1F-3152-218E-48A9-7F06B0A02973}"/>
              </a:ext>
            </a:extLst>
          </p:cNvPr>
          <p:cNvGrpSpPr/>
          <p:nvPr/>
        </p:nvGrpSpPr>
        <p:grpSpPr>
          <a:xfrm>
            <a:off x="862524" y="449951"/>
            <a:ext cx="10719875" cy="646331"/>
            <a:chOff x="576775" y="897947"/>
            <a:chExt cx="6098344" cy="48759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CC5D8A1-8EAC-A81C-C523-02EFCAC4007E}"/>
                </a:ext>
              </a:extLst>
            </p:cNvPr>
            <p:cNvSpPr/>
            <p:nvPr/>
          </p:nvSpPr>
          <p:spPr>
            <a:xfrm>
              <a:off x="576775" y="1617785"/>
              <a:ext cx="6098344" cy="38545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16420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158998-84F5-0FD0-F21F-C8E63DF1A2C1}"/>
                </a:ext>
              </a:extLst>
            </p:cNvPr>
            <p:cNvSpPr txBox="1"/>
            <p:nvPr/>
          </p:nvSpPr>
          <p:spPr>
            <a:xfrm>
              <a:off x="576775" y="897947"/>
              <a:ext cx="6098344" cy="4875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1, 4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6EA1FA-4996-5CD9-4362-6F54B34A1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560647"/>
              </p:ext>
            </p:extLst>
          </p:nvPr>
        </p:nvGraphicFramePr>
        <p:xfrm>
          <a:off x="555622" y="1270201"/>
          <a:ext cx="5181124" cy="5187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562">
                  <a:extLst>
                    <a:ext uri="{9D8B030D-6E8A-4147-A177-3AD203B41FA5}">
                      <a16:colId xmlns:a16="http://schemas.microsoft.com/office/drawing/2014/main" val="908500371"/>
                    </a:ext>
                  </a:extLst>
                </a:gridCol>
                <a:gridCol w="2590562">
                  <a:extLst>
                    <a:ext uri="{9D8B030D-6E8A-4147-A177-3AD203B41FA5}">
                      <a16:colId xmlns:a16="http://schemas.microsoft.com/office/drawing/2014/main" val="1147573110"/>
                    </a:ext>
                  </a:extLst>
                </a:gridCol>
              </a:tblGrid>
              <a:tr h="4798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910890"/>
                  </a:ext>
                </a:extLst>
              </a:tr>
              <a:tr h="64369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483220"/>
                  </a:ext>
                </a:extLst>
              </a:tr>
              <a:tr h="64369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8121"/>
                  </a:ext>
                </a:extLst>
              </a:tr>
              <a:tr h="66285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5295"/>
                  </a:ext>
                </a:extLst>
              </a:tr>
              <a:tr h="77667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Nuôi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đánh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thuỷ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51782"/>
                  </a:ext>
                </a:extLst>
              </a:tr>
              <a:tr h="64369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47585"/>
                  </a:ext>
                </a:extLst>
              </a:tr>
              <a:tr h="64369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0525"/>
                  </a:ext>
                </a:extLst>
              </a:tr>
              <a:tr h="655417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 tin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13859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BE1714F-B13A-F665-0D45-FB7B78DE0BCC}"/>
              </a:ext>
            </a:extLst>
          </p:cNvPr>
          <p:cNvGrpSpPr/>
          <p:nvPr/>
        </p:nvGrpSpPr>
        <p:grpSpPr>
          <a:xfrm>
            <a:off x="5736746" y="1151728"/>
            <a:ext cx="5899631" cy="2810950"/>
            <a:chOff x="5736746" y="1151728"/>
            <a:chExt cx="5899631" cy="2810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CCF35E-A1FD-5CFC-A9B2-89EBC0044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746" y="1151728"/>
              <a:ext cx="3268824" cy="28109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9D8F7C-F5BD-8E88-D2B6-48DF2B7104AF}"/>
                </a:ext>
              </a:extLst>
            </p:cNvPr>
            <p:cNvSpPr txBox="1"/>
            <p:nvPr/>
          </p:nvSpPr>
          <p:spPr>
            <a:xfrm>
              <a:off x="8917501" y="2255940"/>
              <a:ext cx="27188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nghiệp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69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b="1" dirty="0" err="1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2020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69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1198E1-99F5-FFFB-1FE7-22785A89289F}"/>
              </a:ext>
            </a:extLst>
          </p:cNvPr>
          <p:cNvGrpSpPr/>
          <p:nvPr/>
        </p:nvGrpSpPr>
        <p:grpSpPr>
          <a:xfrm>
            <a:off x="6286694" y="3871154"/>
            <a:ext cx="5644957" cy="2810951"/>
            <a:chOff x="6286694" y="3871154"/>
            <a:chExt cx="5644957" cy="2810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73C0F4-3DB0-B4CD-E936-2BA09567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7192" y="3871154"/>
              <a:ext cx="3064459" cy="28109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B5137D-87F8-DF65-379D-732EE8015EC2}"/>
                </a:ext>
              </a:extLst>
            </p:cNvPr>
            <p:cNvSpPr txBox="1"/>
            <p:nvPr/>
          </p:nvSpPr>
          <p:spPr>
            <a:xfrm>
              <a:off x="6286694" y="5076574"/>
              <a:ext cx="27188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b="1" dirty="0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69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nghiệp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69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b="1" dirty="0" err="1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12690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2020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69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7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781CC-A69B-F5C9-0009-1B3079854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098" y="1002772"/>
            <a:ext cx="5804560" cy="499149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419FB1-B456-C840-DCFA-24CC915DD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179372"/>
              </p:ext>
            </p:extLst>
          </p:nvPr>
        </p:nvGraphicFramePr>
        <p:xfrm>
          <a:off x="422272" y="729194"/>
          <a:ext cx="5330828" cy="5538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578">
                  <a:extLst>
                    <a:ext uri="{9D8B030D-6E8A-4147-A177-3AD203B41FA5}">
                      <a16:colId xmlns:a16="http://schemas.microsoft.com/office/drawing/2014/main" val="908500371"/>
                    </a:ext>
                  </a:extLst>
                </a:gridCol>
                <a:gridCol w="3524250">
                  <a:extLst>
                    <a:ext uri="{9D8B030D-6E8A-4147-A177-3AD203B41FA5}">
                      <a16:colId xmlns:a16="http://schemas.microsoft.com/office/drawing/2014/main" val="1147573110"/>
                    </a:ext>
                  </a:extLst>
                </a:gridCol>
              </a:tblGrid>
              <a:tr h="818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910890"/>
                  </a:ext>
                </a:extLst>
              </a:tr>
              <a:tr h="109778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483220"/>
                  </a:ext>
                </a:extLst>
              </a:tr>
              <a:tr h="109778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8121"/>
                  </a:ext>
                </a:extLst>
              </a:tr>
              <a:tr h="1195576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5295"/>
                  </a:ext>
                </a:extLst>
              </a:tr>
              <a:tr h="1324558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Nuôi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đánh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thuỷ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517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FA8AA9B-4AC4-DB83-9A09-BE6F440054AA}"/>
              </a:ext>
            </a:extLst>
          </p:cNvPr>
          <p:cNvSpPr txBox="1"/>
          <p:nvPr/>
        </p:nvSpPr>
        <p:spPr>
          <a:xfrm>
            <a:off x="2209799" y="1561111"/>
            <a:ext cx="3295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An,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Giang, An Giang,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2AE68-2647-F6A6-5725-26A2BAA2CE71}"/>
              </a:ext>
            </a:extLst>
          </p:cNvPr>
          <p:cNvSpPr txBox="1"/>
          <p:nvPr/>
        </p:nvSpPr>
        <p:spPr>
          <a:xfrm>
            <a:off x="2209799" y="2644790"/>
            <a:ext cx="3543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Phước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Giang,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Tre,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Vinh,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Giang,..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9122C-919B-DFF1-FF93-CACBC446C3F0}"/>
              </a:ext>
            </a:extLst>
          </p:cNvPr>
          <p:cNvSpPr txBox="1"/>
          <p:nvPr/>
        </p:nvSpPr>
        <p:spPr>
          <a:xfrm>
            <a:off x="2209799" y="3864849"/>
            <a:ext cx="3295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Phước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Bình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Ninh,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Nai,…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6FA1B-C02D-8DFA-9CC9-35FD17783F4A}"/>
              </a:ext>
            </a:extLst>
          </p:cNvPr>
          <p:cNvSpPr txBox="1"/>
          <p:nvPr/>
        </p:nvSpPr>
        <p:spPr>
          <a:xfrm>
            <a:off x="2209799" y="5068217"/>
            <a:ext cx="3295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Rịa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Vinh,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Mau,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Liêu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Tre</a:t>
            </a:r>
          </a:p>
        </p:txBody>
      </p:sp>
    </p:spTree>
    <p:extLst>
      <p:ext uri="{BB962C8B-B14F-4D97-AF65-F5344CB8AC3E}">
        <p14:creationId xmlns:p14="http://schemas.microsoft.com/office/powerpoint/2010/main" val="30138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6EA1FA-4996-5CD9-4362-6F54B34A1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740110"/>
              </p:ext>
            </p:extLst>
          </p:nvPr>
        </p:nvGraphicFramePr>
        <p:xfrm>
          <a:off x="536572" y="1247657"/>
          <a:ext cx="5092703" cy="442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879">
                  <a:extLst>
                    <a:ext uri="{9D8B030D-6E8A-4147-A177-3AD203B41FA5}">
                      <a16:colId xmlns:a16="http://schemas.microsoft.com/office/drawing/2014/main" val="908500371"/>
                    </a:ext>
                  </a:extLst>
                </a:gridCol>
                <a:gridCol w="3366824">
                  <a:extLst>
                    <a:ext uri="{9D8B030D-6E8A-4147-A177-3AD203B41FA5}">
                      <a16:colId xmlns:a16="http://schemas.microsoft.com/office/drawing/2014/main" val="1147573110"/>
                    </a:ext>
                  </a:extLst>
                </a:gridCol>
              </a:tblGrid>
              <a:tr h="818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910890"/>
                  </a:ext>
                </a:extLst>
              </a:tr>
              <a:tr h="109778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483220"/>
                  </a:ext>
                </a:extLst>
              </a:tr>
              <a:tr h="1097780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8121"/>
                  </a:ext>
                </a:extLst>
              </a:tr>
              <a:tr h="1195576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529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08C8DBC-625E-0169-50F7-196F2CDCB4CC}"/>
              </a:ext>
            </a:extLst>
          </p:cNvPr>
          <p:cNvSpPr txBox="1"/>
          <p:nvPr/>
        </p:nvSpPr>
        <p:spPr>
          <a:xfrm>
            <a:off x="2257427" y="2105561"/>
            <a:ext cx="31813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6EF2D-0E29-BD0D-FF25-D1D6A660BB3B}"/>
              </a:ext>
            </a:extLst>
          </p:cNvPr>
          <p:cNvSpPr txBox="1"/>
          <p:nvPr/>
        </p:nvSpPr>
        <p:spPr>
          <a:xfrm>
            <a:off x="2336268" y="3602737"/>
            <a:ext cx="3195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Phước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Nai, Bình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Giang,..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87167-6FE8-A4CC-0C39-48F063E57A4E}"/>
              </a:ext>
            </a:extLst>
          </p:cNvPr>
          <p:cNvSpPr txBox="1"/>
          <p:nvPr/>
        </p:nvSpPr>
        <p:spPr>
          <a:xfrm>
            <a:off x="2336268" y="4638675"/>
            <a:ext cx="2971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Minh, Bình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F3ADCC-56D0-FD16-5014-756D3BE0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5" y="934382"/>
            <a:ext cx="6204936" cy="53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B7D4FC-4E45-6090-D11C-BE3CB650533F}"/>
              </a:ext>
            </a:extLst>
          </p:cNvPr>
          <p:cNvGrpSpPr/>
          <p:nvPr/>
        </p:nvGrpSpPr>
        <p:grpSpPr>
          <a:xfrm>
            <a:off x="825500" y="564419"/>
            <a:ext cx="10737849" cy="1445356"/>
            <a:chOff x="566550" y="1617785"/>
            <a:chExt cx="6108569" cy="1090378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B17E8F-27AD-47D1-AAD0-22A846D5ACBD}"/>
                </a:ext>
              </a:extLst>
            </p:cNvPr>
            <p:cNvSpPr/>
            <p:nvPr/>
          </p:nvSpPr>
          <p:spPr>
            <a:xfrm>
              <a:off x="576775" y="1617785"/>
              <a:ext cx="6098344" cy="109037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164205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22B70-B9FF-AFD8-AD22-BAEB926386E1}"/>
                </a:ext>
              </a:extLst>
            </p:cNvPr>
            <p:cNvSpPr txBox="1"/>
            <p:nvPr/>
          </p:nvSpPr>
          <p:spPr>
            <a:xfrm>
              <a:off x="566550" y="2542025"/>
              <a:ext cx="6098344" cy="9055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F19362C-09B4-3D2D-5C64-1ED973A5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78" y="1728449"/>
            <a:ext cx="855464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234</Words>
  <Application>Microsoft Office PowerPoint</Application>
  <PresentationFormat>Widescreen</PresentationFormat>
  <Paragraphs>33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2024-03-24T09:06:14Z</dcterms:created>
  <dcterms:modified xsi:type="dcterms:W3CDTF">2024-04-22T03:36:35Z</dcterms:modified>
</cp:coreProperties>
</file>