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59" r:id="rId4"/>
    <p:sldId id="278" r:id="rId5"/>
    <p:sldId id="263" r:id="rId6"/>
    <p:sldId id="265" r:id="rId7"/>
    <p:sldId id="264" r:id="rId8"/>
    <p:sldId id="280" r:id="rId9"/>
    <p:sldId id="281" r:id="rId10"/>
    <p:sldId id="282" r:id="rId11"/>
    <p:sldId id="283" r:id="rId12"/>
    <p:sldId id="284" r:id="rId13"/>
    <p:sldId id="285" r:id="rId14"/>
    <p:sldId id="286" r:id="rId15"/>
    <p:sldId id="287" r:id="rId16"/>
    <p:sldId id="288" r:id="rId17"/>
    <p:sldId id="296" r:id="rId18"/>
    <p:sldId id="297" r:id="rId19"/>
    <p:sldId id="298" r:id="rId20"/>
    <p:sldId id="300" r:id="rId21"/>
    <p:sldId id="299" r:id="rId22"/>
    <p:sldId id="301" r:id="rId23"/>
    <p:sldId id="302" r:id="rId24"/>
    <p:sldId id="261" r:id="rId25"/>
    <p:sldId id="260" r:id="rId26"/>
    <p:sldId id="289" r:id="rId27"/>
    <p:sldId id="290" r:id="rId28"/>
    <p:sldId id="291" r:id="rId29"/>
    <p:sldId id="292" r:id="rId30"/>
    <p:sldId id="293" r:id="rId31"/>
    <p:sldId id="294" r:id="rId32"/>
    <p:sldId id="295"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5" d="100"/>
          <a:sy n="65" d="100"/>
        </p:scale>
        <p:origin x="9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17</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5.sv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9.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1.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5.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7.png"/><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115013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3170481"/>
            <a:ext cx="10989270" cy="120848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404853"/>
            <a:ext cx="10989270" cy="84630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295901"/>
            <a:ext cx="10989270" cy="91693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x</a:t>
            </a:r>
            <a:r>
              <a:rPr lang="en-US" sz="2000" b="1" dirty="0" err="1" smtClean="0">
                <a:latin typeface="Arial-Rounded" panose="020B0500000000000000" pitchFamily="34" charset="0"/>
                <a:ea typeface="Arial-Rounded" panose="020B0500000000000000" pitchFamily="34" charset="0"/>
                <a:cs typeface="Arial-Rounded" panose="020B0500000000000000" pitchFamily="34" charset="0"/>
              </a:rPr>
              <a:t>âm</a:t>
            </a:r>
            <a:r>
              <a:rPr lang="vi-VN" sz="2000" b="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2613</Words>
  <Application>Microsoft Office PowerPoint</Application>
  <PresentationFormat>Widescreen</PresentationFormat>
  <Paragraphs>111</Paragraphs>
  <Slides>33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微软雅黑</vt:lpstr>
      <vt:lpstr>宋体</vt:lpstr>
      <vt:lpstr>Arial</vt:lpstr>
      <vt:lpstr>Arial-Rounded</vt:lpstr>
      <vt:lpstr>Calibri</vt:lpstr>
      <vt:lpstr>Cambria</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2023-01-31T09:31:32Z</dcterms:created>
  <dcterms:modified xsi:type="dcterms:W3CDTF">2024-04-22T03:29:48Z</dcterms:modified>
</cp:coreProperties>
</file>