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-516" y="-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3/30/2023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PHÚC LỢI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B050"/>
                </a:solidFill>
                <a:latin typeface="Times New Roman" pitchFamily="18" charset="0"/>
              </a:rPr>
              <a:t>PHÚC LỢI</a:t>
            </a:r>
            <a:endParaRPr lang="en-US" altLang="en-US" sz="3200" b="1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 dirty="0">
                <a:solidFill>
                  <a:srgbClr val="000000"/>
                </a:solidFill>
                <a:latin typeface="Roboto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319" y="5943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Cánh đồng lúa chín vàng trải dài như tấm thảm khổng lồ.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9631</TotalTime>
  <Words>387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1067</cp:revision>
  <dcterms:created xsi:type="dcterms:W3CDTF">2008-09-09T22:52:10Z</dcterms:created>
  <dcterms:modified xsi:type="dcterms:W3CDTF">2023-03-30T01:45:19Z</dcterms:modified>
</cp:coreProperties>
</file>