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2" r:id="rId4"/>
  </p:sldMasterIdLst>
  <p:notesMasterIdLst>
    <p:notesMasterId r:id="rId16"/>
  </p:notesMasterIdLst>
  <p:sldIdLst>
    <p:sldId id="289" r:id="rId5"/>
    <p:sldId id="334" r:id="rId6"/>
    <p:sldId id="333" r:id="rId7"/>
    <p:sldId id="403" r:id="rId8"/>
    <p:sldId id="329" r:id="rId9"/>
    <p:sldId id="344" r:id="rId10"/>
    <p:sldId id="404" r:id="rId11"/>
    <p:sldId id="405" r:id="rId12"/>
    <p:sldId id="406" r:id="rId13"/>
    <p:sldId id="337" r:id="rId14"/>
    <p:sldId id="3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B9AD0-F4E4-40EF-B396-60A689F07E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5BC39-EDD7-4C45-A1E3-E4E5F8192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2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72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87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78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8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614838"/>
      </p:ext>
    </p:extLst>
  </p:cSld>
  <p:clrMapOvr>
    <a:masterClrMapping/>
  </p:clrMapOvr>
  <p:transition spd="slow" advTm="12737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521566"/>
      </p:ext>
    </p:extLst>
  </p:cSld>
  <p:clrMapOvr>
    <a:masterClrMapping/>
  </p:clrMapOvr>
  <p:transition spd="slow" advTm="12737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177196"/>
      </p:ext>
    </p:extLst>
  </p:cSld>
  <p:clrMapOvr>
    <a:masterClrMapping/>
  </p:clrMapOvr>
  <p:transition spd="slow" advTm="12737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19269"/>
      </p:ext>
    </p:extLst>
  </p:cSld>
  <p:clrMapOvr>
    <a:masterClrMapping/>
  </p:clrMapOvr>
  <p:transition spd="slow" advTm="12737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41198"/>
      </p:ext>
    </p:extLst>
  </p:cSld>
  <p:clrMapOvr>
    <a:masterClrMapping/>
  </p:clrMapOvr>
  <p:transition spd="slow" advTm="12737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292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01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3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855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0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71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438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094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48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8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135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06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286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08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2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4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028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2" t="38355" b="23157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0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181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344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18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235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61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236833"/>
      </p:ext>
    </p:extLst>
  </p:cSld>
  <p:clrMapOvr>
    <a:masterClrMapping/>
  </p:clrMapOvr>
  <p:transition spd="slow" advTm="12737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78435"/>
      </p:ext>
    </p:extLst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41706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857316"/>
      </p:ext>
    </p:extLst>
  </p:cSld>
  <p:clrMapOvr>
    <a:masterClrMapping/>
  </p:clrMapOvr>
  <p:transition spd="slow" advTm="12737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97912"/>
      </p:ext>
    </p:extLst>
  </p:cSld>
  <p:clrMapOvr>
    <a:masterClrMapping/>
  </p:clrMapOvr>
  <p:transition spd="slow" advTm="12737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349686"/>
      </p:ext>
    </p:extLst>
  </p:cSld>
  <p:clrMapOvr>
    <a:masterClrMapping/>
  </p:clrMapOvr>
  <p:transition spd="slow" advTm="12737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FBBA1585-7051-464F-BF47-53E08BF780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266699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11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0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4162956-5CB0-4FEB-A743-0729203F5AB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1DBFB-CFD2-48AA-8FE1-55CF1AE6D1D6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9150-92D3-415E-93D8-1993074F856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E69135EB-F06C-42EA-9937-7D246FBC9A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147337-90D2-454E-8601-9C12BF72CD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C29EEB-FD6D-463B-82F3-7264B4E639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6623D5-CDF8-443C-9985-A11B0503A1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ADBEF88-6CC1-41F3-8D0B-C7A499F1AD2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40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=""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5" name="Google Shape;961;p9">
            <a:extLst>
              <a:ext uri="{FF2B5EF4-FFF2-40B4-BE49-F238E27FC236}">
                <a16:creationId xmlns="" xmlns:a16="http://schemas.microsoft.com/office/drawing/2014/main" id="{54285490-B3CA-4238-8F72-37AECC567B86}"/>
              </a:ext>
            </a:extLst>
          </p:cNvPr>
          <p:cNvSpPr/>
          <p:nvPr/>
        </p:nvSpPr>
        <p:spPr>
          <a:xfrm>
            <a:off x="3980276" y="914597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nghệ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729CB0-88F8-4AD0-BB89-2D84F45F10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652" y="1442120"/>
            <a:ext cx="7407282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0">
        <p14:window dir="vert"/>
      </p:transition>
    </mc:Choice>
    <mc:Fallback xmlns="">
      <p:transition spd="slow" advTm="2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rcRect r="58216" b="-6662"/>
          <a:stretch>
            <a:fillRect/>
          </a:stretch>
        </p:blipFill>
        <p:spPr>
          <a:xfrm>
            <a:off x="3839998" y="2472690"/>
            <a:ext cx="3555365" cy="122174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 flipH="1">
            <a:off x="10588303" y="-216911"/>
            <a:ext cx="2568897" cy="268960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2390" y="-217124"/>
            <a:ext cx="1766471" cy="148937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4DB8549A-D02F-4750-9635-D91477A2C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791" y="3299428"/>
            <a:ext cx="2275493" cy="355857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=""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737">
        <p:circle/>
      </p:transition>
    </mc:Choice>
    <mc:Fallback xmlns="">
      <p:transition spd="slow" advTm="127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đèn giao thông">
            <a:hlinkClick r:id="" action="ppaction://media"/>
            <a:extLst>
              <a:ext uri="{FF2B5EF4-FFF2-40B4-BE49-F238E27FC236}">
                <a16:creationId xmlns="" xmlns:a16="http://schemas.microsoft.com/office/drawing/2014/main" id="{C634239C-785A-4DEC-8108-C15928B439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=""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5" name="Google Shape;961;p9">
            <a:extLst>
              <a:ext uri="{FF2B5EF4-FFF2-40B4-BE49-F238E27FC236}">
                <a16:creationId xmlns="" xmlns:a16="http://schemas.microsoft.com/office/drawing/2014/main" id="{54285490-B3CA-4238-8F72-37AECC567B86}"/>
              </a:ext>
            </a:extLst>
          </p:cNvPr>
          <p:cNvSpPr/>
          <p:nvPr/>
        </p:nvSpPr>
        <p:spPr>
          <a:xfrm>
            <a:off x="3385916" y="140992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nghệ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7163" y="951088"/>
            <a:ext cx="7629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3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0">
        <p14:window dir="vert"/>
      </p:transition>
    </mc:Choice>
    <mc:Fallback xmlns="">
      <p:transition spd="slow" advTm="2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=""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2775404" y="4904072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=""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015443" y="4904072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=""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710213" y="4965223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=""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472032" y="5107954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=""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sp>
        <p:nvSpPr>
          <p:cNvPr id="14" name="Rounded Rectangular Callout 8">
            <a:extLst>
              <a:ext uri="{FF2B5EF4-FFF2-40B4-BE49-F238E27FC236}">
                <a16:creationId xmlns="" xmlns:a16="http://schemas.microsoft.com/office/drawing/2014/main" id="{7F7639C2-332E-48BE-9DA8-FA0B10B595F0}"/>
              </a:ext>
            </a:extLst>
          </p:cNvPr>
          <p:cNvSpPr/>
          <p:nvPr/>
        </p:nvSpPr>
        <p:spPr>
          <a:xfrm>
            <a:off x="2090056" y="8560921"/>
            <a:ext cx="8476343" cy="1264757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KIẾN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TẠO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TRI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THỨC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MỚI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582" y="43172"/>
            <a:ext cx="5792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3154" y="1444723"/>
            <a:ext cx="94908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81694" y="338853"/>
            <a:ext cx="9260958" cy="1808924"/>
          </a:xfrm>
          <a:prstGeom prst="wedgeRoundRectCallout">
            <a:avLst>
              <a:gd name="adj1" fmla="val -48806"/>
              <a:gd name="adj2" fmla="val 10774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Calibri" panose="020F0502020204030204"/>
              </a:rPr>
              <a:t>THỰC HÀNH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0638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81694" y="338853"/>
            <a:ext cx="9260958" cy="1808924"/>
          </a:xfrm>
          <a:prstGeom prst="wedgeRoundRectCallout">
            <a:avLst>
              <a:gd name="adj1" fmla="val -48806"/>
              <a:gd name="adj2" fmla="val 10774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2060"/>
                </a:solidFill>
                <a:latin typeface="Calibri" panose="020F0502020204030204"/>
              </a:rPr>
              <a:t>THẢO LUẬN 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39441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3" t="16647" r="14273" b="47798"/>
          <a:stretch/>
        </p:blipFill>
        <p:spPr>
          <a:xfrm>
            <a:off x="164592" y="0"/>
            <a:ext cx="11786616" cy="5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76081"/>
      </p:ext>
    </p:extLst>
  </p:cSld>
  <p:clrMapOvr>
    <a:masterClrMapping/>
  </p:clrMapOvr>
  <p:transition spd="slow" advTm="12737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3" t="22787" r="12727" b="30505"/>
          <a:stretch/>
        </p:blipFill>
        <p:spPr>
          <a:xfrm>
            <a:off x="713232" y="0"/>
            <a:ext cx="10820262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5485"/>
      </p:ext>
    </p:extLst>
  </p:cSld>
  <p:clrMapOvr>
    <a:masterClrMapping/>
  </p:clrMapOvr>
  <p:transition spd="slow" advTm="12737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318C80"/>
      </a:hlink>
      <a:folHlink>
        <a:srgbClr val="BFBFBF"/>
      </a:folHlink>
    </a:clrScheme>
    <a:fontScheme name="ary5y2yg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70</Words>
  <Application>Microsoft Office PowerPoint</Application>
  <PresentationFormat>Widescreen</PresentationFormat>
  <Paragraphs>20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Coiny</vt:lpstr>
      <vt:lpstr>Helvetica</vt:lpstr>
      <vt:lpstr>Times New Roman</vt:lpstr>
      <vt:lpstr>字魂36号-正文宋楷</vt:lpstr>
      <vt:lpstr>等线</vt:lpstr>
      <vt:lpstr>4_Office 主题​​</vt:lpstr>
      <vt:lpstr>Office 主题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27</cp:revision>
  <dcterms:created xsi:type="dcterms:W3CDTF">2022-11-16T11:44:59Z</dcterms:created>
  <dcterms:modified xsi:type="dcterms:W3CDTF">2023-02-06T05:19:35Z</dcterms:modified>
</cp:coreProperties>
</file>