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9" r:id="rId3"/>
    <p:sldMasterId id="2147483723" r:id="rId4"/>
    <p:sldMasterId id="2147483735" r:id="rId5"/>
  </p:sldMasterIdLst>
  <p:notesMasterIdLst>
    <p:notesMasterId r:id="rId40"/>
  </p:notesMasterIdLst>
  <p:sldIdLst>
    <p:sldId id="322" r:id="rId6"/>
    <p:sldId id="286" r:id="rId7"/>
    <p:sldId id="321" r:id="rId8"/>
    <p:sldId id="257" r:id="rId9"/>
    <p:sldId id="258" r:id="rId10"/>
    <p:sldId id="261" r:id="rId11"/>
    <p:sldId id="262" r:id="rId12"/>
    <p:sldId id="271" r:id="rId13"/>
    <p:sldId id="263" r:id="rId14"/>
    <p:sldId id="265" r:id="rId15"/>
    <p:sldId id="272" r:id="rId16"/>
    <p:sldId id="267" r:id="rId17"/>
    <p:sldId id="268" r:id="rId18"/>
    <p:sldId id="283" r:id="rId19"/>
    <p:sldId id="284" r:id="rId20"/>
    <p:sldId id="285" r:id="rId21"/>
    <p:sldId id="266" r:id="rId22"/>
    <p:sldId id="278" r:id="rId23"/>
    <p:sldId id="279" r:id="rId24"/>
    <p:sldId id="280" r:id="rId25"/>
    <p:sldId id="281" r:id="rId26"/>
    <p:sldId id="264" r:id="rId27"/>
    <p:sldId id="287" r:id="rId28"/>
    <p:sldId id="314" r:id="rId29"/>
    <p:sldId id="315" r:id="rId30"/>
    <p:sldId id="316" r:id="rId31"/>
    <p:sldId id="317" r:id="rId32"/>
    <p:sldId id="318" r:id="rId33"/>
    <p:sldId id="320" r:id="rId34"/>
    <p:sldId id="319" r:id="rId35"/>
    <p:sldId id="292" r:id="rId36"/>
    <p:sldId id="293" r:id="rId37"/>
    <p:sldId id="294"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944" autoAdjust="0"/>
  </p:normalViewPr>
  <p:slideViewPr>
    <p:cSldViewPr snapToGrid="0">
      <p:cViewPr varScale="1">
        <p:scale>
          <a:sx n="58" d="100"/>
          <a:sy n="58" d="100"/>
        </p:scale>
        <p:origin x="9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9BBF7-D601-406E-B207-AE521378A790}"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8582E-2281-4260-AA8B-1DE3A3C5DE42}" type="slidenum">
              <a:rPr lang="en-US" smtClean="0"/>
              <a:t>‹#›</a:t>
            </a:fld>
            <a:endParaRPr lang="en-US"/>
          </a:p>
        </p:txBody>
      </p:sp>
    </p:spTree>
    <p:extLst>
      <p:ext uri="{BB962C8B-B14F-4D97-AF65-F5344CB8AC3E}">
        <p14:creationId xmlns:p14="http://schemas.microsoft.com/office/powerpoint/2010/main" val="338415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586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28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70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5449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567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3825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8046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Ngày mà chúng ta cảm thấy vui thường là ngày đẹp.</a:t>
            </a:r>
            <a:r>
              <a:rPr lang="en-US" b="0" i="1"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Bây giờ chúng cùng tìm hiểu bài đọc: Ngày như thế nào là đẹp? để xem ngày đẹp theo suy nghĩ của các nhân vật trong câu chuyện là ngày như thế nào, trong ngày ấy các nhân vật có vui hay không.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774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416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7246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236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309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375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5866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0880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62353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3" name="文本框 12">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02.</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2996451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90786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235235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294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737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1192577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439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3748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9686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972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6956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1108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90895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38952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20523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7498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269860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2830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02958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94675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12118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33237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2/22/2024</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07037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269954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57802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7572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4198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50644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50176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16129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39805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34287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87139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16393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2/22/2024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0730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9888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23570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66893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64287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66437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394587"/>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677667"/>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693614"/>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4930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224124"/>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14025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12797"/>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757499"/>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30408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5326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574948"/>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02985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119761"/>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509532"/>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876706"/>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50075"/>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010348"/>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778032"/>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515094"/>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66282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804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971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8822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669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image" Target="../media/image4.jpeg"/><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heme" Target="../theme/theme5.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image" Target="../media/image6.png"/><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2763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442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2/22/2024</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19586515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80909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6" name="Picture 5" descr="A white circle with leaves and blue text&#10;&#10;Description automatically generated">
            <a:extLst>
              <a:ext uri="{FF2B5EF4-FFF2-40B4-BE49-F238E27FC236}">
                <a16:creationId xmlns:a16="http://schemas.microsoft.com/office/drawing/2014/main" id="{CE03EA0E-E49A-3265-C6CA-39BD7F62E1AC}"/>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5979485" y="9356651"/>
            <a:ext cx="1181100" cy="1181100"/>
          </a:xfrm>
          <a:prstGeom prst="rect">
            <a:avLst/>
          </a:prstGeom>
        </p:spPr>
      </p:pic>
    </p:spTree>
    <p:extLst>
      <p:ext uri="{BB962C8B-B14F-4D97-AF65-F5344CB8AC3E}">
        <p14:creationId xmlns:p14="http://schemas.microsoft.com/office/powerpoint/2010/main" val="312255216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1.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eg"/><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eg"/><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58.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4.xml"/><Relationship Id="rId7" Type="http://schemas.openxmlformats.org/officeDocument/2006/relationships/notesSlide" Target="../notesSlides/notesSlide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4.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48.png"/><Relationship Id="rId3" Type="http://schemas.openxmlformats.org/officeDocument/2006/relationships/image" Target="../media/image45.jpg"/><Relationship Id="rId7" Type="http://schemas.openxmlformats.org/officeDocument/2006/relationships/slide" Target="slide26.xml"/><Relationship Id="rId12" Type="http://schemas.microsoft.com/office/2007/relationships/hdphoto" Target="../media/hdphoto7.wdp"/><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slide" Target="slide25.xml"/><Relationship Id="rId11" Type="http://schemas.openxmlformats.org/officeDocument/2006/relationships/image" Target="../media/image47.png"/><Relationship Id="rId5" Type="http://schemas.microsoft.com/office/2007/relationships/hdphoto" Target="../media/hdphoto6.wdp"/><Relationship Id="rId10" Type="http://schemas.openxmlformats.org/officeDocument/2006/relationships/slide" Target="slide30.xml"/><Relationship Id="rId4" Type="http://schemas.openxmlformats.org/officeDocument/2006/relationships/image" Target="../media/image46.png"/><Relationship Id="rId9" Type="http://schemas.openxmlformats.org/officeDocument/2006/relationships/slide" Target="slide28.xml"/><Relationship Id="rId14" Type="http://schemas.openxmlformats.org/officeDocument/2006/relationships/slide" Target="slide29.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5.jpg"/><Relationship Id="rId1" Type="http://schemas.openxmlformats.org/officeDocument/2006/relationships/slideLayout" Target="../slideLayouts/slideLayout37.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37.xml"/><Relationship Id="rId5" Type="http://schemas.openxmlformats.org/officeDocument/2006/relationships/slide" Target="slide2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5.jpg"/><Relationship Id="rId1" Type="http://schemas.openxmlformats.org/officeDocument/2006/relationships/slideLayout" Target="../slideLayouts/slideLayout37.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slide" Target="slide24.xml"/></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5.jpg"/><Relationship Id="rId1" Type="http://schemas.openxmlformats.org/officeDocument/2006/relationships/slideLayout" Target="../slideLayouts/slideLayout3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2.png"/><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37.xml"/><Relationship Id="rId6" Type="http://schemas.microsoft.com/office/2007/relationships/hdphoto" Target="../media/hdphoto6.wdp"/><Relationship Id="rId5" Type="http://schemas.openxmlformats.org/officeDocument/2006/relationships/image" Target="../media/image46.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id="{42037974-DE91-4C22-9592-E5456C2AFB45}"/>
              </a:ext>
            </a:extLst>
          </p:cNvPr>
          <p:cNvSpPr txBox="1"/>
          <p:nvPr/>
        </p:nvSpPr>
        <p:spPr>
          <a:xfrm>
            <a:off x="1259250" y="323861"/>
            <a:ext cx="364803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1ADD129B-27DA-418F-BDA9-E1CF1C50D415}"/>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kiến 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bác hãy nói giúp xem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một ngày tuyệt đẹp hay đáng ghét?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id="{42037974-DE91-4C22-9592-E5456C2AFB45}"/>
              </a:ext>
            </a:extLst>
          </p:cNvPr>
          <p:cNvSpPr txBox="1"/>
          <p:nvPr/>
        </p:nvSpPr>
        <p:spPr>
          <a:xfrm>
            <a:off x="1259250" y="323861"/>
            <a:ext cx="469451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1ADD129B-27DA-418F-BDA9-E1CF1C50D415}"/>
              </a:ext>
            </a:extLst>
          </p:cNvPr>
          <p:cNvSpPr txBox="1"/>
          <p:nvPr/>
        </p:nvSpPr>
        <p:spPr>
          <a:xfrm>
            <a:off x="776637" y="1519484"/>
            <a:ext cx="4486243" cy="809965"/>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ngày tuyệt đẹp!</a:t>
            </a:r>
          </a:p>
        </p:txBody>
      </p:sp>
      <p:sp>
        <p:nvSpPr>
          <p:cNvPr id="5" name="TextBox 4">
            <a:extLst>
              <a:ext uri="{FF2B5EF4-FFF2-40B4-BE49-F238E27FC236}">
                <a16:creationId xmlns:a16="http://schemas.microsoft.com/office/drawing/2014/main" id="{213A185B-62F7-4077-9DDE-961C399D4F94}"/>
              </a:ext>
            </a:extLst>
          </p:cNvPr>
          <p:cNvSpPr txBox="1"/>
          <p:nvPr/>
        </p:nvSpPr>
        <p:spPr>
          <a:xfrm>
            <a:off x="699393" y="2807121"/>
            <a:ext cx="4563487" cy="809965"/>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Thật khó chịu! </a:t>
            </a:r>
          </a:p>
        </p:txBody>
      </p:sp>
      <p:sp>
        <p:nvSpPr>
          <p:cNvPr id="6" name="TextBox 5">
            <a:extLst>
              <a:ext uri="{FF2B5EF4-FFF2-40B4-BE49-F238E27FC236}">
                <a16:creationId xmlns:a16="http://schemas.microsoft.com/office/drawing/2014/main" id="{12B3BA1C-B127-4409-A862-31191D58F2D9}"/>
              </a:ext>
            </a:extLst>
          </p:cNvPr>
          <p:cNvSpPr txBox="1"/>
          <p:nvPr/>
        </p:nvSpPr>
        <p:spPr>
          <a:xfrm>
            <a:off x="699391" y="3985681"/>
            <a:ext cx="4563487" cy="809965"/>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thế nào? </a:t>
            </a:r>
          </a:p>
        </p:txBody>
      </p:sp>
      <p:sp>
        <p:nvSpPr>
          <p:cNvPr id="7" name="TextBox 6">
            <a:extLst>
              <a:ext uri="{FF2B5EF4-FFF2-40B4-BE49-F238E27FC236}">
                <a16:creationId xmlns:a16="http://schemas.microsoft.com/office/drawing/2014/main" id="{7B96AC76-9F9A-4F91-A3AC-6DA2267557B9}"/>
              </a:ext>
            </a:extLst>
          </p:cNvPr>
          <p:cNvSpPr txBox="1"/>
          <p:nvPr/>
        </p:nvSpPr>
        <p:spPr>
          <a:xfrm>
            <a:off x="5674359" y="1276051"/>
            <a:ext cx="6282915" cy="1296830"/>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 Mưa bụi và những vũng nước đục, đó mới là một ngày tuyệt đẹp! </a:t>
            </a:r>
          </a:p>
        </p:txBody>
      </p:sp>
      <p:sp>
        <p:nvSpPr>
          <p:cNvPr id="8" name="TextBox 7">
            <a:extLst>
              <a:ext uri="{FF2B5EF4-FFF2-40B4-BE49-F238E27FC236}">
                <a16:creationId xmlns:a16="http://schemas.microsoft.com/office/drawing/2014/main" id="{7D3C147C-7E30-4F79-8A91-C42B3D474FAA}"/>
              </a:ext>
            </a:extLst>
          </p:cNvPr>
          <p:cNvSpPr txBox="1"/>
          <p:nvPr/>
        </p:nvSpPr>
        <p:spPr>
          <a:xfrm>
            <a:off x="5709918" y="2705484"/>
            <a:ext cx="6211795" cy="1943161"/>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kiến ơi, bác hãy nói giúp xem hôm nay là một ngày tuyệt đẹp hay đáng ghét?</a:t>
            </a:r>
          </a:p>
        </p:txBody>
      </p:sp>
      <p:sp>
        <p:nvSpPr>
          <p:cNvPr id="9" name="TextBox 8">
            <a:extLst>
              <a:ext uri="{FF2B5EF4-FFF2-40B4-BE49-F238E27FC236}">
                <a16:creationId xmlns:a16="http://schemas.microsoft.com/office/drawing/2014/main" id="{3DC8D6AC-9762-481C-BC68-EAFFA0CC9530}"/>
              </a:ext>
            </a:extLst>
          </p:cNvPr>
          <p:cNvSpPr txBox="1"/>
          <p:nvPr/>
        </p:nvSpPr>
        <p:spPr>
          <a:xfrm>
            <a:off x="5674360" y="4795646"/>
            <a:ext cx="6282914" cy="1296830"/>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sẽ trả lời câu hỏi của bạn sau khi mặt trời lặn nhé!</a:t>
            </a:r>
          </a:p>
        </p:txBody>
      </p:sp>
    </p:spTree>
    <p:extLst>
      <p:ext uri="{BB962C8B-B14F-4D97-AF65-F5344CB8AC3E}">
        <p14:creationId xmlns:p14="http://schemas.microsoft.com/office/powerpoint/2010/main" val="1186195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3B929A-C710-4D22-A3D1-2468C39E3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71" y="1693605"/>
            <a:ext cx="5164395" cy="5164395"/>
          </a:xfrm>
          <a:prstGeom prst="rect">
            <a:avLst/>
          </a:prstGeom>
        </p:spPr>
      </p:pic>
      <p:sp>
        <p:nvSpPr>
          <p:cNvPr id="16" name="Rectangle 15">
            <a:extLst>
              <a:ext uri="{FF2B5EF4-FFF2-40B4-BE49-F238E27FC236}">
                <a16:creationId xmlns:a16="http://schemas.microsoft.com/office/drawing/2014/main" id="{F3D3C3DE-46A8-4445-910C-FBD27445EE6F}"/>
              </a:ext>
            </a:extLst>
          </p:cNvPr>
          <p:cNvSpPr/>
          <p:nvPr/>
        </p:nvSpPr>
        <p:spPr>
          <a:xfrm>
            <a:off x="2729857" y="1013171"/>
            <a:ext cx="3366143" cy="584775"/>
          </a:xfrm>
          <a:prstGeom prst="rect">
            <a:avLst/>
          </a:prstGeom>
        </p:spPr>
        <p:txBody>
          <a:bodyPr wrap="square">
            <a:spAutoFit/>
          </a:bodyPr>
          <a:lstStyle/>
          <a:p>
            <a:pPr algn="ctr">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EDC0C02F-DCF7-4E5E-81EF-E5DD79AE2AC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67978" y="1013171"/>
            <a:ext cx="534980" cy="597187"/>
          </a:xfrm>
          <a:prstGeom prst="rect">
            <a:avLst/>
          </a:prstGeom>
        </p:spPr>
      </p:pic>
      <p:pic>
        <p:nvPicPr>
          <p:cNvPr id="18" name="PA_库_图片 6">
            <a:extLst>
              <a:ext uri="{FF2B5EF4-FFF2-40B4-BE49-F238E27FC236}">
                <a16:creationId xmlns:a16="http://schemas.microsoft.com/office/drawing/2014/main" id="{989CC103-E871-46F3-B7CC-C30C88E5B143}"/>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flipH="1">
            <a:off x="4610480" y="39313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19" name="TextBox 18">
            <a:extLst>
              <a:ext uri="{FF2B5EF4-FFF2-40B4-BE49-F238E27FC236}">
                <a16:creationId xmlns:a16="http://schemas.microsoft.com/office/drawing/2014/main" id="{F6C97229-67E0-460B-88CD-3F88ED47CC54}"/>
              </a:ext>
            </a:extLst>
          </p:cNvPr>
          <p:cNvSpPr txBox="1"/>
          <p:nvPr/>
        </p:nvSpPr>
        <p:spPr>
          <a:xfrm>
            <a:off x="6276340" y="1855165"/>
            <a:ext cx="4067175" cy="2123658"/>
          </a:xfrm>
          <a:prstGeom prst="rect">
            <a:avLst/>
          </a:prstGeom>
          <a:noFill/>
        </p:spPr>
        <p:txBody>
          <a:bodyPr wrap="square" rtlCol="0">
            <a:spAutoFit/>
          </a:bodyPr>
          <a:lstStyle/>
          <a:p>
            <a:pPr algn="ct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NHƯ THẾ NÀO LÀ ĐẸP?</a:t>
            </a:r>
            <a:r>
              <a:rPr lang="en-US"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pt-BR"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248992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hát hiện gò đất cổ đại 2.500 năm tuổi tại Anh - QuanTriMang.com">
            <a:extLst>
              <a:ext uri="{FF2B5EF4-FFF2-40B4-BE49-F238E27FC236}">
                <a16:creationId xmlns:a16="http://schemas.microsoft.com/office/drawing/2014/main" id="{5F32BBA7-804C-438E-80AB-2D7CD31F0E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870300F-05CE-4C10-B120-7A740516273C}"/>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Gò</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khoảng</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nổi</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cao</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nơi</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phằng</a:t>
            </a:r>
            <a:endParaRPr lang="en-US" sz="36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73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Tại sao phải búng vào chân trẻ sơ sinh?">
            <a:extLst>
              <a:ext uri="{FF2B5EF4-FFF2-40B4-BE49-F238E27FC236}">
                <a16:creationId xmlns:a16="http://schemas.microsoft.com/office/drawing/2014/main" id="{CA1DEF31-2027-4050-8880-B6841146E6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7" b="2236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8BD7A1-B112-4BB3-93BD-00F3F2CFE870}"/>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Búng</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chân</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lực</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chân</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tạo</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thanh</a:t>
            </a:r>
            <a:endParaRPr lang="en-US" sz="36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29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2EFBE-0D88-420E-B252-6B569AF76D45}"/>
              </a:ext>
            </a:extLst>
          </p:cNvPr>
          <p:cNvSpPr txBox="1"/>
          <p:nvPr/>
        </p:nvSpPr>
        <p:spPr>
          <a:xfrm>
            <a:off x="426720" y="1180237"/>
            <a:ext cx="11887200" cy="1446550"/>
          </a:xfrm>
          <a:prstGeom prst="rect">
            <a:avLst/>
          </a:prstGeom>
          <a:noFill/>
        </p:spPr>
        <p:txBody>
          <a:bodyPr wrap="square">
            <a:spAutoFit/>
          </a:bodyPr>
          <a:lstStyle/>
          <a:p>
            <a:pPr algn="just"/>
            <a:r>
              <a:rPr lang="en-US" sz="4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Tanh </a:t>
            </a:r>
            <a:r>
              <a:rPr lang="en-US" sz="44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tách</a:t>
            </a:r>
            <a:r>
              <a:rPr lang="en-US" sz="4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mô</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phỏng</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cứng</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mảnh</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bật</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nhau</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liên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tiếp</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giòn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46072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Mơ thấy nắng có ý nghĩa gì?">
            <a:extLst>
              <a:ext uri="{FF2B5EF4-FFF2-40B4-BE49-F238E27FC236}">
                <a16:creationId xmlns:a16="http://schemas.microsoft.com/office/drawing/2014/main" id="{C9DD21FF-D1B3-4BDF-927E-428F760CC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A37DF7-6FE9-4F5A-96E7-99E48DC463D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1" i="0" u="none" strike="noStrike"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600" b="1" i="0" u="none" strike="noStrike"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huy</a:t>
            </a:r>
            <a:r>
              <a:rPr kumimoji="0" lang="en-US" sz="3600" b="1" i="0" u="none" strike="noStrike"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hoàng</a:t>
            </a:r>
            <a:r>
              <a:rPr kumimoji="0" lang="en-US" sz="3600" b="1" i="0" u="none" strike="noStrike"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600" b="1" i="0" u="none" strike="noStrike"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3600" b="1" i="0" u="none" strike="noStrike"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3600" b="1" i="0" u="none" strike="noStrike"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1" i="0" u="none" strike="noStrike"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1" i="0" u="none" strike="noStrike"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915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C04632-58F3-430B-B5BE-8496D32B827F}"/>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706DD0F0-4342-4EE7-8DCE-264B4390197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A729093-A157-462E-B333-6BE24BD9F129}"/>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17" name="Picture 16">
            <a:extLst>
              <a:ext uri="{FF2B5EF4-FFF2-40B4-BE49-F238E27FC236}">
                <a16:creationId xmlns:a16="http://schemas.microsoft.com/office/drawing/2014/main" id="{4D0EA383-CD14-4A2A-93F1-39FA0C21028D}"/>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18" name="Picture 17">
            <a:extLst>
              <a:ext uri="{FF2B5EF4-FFF2-40B4-BE49-F238E27FC236}">
                <a16:creationId xmlns:a16="http://schemas.microsoft.com/office/drawing/2014/main" id="{E0F42C00-DB5C-4BA5-B0F9-AC91FDB2FC07}"/>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40420"/>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2758202"/>
          </a:xfrm>
          <a:prstGeom prst="roundRect">
            <a:avLst/>
          </a:prstGeom>
          <a:solidFill>
            <a:schemeClr val="accent6">
              <a:lumMod val="20000"/>
              <a:lumOff val="80000"/>
            </a:schemeClr>
          </a:solidFill>
        </p:spPr>
        <p:txBody>
          <a:bodyPr wrap="square">
            <a:spAutoFit/>
          </a:bodyPr>
          <a:lstStyle/>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Châu chấu nhảy lên gò, chìa cái lưng màu xanh ra phơi nắng. Nó búng chân tanh tách, cọ giũa đôi càng:</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Một ngày tuyệt đẹp!</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Thật khó chịu! – Giun đất thốt lên, cố rúc đầu sâu thêm vào lớp đất khô.</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Thế là thế nào? – Châu chấu nhảy lên. – Trên trời không một gợn mây, mặt trời tỏa nắng huy hoàng.</a:t>
            </a:r>
            <a:endParaRPr kumimoji="0" lang="vi-V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139AB853-9F1F-3EF1-BDA8-7A49383B86CB}"/>
              </a:ext>
            </a:extLst>
          </p:cNvPr>
          <p:cNvSpPr txBox="1"/>
          <p:nvPr/>
        </p:nvSpPr>
        <p:spPr>
          <a:xfrm>
            <a:off x="1524610" y="3894912"/>
            <a:ext cx="10471167" cy="2758202"/>
          </a:xfrm>
          <a:prstGeom prst="roundRect">
            <a:avLst/>
          </a:prstGeom>
          <a:solidFill>
            <a:srgbClr val="FFCCCC"/>
          </a:solidFill>
        </p:spPr>
        <p:txBody>
          <a:bodyPr wrap="square">
            <a:spAutoFit/>
          </a:bodyPr>
          <a:lstStyle/>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Bác kiến ơi, bác hãy nói giúp xem hôm nay là một ngày tuyệt đẹp hay đáng ghét?</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 lau mồ hôi, ngẫm nghĩ một lát rồi nói:</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Tôi sẽ trả lời câu hỏi của bạn sau khi mặt trời lặn nhé!</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90775" y="1085613"/>
            <a:ext cx="851094" cy="584333"/>
            <a:chOff x="0" y="925300"/>
            <a:chExt cx="851094" cy="584333"/>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280136" y="925300"/>
              <a:ext cx="311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12" y="4071642"/>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972280" y="4132755"/>
            <a:ext cx="377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2281476"/>
          </a:xfrm>
          <a:prstGeom prst="roundRect">
            <a:avLst/>
          </a:prstGeom>
          <a:solidFill>
            <a:schemeClr val="accent4">
              <a:lumMod val="20000"/>
              <a:lumOff val="80000"/>
            </a:schemeClr>
          </a:solidFill>
        </p:spPr>
        <p:txBody>
          <a:bodyPr wrap="square">
            <a:spAutoFit/>
          </a:bodyPr>
          <a:lstStyle/>
          <a:p>
            <a:pPr lvl="0" algn="just">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trời lặn, chúng đi đến tổ kiến.</a:t>
            </a:r>
          </a:p>
          <a:p>
            <a:pPr lvl="0" algn="just">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Hôm nay là ngày thế nào hả bác kiến đáng kính?</a:t>
            </a:r>
          </a:p>
          <a:p>
            <a:pPr lvl="0" algn="just">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Hôm này là một ngày tuyệt đẹp! Tôi đã làm việc rất tốt và bây giờ có thể nghỉ ngơi thoải mái. </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765195" y="174696"/>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4" name="Group 3">
            <a:extLst>
              <a:ext uri="{FF2B5EF4-FFF2-40B4-BE49-F238E27FC236}">
                <a16:creationId xmlns:a16="http://schemas.microsoft.com/office/drawing/2014/main" id="{68A7C7CF-A524-AE75-9F0A-19EFBD78AB08}"/>
              </a:ext>
            </a:extLst>
          </p:cNvPr>
          <p:cNvGrpSpPr/>
          <p:nvPr/>
        </p:nvGrpSpPr>
        <p:grpSpPr>
          <a:xfrm>
            <a:off x="-197704" y="888277"/>
            <a:ext cx="8851047" cy="4893398"/>
            <a:chOff x="3146" y="1970852"/>
            <a:chExt cx="9184676" cy="4259101"/>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sp>
            <p:nvSpPr>
              <p:cNvPr id="6" name="TextBox 5"/>
              <p:cNvSpPr txBox="1"/>
              <p:nvPr/>
            </p:nvSpPr>
            <p:spPr>
              <a:xfrm>
                <a:off x="5880517" y="1304186"/>
                <a:ext cx="4274959" cy="1208683"/>
              </a:xfrm>
              <a:prstGeom prst="rect">
                <a:avLst/>
              </a:prstGeom>
              <a:noFill/>
            </p:spPr>
            <p:txBody>
              <a:bodyPr wrap="square" rtlCol="0">
                <a:spAutoFit/>
                <a:scene3d>
                  <a:camera prst="orthographicFront"/>
                  <a:lightRig rig="threePt" dir="t"/>
                </a:scene3d>
                <a:sp3d extrusionH="57150">
                  <a:bevelT w="50800" h="38100" prst="riblet"/>
                </a:sp3d>
              </a:bodyPr>
              <a:lstStyle/>
              <a:p>
                <a:pPr marL="0" marR="0" algn="ctr">
                  <a:lnSpc>
                    <a:spcPct val="120000"/>
                  </a:lnSpc>
                  <a:spcBef>
                    <a:spcPts val="0"/>
                  </a:spcBef>
                  <a:spcAft>
                    <a:spcPts val="0"/>
                  </a:spcAft>
                </a:pPr>
                <a:r>
                  <a:rPr lang="nl-NL" sz="5400" b="1" dirty="0">
                    <a:effectLst/>
                    <a:latin typeface="Arial-Rounded" panose="020B0500000000000000" pitchFamily="34" charset="0"/>
                    <a:ea typeface="Arial-Rounded" panose="020B0500000000000000" pitchFamily="34" charset="0"/>
                    <a:cs typeface="Arial-Rounded" panose="020B0500000000000000" pitchFamily="34" charset="0"/>
                  </a:rPr>
                  <a:t>Kể lại một ngày em cảm thấy rất vui</a:t>
                </a:r>
                <a:endParaRPr lang="en-US" sz="5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图片 4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9857" y="2516157"/>
            <a:ext cx="3702143" cy="4080535"/>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207620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Nunito Black" pitchFamily="2" charset="0"/>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214513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Nunito Black" pitchFamily="2" charset="0"/>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407996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Nunito Black" pitchFamily="2" charset="0"/>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607759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374869"/>
            <a:ext cx="1200912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NHƯ THẾ NÀO LÀ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(V.Ô-xê-ê-va, Thúy Toàn dịch)</a:t>
            </a:r>
          </a:p>
        </p:txBody>
      </p:sp>
    </p:spTree>
    <p:extLst>
      <p:ext uri="{BB962C8B-B14F-4D97-AF65-F5344CB8AC3E}">
        <p14:creationId xmlns:p14="http://schemas.microsoft.com/office/powerpoint/2010/main" val="2352515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8" name="Picture 7">
            <a:extLst>
              <a:ext uri="{FF2B5EF4-FFF2-40B4-BE49-F238E27FC236}">
                <a16:creationId xmlns:a16="http://schemas.microsoft.com/office/drawing/2014/main" id="{0C454E40-DDCD-4B10-AEDF-69A3562D454C}"/>
              </a:ext>
            </a:extLst>
          </p:cNvPr>
          <p:cNvPicPr>
            <a:picLocks noChangeAspect="1"/>
          </p:cNvPicPr>
          <p:nvPr/>
        </p:nvPicPr>
        <p:blipFill rotWithShape="1">
          <a:blip r:embed="rId5"/>
          <a:srcRect l="16127" t="11921" r="14764" b="20863"/>
          <a:stretch/>
        </p:blipFill>
        <p:spPr>
          <a:xfrm>
            <a:off x="6199749" y="2138450"/>
            <a:ext cx="4476749" cy="2258786"/>
          </a:xfrm>
          <a:prstGeom prst="rect">
            <a:avLst/>
          </a:prstGeom>
        </p:spPr>
      </p:pic>
    </p:spTree>
    <p:extLst>
      <p:ext uri="{BB962C8B-B14F-4D97-AF65-F5344CB8AC3E}">
        <p14:creationId xmlns:p14="http://schemas.microsoft.com/office/powerpoint/2010/main" val="100600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5B7B070-D02B-4E95-93E3-05F9CC68BA5B}"/>
              </a:ext>
            </a:extLst>
          </p:cNvPr>
          <p:cNvSpPr/>
          <p:nvPr/>
        </p:nvSpPr>
        <p:spPr>
          <a:xfrm>
            <a:off x="1058160" y="225978"/>
            <a:ext cx="3366143" cy="584775"/>
          </a:xfrm>
          <a:prstGeom prst="rect">
            <a:avLst/>
          </a:prstGeom>
        </p:spPr>
        <p:txBody>
          <a:bodyPr wrap="square">
            <a:spAutoFit/>
          </a:bodyPr>
          <a:lstStyle/>
          <a:p>
            <a:pPr algn="ctr">
              <a:defRPr/>
            </a:pPr>
            <a:r>
              <a:rPr lang="en-US" altLang="zh-CN"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26AC130C-7412-412E-BB9F-0F4DE7C06D26}"/>
              </a:ext>
            </a:extLst>
          </p:cNvPr>
          <p:cNvPicPr>
            <a:picLocks noChangeAspect="1"/>
          </p:cNvPicPr>
          <p:nvPr/>
        </p:nvPicPr>
        <p:blipFill>
          <a:blip r:embed="rId8"/>
          <a:stretch>
            <a:fillRect/>
          </a:stretch>
        </p:blipFill>
        <p:spPr>
          <a:xfrm rot="16200000">
            <a:off x="997642" y="309827"/>
            <a:ext cx="511318" cy="511318"/>
          </a:xfrm>
          <a:prstGeom prst="rect">
            <a:avLst/>
          </a:prstGeom>
        </p:spPr>
      </p:pic>
      <p:grpSp>
        <p:nvGrpSpPr>
          <p:cNvPr id="17" name="PA_库_组合 5">
            <a:extLst>
              <a:ext uri="{FF2B5EF4-FFF2-40B4-BE49-F238E27FC236}">
                <a16:creationId xmlns:a16="http://schemas.microsoft.com/office/drawing/2014/main" id="{ABC3D3B9-D942-437A-A04C-76FD30EE20FA}"/>
              </a:ext>
            </a:extLst>
          </p:cNvPr>
          <p:cNvGrpSpPr/>
          <p:nvPr>
            <p:custDataLst>
              <p:tags r:id="rId1"/>
            </p:custDataLst>
          </p:nvPr>
        </p:nvGrpSpPr>
        <p:grpSpPr>
          <a:xfrm>
            <a:off x="630962" y="981270"/>
            <a:ext cx="587835" cy="706091"/>
            <a:chOff x="1836100" y="2332000"/>
            <a:chExt cx="1572829" cy="862059"/>
          </a:xfrm>
        </p:grpSpPr>
        <p:sp>
          <p:nvSpPr>
            <p:cNvPr id="18" name="任意多边形 10">
              <a:extLst>
                <a:ext uri="{FF2B5EF4-FFF2-40B4-BE49-F238E27FC236}">
                  <a16:creationId xmlns:a16="http://schemas.microsoft.com/office/drawing/2014/main" id="{F74417B1-C58B-4987-8959-E9C36722DA9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297A786C-EFF7-4B60-9185-64BDD91F0EB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F49E81CD-4E0E-4555-B1D2-4D6ED5EB359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1" name="Rectangle 20">
            <a:extLst>
              <a:ext uri="{FF2B5EF4-FFF2-40B4-BE49-F238E27FC236}">
                <a16:creationId xmlns:a16="http://schemas.microsoft.com/office/drawing/2014/main" id="{EBCE871F-0264-4FD0-9F0E-6B164623B878}"/>
              </a:ext>
            </a:extLst>
          </p:cNvPr>
          <p:cNvSpPr/>
          <p:nvPr/>
        </p:nvSpPr>
        <p:spPr>
          <a:xfrm>
            <a:off x="1355253" y="1012558"/>
            <a:ext cx="9762841" cy="584775"/>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luận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PA_库_组合 5">
            <a:extLst>
              <a:ext uri="{FF2B5EF4-FFF2-40B4-BE49-F238E27FC236}">
                <a16:creationId xmlns:a16="http://schemas.microsoft.com/office/drawing/2014/main" id="{242260B9-243C-4E41-8F72-7C41CA2401C7}"/>
              </a:ext>
            </a:extLst>
          </p:cNvPr>
          <p:cNvGrpSpPr/>
          <p:nvPr>
            <p:custDataLst>
              <p:tags r:id="rId2"/>
            </p:custDataLst>
          </p:nvPr>
        </p:nvGrpSpPr>
        <p:grpSpPr>
          <a:xfrm>
            <a:off x="604788" y="1919346"/>
            <a:ext cx="587835" cy="706091"/>
            <a:chOff x="1836100" y="2332000"/>
            <a:chExt cx="1572829" cy="862059"/>
          </a:xfrm>
        </p:grpSpPr>
        <p:sp>
          <p:nvSpPr>
            <p:cNvPr id="23" name="任意多边形 10">
              <a:extLst>
                <a:ext uri="{FF2B5EF4-FFF2-40B4-BE49-F238E27FC236}">
                  <a16:creationId xmlns:a16="http://schemas.microsoft.com/office/drawing/2014/main" id="{E6B9BE53-A5BE-4FD4-B878-3694B397EAE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24F66F58-EBC3-4447-90D4-F7C81297851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5FE81F32-6352-427E-973F-F755DAD465C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ECBA54D3-A48D-4F94-8FA5-87C9E99A928C}"/>
              </a:ext>
            </a:extLst>
          </p:cNvPr>
          <p:cNvSpPr/>
          <p:nvPr/>
        </p:nvSpPr>
        <p:spPr>
          <a:xfrm>
            <a:off x="1372576" y="2038982"/>
            <a:ext cx="10528996"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giun đất và châu chấu ngày như thế nào là đẹp?</a:t>
            </a:r>
          </a:p>
        </p:txBody>
      </p:sp>
      <p:grpSp>
        <p:nvGrpSpPr>
          <p:cNvPr id="28" name="PA_库_组合 5">
            <a:extLst>
              <a:ext uri="{FF2B5EF4-FFF2-40B4-BE49-F238E27FC236}">
                <a16:creationId xmlns:a16="http://schemas.microsoft.com/office/drawing/2014/main" id="{08D14C5F-7A79-408D-AE2F-00F5D762C88B}"/>
              </a:ext>
            </a:extLst>
          </p:cNvPr>
          <p:cNvGrpSpPr/>
          <p:nvPr>
            <p:custDataLst>
              <p:tags r:id="rId3"/>
            </p:custDataLst>
          </p:nvPr>
        </p:nvGrpSpPr>
        <p:grpSpPr>
          <a:xfrm>
            <a:off x="637627" y="2880799"/>
            <a:ext cx="587835" cy="706091"/>
            <a:chOff x="1836100" y="2332000"/>
            <a:chExt cx="1572829" cy="862059"/>
          </a:xfrm>
        </p:grpSpPr>
        <p:sp>
          <p:nvSpPr>
            <p:cNvPr id="29" name="任意多边形 10">
              <a:extLst>
                <a:ext uri="{FF2B5EF4-FFF2-40B4-BE49-F238E27FC236}">
                  <a16:creationId xmlns:a16="http://schemas.microsoft.com/office/drawing/2014/main" id="{C6BFEA5E-4463-4D18-AFE6-1E07373FEC8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任意多边形 11">
              <a:extLst>
                <a:ext uri="{FF2B5EF4-FFF2-40B4-BE49-F238E27FC236}">
                  <a16:creationId xmlns:a16="http://schemas.microsoft.com/office/drawing/2014/main" id="{E3F3EF00-1CCF-4232-B3E1-74DDD7735A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文本框 12">
              <a:extLst>
                <a:ext uri="{FF2B5EF4-FFF2-40B4-BE49-F238E27FC236}">
                  <a16:creationId xmlns:a16="http://schemas.microsoft.com/office/drawing/2014/main" id="{46A7C975-8E9E-405D-9D3F-0B10478E70E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2" name="Rectangle 31">
            <a:extLst>
              <a:ext uri="{FF2B5EF4-FFF2-40B4-BE49-F238E27FC236}">
                <a16:creationId xmlns:a16="http://schemas.microsoft.com/office/drawing/2014/main" id="{F8449C8A-F7EF-4C2E-B55D-6E670987B397}"/>
              </a:ext>
            </a:extLst>
          </p:cNvPr>
          <p:cNvSpPr/>
          <p:nvPr/>
        </p:nvSpPr>
        <p:spPr>
          <a:xfrm>
            <a:off x="1262029" y="2813399"/>
            <a:ext cx="8583011"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bác kiến phải chờ đến khi mặt trời lặn mới biết ngày như thế nào là đẹp?</a:t>
            </a:r>
          </a:p>
        </p:txBody>
      </p:sp>
      <p:grpSp>
        <p:nvGrpSpPr>
          <p:cNvPr id="33" name="PA_库_组合 5">
            <a:extLst>
              <a:ext uri="{FF2B5EF4-FFF2-40B4-BE49-F238E27FC236}">
                <a16:creationId xmlns:a16="http://schemas.microsoft.com/office/drawing/2014/main" id="{26F39AA5-8AC0-49C6-B7CE-57137618B0D7}"/>
              </a:ext>
            </a:extLst>
          </p:cNvPr>
          <p:cNvGrpSpPr/>
          <p:nvPr>
            <p:custDataLst>
              <p:tags r:id="rId4"/>
            </p:custDataLst>
          </p:nvPr>
        </p:nvGrpSpPr>
        <p:grpSpPr>
          <a:xfrm>
            <a:off x="594130" y="3955664"/>
            <a:ext cx="587835" cy="706091"/>
            <a:chOff x="1836100" y="2332000"/>
            <a:chExt cx="1572829" cy="862059"/>
          </a:xfrm>
        </p:grpSpPr>
        <p:sp>
          <p:nvSpPr>
            <p:cNvPr id="34" name="任意多边形 10">
              <a:extLst>
                <a:ext uri="{FF2B5EF4-FFF2-40B4-BE49-F238E27FC236}">
                  <a16:creationId xmlns:a16="http://schemas.microsoft.com/office/drawing/2014/main" id="{A9BF4A0C-709F-4BD5-9F24-32A36916D85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78DF0CD1-16BF-426C-8F15-0478EF4638A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文本框 12">
              <a:extLst>
                <a:ext uri="{FF2B5EF4-FFF2-40B4-BE49-F238E27FC236}">
                  <a16:creationId xmlns:a16="http://schemas.microsoft.com/office/drawing/2014/main" id="{EB570804-F09A-46F4-B5CD-37143807470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7" name="Rectangle 36">
            <a:extLst>
              <a:ext uri="{FF2B5EF4-FFF2-40B4-BE49-F238E27FC236}">
                <a16:creationId xmlns:a16="http://schemas.microsoft.com/office/drawing/2014/main" id="{3A73E7D0-5213-4D7E-8DA0-221DBD9304DF}"/>
              </a:ext>
            </a:extLst>
          </p:cNvPr>
          <p:cNvSpPr/>
          <p:nvPr/>
        </p:nvSpPr>
        <p:spPr>
          <a:xfrm>
            <a:off x="1218532" y="4031216"/>
            <a:ext cx="7951733"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Đóng vai một nhân vật trong bài để nói về ngày như thế n</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ào</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là đẹp.</a:t>
            </a:r>
          </a:p>
        </p:txBody>
      </p:sp>
      <p:grpSp>
        <p:nvGrpSpPr>
          <p:cNvPr id="38" name="Group 37">
            <a:extLst>
              <a:ext uri="{FF2B5EF4-FFF2-40B4-BE49-F238E27FC236}">
                <a16:creationId xmlns:a16="http://schemas.microsoft.com/office/drawing/2014/main" id="{91318ADA-0145-48ED-B8E6-DE5734C8E533}"/>
              </a:ext>
            </a:extLst>
          </p:cNvPr>
          <p:cNvGrpSpPr/>
          <p:nvPr/>
        </p:nvGrpSpPr>
        <p:grpSpPr>
          <a:xfrm>
            <a:off x="9267352" y="2391841"/>
            <a:ext cx="3104143" cy="3127647"/>
            <a:chOff x="7656474" y="831396"/>
            <a:chExt cx="3689350" cy="3269584"/>
          </a:xfrm>
        </p:grpSpPr>
        <p:pic>
          <p:nvPicPr>
            <p:cNvPr id="39" name="图片 2" descr="2">
              <a:extLst>
                <a:ext uri="{FF2B5EF4-FFF2-40B4-BE49-F238E27FC236}">
                  <a16:creationId xmlns:a16="http://schemas.microsoft.com/office/drawing/2014/main" id="{AE6540E8-1CA8-4BF0-A0A1-8FC6C17B1487}"/>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0" name="Rounded Rectangle 52">
              <a:extLst>
                <a:ext uri="{FF2B5EF4-FFF2-40B4-BE49-F238E27FC236}">
                  <a16:creationId xmlns:a16="http://schemas.microsoft.com/office/drawing/2014/main" id="{5C10FB9B-EBDD-47B9-A9D3-FEA93DFE140F}"/>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PA_库_组合 5">
            <a:extLst>
              <a:ext uri="{FF2B5EF4-FFF2-40B4-BE49-F238E27FC236}">
                <a16:creationId xmlns:a16="http://schemas.microsoft.com/office/drawing/2014/main" id="{C64A130D-EC4D-4B9A-A4AE-AC7F0A2D60DF}"/>
              </a:ext>
            </a:extLst>
          </p:cNvPr>
          <p:cNvGrpSpPr/>
          <p:nvPr>
            <p:custDataLst>
              <p:tags r:id="rId5"/>
            </p:custDataLst>
          </p:nvPr>
        </p:nvGrpSpPr>
        <p:grpSpPr>
          <a:xfrm>
            <a:off x="590665" y="5052555"/>
            <a:ext cx="587835" cy="706091"/>
            <a:chOff x="1836100" y="2332000"/>
            <a:chExt cx="1572829" cy="862059"/>
          </a:xfrm>
        </p:grpSpPr>
        <p:sp>
          <p:nvSpPr>
            <p:cNvPr id="42" name="任意多边形 10">
              <a:extLst>
                <a:ext uri="{FF2B5EF4-FFF2-40B4-BE49-F238E27FC236}">
                  <a16:creationId xmlns:a16="http://schemas.microsoft.com/office/drawing/2014/main" id="{50607E50-8583-496E-AC78-A89E4D9B4B2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任意多边形 11">
              <a:extLst>
                <a:ext uri="{FF2B5EF4-FFF2-40B4-BE49-F238E27FC236}">
                  <a16:creationId xmlns:a16="http://schemas.microsoft.com/office/drawing/2014/main" id="{6B35B78A-F63B-447A-B610-9487AF57B99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2">
              <a:extLst>
                <a:ext uri="{FF2B5EF4-FFF2-40B4-BE49-F238E27FC236}">
                  <a16:creationId xmlns:a16="http://schemas.microsoft.com/office/drawing/2014/main" id="{62DD8118-FE99-4C23-A00E-6F3C527F48A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5" name="Rectangle 44">
            <a:extLst>
              <a:ext uri="{FF2B5EF4-FFF2-40B4-BE49-F238E27FC236}">
                <a16:creationId xmlns:a16="http://schemas.microsoft.com/office/drawing/2014/main" id="{F1C52634-5F6A-4A72-9B31-41160B7E508A}"/>
              </a:ext>
            </a:extLst>
          </p:cNvPr>
          <p:cNvSpPr/>
          <p:nvPr/>
        </p:nvSpPr>
        <p:spPr>
          <a:xfrm>
            <a:off x="1262029" y="516742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ngày đẹp là ngày như thế nào?</a:t>
            </a:r>
          </a:p>
        </p:txBody>
      </p:sp>
    </p:spTree>
    <p:extLst>
      <p:ext uri="{BB962C8B-B14F-4D97-AF65-F5344CB8AC3E}">
        <p14:creationId xmlns:p14="http://schemas.microsoft.com/office/powerpoint/2010/main" val="12203321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anim calcmode="lin" valueType="num">
                                      <p:cBhvr>
                                        <p:cTn id="61" dur="1000" fill="hold"/>
                                        <p:tgtEl>
                                          <p:spTgt spid="45"/>
                                        </p:tgtEl>
                                        <p:attrNameLst>
                                          <p:attrName>ppt_x</p:attrName>
                                        </p:attrNameLst>
                                      </p:cBhvr>
                                      <p:tavLst>
                                        <p:tav tm="0">
                                          <p:val>
                                            <p:strVal val="#ppt_x"/>
                                          </p:val>
                                        </p:tav>
                                        <p:tav tm="100000">
                                          <p:val>
                                            <p:strVal val="#ppt_x"/>
                                          </p:val>
                                        </p:tav>
                                      </p:tavLst>
                                    </p:anim>
                                    <p:anim calcmode="lin" valueType="num">
                                      <p:cBhvr>
                                        <p:cTn id="6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2" grpId="0"/>
      <p:bldP spid="37"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pic>
        <p:nvPicPr>
          <p:cNvPr id="3" name="Hình ảnh 6">
            <a:extLst>
              <a:ext uri="{FF2B5EF4-FFF2-40B4-BE49-F238E27FC236}">
                <a16:creationId xmlns:a16="http://schemas.microsoft.com/office/drawing/2014/main" id="{529B429E-279D-69E1-A244-89D397216E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617094" y="4603928"/>
            <a:ext cx="1784318" cy="2386525"/>
          </a:xfrm>
          <a:prstGeom prst="rect">
            <a:avLst/>
          </a:prstGeom>
        </p:spPr>
      </p:pic>
      <p:sp>
        <p:nvSpPr>
          <p:cNvPr id="8" name="Hộp Văn bản 14">
            <a:hlinkClick r:id="rId14" action="ppaction://hlinksldjump"/>
            <a:extLst>
              <a:ext uri="{FF2B5EF4-FFF2-40B4-BE49-F238E27FC236}">
                <a16:creationId xmlns:a16="http://schemas.microsoft.com/office/drawing/2014/main" id="{219F9DA0-84BA-0233-8DE5-7F4E08028E69}"/>
              </a:ext>
            </a:extLst>
          </p:cNvPr>
          <p:cNvSpPr txBox="1"/>
          <p:nvPr/>
        </p:nvSpPr>
        <p:spPr>
          <a:xfrm>
            <a:off x="10307810" y="51421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
                                        </p:tgtEl>
                                      </p:cBhvr>
                                    </p:animEffect>
                                    <p:set>
                                      <p:cBhvr>
                                        <p:cTn id="61" dur="1" fill="hold">
                                          <p:stCondLst>
                                            <p:cond delay="499"/>
                                          </p:stCondLst>
                                        </p:cTn>
                                        <p:tgtEl>
                                          <p:spTgt spid="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2" grpId="0"/>
      <p:bldP spid="13" grpId="0"/>
      <p:bldP spid="14" grpId="0"/>
      <p:bldP spid="15" grpId="0"/>
      <p:bldP spid="17" grpId="0" animBg="1"/>
      <p:bldP spid="21"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Trong bài đọc, các nhân vật tranh luận với nhau điều gì?</a:t>
              </a: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60480" y="2411055"/>
            <a:ext cx="10627193" cy="1932345"/>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180945 h 1932345"/>
                      <a:gd name="connsiteX1" fmla="*/ 180945 w 10627193"/>
                      <a:gd name="connsiteY1" fmla="*/ 0 h 1932345"/>
                      <a:gd name="connsiteX2" fmla="*/ 10446248 w 10627193"/>
                      <a:gd name="connsiteY2" fmla="*/ 0 h 1932345"/>
                      <a:gd name="connsiteX3" fmla="*/ 10627193 w 10627193"/>
                      <a:gd name="connsiteY3" fmla="*/ 180945 h 1932345"/>
                      <a:gd name="connsiteX4" fmla="*/ 10627193 w 10627193"/>
                      <a:gd name="connsiteY4" fmla="*/ 1751400 h 1932345"/>
                      <a:gd name="connsiteX5" fmla="*/ 10446248 w 10627193"/>
                      <a:gd name="connsiteY5" fmla="*/ 1932345 h 1932345"/>
                      <a:gd name="connsiteX6" fmla="*/ 180945 w 10627193"/>
                      <a:gd name="connsiteY6" fmla="*/ 1932345 h 1932345"/>
                      <a:gd name="connsiteX7" fmla="*/ 0 w 10627193"/>
                      <a:gd name="connsiteY7" fmla="*/ 1751400 h 1932345"/>
                      <a:gd name="connsiteX8" fmla="*/ 0 w 10627193"/>
                      <a:gd name="connsiteY8" fmla="*/ 180945 h 19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932345" fill="none" extrusionOk="0">
                        <a:moveTo>
                          <a:pt x="0" y="180945"/>
                        </a:moveTo>
                        <a:cubicBezTo>
                          <a:pt x="-19316" y="77888"/>
                          <a:pt x="91989" y="8977"/>
                          <a:pt x="180945" y="0"/>
                        </a:cubicBezTo>
                        <a:cubicBezTo>
                          <a:pt x="5256391" y="130954"/>
                          <a:pt x="9107206" y="43574"/>
                          <a:pt x="10446248" y="0"/>
                        </a:cubicBezTo>
                        <a:cubicBezTo>
                          <a:pt x="10550115" y="6060"/>
                          <a:pt x="10632389" y="87377"/>
                          <a:pt x="10627193" y="180945"/>
                        </a:cubicBezTo>
                        <a:cubicBezTo>
                          <a:pt x="10620541" y="738918"/>
                          <a:pt x="10764990" y="1099351"/>
                          <a:pt x="10627193" y="1751400"/>
                        </a:cubicBezTo>
                        <a:cubicBezTo>
                          <a:pt x="10624988" y="1851695"/>
                          <a:pt x="10538930" y="1927342"/>
                          <a:pt x="10446248" y="1932345"/>
                        </a:cubicBezTo>
                        <a:cubicBezTo>
                          <a:pt x="8141782" y="2087542"/>
                          <a:pt x="4918015" y="2095365"/>
                          <a:pt x="180945" y="1932345"/>
                        </a:cubicBezTo>
                        <a:cubicBezTo>
                          <a:pt x="81429" y="1926709"/>
                          <a:pt x="-11257" y="1857906"/>
                          <a:pt x="0" y="1751400"/>
                        </a:cubicBezTo>
                        <a:cubicBezTo>
                          <a:pt x="-49607" y="1474726"/>
                          <a:pt x="126871" y="342308"/>
                          <a:pt x="0" y="180945"/>
                        </a:cubicBezTo>
                        <a:close/>
                      </a:path>
                      <a:path w="10627193" h="1932345" stroke="0" extrusionOk="0">
                        <a:moveTo>
                          <a:pt x="0" y="180945"/>
                        </a:moveTo>
                        <a:cubicBezTo>
                          <a:pt x="-12671" y="73196"/>
                          <a:pt x="78902" y="792"/>
                          <a:pt x="180945" y="0"/>
                        </a:cubicBezTo>
                        <a:cubicBezTo>
                          <a:pt x="3207674" y="132882"/>
                          <a:pt x="7507946" y="-84951"/>
                          <a:pt x="10446248" y="0"/>
                        </a:cubicBezTo>
                        <a:cubicBezTo>
                          <a:pt x="10535974" y="9968"/>
                          <a:pt x="10626872" y="82784"/>
                          <a:pt x="10627193" y="180945"/>
                        </a:cubicBezTo>
                        <a:cubicBezTo>
                          <a:pt x="10537951" y="622837"/>
                          <a:pt x="10720719" y="1108367"/>
                          <a:pt x="10627193" y="1751400"/>
                        </a:cubicBezTo>
                        <a:cubicBezTo>
                          <a:pt x="10636668" y="1852457"/>
                          <a:pt x="10553031" y="1918248"/>
                          <a:pt x="10446248" y="1932345"/>
                        </a:cubicBezTo>
                        <a:cubicBezTo>
                          <a:pt x="6225123" y="2019984"/>
                          <a:pt x="2460085" y="1859666"/>
                          <a:pt x="180945" y="1932345"/>
                        </a:cubicBezTo>
                        <a:cubicBezTo>
                          <a:pt x="80515" y="1927602"/>
                          <a:pt x="-10840" y="1866398"/>
                          <a:pt x="0" y="1751400"/>
                        </a:cubicBezTo>
                        <a:cubicBezTo>
                          <a:pt x="3476" y="1195872"/>
                          <a:pt x="97017" y="748043"/>
                          <a:pt x="0" y="1809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3300"/>
                </a:solidFill>
                <a:latin typeface="Calibri" panose="020F0502020204030204" pitchFamily="34" charset="0"/>
                <a:cs typeface="Calibri" panose="020F0502020204030204" pitchFamily="34" charset="0"/>
              </a:rPr>
              <a:t>Các nhân vật tranh luận với nhau về việc ngày như thế nào là ngày đẹp? </a:t>
            </a: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613729" y="709165"/>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 Theo giun đất và châu chấu ngày như thế nào là đẹp?</a:t>
              </a: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3" name="Hình chữ nhật: Góc Tròn 32">
            <a:extLst>
              <a:ext uri="{FF2B5EF4-FFF2-40B4-BE49-F238E27FC236}">
                <a16:creationId xmlns:a16="http://schemas.microsoft.com/office/drawing/2014/main" id="{E8117A05-9BB9-5025-6456-695BF7C782FE}"/>
              </a:ext>
            </a:extLst>
          </p:cNvPr>
          <p:cNvSpPr/>
          <p:nvPr/>
        </p:nvSpPr>
        <p:spPr>
          <a:xfrm>
            <a:off x="1976354" y="409971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ộp Văn bản 33">
            <a:extLst>
              <a:ext uri="{FF2B5EF4-FFF2-40B4-BE49-F238E27FC236}">
                <a16:creationId xmlns:a16="http://schemas.microsoft.com/office/drawing/2014/main" id="{44D0F823-9EA3-3DDA-3CFB-618C081267FC}"/>
              </a:ext>
            </a:extLst>
          </p:cNvPr>
          <p:cNvSpPr txBox="1"/>
          <p:nvPr/>
        </p:nvSpPr>
        <p:spPr>
          <a:xfrm>
            <a:off x="2404794" y="409971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36" name="Rectangle: Rounded Corners 24">
            <a:extLst>
              <a:ext uri="{FF2B5EF4-FFF2-40B4-BE49-F238E27FC236}">
                <a16:creationId xmlns:a16="http://schemas.microsoft.com/office/drawing/2014/main" id="{101A571B-6341-C56C-5967-38F19C5725B9}"/>
              </a:ext>
            </a:extLst>
          </p:cNvPr>
          <p:cNvSpPr/>
          <p:nvPr/>
        </p:nvSpPr>
        <p:spPr>
          <a:xfrm>
            <a:off x="1121070" y="2208996"/>
            <a:ext cx="10116269" cy="2789376"/>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7030A0"/>
                </a:solidFill>
                <a:latin typeface="Calibri" panose="020F0502020204030204" pitchFamily="34" charset="0"/>
                <a:cs typeface="Calibri" panose="020F0502020204030204" pitchFamily="34" charset="0"/>
              </a:rPr>
              <a:t>- Theo châu chấu, trên trời không một gợn mây, mặt trời tỏa nắng huy hoàng là một ngày đẹp.</a:t>
            </a:r>
          </a:p>
          <a:p>
            <a:pPr lvl="0" algn="just">
              <a:defRPr/>
            </a:pPr>
            <a:r>
              <a:rPr lang="vi-VN" sz="3600" b="1" dirty="0">
                <a:solidFill>
                  <a:srgbClr val="7030A0"/>
                </a:solidFill>
                <a:latin typeface="Calibri" panose="020F0502020204030204" pitchFamily="34" charset="0"/>
                <a:cs typeface="Calibri" panose="020F0502020204030204" pitchFamily="34" charset="0"/>
              </a:rPr>
              <a:t>- Theo giun đất, mưa bụi và những vũng nước mới là một ngày đẹp. </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5"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Vì sao bác kiến phải chờ đến khi mặt trời lặn mới biết ngày như thế nào là đẹp?</a:t>
              </a: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975563" y="2319944"/>
            <a:ext cx="10459574" cy="274903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Bác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kiến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phải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chờ</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đến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khi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mặt</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trời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lặn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mới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trả</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lời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câu</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hỏi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của</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hai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bạn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vì</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bác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muốn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kiểm</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nghiệm</a:t>
            </a:r>
            <a:r>
              <a:rPr lang="en-US" sz="4000" b="1" dirty="0">
                <a:solidFill>
                  <a:srgbClr val="CC3140"/>
                </a:solidFill>
                <a:latin typeface="Calibri" panose="020F0502020204030204" pitchFamily="34" charset="0"/>
                <a:cs typeface="Calibri" panose="020F0502020204030204" pitchFamily="34" charset="0"/>
              </a:rPr>
              <a:t> qua </a:t>
            </a:r>
            <a:r>
              <a:rPr lang="en-US" sz="4000" b="1" dirty="0" err="1">
                <a:solidFill>
                  <a:srgbClr val="CC3140"/>
                </a:solidFill>
                <a:latin typeface="Calibri" panose="020F0502020204030204" pitchFamily="34" charset="0"/>
                <a:cs typeface="Calibri" panose="020F0502020204030204" pitchFamily="34" charset="0"/>
              </a:rPr>
              <a:t>thực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tế</a:t>
            </a:r>
            <a:r>
              <a:rPr lang="en-US" sz="4000" b="1" dirty="0">
                <a:solidFill>
                  <a:srgbClr val="CC314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4"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642139"/>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Đóng vai một nhân vật trong bài để nói về ngày như thế nào là đẹp.</a:t>
              </a: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5"/>
            <a:stretch>
              <a:fillRect/>
            </a:stretch>
          </p:blipFill>
          <p:spPr>
            <a:xfrm>
              <a:off x="392221" y="2245779"/>
              <a:ext cx="715413" cy="900000"/>
            </a:xfrm>
            <a:prstGeom prst="rect">
              <a:avLst/>
            </a:prstGeom>
          </p:spPr>
        </p:pic>
      </p:grpSp>
      <p:pic>
        <p:nvPicPr>
          <p:cNvPr id="4" name="Picture 3">
            <a:extLst>
              <a:ext uri="{FF2B5EF4-FFF2-40B4-BE49-F238E27FC236}">
                <a16:creationId xmlns:a16="http://schemas.microsoft.com/office/drawing/2014/main" id="{6D262824-431C-4077-4DCA-2B23757E5067}"/>
              </a:ext>
            </a:extLst>
          </p:cNvPr>
          <p:cNvPicPr>
            <a:picLocks noChangeAspect="1"/>
          </p:cNvPicPr>
          <p:nvPr/>
        </p:nvPicPr>
        <p:blipFill>
          <a:blip r:embed="rId6"/>
          <a:stretch>
            <a:fillRect/>
          </a:stretch>
        </p:blipFill>
        <p:spPr>
          <a:xfrm>
            <a:off x="1673875" y="2466861"/>
            <a:ext cx="8751995" cy="3350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642139"/>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Theo em, ngày đẹp là ngày như thế nào?</a:t>
              </a: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1029540" y="2859621"/>
            <a:ext cx="10505235" cy="1331379"/>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custGeom>
                    <a:avLst/>
                    <a:gdLst>
                      <a:gd name="connsiteX0" fmla="*/ 0 w 10505235"/>
                      <a:gd name="connsiteY0" fmla="*/ 124670 h 1331379"/>
                      <a:gd name="connsiteX1" fmla="*/ 258514 w 10505235"/>
                      <a:gd name="connsiteY1" fmla="*/ 0 h 1331379"/>
                      <a:gd name="connsiteX2" fmla="*/ 10246720 w 10505235"/>
                      <a:gd name="connsiteY2" fmla="*/ 0 h 1331379"/>
                      <a:gd name="connsiteX3" fmla="*/ 10505234 w 10505235"/>
                      <a:gd name="connsiteY3" fmla="*/ 124670 h 1331379"/>
                      <a:gd name="connsiteX4" fmla="*/ 10505234 w 10505235"/>
                      <a:gd name="connsiteY4" fmla="*/ 1206708 h 1331379"/>
                      <a:gd name="connsiteX5" fmla="*/ 10246720 w 10505235"/>
                      <a:gd name="connsiteY5" fmla="*/ 1331379 h 1331379"/>
                      <a:gd name="connsiteX6" fmla="*/ 258514 w 10505235"/>
                      <a:gd name="connsiteY6" fmla="*/ 1331379 h 1331379"/>
                      <a:gd name="connsiteX7" fmla="*/ 0 w 10505235"/>
                      <a:gd name="connsiteY7" fmla="*/ 1206708 h 1331379"/>
                      <a:gd name="connsiteX8" fmla="*/ 0 w 10505235"/>
                      <a:gd name="connsiteY8" fmla="*/ 124670 h 1331379"/>
                      <a:gd name="connsiteX0" fmla="*/ 0 w 10505235"/>
                      <a:gd name="connsiteY0" fmla="*/ 124670 h 1331379"/>
                      <a:gd name="connsiteX1" fmla="*/ 258514 w 10505235"/>
                      <a:gd name="connsiteY1" fmla="*/ 0 h 1331379"/>
                      <a:gd name="connsiteX2" fmla="*/ 10246720 w 10505235"/>
                      <a:gd name="connsiteY2" fmla="*/ 0 h 1331379"/>
                      <a:gd name="connsiteX3" fmla="*/ 10505234 w 10505235"/>
                      <a:gd name="connsiteY3" fmla="*/ 124670 h 1331379"/>
                      <a:gd name="connsiteX4" fmla="*/ 10505234 w 10505235"/>
                      <a:gd name="connsiteY4" fmla="*/ 1206708 h 1331379"/>
                      <a:gd name="connsiteX5" fmla="*/ 10246720 w 10505235"/>
                      <a:gd name="connsiteY5" fmla="*/ 1331379 h 1331379"/>
                      <a:gd name="connsiteX6" fmla="*/ 258514 w 10505235"/>
                      <a:gd name="connsiteY6" fmla="*/ 1331379 h 1331379"/>
                      <a:gd name="connsiteX7" fmla="*/ 0 w 10505235"/>
                      <a:gd name="connsiteY7" fmla="*/ 1206708 h 1331379"/>
                      <a:gd name="connsiteX8" fmla="*/ 0 w 10505235"/>
                      <a:gd name="connsiteY8" fmla="*/ 124670 h 133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5235" h="1331379" fill="none" extrusionOk="0">
                        <a:moveTo>
                          <a:pt x="0" y="124670"/>
                        </a:moveTo>
                        <a:cubicBezTo>
                          <a:pt x="-52057" y="49662"/>
                          <a:pt x="137397" y="13791"/>
                          <a:pt x="258514" y="0"/>
                        </a:cubicBezTo>
                        <a:cubicBezTo>
                          <a:pt x="4945808" y="192976"/>
                          <a:pt x="9032804" y="63048"/>
                          <a:pt x="10246720" y="0"/>
                        </a:cubicBezTo>
                        <a:cubicBezTo>
                          <a:pt x="10397264" y="7552"/>
                          <a:pt x="10520036" y="68095"/>
                          <a:pt x="10505234" y="124670"/>
                        </a:cubicBezTo>
                        <a:cubicBezTo>
                          <a:pt x="10368523" y="424070"/>
                          <a:pt x="10598248" y="1014912"/>
                          <a:pt x="10505234" y="1206708"/>
                        </a:cubicBezTo>
                        <a:cubicBezTo>
                          <a:pt x="10462676" y="1280590"/>
                          <a:pt x="10364322" y="1318805"/>
                          <a:pt x="10246720" y="1331379"/>
                        </a:cubicBezTo>
                        <a:cubicBezTo>
                          <a:pt x="7112612" y="1387532"/>
                          <a:pt x="2907540" y="972142"/>
                          <a:pt x="258514" y="1331379"/>
                        </a:cubicBezTo>
                        <a:cubicBezTo>
                          <a:pt x="117284" y="1319789"/>
                          <a:pt x="-13254" y="1281012"/>
                          <a:pt x="0" y="1206708"/>
                        </a:cubicBezTo>
                        <a:cubicBezTo>
                          <a:pt x="64972" y="677245"/>
                          <a:pt x="376" y="580129"/>
                          <a:pt x="0" y="124670"/>
                        </a:cubicBezTo>
                        <a:close/>
                      </a:path>
                      <a:path w="10505235" h="1331379" stroke="0" extrusionOk="0">
                        <a:moveTo>
                          <a:pt x="0" y="124670"/>
                        </a:moveTo>
                        <a:cubicBezTo>
                          <a:pt x="-6713" y="70004"/>
                          <a:pt x="95981" y="1129"/>
                          <a:pt x="258514" y="0"/>
                        </a:cubicBezTo>
                        <a:cubicBezTo>
                          <a:pt x="1761836" y="192156"/>
                          <a:pt x="5278450" y="-14967"/>
                          <a:pt x="10246720" y="0"/>
                        </a:cubicBezTo>
                        <a:cubicBezTo>
                          <a:pt x="10376314" y="15164"/>
                          <a:pt x="10497606" y="65137"/>
                          <a:pt x="10505234" y="124670"/>
                        </a:cubicBezTo>
                        <a:cubicBezTo>
                          <a:pt x="10533723" y="431301"/>
                          <a:pt x="10621727" y="675395"/>
                          <a:pt x="10505234" y="1206708"/>
                        </a:cubicBezTo>
                        <a:cubicBezTo>
                          <a:pt x="10537000" y="1285111"/>
                          <a:pt x="10391885" y="1336878"/>
                          <a:pt x="10246720" y="1331379"/>
                        </a:cubicBezTo>
                        <a:cubicBezTo>
                          <a:pt x="7224473" y="1490052"/>
                          <a:pt x="4415208" y="1001554"/>
                          <a:pt x="258514" y="1331379"/>
                        </a:cubicBezTo>
                        <a:cubicBezTo>
                          <a:pt x="124519" y="1326995"/>
                          <a:pt x="-11927" y="1281793"/>
                          <a:pt x="0" y="1206708"/>
                        </a:cubicBezTo>
                        <a:cubicBezTo>
                          <a:pt x="5610" y="1024808"/>
                          <a:pt x="40391" y="396113"/>
                          <a:pt x="0" y="124670"/>
                        </a:cubicBezTo>
                        <a:close/>
                      </a:path>
                      <a:path w="10505235" h="1331379" fill="none" stroke="0" extrusionOk="0">
                        <a:moveTo>
                          <a:pt x="0" y="124670"/>
                        </a:moveTo>
                        <a:cubicBezTo>
                          <a:pt x="-33625" y="49650"/>
                          <a:pt x="108547" y="9824"/>
                          <a:pt x="258514" y="0"/>
                        </a:cubicBezTo>
                        <a:cubicBezTo>
                          <a:pt x="4965365" y="86982"/>
                          <a:pt x="8973798" y="23286"/>
                          <a:pt x="10246720" y="0"/>
                        </a:cubicBezTo>
                        <a:cubicBezTo>
                          <a:pt x="10392541" y="6547"/>
                          <a:pt x="10513992" y="63867"/>
                          <a:pt x="10505234" y="124670"/>
                        </a:cubicBezTo>
                        <a:cubicBezTo>
                          <a:pt x="10341154" y="433961"/>
                          <a:pt x="10598612" y="1040964"/>
                          <a:pt x="10505234" y="1206708"/>
                        </a:cubicBezTo>
                        <a:cubicBezTo>
                          <a:pt x="10485256" y="1277754"/>
                          <a:pt x="10385067" y="1308403"/>
                          <a:pt x="10246720" y="1331379"/>
                        </a:cubicBezTo>
                        <a:cubicBezTo>
                          <a:pt x="6967181" y="1341470"/>
                          <a:pt x="2802994" y="1713520"/>
                          <a:pt x="258514" y="1331379"/>
                        </a:cubicBezTo>
                        <a:cubicBezTo>
                          <a:pt x="115948" y="1312071"/>
                          <a:pt x="-13523" y="1285968"/>
                          <a:pt x="0" y="1206708"/>
                        </a:cubicBezTo>
                        <a:cubicBezTo>
                          <a:pt x="88782" y="687534"/>
                          <a:pt x="-4036" y="569705"/>
                          <a:pt x="0" y="1246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00B0F0"/>
                </a:solidFill>
                <a:latin typeface="Calibri" panose="020F0502020204030204" pitchFamily="34" charset="0"/>
                <a:cs typeface="Calibri" panose="020F0502020204030204" pitchFamily="34" charset="0"/>
              </a:rPr>
              <a:t>Nói</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theo</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cảm</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nghĩ</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của</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bản</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thân</a:t>
            </a:r>
            <a:endParaRPr lang="vi-VN" sz="5400" b="1"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445000"/>
            <a:ext cx="12192000" cy="2413000"/>
          </a:xfrm>
          <a:prstGeom prst="rect">
            <a:avLst/>
          </a:prstGeom>
        </p:spPr>
      </p:pic>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384520" y="4787900"/>
            <a:ext cx="1899661" cy="1854421"/>
          </a:xfrm>
          <a:prstGeom prst="rect">
            <a:avLst/>
          </a:prstGeom>
        </p:spPr>
      </p:pic>
      <p:pic>
        <p:nvPicPr>
          <p:cNvPr id="51" name="图片 5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130809" y="211073"/>
            <a:ext cx="2725087" cy="2119513"/>
          </a:xfrm>
          <a:prstGeom prst="rect">
            <a:avLst/>
          </a:prstGeom>
        </p:spPr>
      </p:pic>
      <p:pic>
        <p:nvPicPr>
          <p:cNvPr id="52" name="图片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8220" y="4787900"/>
            <a:ext cx="2235200" cy="2006600"/>
          </a:xfrm>
          <a:prstGeom prst="rect">
            <a:avLst/>
          </a:prstGeom>
        </p:spPr>
      </p:pic>
      <p:pic>
        <p:nvPicPr>
          <p:cNvPr id="53" name="图片 5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867509" y="4945416"/>
            <a:ext cx="1789340" cy="1606339"/>
          </a:xfrm>
          <a:prstGeom prst="rect">
            <a:avLst/>
          </a:prstGeom>
          <a:effectLst>
            <a:outerShdw blurRad="63500" sx="102000" sy="102000" algn="ctr" rotWithShape="0">
              <a:prstClr val="black">
                <a:alpha val="40000"/>
              </a:prstClr>
            </a:outerShdw>
          </a:effectLst>
        </p:spPr>
      </p:pic>
      <p:grpSp>
        <p:nvGrpSpPr>
          <p:cNvPr id="16" name="Group 15"/>
          <p:cNvGrpSpPr/>
          <p:nvPr/>
        </p:nvGrpSpPr>
        <p:grpSpPr>
          <a:xfrm>
            <a:off x="1883884" y="0"/>
            <a:ext cx="7965195" cy="3325224"/>
            <a:chOff x="6263083" y="1374999"/>
            <a:chExt cx="2559725" cy="2622237"/>
          </a:xfrm>
        </p:grpSpPr>
        <p:grpSp>
          <p:nvGrpSpPr>
            <p:cNvPr id="45" name="组合 44"/>
            <p:cNvGrpSpPr/>
            <p:nvPr/>
          </p:nvGrpSpPr>
          <p:grpSpPr>
            <a:xfrm>
              <a:off x="6263083" y="1374999"/>
              <a:ext cx="2559725" cy="2622237"/>
              <a:chOff x="1784677" y="2862076"/>
              <a:chExt cx="1872923" cy="1779354"/>
            </a:xfrm>
          </p:grpSpPr>
          <p:grpSp>
            <p:nvGrpSpPr>
              <p:cNvPr id="47" name="组合 46"/>
              <p:cNvGrpSpPr/>
              <p:nvPr/>
            </p:nvGrpSpPr>
            <p:grpSpPr>
              <a:xfrm>
                <a:off x="1784677" y="3236472"/>
                <a:ext cx="1872923" cy="1404958"/>
                <a:chOff x="375986" y="819150"/>
                <a:chExt cx="9525000" cy="6998862"/>
              </a:xfrm>
            </p:grpSpPr>
            <p:sp>
              <p:nvSpPr>
                <p:cNvPr id="49" name="圆角矩形 48"/>
                <p:cNvSpPr/>
                <p:nvPr/>
              </p:nvSpPr>
              <p:spPr>
                <a:xfrm>
                  <a:off x="375986" y="819150"/>
                  <a:ext cx="9525000" cy="6998862"/>
                </a:xfrm>
                <a:prstGeom prst="roundRect">
                  <a:avLst>
                    <a:gd name="adj" fmla="val 360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a:ln>
                      <a:noFill/>
                    </a:ln>
                    <a:solidFill>
                      <a:prstClr val="white"/>
                    </a:solidFill>
                    <a:effectLst/>
                    <a:uLnTx/>
                    <a:uFillTx/>
                    <a:latin typeface="UTM Avo" panose="02040603050506020204" pitchFamily="18" charset="0"/>
                    <a:ea typeface="思源黑体 CN"/>
                    <a:cs typeface="+mn-cs"/>
                  </a:endParaRPr>
                </a:p>
              </p:txBody>
            </p:sp>
            <p:sp>
              <p:nvSpPr>
                <p:cNvPr id="50" name="圆角矩形 49"/>
                <p:cNvSpPr/>
                <p:nvPr/>
              </p:nvSpPr>
              <p:spPr>
                <a:xfrm>
                  <a:off x="770642" y="1188288"/>
                  <a:ext cx="8731222" cy="6108391"/>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a:ln>
                      <a:noFill/>
                    </a:ln>
                    <a:solidFill>
                      <a:prstClr val="white"/>
                    </a:solidFill>
                    <a:effectLst/>
                    <a:uLnTx/>
                    <a:uFillTx/>
                    <a:latin typeface="UTM Avo" panose="02040603050506020204" pitchFamily="18" charset="0"/>
                    <a:ea typeface="思源黑体 CN"/>
                    <a:cs typeface="+mn-cs"/>
                  </a:endParaRPr>
                </a:p>
              </p:txBody>
            </p:sp>
          </p:grpSp>
          <p:pic>
            <p:nvPicPr>
              <p:cNvPr id="48" name="图片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9183" y="2862076"/>
                <a:ext cx="454037" cy="515697"/>
              </a:xfrm>
              <a:prstGeom prst="rect">
                <a:avLst/>
              </a:prstGeom>
            </p:spPr>
          </p:pic>
        </p:grpSp>
        <p:sp>
          <p:nvSpPr>
            <p:cNvPr id="8" name="Rectangle 7"/>
            <p:cNvSpPr/>
            <p:nvPr/>
          </p:nvSpPr>
          <p:spPr>
            <a:xfrm>
              <a:off x="6416695" y="2270603"/>
              <a:ext cx="2272168" cy="1293337"/>
            </a:xfrm>
            <a:prstGeom prst="rect">
              <a:avLst/>
            </a:prstGeom>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4800" b="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Ví</a:t>
              </a:r>
              <a:r>
                <a:rPr lang="en-US" sz="48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dụ</a:t>
              </a:r>
              <a:r>
                <a:rPr lang="en-US" sz="48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8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vui của em là ngày em giúp mẹ nấu cơm</a:t>
              </a:r>
              <a:endParaRPr kumimoji="0" lang="en-US" sz="48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Freeform 3">
            <a:extLst>
              <a:ext uri="{FF2B5EF4-FFF2-40B4-BE49-F238E27FC236}">
                <a16:creationId xmlns:a16="http://schemas.microsoft.com/office/drawing/2014/main" id="{78CDC79E-6C44-B83E-D643-27666A784FEB}"/>
              </a:ext>
            </a:extLst>
          </p:cNvPr>
          <p:cNvSpPr/>
          <p:nvPr/>
        </p:nvSpPr>
        <p:spPr>
          <a:xfrm>
            <a:off x="4200276" y="3218777"/>
            <a:ext cx="4690336" cy="3501512"/>
          </a:xfrm>
          <a:custGeom>
            <a:avLst/>
            <a:gdLst/>
            <a:ahLst/>
            <a:cxnLst/>
            <a:rect l="l" t="t" r="r" b="b"/>
            <a:pathLst>
              <a:path w="1190728" h="1001700">
                <a:moveTo>
                  <a:pt x="0" y="0"/>
                </a:moveTo>
                <a:lnTo>
                  <a:pt x="1190728" y="0"/>
                </a:lnTo>
                <a:lnTo>
                  <a:pt x="1190728" y="1001700"/>
                </a:lnTo>
                <a:lnTo>
                  <a:pt x="0" y="1001700"/>
                </a:lnTo>
                <a:lnTo>
                  <a:pt x="0" y="0"/>
                </a:lnTo>
                <a:close/>
              </a:path>
            </a:pathLst>
          </a:custGeom>
          <a:blipFill>
            <a:blip r:embed="rId9"/>
            <a:stretch>
              <a:fillRect/>
            </a:stretch>
          </a:blipFill>
        </p:spPr>
      </p:sp>
    </p:spTree>
    <p:extLst>
      <p:ext uri="{BB962C8B-B14F-4D97-AF65-F5344CB8AC3E}">
        <p14:creationId xmlns:p14="http://schemas.microsoft.com/office/powerpoint/2010/main" val="1084868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8CFA00-0C0D-4E73-B506-AEE89B3CEBF0}"/>
              </a:ext>
            </a:extLst>
          </p:cNvPr>
          <p:cNvSpPr txBox="1"/>
          <p:nvPr/>
        </p:nvSpPr>
        <p:spPr>
          <a:xfrm>
            <a:off x="550843" y="1513840"/>
            <a:ext cx="8692309" cy="3342640"/>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lvl="0" algn="just">
              <a:lnSpc>
                <a:spcPct val="120000"/>
              </a:lnSpc>
              <a:spcBef>
                <a:spcPts val="1800"/>
              </a:spcBef>
              <a:spcAft>
                <a:spcPts val="600"/>
              </a:spcAf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suy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giun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gửi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18">
            <a:extLst>
              <a:ext uri="{FF2B5EF4-FFF2-40B4-BE49-F238E27FC236}">
                <a16:creationId xmlns:a16="http://schemas.microsoft.com/office/drawing/2014/main" id="{32AAEE23-7E0F-42E8-9538-44039449877C}"/>
              </a:ext>
            </a:extLst>
          </p:cNvPr>
          <p:cNvPicPr>
            <a:picLocks noChangeAspect="1"/>
          </p:cNvPicPr>
          <p:nvPr/>
        </p:nvPicPr>
        <p:blipFill rotWithShape="1">
          <a:blip r:embed="rId2" cstate="screen"/>
          <a:srcRect/>
          <a:stretch>
            <a:fillRect/>
          </a:stretch>
        </p:blipFill>
        <p:spPr>
          <a:xfrm>
            <a:off x="8927502" y="3095739"/>
            <a:ext cx="3121621" cy="4042441"/>
          </a:xfrm>
          <a:prstGeom prst="rect">
            <a:avLst/>
          </a:prstGeom>
        </p:spPr>
      </p:pic>
    </p:spTree>
    <p:extLst>
      <p:ext uri="{BB962C8B-B14F-4D97-AF65-F5344CB8AC3E}">
        <p14:creationId xmlns:p14="http://schemas.microsoft.com/office/powerpoint/2010/main" val="1929424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207620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Nunito Black" pitchFamily="2" charset="0"/>
              <a:ea typeface="+mn-ea"/>
              <a:cs typeface="+mn-cs"/>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214513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Nunito Black" pitchFamily="2" charset="0"/>
              <a:ea typeface="+mn-ea"/>
              <a:cs typeface="+mn-cs"/>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407996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Nunito Black" pitchFamily="2" charset="0"/>
              <a:ea typeface="+mn-ea"/>
              <a:cs typeface="+mn-cs"/>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2896917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374869"/>
            <a:ext cx="1200912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NHƯ THẾ NÀO LÀ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(V.Ô-xê-ê-va, Thúy Toàn dịch)</a:t>
            </a:r>
          </a:p>
        </p:txBody>
      </p:sp>
    </p:spTree>
    <p:extLst>
      <p:ext uri="{BB962C8B-B14F-4D97-AF65-F5344CB8AC3E}">
        <p14:creationId xmlns:p14="http://schemas.microsoft.com/office/powerpoint/2010/main" val="1863363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6" name="Picture 5">
            <a:extLst>
              <a:ext uri="{FF2B5EF4-FFF2-40B4-BE49-F238E27FC236}">
                <a16:creationId xmlns:a16="http://schemas.microsoft.com/office/drawing/2014/main" id="{D3076FA6-F427-477E-AC72-E05ABA0D2C33}"/>
              </a:ext>
            </a:extLst>
          </p:cNvPr>
          <p:cNvPicPr>
            <a:picLocks noChangeAspect="1"/>
          </p:cNvPicPr>
          <p:nvPr/>
        </p:nvPicPr>
        <p:blipFill>
          <a:blip r:embed="rId4"/>
          <a:stretch>
            <a:fillRect/>
          </a:stretch>
        </p:blipFill>
        <p:spPr>
          <a:xfrm>
            <a:off x="1609728" y="1773725"/>
            <a:ext cx="8967993" cy="3048264"/>
          </a:xfrm>
          <a:prstGeom prst="rect">
            <a:avLst/>
          </a:prstGeom>
        </p:spPr>
      </p:pic>
    </p:spTree>
    <p:extLst>
      <p:ext uri="{BB962C8B-B14F-4D97-AF65-F5344CB8AC3E}">
        <p14:creationId xmlns:p14="http://schemas.microsoft.com/office/powerpoint/2010/main" val="2806773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Google Shape;487;p33">
            <a:extLst>
              <a:ext uri="{FF2B5EF4-FFF2-40B4-BE49-F238E27FC236}">
                <a16:creationId xmlns:a16="http://schemas.microsoft.com/office/drawing/2014/main" id="{CE6D37D9-554B-4CEC-A4CF-480CE345BDBC}"/>
              </a:ext>
            </a:extLst>
          </p:cNvPr>
          <p:cNvSpPr txBox="1">
            <a:spLocks/>
          </p:cNvSpPr>
          <p:nvPr/>
        </p:nvSpPr>
        <p:spPr>
          <a:xfrm>
            <a:off x="1163757" y="928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pic>
        <p:nvPicPr>
          <p:cNvPr id="7" name="Picture 6">
            <a:extLst>
              <a:ext uri="{FF2B5EF4-FFF2-40B4-BE49-F238E27FC236}">
                <a16:creationId xmlns:a16="http://schemas.microsoft.com/office/drawing/2014/main" id="{590C6CA7-E0E7-481C-A44B-AF5F1F38CDA0}"/>
              </a:ext>
            </a:extLst>
          </p:cNvPr>
          <p:cNvPicPr>
            <a:picLocks noChangeAspect="1"/>
          </p:cNvPicPr>
          <p:nvPr/>
        </p:nvPicPr>
        <p:blipFill>
          <a:blip r:embed="rId4"/>
          <a:stretch>
            <a:fillRect/>
          </a:stretch>
        </p:blipFill>
        <p:spPr>
          <a:xfrm>
            <a:off x="1761193" y="1491691"/>
            <a:ext cx="8805411" cy="1102636"/>
          </a:xfrm>
          <a:prstGeom prst="rect">
            <a:avLst/>
          </a:prstGeom>
        </p:spPr>
      </p:pic>
      <p:pic>
        <p:nvPicPr>
          <p:cNvPr id="8" name="Picture 7">
            <a:extLst>
              <a:ext uri="{FF2B5EF4-FFF2-40B4-BE49-F238E27FC236}">
                <a16:creationId xmlns:a16="http://schemas.microsoft.com/office/drawing/2014/main" id="{4BC32ECD-46BE-0E17-98AD-BDE5484CB8B9}"/>
              </a:ext>
            </a:extLst>
          </p:cNvPr>
          <p:cNvPicPr>
            <a:picLocks noChangeAspect="1"/>
          </p:cNvPicPr>
          <p:nvPr/>
        </p:nvPicPr>
        <p:blipFill>
          <a:blip r:embed="rId5"/>
          <a:stretch>
            <a:fillRect/>
          </a:stretch>
        </p:blipFill>
        <p:spPr>
          <a:xfrm>
            <a:off x="2091688" y="3576391"/>
            <a:ext cx="8827773" cy="1286367"/>
          </a:xfrm>
          <a:prstGeom prst="rect">
            <a:avLst/>
          </a:prstGeom>
        </p:spPr>
      </p:pic>
      <p:pic>
        <p:nvPicPr>
          <p:cNvPr id="9" name="Picture 8">
            <a:extLst>
              <a:ext uri="{FF2B5EF4-FFF2-40B4-BE49-F238E27FC236}">
                <a16:creationId xmlns:a16="http://schemas.microsoft.com/office/drawing/2014/main" id="{F1AFB58D-EBA0-6A5E-E2FA-63844615F3C0}"/>
              </a:ext>
            </a:extLst>
          </p:cNvPr>
          <p:cNvPicPr>
            <a:picLocks noChangeAspect="1"/>
          </p:cNvPicPr>
          <p:nvPr/>
        </p:nvPicPr>
        <p:blipFill>
          <a:blip r:embed="rId6"/>
          <a:stretch>
            <a:fillRect/>
          </a:stretch>
        </p:blipFill>
        <p:spPr>
          <a:xfrm>
            <a:off x="2124596" y="2076779"/>
            <a:ext cx="2478014" cy="1771321"/>
          </a:xfrm>
          <a:prstGeom prst="rect">
            <a:avLst/>
          </a:prstGeom>
        </p:spPr>
      </p:pic>
      <p:pic>
        <p:nvPicPr>
          <p:cNvPr id="10" name="图片 32">
            <a:extLst>
              <a:ext uri="{FF2B5EF4-FFF2-40B4-BE49-F238E27FC236}">
                <a16:creationId xmlns:a16="http://schemas.microsoft.com/office/drawing/2014/main" id="{8276C5DE-13BB-3E03-6195-73FEC26D70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58407" y="2581952"/>
            <a:ext cx="3539626" cy="4674300"/>
          </a:xfrm>
          <a:prstGeom prst="rect">
            <a:avLst/>
          </a:prstGeom>
        </p:spPr>
      </p:pic>
    </p:spTree>
    <p:extLst>
      <p:ext uri="{BB962C8B-B14F-4D97-AF65-F5344CB8AC3E}">
        <p14:creationId xmlns:p14="http://schemas.microsoft.com/office/powerpoint/2010/main" val="3638198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pic>
        <p:nvPicPr>
          <p:cNvPr id="23" name="Picture 22">
            <a:extLst>
              <a:ext uri="{FF2B5EF4-FFF2-40B4-BE49-F238E27FC236}">
                <a16:creationId xmlns:a16="http://schemas.microsoft.com/office/drawing/2014/main" id="{BD62D1E3-4255-45FC-ABDA-13BD47966232}"/>
              </a:ext>
            </a:extLst>
          </p:cNvPr>
          <p:cNvPicPr>
            <a:picLocks noChangeAspect="1"/>
          </p:cNvPicPr>
          <p:nvPr/>
        </p:nvPicPr>
        <p:blipFill>
          <a:blip r:embed="rId5"/>
          <a:stretch>
            <a:fillRect/>
          </a:stretch>
        </p:blipFill>
        <p:spPr>
          <a:xfrm>
            <a:off x="2807516" y="1847719"/>
            <a:ext cx="6789796" cy="3162561"/>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450133-C43D-4A28-9E7E-A8F63529796F}"/>
              </a:ext>
            </a:extLst>
          </p:cNvPr>
          <p:cNvSpPr/>
          <p:nvPr/>
        </p:nvSpPr>
        <p:spPr>
          <a:xfrm>
            <a:off x="2752919" y="761011"/>
            <a:ext cx="7304054" cy="707886"/>
          </a:xfrm>
          <a:prstGeom prst="rect">
            <a:avLst/>
          </a:prstGeom>
          <a:noFill/>
        </p:spPr>
        <p:txBody>
          <a:bodyPr wrap="square" lIns="91440" tIns="45720" rIns="91440" bIns="45720">
            <a:spAutoFit/>
          </a:bodyPr>
          <a:lstStyle/>
          <a:p>
            <a:pPr algn="ctr"/>
            <a:r>
              <a:rPr lang="en-US" sz="4000" b="1" dirty="0" err="1">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Lắng</a:t>
            </a:r>
            <a:r>
              <a:rPr lang="en-US" sz="4000" b="1" dirty="0">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 </a:t>
            </a:r>
            <a:r>
              <a:rPr lang="en-US" sz="4000" b="1" dirty="0" err="1">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nghe</a:t>
            </a:r>
            <a:r>
              <a:rPr lang="en-US" sz="4000" b="1" dirty="0">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 </a:t>
            </a:r>
            <a:r>
              <a:rPr lang="en-US" sz="4000" b="1" dirty="0" err="1">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đọc</a:t>
            </a:r>
            <a:r>
              <a:rPr lang="en-US" sz="4000" b="1" dirty="0">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 </a:t>
            </a:r>
            <a:r>
              <a:rPr lang="en-US" sz="4000" b="1" dirty="0" err="1">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mẫu</a:t>
            </a:r>
            <a:endParaRPr lang="en-US" sz="4000" b="1" dirty="0">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endParaRPr>
          </a:p>
        </p:txBody>
      </p:sp>
      <p:sp>
        <p:nvSpPr>
          <p:cNvPr id="15" name="TextBox 28">
            <a:extLst>
              <a:ext uri="{FF2B5EF4-FFF2-40B4-BE49-F238E27FC236}">
                <a16:creationId xmlns:a16="http://schemas.microsoft.com/office/drawing/2014/main" id="{B5DF288A-C8DB-4158-B3EE-26D1E216442A}"/>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16" name="TextBox 28">
            <a:extLst>
              <a:ext uri="{FF2B5EF4-FFF2-40B4-BE49-F238E27FC236}">
                <a16:creationId xmlns:a16="http://schemas.microsoft.com/office/drawing/2014/main" id="{27D97CA3-EAFC-4D7E-83D0-5BD3B6EC8549}"/>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17" name="TextBox 28">
            <a:extLst>
              <a:ext uri="{FF2B5EF4-FFF2-40B4-BE49-F238E27FC236}">
                <a16:creationId xmlns:a16="http://schemas.microsoft.com/office/drawing/2014/main" id="{A099A1C1-FA05-4737-BBA5-F57609D176FA}"/>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18" name="Picture 17">
            <a:extLst>
              <a:ext uri="{FF2B5EF4-FFF2-40B4-BE49-F238E27FC236}">
                <a16:creationId xmlns:a16="http://schemas.microsoft.com/office/drawing/2014/main" id="{2C605D06-816F-4321-91B0-1637E10F494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1158240"/>
            <a:ext cx="3197829" cy="3494154"/>
          </a:xfrm>
          <a:prstGeom prst="rect">
            <a:avLst/>
          </a:prstGeom>
        </p:spPr>
      </p:pic>
      <p:pic>
        <p:nvPicPr>
          <p:cNvPr id="19" name="Picture 4" descr="Check out Arrow icon created by 4B Icons | Graphic design posters, Mini  drawings, Desktop wallpaper art">
            <a:extLst>
              <a:ext uri="{FF2B5EF4-FFF2-40B4-BE49-F238E27FC236}">
                <a16:creationId xmlns:a16="http://schemas.microsoft.com/office/drawing/2014/main" id="{5AF89ABE-B25B-4982-A053-5589FA44E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id="{328D5511-BADD-4C7F-9C1B-6A709985D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heck out Arrow icon created by 4B Icons | Graphic design posters, Mini  drawings, Desktop wallpaper art">
            <a:extLst>
              <a:ext uri="{FF2B5EF4-FFF2-40B4-BE49-F238E27FC236}">
                <a16:creationId xmlns:a16="http://schemas.microsoft.com/office/drawing/2014/main" id="{806C179F-B342-416B-B5AF-B53E400D2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strVal val="#ppt_w*0.70"/>
                                          </p:val>
                                        </p:tav>
                                        <p:tav tm="100000">
                                          <p:val>
                                            <p:strVal val="#ppt_w"/>
                                          </p:val>
                                        </p:tav>
                                      </p:tavLst>
                                    </p:anim>
                                    <p:anim calcmode="lin" valueType="num">
                                      <p:cBhvr>
                                        <p:cTn id="14" dur="500" fill="hold"/>
                                        <p:tgtEl>
                                          <p:spTgt spid="15"/>
                                        </p:tgtEl>
                                        <p:attrNameLst>
                                          <p:attrName>ppt_h</p:attrName>
                                        </p:attrNameLst>
                                      </p:cBhvr>
                                      <p:tavLst>
                                        <p:tav tm="0">
                                          <p:val>
                                            <p:strVal val="#ppt_h"/>
                                          </p:val>
                                        </p:tav>
                                        <p:tav tm="100000">
                                          <p:val>
                                            <p:strVal val="#ppt_h"/>
                                          </p:val>
                                        </p:tav>
                                      </p:tavLst>
                                    </p:anim>
                                    <p:animEffect transition="in" filter="fade">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par>
                          <p:cTn id="19" fill="hold">
                            <p:stCondLst>
                              <p:cond delay="17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strVal val="#ppt_w*0.70"/>
                                          </p:val>
                                        </p:tav>
                                        <p:tav tm="100000">
                                          <p:val>
                                            <p:strVal val="#ppt_w"/>
                                          </p:val>
                                        </p:tav>
                                      </p:tavLst>
                                    </p:anim>
                                    <p:anim calcmode="lin" valueType="num">
                                      <p:cBhvr>
                                        <p:cTn id="23" dur="500" fill="hold"/>
                                        <p:tgtEl>
                                          <p:spTgt spid="16"/>
                                        </p:tgtEl>
                                        <p:attrNameLst>
                                          <p:attrName>ppt_h</p:attrName>
                                        </p:attrNameLst>
                                      </p:cBhvr>
                                      <p:tavLst>
                                        <p:tav tm="0">
                                          <p:val>
                                            <p:strVal val="#ppt_h"/>
                                          </p:val>
                                        </p:tav>
                                        <p:tav tm="100000">
                                          <p:val>
                                            <p:strVal val="#ppt_h"/>
                                          </p:val>
                                        </p:tav>
                                      </p:tavLst>
                                    </p:anim>
                                    <p:animEffect transition="in" filter="fade">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255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strVal val="#ppt_w*0.70"/>
                                          </p:val>
                                        </p:tav>
                                        <p:tav tm="100000">
                                          <p:val>
                                            <p:strVal val="#ppt_w"/>
                                          </p:val>
                                        </p:tav>
                                      </p:tavLst>
                                    </p:anim>
                                    <p:anim calcmode="lin" valueType="num">
                                      <p:cBhvr>
                                        <p:cTn id="32" dur="500" fill="hold"/>
                                        <p:tgtEl>
                                          <p:spTgt spid="17"/>
                                        </p:tgtEl>
                                        <p:attrNameLst>
                                          <p:attrName>ppt_h</p:attrName>
                                        </p:attrNameLst>
                                      </p:cBhvr>
                                      <p:tavLst>
                                        <p:tav tm="0">
                                          <p:val>
                                            <p:strVal val="#ppt_h"/>
                                          </p:val>
                                        </p:tav>
                                        <p:tav tm="100000">
                                          <p:val>
                                            <p:strVal val="#ppt_h"/>
                                          </p:val>
                                        </p:tav>
                                      </p:tavLst>
                                    </p:anim>
                                    <p:animEffect transition="in" filter="fade">
                                      <p:cBhvr>
                                        <p:cTn id="33" dur="500"/>
                                        <p:tgtEl>
                                          <p:spTgt spid="17"/>
                                        </p:tgtEl>
                                      </p:cBhvr>
                                    </p:animEffect>
                                  </p:childTnLst>
                                </p:cTn>
                              </p:par>
                              <p:par>
                                <p:cTn id="34" presetID="22" presetClass="entr" presetSubtype="8"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374869"/>
            <a:ext cx="1200912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NHƯ THẾ NÀO LÀ ĐẸP?</a:t>
            </a:r>
            <a:endParaRPr kumimoji="0" lang="vi-VN" sz="22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(V.Ô-xê-ê-va, Thúy Toàn dịch)</a:t>
            </a:r>
          </a:p>
        </p:txBody>
      </p:sp>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274320" y="374869"/>
            <a:ext cx="1191768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NHƯ THẾ NÀO LÀ ĐẸP?</a:t>
            </a:r>
            <a:endParaRPr kumimoji="0" lang="vi-VN" sz="220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(V.Ô-xê-ê-va, Thúy Toàn dịch)</a:t>
            </a:r>
          </a:p>
        </p:txBody>
      </p:sp>
      <p:sp>
        <p:nvSpPr>
          <p:cNvPr id="4" name="Rectangle: Rounded Corners 3">
            <a:extLst>
              <a:ext uri="{FF2B5EF4-FFF2-40B4-BE49-F238E27FC236}">
                <a16:creationId xmlns:a16="http://schemas.microsoft.com/office/drawing/2014/main" id="{C84904CC-C633-481E-A5E8-8ACAF810C634}"/>
              </a:ext>
            </a:extLst>
          </p:cNvPr>
          <p:cNvSpPr/>
          <p:nvPr/>
        </p:nvSpPr>
        <p:spPr>
          <a:xfrm>
            <a:off x="0" y="0"/>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A041E097-8B80-4E2F-BBE6-03E8B8730173}"/>
              </a:ext>
            </a:extLst>
          </p:cNvPr>
          <p:cNvGrpSpPr/>
          <p:nvPr/>
        </p:nvGrpSpPr>
        <p:grpSpPr>
          <a:xfrm>
            <a:off x="-121921" y="558653"/>
            <a:ext cx="791307" cy="584333"/>
            <a:chOff x="47097" y="972081"/>
            <a:chExt cx="851094" cy="584333"/>
          </a:xfrm>
        </p:grpSpPr>
        <p:pic>
          <p:nvPicPr>
            <p:cNvPr id="7" name="Picture 6">
              <a:extLst>
                <a:ext uri="{FF2B5EF4-FFF2-40B4-BE49-F238E27FC236}">
                  <a16:creationId xmlns:a16="http://schemas.microsoft.com/office/drawing/2014/main" id="{6D47252D-C41F-4D0F-B9FF-ADCCFF8C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8" name="TextBox 7">
              <a:extLst>
                <a:ext uri="{FF2B5EF4-FFF2-40B4-BE49-F238E27FC236}">
                  <a16:creationId xmlns:a16="http://schemas.microsoft.com/office/drawing/2014/main" id="{12F4A058-9F40-48D9-8582-9D6BBC296B02}"/>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9" name="Group 8">
            <a:extLst>
              <a:ext uri="{FF2B5EF4-FFF2-40B4-BE49-F238E27FC236}">
                <a16:creationId xmlns:a16="http://schemas.microsoft.com/office/drawing/2014/main" id="{A406426D-1A9B-4E8C-94AA-6DCF7EB277EE}"/>
              </a:ext>
            </a:extLst>
          </p:cNvPr>
          <p:cNvGrpSpPr/>
          <p:nvPr/>
        </p:nvGrpSpPr>
        <p:grpSpPr>
          <a:xfrm>
            <a:off x="-123409" y="3006579"/>
            <a:ext cx="791307" cy="584333"/>
            <a:chOff x="47097" y="972081"/>
            <a:chExt cx="851094" cy="584333"/>
          </a:xfrm>
        </p:grpSpPr>
        <p:pic>
          <p:nvPicPr>
            <p:cNvPr id="10" name="Picture 9">
              <a:extLst>
                <a:ext uri="{FF2B5EF4-FFF2-40B4-BE49-F238E27FC236}">
                  <a16:creationId xmlns:a16="http://schemas.microsoft.com/office/drawing/2014/main" id="{DF14D330-D593-4120-945F-EDC65451B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1" name="TextBox 10">
              <a:extLst>
                <a:ext uri="{FF2B5EF4-FFF2-40B4-BE49-F238E27FC236}">
                  <a16:creationId xmlns:a16="http://schemas.microsoft.com/office/drawing/2014/main" id="{D2149A1B-CCD8-4525-A8C1-C67748F6892C}"/>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2" name="Group 11">
            <a:extLst>
              <a:ext uri="{FF2B5EF4-FFF2-40B4-BE49-F238E27FC236}">
                <a16:creationId xmlns:a16="http://schemas.microsoft.com/office/drawing/2014/main" id="{48071F94-C389-4610-BF34-FB7CD590E1D7}"/>
              </a:ext>
            </a:extLst>
          </p:cNvPr>
          <p:cNvGrpSpPr/>
          <p:nvPr/>
        </p:nvGrpSpPr>
        <p:grpSpPr>
          <a:xfrm>
            <a:off x="-123409" y="4699651"/>
            <a:ext cx="791307" cy="584333"/>
            <a:chOff x="47097" y="972081"/>
            <a:chExt cx="851094" cy="584333"/>
          </a:xfrm>
        </p:grpSpPr>
        <p:pic>
          <p:nvPicPr>
            <p:cNvPr id="13" name="Picture 12">
              <a:extLst>
                <a:ext uri="{FF2B5EF4-FFF2-40B4-BE49-F238E27FC236}">
                  <a16:creationId xmlns:a16="http://schemas.microsoft.com/office/drawing/2014/main" id="{3F6D22B2-64F6-466C-845F-6D9CF92C0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4" name="TextBox 13">
              <a:extLst>
                <a:ext uri="{FF2B5EF4-FFF2-40B4-BE49-F238E27FC236}">
                  <a16:creationId xmlns:a16="http://schemas.microsoft.com/office/drawing/2014/main" id="{6DB5C92A-C4AD-4B30-9889-2A056E9DED19}"/>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Tree>
    <p:extLst>
      <p:ext uri="{BB962C8B-B14F-4D97-AF65-F5344CB8AC3E}">
        <p14:creationId xmlns:p14="http://schemas.microsoft.com/office/powerpoint/2010/main" val="1853398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FC02A6-112F-428F-82E4-56AE00260C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2240" y="1371600"/>
            <a:ext cx="8597626" cy="4309883"/>
          </a:xfrm>
          <a:prstGeom prst="rect">
            <a:avLst/>
          </a:prstGeom>
        </p:spPr>
      </p:pic>
      <p:sp>
        <p:nvSpPr>
          <p:cNvPr id="11" name="TextBox 10">
            <a:extLst>
              <a:ext uri="{FF2B5EF4-FFF2-40B4-BE49-F238E27FC236}">
                <a16:creationId xmlns:a16="http://schemas.microsoft.com/office/drawing/2014/main" id="{E6DEF552-036A-4445-82C2-5F525B3DFC42}"/>
              </a:ext>
            </a:extLst>
          </p:cNvPr>
          <p:cNvSpPr txBox="1"/>
          <p:nvPr/>
        </p:nvSpPr>
        <p:spPr>
          <a:xfrm>
            <a:off x="172720" y="3002286"/>
            <a:ext cx="2649520" cy="1328023"/>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4E78FDF3-0065-4DC9-A654-D92AF3FBA5EC}"/>
              </a:ext>
            </a:extLst>
          </p:cNvPr>
          <p:cNvSpPr txBox="1"/>
          <p:nvPr/>
        </p:nvSpPr>
        <p:spPr>
          <a:xfrm>
            <a:off x="7808836" y="2014285"/>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tanh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tách</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51184CD6-0FA8-473F-B176-8F48E75DD526}"/>
              </a:ext>
            </a:extLst>
          </p:cNvPr>
          <p:cNvSpPr txBox="1"/>
          <p:nvPr/>
        </p:nvSpPr>
        <p:spPr>
          <a:xfrm>
            <a:off x="7808836" y="2955594"/>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cọ</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giũa</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E33E45F3-87C2-4BCD-8710-B1F835D2A205}"/>
              </a:ext>
            </a:extLst>
          </p:cNvPr>
          <p:cNvSpPr txBox="1"/>
          <p:nvPr/>
        </p:nvSpPr>
        <p:spPr>
          <a:xfrm>
            <a:off x="7808836" y="3941956"/>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tỏa</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F0E540FE-DA91-4197-95FE-11F8E946502C}"/>
              </a:ext>
            </a:extLst>
          </p:cNvPr>
          <p:cNvPicPr>
            <a:picLocks noChangeAspect="1"/>
          </p:cNvPicPr>
          <p:nvPr/>
        </p:nvPicPr>
        <p:blipFill>
          <a:blip r:embed="rId4"/>
          <a:stretch>
            <a:fillRect/>
          </a:stretch>
        </p:blipFill>
        <p:spPr>
          <a:xfrm>
            <a:off x="61748" y="1043844"/>
            <a:ext cx="957155" cy="762066"/>
          </a:xfrm>
          <a:prstGeom prst="rect">
            <a:avLst/>
          </a:prstGeom>
        </p:spPr>
      </p:pic>
      <p:sp>
        <p:nvSpPr>
          <p:cNvPr id="16" name="TextBox 15">
            <a:extLst>
              <a:ext uri="{FF2B5EF4-FFF2-40B4-BE49-F238E27FC236}">
                <a16:creationId xmlns:a16="http://schemas.microsoft.com/office/drawing/2014/main" id="{3E445EF4-7E94-4F35-B106-C8205FC439F6}"/>
              </a:ext>
            </a:extLst>
          </p:cNvPr>
          <p:cNvSpPr txBox="1"/>
          <p:nvPr/>
        </p:nvSpPr>
        <p:spPr>
          <a:xfrm>
            <a:off x="7808836" y="4866878"/>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ngẫm</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2082</Words>
  <Application>Microsoft Office PowerPoint</Application>
  <PresentationFormat>Widescreen</PresentationFormat>
  <Paragraphs>182</Paragraphs>
  <Slides>34</Slides>
  <Notes>20</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34</vt:i4>
      </vt:variant>
    </vt:vector>
  </HeadingPairs>
  <TitlesOfParts>
    <vt:vector size="52" baseType="lpstr">
      <vt:lpstr>Bubblegum Sans</vt:lpstr>
      <vt:lpstr>字魂37号-波纹乖乖体</vt:lpstr>
      <vt:lpstr>思源黑体 CN</vt:lpstr>
      <vt:lpstr>#9Slide05 SVNClementine</vt:lpstr>
      <vt:lpstr>Arial</vt:lpstr>
      <vt:lpstr>Arial-Rounded</vt:lpstr>
      <vt:lpstr>Calibri</vt:lpstr>
      <vt:lpstr>Calibri Light</vt:lpstr>
      <vt:lpstr>Nunito Black</vt:lpstr>
      <vt:lpstr>Open Sans</vt:lpstr>
      <vt:lpstr>Segoe UI Black</vt:lpstr>
      <vt:lpstr>Times New Roman</vt:lpstr>
      <vt:lpstr>UTM Avo</vt:lpstr>
      <vt:lpstr>Office 主题</vt:lpstr>
      <vt:lpstr>2_Office 主题</vt:lpstr>
      <vt:lpstr>Office Theme</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59</cp:revision>
  <dcterms:created xsi:type="dcterms:W3CDTF">2022-08-29T00:47:47Z</dcterms:created>
  <dcterms:modified xsi:type="dcterms:W3CDTF">2024-02-22T01:14:39Z</dcterms:modified>
</cp:coreProperties>
</file>