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97" r:id="rId3"/>
  </p:sldMasterIdLst>
  <p:notesMasterIdLst>
    <p:notesMasterId r:id="rId48"/>
  </p:notesMasterIdLst>
  <p:sldIdLst>
    <p:sldId id="376" r:id="rId4"/>
    <p:sldId id="371" r:id="rId5"/>
    <p:sldId id="372" r:id="rId6"/>
    <p:sldId id="373" r:id="rId7"/>
    <p:sldId id="375" r:id="rId8"/>
    <p:sldId id="316" r:id="rId9"/>
    <p:sldId id="319" r:id="rId10"/>
    <p:sldId id="317" r:id="rId11"/>
    <p:sldId id="260" r:id="rId12"/>
    <p:sldId id="298" r:id="rId13"/>
    <p:sldId id="377" r:id="rId14"/>
    <p:sldId id="472" r:id="rId15"/>
    <p:sldId id="473" r:id="rId16"/>
    <p:sldId id="306" r:id="rId17"/>
    <p:sldId id="475" r:id="rId18"/>
    <p:sldId id="476" r:id="rId19"/>
    <p:sldId id="307" r:id="rId20"/>
    <p:sldId id="477" r:id="rId21"/>
    <p:sldId id="478" r:id="rId22"/>
    <p:sldId id="290" r:id="rId23"/>
    <p:sldId id="308" r:id="rId24"/>
    <p:sldId id="479" r:id="rId25"/>
    <p:sldId id="314" r:id="rId26"/>
    <p:sldId id="480" r:id="rId27"/>
    <p:sldId id="481" r:id="rId28"/>
    <p:sldId id="482" r:id="rId29"/>
    <p:sldId id="283" r:id="rId30"/>
    <p:sldId id="284" r:id="rId31"/>
    <p:sldId id="292" r:id="rId32"/>
    <p:sldId id="293" r:id="rId33"/>
    <p:sldId id="323" r:id="rId34"/>
    <p:sldId id="313" r:id="rId35"/>
    <p:sldId id="291" r:id="rId36"/>
    <p:sldId id="326" r:id="rId37"/>
    <p:sldId id="343" r:id="rId38"/>
    <p:sldId id="483" r:id="rId39"/>
    <p:sldId id="484" r:id="rId40"/>
    <p:sldId id="331" r:id="rId41"/>
    <p:sldId id="312" r:id="rId42"/>
    <p:sldId id="333" r:id="rId43"/>
    <p:sldId id="332" r:id="rId44"/>
    <p:sldId id="485" r:id="rId45"/>
    <p:sldId id="335" r:id="rId46"/>
    <p:sldId id="34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88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41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00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39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69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4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6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441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589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23095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2798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68727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45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0408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4495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869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60323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59087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065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768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id="{E329D28C-B707-4C7D-B693-BBB444955E4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2024/3/12</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9" name="Picture 8" descr="A picture containing shape&#10;&#10;Description automatically generated">
            <a:extLst>
              <a:ext uri="{FF2B5EF4-FFF2-40B4-BE49-F238E27FC236}">
                <a16:creationId xmlns:a16="http://schemas.microsoft.com/office/drawing/2014/main" id="{AA340FBF-DBDD-481C-B9C9-EA6B465B5B0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8977041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7.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7.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1.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image" Target="../media/image37.png"/><Relationship Id="rId4" Type="http://schemas.microsoft.com/office/2007/relationships/hdphoto" Target="../media/hdphoto5.wdp"/><Relationship Id="rId9"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image" Target="../media/image9.jpg"/><Relationship Id="rId7" Type="http://schemas.microsoft.com/office/2007/relationships/hdphoto" Target="../media/hdphoto2.wdp"/><Relationship Id="rId12" Type="http://schemas.openxmlformats.org/officeDocument/2006/relationships/slide" Target="slide4.xml"/><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slide" Target="slide3.xml"/><Relationship Id="rId4" Type="http://schemas.openxmlformats.org/officeDocument/2006/relationships/image" Target="../media/image10.png"/><Relationship Id="rId9" Type="http://schemas.microsoft.com/office/2007/relationships/hdphoto" Target="../media/hdphoto3.wdp"/><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1.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png"/><Relationship Id="rId7" Type="http://schemas.openxmlformats.org/officeDocument/2006/relationships/image" Target="../media/image43.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7.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4.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4.sv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4.sv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4.sv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4.sv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png"/><Relationship Id="rId7" Type="http://schemas.openxmlformats.org/officeDocument/2006/relationships/image" Target="../media/image51.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71.sv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71.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0.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71.sv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1.emf"/><Relationship Id="rId5" Type="http://schemas.openxmlformats.org/officeDocument/2006/relationships/image" Target="../media/image71.sv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77.sv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2.png"/><Relationship Id="rId10" Type="http://schemas.openxmlformats.org/officeDocument/2006/relationships/image" Target="../media/image39.svg"/><Relationship Id="rId4" Type="http://schemas.openxmlformats.org/officeDocument/2006/relationships/image" Target="../media/image29.png"/><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0.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5.emf"/><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image" Target="../media/image37.png"/><Relationship Id="rId4" Type="http://schemas.microsoft.com/office/2007/relationships/hdphoto" Target="../media/hdphoto5.wdp"/><Relationship Id="rId9"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7.pn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80.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82.svg"/><Relationship Id="rId5" Type="http://schemas.openxmlformats.org/officeDocument/2006/relationships/image" Target="../media/image5.sv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2.png"/><Relationship Id="rId10" Type="http://schemas.openxmlformats.org/officeDocument/2006/relationships/image" Target="../media/image43.svg"/><Relationship Id="rId4" Type="http://schemas.openxmlformats.org/officeDocument/2006/relationships/image" Target="../media/image29.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84.sv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3.emf"/><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4.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hyperlink" Target="https://www.facebook.com/huongthaoGAD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slide" Target="slide2.xml"/><Relationship Id="rId2" Type="http://schemas.openxmlformats.org/officeDocument/2006/relationships/image" Target="../media/image9.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3.png"/><Relationship Id="rId1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7.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5.png"/><Relationship Id="rId10" Type="http://schemas.openxmlformats.org/officeDocument/2006/relationships/image" Target="../media/image27.svg"/><Relationship Id="rId4" Type="http://schemas.openxmlformats.org/officeDocument/2006/relationships/image" Target="../media/image18.emf"/><Relationship Id="rId9" Type="http://schemas.openxmlformats.org/officeDocument/2006/relationships/image" Target="../media/image21.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7.svg"/><Relationship Id="rId3" Type="http://schemas.openxmlformats.org/officeDocument/2006/relationships/image" Target="../media/image3.png"/><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9.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18.emf"/><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323529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 Tôi rón rén. </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lvl="0" algn="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29322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38539" y="480425"/>
            <a:ext cx="11757991"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0568610" cy="51706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9">
            <a:extLst>
              <a:ext uri="{FF2B5EF4-FFF2-40B4-BE49-F238E27FC236}">
                <a16:creationId xmlns:a16="http://schemas.microsoft.com/office/drawing/2014/main"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9" name="Group 8">
            <a:extLst>
              <a:ext uri="{FF2B5EF4-FFF2-40B4-BE49-F238E27FC236}">
                <a16:creationId xmlns:a16="http://schemas.microsoft.com/office/drawing/2014/main" id="{05752E8F-BF22-49E3-B46E-8DA58D38A42A}"/>
              </a:ext>
            </a:extLst>
          </p:cNvPr>
          <p:cNvGrpSpPr/>
          <p:nvPr/>
        </p:nvGrpSpPr>
        <p:grpSpPr>
          <a:xfrm>
            <a:off x="284377" y="1139263"/>
            <a:ext cx="10946840" cy="2736997"/>
            <a:chOff x="939651" y="2446706"/>
            <a:chExt cx="1903539" cy="1586223"/>
          </a:xfrm>
        </p:grpSpPr>
        <p:sp>
          <p:nvSpPr>
            <p:cNvPr id="11" name="Rectangle 10">
              <a:extLst>
                <a:ext uri="{FF2B5EF4-FFF2-40B4-BE49-F238E27FC236}">
                  <a16:creationId xmlns:a16="http://schemas.microsoft.com/office/drawing/2014/main"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5" name="Group 14">
            <a:extLst>
              <a:ext uri="{FF2B5EF4-FFF2-40B4-BE49-F238E27FC236}">
                <a16:creationId xmlns:a16="http://schemas.microsoft.com/office/drawing/2014/main" id="{AA82E53E-187F-403A-A9D8-4C2E7E91B519}"/>
              </a:ext>
            </a:extLst>
          </p:cNvPr>
          <p:cNvGrpSpPr/>
          <p:nvPr/>
        </p:nvGrpSpPr>
        <p:grpSpPr>
          <a:xfrm>
            <a:off x="284377" y="3793010"/>
            <a:ext cx="10956780" cy="2697240"/>
            <a:chOff x="939651" y="2446706"/>
            <a:chExt cx="2074810" cy="1798271"/>
          </a:xfrm>
        </p:grpSpPr>
        <p:sp>
          <p:nvSpPr>
            <p:cNvPr id="16" name="Rectangle 15">
              <a:extLst>
                <a:ext uri="{FF2B5EF4-FFF2-40B4-BE49-F238E27FC236}">
                  <a16:creationId xmlns:a16="http://schemas.microsoft.com/office/drawing/2014/main"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Tree>
    <p:extLst>
      <p:ext uri="{BB962C8B-B14F-4D97-AF65-F5344CB8AC3E}">
        <p14:creationId xmlns:p14="http://schemas.microsoft.com/office/powerpoint/2010/main" val="280418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702365" y="815009"/>
            <a:ext cx="9554817"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grpSp>
        <p:nvGrpSpPr>
          <p:cNvPr id="7" name="Group 6">
            <a:extLst>
              <a:ext uri="{FF2B5EF4-FFF2-40B4-BE49-F238E27FC236}">
                <a16:creationId xmlns:a16="http://schemas.microsoft.com/office/drawing/2014/main" id="{58B888A8-9413-4B69-B5A5-30AA44104311}"/>
              </a:ext>
            </a:extLst>
          </p:cNvPr>
          <p:cNvGrpSpPr/>
          <p:nvPr/>
        </p:nvGrpSpPr>
        <p:grpSpPr>
          <a:xfrm>
            <a:off x="234681" y="552855"/>
            <a:ext cx="9903234" cy="4088720"/>
            <a:chOff x="939651" y="2446706"/>
            <a:chExt cx="1722067" cy="2369612"/>
          </a:xfrm>
        </p:grpSpPr>
        <p:sp>
          <p:nvSpPr>
            <p:cNvPr id="8" name="Rectangle 7">
              <a:extLst>
                <a:ext uri="{FF2B5EF4-FFF2-40B4-BE49-F238E27FC236}">
                  <a16:creationId xmlns:a16="http://schemas.microsoft.com/office/drawing/2014/main"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355387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trong</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05732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82113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13C414EC-298C-AD5D-BD83-78745F689FFC}"/>
              </a:ext>
            </a:extLst>
          </p:cNvPr>
          <p:cNvGrpSpPr/>
          <p:nvPr/>
        </p:nvGrpSpPr>
        <p:grpSpPr>
          <a:xfrm>
            <a:off x="3332818" y="175576"/>
            <a:ext cx="5526365" cy="1086132"/>
            <a:chOff x="3092880" y="0"/>
            <a:chExt cx="5699569" cy="1284494"/>
          </a:xfrm>
        </p:grpSpPr>
        <p:pic>
          <p:nvPicPr>
            <p:cNvPr id="11" name="Picture 10">
              <a:extLst>
                <a:ext uri="{FF2B5EF4-FFF2-40B4-BE49-F238E27FC236}">
                  <a16:creationId xmlns:a16="http://schemas.microsoft.com/office/drawing/2014/main" id="{DCD78A39-9329-BBD9-2CAA-EFB866C23AD5}"/>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9091BC01-7754-D609-8DE1-015ECF9BC6F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toàn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bài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F5B9BA6D-B40F-46C8-8BBB-638469EE9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962880" y="4173992"/>
            <a:ext cx="918316" cy="710199"/>
          </a:xfrm>
          <a:prstGeom prst="rect">
            <a:avLst/>
          </a:prstGeom>
        </p:spPr>
      </p:pic>
      <p:pic>
        <p:nvPicPr>
          <p:cNvPr id="14" name="Picture 13">
            <a:extLst>
              <a:ext uri="{FF2B5EF4-FFF2-40B4-BE49-F238E27FC236}">
                <a16:creationId xmlns:a16="http://schemas.microsoft.com/office/drawing/2014/main" id="{327F0160-7013-4EE1-80E9-2C5815E49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700458" y="4249442"/>
            <a:ext cx="820756" cy="634749"/>
          </a:xfrm>
          <a:prstGeom prst="rect">
            <a:avLst/>
          </a:prstGeom>
        </p:spPr>
      </p:pic>
      <p:sp>
        <p:nvSpPr>
          <p:cNvPr id="15" name="Rounded Rectangle 31">
            <a:extLst>
              <a:ext uri="{FF2B5EF4-FFF2-40B4-BE49-F238E27FC236}">
                <a16:creationId xmlns:a16="http://schemas.microsoft.com/office/drawing/2014/main" id="{514AFE09-D879-4491-A085-54E8DDAB268D}"/>
              </a:ext>
            </a:extLst>
          </p:cNvPr>
          <p:cNvSpPr/>
          <p:nvPr/>
        </p:nvSpPr>
        <p:spPr>
          <a:xfrm>
            <a:off x="1867692" y="25888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395E8CC9-0F01-4765-AD87-4236DD541070}"/>
              </a:ext>
            </a:extLst>
          </p:cNvPr>
          <p:cNvSpPr/>
          <p:nvPr/>
        </p:nvSpPr>
        <p:spPr>
          <a:xfrm>
            <a:off x="4942435" y="1443638"/>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4D033AFA-BF61-4520-A38A-1BCC4C1815E6}"/>
              </a:ext>
            </a:extLst>
          </p:cNvPr>
          <p:cNvSpPr/>
          <p:nvPr/>
        </p:nvSpPr>
        <p:spPr>
          <a:xfrm>
            <a:off x="2601758" y="25204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16462B34-694A-4125-9E40-1C47FF3281C4}"/>
              </a:ext>
            </a:extLst>
          </p:cNvPr>
          <p:cNvSpPr/>
          <p:nvPr/>
        </p:nvSpPr>
        <p:spPr>
          <a:xfrm>
            <a:off x="1960005" y="26346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roup 19">
            <a:extLst>
              <a:ext uri="{FF2B5EF4-FFF2-40B4-BE49-F238E27FC236}">
                <a16:creationId xmlns:a16="http://schemas.microsoft.com/office/drawing/2014/main" id="{0B609943-AC60-4F86-BA5E-57C09DFAD160}"/>
              </a:ext>
            </a:extLst>
          </p:cNvPr>
          <p:cNvGrpSpPr/>
          <p:nvPr/>
        </p:nvGrpSpPr>
        <p:grpSpPr>
          <a:xfrm>
            <a:off x="1867692" y="3209671"/>
            <a:ext cx="3645680" cy="643894"/>
            <a:chOff x="1717199" y="4363552"/>
            <a:chExt cx="3645680" cy="643894"/>
          </a:xfrm>
        </p:grpSpPr>
        <p:sp>
          <p:nvSpPr>
            <p:cNvPr id="21" name="Rounded Rectangle 36">
              <a:extLst>
                <a:ext uri="{FF2B5EF4-FFF2-40B4-BE49-F238E27FC236}">
                  <a16:creationId xmlns:a16="http://schemas.microsoft.com/office/drawing/2014/main" id="{2B4E5A74-FC3F-4321-92EE-9E96E1D20C1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75DA0C6E-34B1-43CE-83C3-D475BD0DBAD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CCB469-3EA2-4271-A35B-E230328B0C8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4" name="Group 23">
            <a:extLst>
              <a:ext uri="{FF2B5EF4-FFF2-40B4-BE49-F238E27FC236}">
                <a16:creationId xmlns:a16="http://schemas.microsoft.com/office/drawing/2014/main" id="{9ECEE09C-AFA4-423E-94DD-969BBF6F8EA1}"/>
              </a:ext>
            </a:extLst>
          </p:cNvPr>
          <p:cNvGrpSpPr/>
          <p:nvPr/>
        </p:nvGrpSpPr>
        <p:grpSpPr>
          <a:xfrm>
            <a:off x="1867692" y="3948139"/>
            <a:ext cx="5119273" cy="643894"/>
            <a:chOff x="1717199" y="5199333"/>
            <a:chExt cx="5119273" cy="643894"/>
          </a:xfrm>
        </p:grpSpPr>
        <p:sp>
          <p:nvSpPr>
            <p:cNvPr id="25" name="Rounded Rectangle 40">
              <a:extLst>
                <a:ext uri="{FF2B5EF4-FFF2-40B4-BE49-F238E27FC236}">
                  <a16:creationId xmlns:a16="http://schemas.microsoft.com/office/drawing/2014/main" id="{48BDC0AD-0679-4AD8-948D-C4F3C619049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32F8D482-6A9C-4BF0-A76D-46F84D32DBD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2E619CF8-EC03-422B-84FB-6285B7B97E4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8" name="Picture 2" descr="Star Cartoon Images, Stock Photos &amp;amp; Vectors | Shutterstock">
            <a:extLst>
              <a:ext uri="{FF2B5EF4-FFF2-40B4-BE49-F238E27FC236}">
                <a16:creationId xmlns:a16="http://schemas.microsoft.com/office/drawing/2014/main" id="{BB2615A1-00A6-4127-AE69-8107E8BD062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05685" y="25888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ED0B0B4-E000-4B0A-AFC3-DE41481006A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58946" y="32377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6CE53A17-7B5D-45B5-81DF-B591D994676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86965" y="39851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7642749-B1E1-49D9-9D14-BF1BDD4811AF}"/>
              </a:ext>
            </a:extLst>
          </p:cNvPr>
          <p:cNvGrpSpPr/>
          <p:nvPr/>
        </p:nvGrpSpPr>
        <p:grpSpPr>
          <a:xfrm>
            <a:off x="1867692" y="4635911"/>
            <a:ext cx="8097635" cy="643894"/>
            <a:chOff x="1717199" y="5199333"/>
            <a:chExt cx="8097635" cy="643894"/>
          </a:xfrm>
        </p:grpSpPr>
        <p:sp>
          <p:nvSpPr>
            <p:cNvPr id="32" name="Rounded Rectangle 47">
              <a:extLst>
                <a:ext uri="{FF2B5EF4-FFF2-40B4-BE49-F238E27FC236}">
                  <a16:creationId xmlns:a16="http://schemas.microsoft.com/office/drawing/2014/main" id="{4EBC1033-DC1D-48BA-9639-4284406298B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53BC60E4-E56C-45FD-B788-0AA8D934021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F1FABF6A-4769-4C4D-943C-4AA40A7589F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BCE139E3-7DC2-49BF-9BE9-CEEB4602442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08092" y="467290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4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2267330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1890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sp>
        <p:nvSpPr>
          <p:cNvPr id="27" name="TextBox 26">
            <a:extLst>
              <a:ext uri="{FF2B5EF4-FFF2-40B4-BE49-F238E27FC236}">
                <a16:creationId xmlns:a16="http://schemas.microsoft.com/office/drawing/2014/main" id="{80CEBEEB-6E7F-3E62-0356-B8CDF612A264}"/>
              </a:ext>
            </a:extLst>
          </p:cNvPr>
          <p:cNvSpPr txBox="1"/>
          <p:nvPr/>
        </p:nvSpPr>
        <p:spPr>
          <a:xfrm>
            <a:off x="2225414" y="-91449"/>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HIỂU</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198118" y="-110430"/>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HIỂU</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id="{41B3CAC1-161C-891D-CC63-6117DC1B112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8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876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1061508" y="3400779"/>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309583" y="1134011"/>
                <a:ext cx="7838975" cy="104750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585637" y="3733800"/>
            <a:ext cx="5192926" cy="2711532"/>
            <a:chOff x="6477000" y="3657600"/>
            <a:chExt cx="5192926" cy="2711532"/>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726442" y="971357"/>
                <a:ext cx="7341237" cy="1396669"/>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02741C4-307B-43E3-8130-1305A147FDFA}"/>
              </a:ext>
            </a:extLst>
          </p:cNvPr>
          <p:cNvSpPr/>
          <p:nvPr/>
        </p:nvSpPr>
        <p:spPr>
          <a:xfrm>
            <a:off x="1938555" y="89453"/>
            <a:ext cx="7970429" cy="197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Trong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id="{22171B4A-864E-458E-82BE-B46E321904C8}"/>
              </a:ext>
            </a:extLst>
          </p:cNvPr>
          <p:cNvSpPr/>
          <p:nvPr/>
        </p:nvSpPr>
        <p:spPr>
          <a:xfrm>
            <a:off x="1689653" y="2396932"/>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Trong bài đọc, các nhân vật tranh luận với nhau về quan niệm ngày như thế nào là đẹp?</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98" y="3565221"/>
            <a:ext cx="1557448" cy="1618810"/>
          </a:xfrm>
          <a:prstGeom prst="rect">
            <a:avLst/>
          </a:prstGeom>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157898" cy="1790700"/>
            <a:chOff x="1826053" y="791308"/>
            <a:chExt cx="9157898"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5574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hai </a:t>
              </a:r>
              <a:r>
                <a:rPr lang="en-US" sz="3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ều nói chuyện rất nhỏ.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969985"/>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301977" y="838200"/>
            <a:ext cx="10005360" cy="2006970"/>
            <a:chOff x="1309007" y="838200"/>
            <a:chExt cx="9520188" cy="2006970"/>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309007" y="1192678"/>
              <a:ext cx="9520188" cy="1107996"/>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1994754" y="3396485"/>
            <a:ext cx="8197462" cy="2616101"/>
            <a:chOff x="5828228" y="3477995"/>
            <a:chExt cx="5090347" cy="2616101"/>
          </a:xfrm>
        </p:grpSpPr>
        <p:sp>
          <p:nvSpPr>
            <p:cNvPr id="20" name="TextBox 19">
              <a:extLst>
                <a:ext uri="{FF2B5EF4-FFF2-40B4-BE49-F238E27FC236}">
                  <a16:creationId xmlns:a16="http://schemas.microsoft.com/office/drawing/2014/main" id="{E36F564A-0753-420D-8BA8-D0711AB4CE92}"/>
                </a:ext>
              </a:extLst>
            </p:cNvPr>
            <p:cNvSpPr txBox="1"/>
            <p:nvPr/>
          </p:nvSpPr>
          <p:spPr>
            <a:xfrm>
              <a:off x="6473027" y="3477995"/>
              <a:ext cx="4445548"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313655" y="3028771"/>
            <a:ext cx="7295931" cy="3539430"/>
          </a:xfrm>
          <a:prstGeom prst="rect">
            <a:avLst/>
          </a:prstGeom>
          <a:noFill/>
        </p:spPr>
        <p:txBody>
          <a:bodyPr wrap="square" lIns="0" tIns="0" rIns="0" bIns="0" rtlCol="0">
            <a:spAutoFit/>
          </a:bodyPr>
          <a:lstStyle/>
          <a:p>
            <a:pPr lvl="0" algn="just">
              <a:defRPr/>
            </a:pPr>
            <a:r>
              <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id="{FA449FB7-843F-C9C6-2C4A-D54CBB51DF4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24212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4500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2438057" y="652428"/>
              <a:ext cx="7391401" cy="246221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14124"/>
                  </a:solidFill>
                  <a:effectLst/>
                  <a:uLnTx/>
                  <a:uFillTx/>
                  <a:latin typeface="Calibri" panose="020F0502020204030204" pitchFamily="34" charset="0"/>
                  <a:ea typeface="+mn-ea"/>
                  <a:cs typeface="Calibri" panose="020F0502020204030204" pitchFamily="34" charset="0"/>
                </a:rPr>
                <a:t>Thử thách nhỏ cho bạn:</a:t>
              </a:r>
              <a:r>
                <a:rPr kumimoji="0" lang="en-US" sz="4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Hãy giúp Bubu vượt qua các chướng ngại vật trên đường bằng cách ghi nhớ mỗi cụm từ bị che đi nhé!</a:t>
              </a:r>
            </a:p>
          </p:txBody>
        </p:sp>
      </p:gr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id="{76A25FC9-3165-DE8E-4432-C6A9C82AD78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Khoảng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đất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nổi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cao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lên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giữa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nơi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bằng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phẳng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nghĩa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từ</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id="{889A4757-507E-4005-84D4-127AB3B8C09C}"/>
              </a:ext>
            </a:extLst>
          </p:cNvPr>
          <p:cNvSpPr/>
          <p:nvPr/>
        </p:nvSpPr>
        <p:spPr>
          <a:xfrm>
            <a:off x="4098046" y="3528269"/>
            <a:ext cx="4807589" cy="14492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582F4E"/>
                </a:solidFill>
                <a:effectLst/>
                <a:uLnTx/>
                <a:uFillTx/>
                <a:latin typeface="Cambria" panose="02040503050406030204" pitchFamily="18" charset="0"/>
                <a:ea typeface="Cambria" panose="02040503050406030204" pitchFamily="18" charset="0"/>
              </a:rPr>
              <a:t>Gò</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260" y="323035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id="{9EF8EE81-5FB8-4A99-9468-958F127BE035}"/>
              </a:ext>
            </a:extLst>
          </p:cNvPr>
          <p:cNvPicPr>
            <a:picLocks noChangeAspect="1"/>
          </p:cNvPicPr>
          <p:nvPr/>
        </p:nvPicPr>
        <p:blipFill>
          <a:blip r:embed="rId10"/>
          <a:stretch>
            <a:fillRect/>
          </a:stretch>
        </p:blipFill>
        <p:spPr>
          <a:xfrm>
            <a:off x="9307706" y="-175951"/>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10765665"/>
                    <a:gd name="connsiteY0" fmla="*/ 940047 h 5640168"/>
                    <a:gd name="connsiteX1" fmla="*/ 940047 w 10765665"/>
                    <a:gd name="connsiteY1" fmla="*/ 0 h 5640168"/>
                    <a:gd name="connsiteX2" fmla="*/ 9825618 w 10765665"/>
                    <a:gd name="connsiteY2" fmla="*/ 0 h 5640168"/>
                    <a:gd name="connsiteX3" fmla="*/ 10765665 w 10765665"/>
                    <a:gd name="connsiteY3" fmla="*/ 940047 h 5640168"/>
                    <a:gd name="connsiteX4" fmla="*/ 10765665 w 10765665"/>
                    <a:gd name="connsiteY4" fmla="*/ 4700121 h 5640168"/>
                    <a:gd name="connsiteX5" fmla="*/ 9825618 w 10765665"/>
                    <a:gd name="connsiteY5" fmla="*/ 5640168 h 5640168"/>
                    <a:gd name="connsiteX6" fmla="*/ 940047 w 10765665"/>
                    <a:gd name="connsiteY6" fmla="*/ 5640168 h 5640168"/>
                    <a:gd name="connsiteX7" fmla="*/ 0 w 10765665"/>
                    <a:gd name="connsiteY7" fmla="*/ 4700121 h 5640168"/>
                    <a:gd name="connsiteX8" fmla="*/ 0 w 10765665"/>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5665" h="5640168" fill="none" extrusionOk="0">
                      <a:moveTo>
                        <a:pt x="0" y="940047"/>
                      </a:moveTo>
                      <a:cubicBezTo>
                        <a:pt x="-55673" y="505251"/>
                        <a:pt x="436402" y="11592"/>
                        <a:pt x="940047" y="0"/>
                      </a:cubicBezTo>
                      <a:cubicBezTo>
                        <a:pt x="2537507" y="33873"/>
                        <a:pt x="7708088" y="-109113"/>
                        <a:pt x="9825618" y="0"/>
                      </a:cubicBezTo>
                      <a:cubicBezTo>
                        <a:pt x="10358748" y="12887"/>
                        <a:pt x="10682462" y="388004"/>
                        <a:pt x="10765665" y="940047"/>
                      </a:cubicBezTo>
                      <a:cubicBezTo>
                        <a:pt x="10899853" y="2337767"/>
                        <a:pt x="10801068" y="3715600"/>
                        <a:pt x="10765665" y="4700121"/>
                      </a:cubicBezTo>
                      <a:cubicBezTo>
                        <a:pt x="10828710" y="5247043"/>
                        <a:pt x="10336840" y="5653065"/>
                        <a:pt x="9825618" y="5640168"/>
                      </a:cubicBezTo>
                      <a:cubicBezTo>
                        <a:pt x="6890130" y="5563953"/>
                        <a:pt x="4668088" y="5639036"/>
                        <a:pt x="940047" y="5640168"/>
                      </a:cubicBezTo>
                      <a:cubicBezTo>
                        <a:pt x="489659" y="5626370"/>
                        <a:pt x="2736" y="5242164"/>
                        <a:pt x="0" y="4700121"/>
                      </a:cubicBezTo>
                      <a:cubicBezTo>
                        <a:pt x="-69462" y="3056618"/>
                        <a:pt x="136418" y="1963959"/>
                        <a:pt x="0" y="940047"/>
                      </a:cubicBezTo>
                      <a:close/>
                    </a:path>
                    <a:path w="10765665" h="5640168" stroke="0" extrusionOk="0">
                      <a:moveTo>
                        <a:pt x="0" y="940047"/>
                      </a:moveTo>
                      <a:cubicBezTo>
                        <a:pt x="62604" y="493456"/>
                        <a:pt x="388692" y="20585"/>
                        <a:pt x="940047" y="0"/>
                      </a:cubicBezTo>
                      <a:cubicBezTo>
                        <a:pt x="2006463" y="-261"/>
                        <a:pt x="5572472" y="149202"/>
                        <a:pt x="9825618" y="0"/>
                      </a:cubicBezTo>
                      <a:cubicBezTo>
                        <a:pt x="10330259" y="9570"/>
                        <a:pt x="10742137" y="393377"/>
                        <a:pt x="10765665" y="940047"/>
                      </a:cubicBezTo>
                      <a:cubicBezTo>
                        <a:pt x="10782509" y="1328785"/>
                        <a:pt x="10817891" y="3241711"/>
                        <a:pt x="10765665" y="4700121"/>
                      </a:cubicBezTo>
                      <a:cubicBezTo>
                        <a:pt x="10757925" y="5178426"/>
                        <a:pt x="10354575" y="5569521"/>
                        <a:pt x="9825618" y="5640168"/>
                      </a:cubicBezTo>
                      <a:cubicBezTo>
                        <a:pt x="8122370" y="5706330"/>
                        <a:pt x="4561683"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10483056"/>
                    <a:gd name="connsiteY0" fmla="*/ 884659 h 5307849"/>
                    <a:gd name="connsiteX1" fmla="*/ 884659 w 10483056"/>
                    <a:gd name="connsiteY1" fmla="*/ 0 h 5307849"/>
                    <a:gd name="connsiteX2" fmla="*/ 9598397 w 10483056"/>
                    <a:gd name="connsiteY2" fmla="*/ 0 h 5307849"/>
                    <a:gd name="connsiteX3" fmla="*/ 10483056 w 10483056"/>
                    <a:gd name="connsiteY3" fmla="*/ 884659 h 5307849"/>
                    <a:gd name="connsiteX4" fmla="*/ 10483056 w 10483056"/>
                    <a:gd name="connsiteY4" fmla="*/ 4423190 h 5307849"/>
                    <a:gd name="connsiteX5" fmla="*/ 9598397 w 10483056"/>
                    <a:gd name="connsiteY5" fmla="*/ 5307849 h 5307849"/>
                    <a:gd name="connsiteX6" fmla="*/ 884659 w 10483056"/>
                    <a:gd name="connsiteY6" fmla="*/ 5307849 h 5307849"/>
                    <a:gd name="connsiteX7" fmla="*/ 0 w 10483056"/>
                    <a:gd name="connsiteY7" fmla="*/ 4423190 h 5307849"/>
                    <a:gd name="connsiteX8" fmla="*/ 0 w 1048305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3056" h="5307849" fill="none" extrusionOk="0">
                      <a:moveTo>
                        <a:pt x="0" y="884659"/>
                      </a:moveTo>
                      <a:cubicBezTo>
                        <a:pt x="-53596" y="477307"/>
                        <a:pt x="448843" y="39390"/>
                        <a:pt x="884659" y="0"/>
                      </a:cubicBezTo>
                      <a:cubicBezTo>
                        <a:pt x="4479908" y="33873"/>
                        <a:pt x="8022602" y="-109113"/>
                        <a:pt x="9598397" y="0"/>
                      </a:cubicBezTo>
                      <a:cubicBezTo>
                        <a:pt x="10101452" y="13363"/>
                        <a:pt x="10462452" y="387935"/>
                        <a:pt x="10483056" y="884659"/>
                      </a:cubicBezTo>
                      <a:cubicBezTo>
                        <a:pt x="10617244" y="1740838"/>
                        <a:pt x="10518459" y="3539601"/>
                        <a:pt x="10483056" y="4423190"/>
                      </a:cubicBezTo>
                      <a:cubicBezTo>
                        <a:pt x="10501851" y="4920046"/>
                        <a:pt x="10054524" y="5360489"/>
                        <a:pt x="9598397" y="5307849"/>
                      </a:cubicBezTo>
                      <a:cubicBezTo>
                        <a:pt x="7705652" y="5231634"/>
                        <a:pt x="2837393" y="5306717"/>
                        <a:pt x="884659" y="5307849"/>
                      </a:cubicBezTo>
                      <a:cubicBezTo>
                        <a:pt x="487208" y="5289568"/>
                        <a:pt x="8967" y="4986735"/>
                        <a:pt x="0" y="4423190"/>
                      </a:cubicBezTo>
                      <a:cubicBezTo>
                        <a:pt x="-69462" y="3857855"/>
                        <a:pt x="136418" y="1426075"/>
                        <a:pt x="0" y="884659"/>
                      </a:cubicBezTo>
                      <a:close/>
                    </a:path>
                    <a:path w="10483056" h="5307849" stroke="0" extrusionOk="0">
                      <a:moveTo>
                        <a:pt x="0" y="884659"/>
                      </a:moveTo>
                      <a:cubicBezTo>
                        <a:pt x="62161" y="468145"/>
                        <a:pt x="370690" y="16237"/>
                        <a:pt x="884659" y="0"/>
                      </a:cubicBezTo>
                      <a:cubicBezTo>
                        <a:pt x="5097431" y="-261"/>
                        <a:pt x="7125996" y="149202"/>
                        <a:pt x="9598397" y="0"/>
                      </a:cubicBezTo>
                      <a:cubicBezTo>
                        <a:pt x="10029256" y="38013"/>
                        <a:pt x="10479179" y="391544"/>
                        <a:pt x="10483056" y="884659"/>
                      </a:cubicBezTo>
                      <a:cubicBezTo>
                        <a:pt x="10499900" y="2550997"/>
                        <a:pt x="10535282" y="3466970"/>
                        <a:pt x="10483056" y="4423190"/>
                      </a:cubicBezTo>
                      <a:cubicBezTo>
                        <a:pt x="10465357" y="4818322"/>
                        <a:pt x="10088690" y="5295507"/>
                        <a:pt x="9598397" y="5307849"/>
                      </a:cubicBezTo>
                      <a:cubicBezTo>
                        <a:pt x="5662221" y="5374011"/>
                        <a:pt x="1855540"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54920-D12E-838A-344E-44C632FE2C3B}"/>
              </a:ext>
            </a:extLst>
          </p:cNvPr>
          <p:cNvGrpSpPr/>
          <p:nvPr/>
        </p:nvGrpSpPr>
        <p:grpSpPr>
          <a:xfrm>
            <a:off x="228600" y="533400"/>
            <a:ext cx="11734799" cy="6144299"/>
            <a:chOff x="228600" y="533400"/>
            <a:chExt cx="11734799" cy="6144299"/>
          </a:xfrm>
        </p:grpSpPr>
        <p:sp>
          <p:nvSpPr>
            <p:cNvPr id="4" name="Rectangle: Rounded Corners 3">
              <a:extLst>
                <a:ext uri="{FF2B5EF4-FFF2-40B4-BE49-F238E27FC236}">
                  <a16:creationId xmlns:a16="http://schemas.microsoft.com/office/drawing/2014/main" id="{8D03963E-095C-545A-7E83-535B6536B88E}"/>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9" name="Picture 4" descr="Cartoon Cloud Clipart Collection - Cartoon Cloud PNG – Stunning free  transparent png clipart images free download">
              <a:extLst>
                <a:ext uri="{FF2B5EF4-FFF2-40B4-BE49-F238E27FC236}">
                  <a16:creationId xmlns:a16="http://schemas.microsoft.com/office/drawing/2014/main" id="{DC8C8E56-6876-E9A3-C658-5B55E8658D3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529968" y="785744"/>
              <a:ext cx="4243241" cy="2445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Clipart Collection - Cartoon Cloud PNG – Stunning free  transparent png clipart images free download">
              <a:extLst>
                <a:ext uri="{FF2B5EF4-FFF2-40B4-BE49-F238E27FC236}">
                  <a16:creationId xmlns:a16="http://schemas.microsoft.com/office/drawing/2014/main" id="{D5C86887-E384-A31F-3A35-562826C9DB6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6372" y="693904"/>
              <a:ext cx="3811345" cy="2169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5364AAB-F566-FF9A-BF35-2F744E83523F}"/>
                </a:ext>
              </a:extLst>
            </p:cNvPr>
            <p:cNvPicPr>
              <a:picLocks noChangeAspect="1"/>
            </p:cNvPicPr>
            <p:nvPr/>
          </p:nvPicPr>
          <p:blipFill>
            <a:blip r:embed="rId5"/>
            <a:stretch>
              <a:fillRect/>
            </a:stretch>
          </p:blipFill>
          <p:spPr>
            <a:xfrm>
              <a:off x="4279642" y="1504323"/>
              <a:ext cx="3029019" cy="4844114"/>
            </a:xfrm>
            <a:prstGeom prst="rect">
              <a:avLst/>
            </a:prstGeom>
          </p:spPr>
        </p:pic>
        <p:pic>
          <p:nvPicPr>
            <p:cNvPr id="33" name="Picture 4" descr="Cartoon Cloud Clipart Collection - Cartoon Cloud PNG – Stunning free  transparent png clipart images free download">
              <a:extLst>
                <a:ext uri="{FF2B5EF4-FFF2-40B4-BE49-F238E27FC236}">
                  <a16:creationId xmlns:a16="http://schemas.microsoft.com/office/drawing/2014/main" id="{76CCCFEA-8709-8F7D-A8F0-FA4CA92332A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6929C83-0E9E-36F8-A6A0-BF34DA42A8C1}"/>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35" name="Picture 4" descr="Cartoon Cloud Clipart Collection - Cartoon Cloud PNG – Stunning free  transparent png clipart images free download">
              <a:extLst>
                <a:ext uri="{FF2B5EF4-FFF2-40B4-BE49-F238E27FC236}">
                  <a16:creationId xmlns:a16="http://schemas.microsoft.com/office/drawing/2014/main" id="{C2EE6D0B-6B3F-F863-310A-D2C098EC8AC7}"/>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3355289"/>
              <a:ext cx="5152302" cy="31347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27A8A0B-63B5-C689-5EE7-FE1F6389B98A}"/>
                </a:ext>
              </a:extLst>
            </p:cNvPr>
            <p:cNvSpPr/>
            <p:nvPr/>
          </p:nvSpPr>
          <p:spPr>
            <a:xfrm>
              <a:off x="1219199" y="4337065"/>
              <a:ext cx="2948341"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Một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số</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câu</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hỏi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nội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dung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bài</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39" name="Rectangle 38">
              <a:extLst>
                <a:ext uri="{FF2B5EF4-FFF2-40B4-BE49-F238E27FC236}">
                  <a16:creationId xmlns:a16="http://schemas.microsoft.com/office/drawing/2014/main" id="{A7FBE6A0-0674-285E-83FF-9673D8B87889}"/>
                </a:ext>
              </a:extLst>
            </p:cNvPr>
            <p:cNvSpPr/>
            <p:nvPr/>
          </p:nvSpPr>
          <p:spPr>
            <a:xfrm>
              <a:off x="8052206" y="4248713"/>
              <a:ext cx="265512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Điều</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em</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học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được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từ</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bài</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đọc</a:t>
              </a:r>
              <a:endParaRPr kumimoji="0" lang="en-US" sz="24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0" name="Rectangle 39">
              <a:extLst>
                <a:ext uri="{FF2B5EF4-FFF2-40B4-BE49-F238E27FC236}">
                  <a16:creationId xmlns:a16="http://schemas.microsoft.com/office/drawing/2014/main" id="{D85B1E66-75B2-3B87-8940-E4931BE797BC}"/>
                </a:ext>
              </a:extLst>
            </p:cNvPr>
            <p:cNvSpPr/>
            <p:nvPr/>
          </p:nvSpPr>
          <p:spPr>
            <a:xfrm>
              <a:off x="8045823" y="1657961"/>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Sự</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được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nói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đến</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1" name="Rectangle 40">
              <a:extLst>
                <a:ext uri="{FF2B5EF4-FFF2-40B4-BE49-F238E27FC236}">
                  <a16:creationId xmlns:a16="http://schemas.microsoft.com/office/drawing/2014/main" id="{8F04AAD9-ADC2-3743-B4F9-C0EE0701E3A2}"/>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42" name="Straight Connector 41">
              <a:extLst>
                <a:ext uri="{FF2B5EF4-FFF2-40B4-BE49-F238E27FC236}">
                  <a16:creationId xmlns:a16="http://schemas.microsoft.com/office/drawing/2014/main" id="{75C28D20-2377-1972-937E-7771E1023111}"/>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40D74-1D92-6EC2-4FB5-6CA65AD3BE80}"/>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2D8FE0-E458-C5AD-D20E-ABB52C9CC24D}"/>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0D63260-D88C-26AB-EEB9-A9A4C7C999AD}"/>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532ACA-22F1-0D87-A313-C5B06E383AD0}"/>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EF040D4-1147-237E-7DE2-2526F18D9E42}"/>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4" name="Straight Connector 63">
              <a:extLst>
                <a:ext uri="{FF2B5EF4-FFF2-40B4-BE49-F238E27FC236}">
                  <a16:creationId xmlns:a16="http://schemas.microsoft.com/office/drawing/2014/main" id="{F8B80F8B-6AC2-7D22-0F17-C3CFC7769AE9}"/>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0FF32CE-E956-C874-A1E9-64C662BA62DE}"/>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46753B0-B78F-1A54-88A9-85AAED9ECC6A}"/>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AB08E8-5A3C-6FE3-96A9-540FF760AD07}"/>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C414E2-0125-B1E2-44B2-E5AB8F0A3015}"/>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9168E3-B08B-DEB4-0B0A-7BB32727D8FC}"/>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439DBD-09DD-4305-1000-5582FB422304}"/>
                </a:ext>
              </a:extLst>
            </p:cNvPr>
            <p:cNvCxnSpPr>
              <a:cxnSpLocks/>
            </p:cNvCxnSpPr>
            <p:nvPr/>
          </p:nvCxnSpPr>
          <p:spPr>
            <a:xfrm>
              <a:off x="8085152" y="26670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8021"/>
                  </a:solidFill>
                  <a:effectLst/>
                  <a:uLnTx/>
                  <a:uFillTx/>
                  <a:latin typeface="iCiel Cadena" panose="02000503000000020004" pitchFamily="50" charset="0"/>
                  <a:ea typeface="+mn-ea"/>
                  <a:cs typeface="Calibri" panose="020F0502020204030204" pitchFamily="34" charset="0"/>
                </a:rPr>
                <a:t>PHIẾU ĐỌC SÁCH</a:t>
              </a:r>
            </a:p>
          </p:txBody>
        </p:sp>
      </p:grpSp>
    </p:spTree>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val="2994745161"/>
                    </a:ext>
                  </a:extLst>
                </a:gridCol>
                <a:gridCol w="5279923">
                  <a:extLst>
                    <a:ext uri="{9D8B030D-6E8A-4147-A177-3AD203B41FA5}">
                      <a16:colId xmlns:a16="http://schemas.microsoft.com/office/drawing/2014/main"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2172643654"/>
                  </a:ext>
                </a:extLst>
              </a:tr>
            </a:tbl>
          </a:graphicData>
        </a:graphic>
      </p:graphicFrame>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Tree>
    <p:extLst>
      <p:ext uri="{BB962C8B-B14F-4D97-AF65-F5344CB8AC3E}">
        <p14:creationId xmlns:p14="http://schemas.microsoft.com/office/powerpoint/2010/main" val="3257556524"/>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5"/>
          <a:stretch>
            <a:fillRect/>
          </a:stretch>
        </p:blipFill>
        <p:spPr>
          <a:xfrm>
            <a:off x="1975541" y="278049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7">
            <a:lum contrast="20000"/>
            <a:extLst>
              <a:ext uri="{96DAC541-7B7A-43D3-8B79-37D633B846F1}">
                <asvg:svgBlip xmlns:asvg="http://schemas.microsoft.com/office/drawing/2016/SVG/main" xmlns="" r:embed="rId18"/>
              </a:ext>
            </a:extLst>
          </a:blip>
          <a:stretch>
            <a:fillRect/>
          </a:stretch>
        </p:blipFill>
        <p:spPr>
          <a:xfrm>
            <a:off x="648482" y="4223718"/>
            <a:ext cx="1706423" cy="2522541"/>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grpSp>
        <p:nvGrpSpPr>
          <p:cNvPr id="15" name="Group 14">
            <a:extLst>
              <a:ext uri="{FF2B5EF4-FFF2-40B4-BE49-F238E27FC236}">
                <a16:creationId xmlns:a16="http://schemas.microsoft.com/office/drawing/2014/main"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5B254681-95EA-3134-64B9-D1F4EAF46366}"/>
              </a:ext>
            </a:extLst>
          </p:cNvPr>
          <p:cNvSpPr txBox="1"/>
          <p:nvPr/>
        </p:nvSpPr>
        <p:spPr>
          <a:xfrm>
            <a:off x="3945834" y="848498"/>
            <a:ext cx="7663225"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lô</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886200" y="1695224"/>
            <a:ext cx="7683104"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856382" y="2496767"/>
            <a:ext cx="7796055" cy="984885"/>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đầu phân biệt được lời của các nhân vật và lời người kể chuyện.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18510" y="73331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78754" y="162013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936" y="239426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9"/>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3485F34C-F709-4331-A684-FADBAEC77DC2}"/>
              </a:ext>
            </a:extLst>
          </p:cNvPr>
          <p:cNvSpPr txBox="1"/>
          <p:nvPr/>
        </p:nvSpPr>
        <p:spPr>
          <a:xfrm>
            <a:off x="3747051" y="3669585"/>
            <a:ext cx="8040758" cy="1969770"/>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 nội dung bài và những điều tác giả muốn nói qua bài đọc: Trong giao tiếp cần chú ý cách nói năng sao cho phù hợp, không làm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6">
            <a:extLst>
              <a:ext uri="{FF2B5EF4-FFF2-40B4-BE49-F238E27FC236}">
                <a16:creationId xmlns:a16="http://schemas.microsoft.com/office/drawing/2014/main" id="{4B7F5DCE-7409-4C7F-A124-678FE9C15DF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39605" y="3567079"/>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40000">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14:bounceEnd="40000">
                                          <p:cBhvr additive="base">
                                            <p:cTn id="18"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14:presetBounceEnd="40000">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14:bounceEnd="40000">
                                          <p:cBhvr additive="base">
                                            <p:cTn id="38"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4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4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0"/>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693087"/>
            <a:ext cx="9550741" cy="3032024"/>
            <a:chOff x="1106218" y="693087"/>
            <a:chExt cx="9550741" cy="3032024"/>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106218" y="693087"/>
              <a:ext cx="9550741" cy="3032024"/>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1820615" y="1286051"/>
              <a:ext cx="8625035"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Bubu sẽ đưa các bạn đến trường. Cùng mình vượt qua các thử thách để khám phá những điều thú vị nhé!</a:t>
              </a: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736438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id="{636FCD75-9D83-16CD-8CEF-1B653ED85C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2919</Words>
  <Application>Microsoft Office PowerPoint</Application>
  <PresentationFormat>Widescreen</PresentationFormat>
  <Paragraphs>235</Paragraphs>
  <Slides>44</Slides>
  <Notes>40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44</vt:i4>
      </vt:variant>
    </vt:vector>
  </HeadingPairs>
  <TitlesOfParts>
    <vt:vector size="60" baseType="lpstr">
      <vt:lpstr>宋体</vt:lpstr>
      <vt:lpstr>#9Slide02 Noi dung dai</vt:lpstr>
      <vt:lpstr>#9Slide02 Tieu de dai</vt:lpstr>
      <vt:lpstr>Arial</vt:lpstr>
      <vt:lpstr>Arial-Rounded</vt:lpstr>
      <vt:lpstr>Calibri</vt:lpstr>
      <vt:lpstr>Cambria</vt:lpstr>
      <vt:lpstr>iCiel Cadena</vt:lpstr>
      <vt:lpstr>inpin heiti</vt:lpstr>
      <vt:lpstr>黑体</vt:lpstr>
      <vt:lpstr>Times New Roman</vt:lpstr>
      <vt:lpstr>印品黑体</vt:lpstr>
      <vt:lpstr>字魂59号-创粗黑</vt:lpstr>
      <vt:lpstr>1_Office Theme</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47</cp:revision>
  <dcterms:created xsi:type="dcterms:W3CDTF">2022-11-26T09:23:38Z</dcterms:created>
  <dcterms:modified xsi:type="dcterms:W3CDTF">2024-03-12T09:16:14Z</dcterms:modified>
</cp:coreProperties>
</file>