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sldIdLst>
    <p:sldId id="288" r:id="rId5"/>
    <p:sldId id="363" r:id="rId6"/>
    <p:sldId id="375" r:id="rId7"/>
    <p:sldId id="377" r:id="rId8"/>
    <p:sldId id="374" r:id="rId9"/>
    <p:sldId id="376" r:id="rId10"/>
    <p:sldId id="378" r:id="rId11"/>
  </p:sldIdLst>
  <p:sldSz cx="12192000" cy="6858000"/>
  <p:notesSz cx="6858000" cy="9144000"/>
  <p:embeddedFontLst>
    <p:embeddedFont>
      <p:font typeface="#9Slide06 SVNLemon Tuesday" panose="020B0604020202020204" charset="0"/>
      <p:regular r:id="rId12"/>
    </p:embeddedFont>
    <p:embeddedFont>
      <p:font typeface="#9Slide07 Cadena" panose="020B0604020202020204" charset="0"/>
      <p:bold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76B0"/>
    <a:srgbClr val="008000"/>
    <a:srgbClr val="1E8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61142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671894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27961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24070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91564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97455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"/>
            <a:ext cx="12192000" cy="6871166"/>
          </a:xfrm>
          <a:prstGeom prst="rect">
            <a:avLst/>
          </a:prstGeom>
        </p:spPr>
      </p:pic>
      <p:sp>
        <p:nvSpPr>
          <p:cNvPr id="10" name="任意多边形: 形状 7">
            <a:extLst>
              <a:ext uri="{FF2B5EF4-FFF2-40B4-BE49-F238E27FC236}">
                <a16:creationId xmlns:a16="http://schemas.microsoft.com/office/drawing/2014/main" id="{C1F50F77-2CC4-48CC-B27C-B7C022BAEDBF}"/>
              </a:ext>
            </a:extLst>
          </p:cNvPr>
          <p:cNvSpPr/>
          <p:nvPr userDrawn="1"/>
        </p:nvSpPr>
        <p:spPr>
          <a:xfrm rot="176874">
            <a:off x="57693" y="71838"/>
            <a:ext cx="11996964" cy="6876563"/>
          </a:xfrm>
          <a:custGeom>
            <a:avLst/>
            <a:gdLst>
              <a:gd name="connsiteX0" fmla="*/ 1490653 w 10927285"/>
              <a:gd name="connsiteY0" fmla="*/ 5916029 h 6018103"/>
              <a:gd name="connsiteX1" fmla="*/ 768277 w 10927285"/>
              <a:gd name="connsiteY1" fmla="*/ 5403965 h 6018103"/>
              <a:gd name="connsiteX2" fmla="*/ 448237 w 10927285"/>
              <a:gd name="connsiteY2" fmla="*/ 4946765 h 6018103"/>
              <a:gd name="connsiteX3" fmla="*/ 493957 w 10927285"/>
              <a:gd name="connsiteY3" fmla="*/ 4361549 h 6018103"/>
              <a:gd name="connsiteX4" fmla="*/ 777421 w 10927285"/>
              <a:gd name="connsiteY4" fmla="*/ 3931781 h 6018103"/>
              <a:gd name="connsiteX5" fmla="*/ 466525 w 10927285"/>
              <a:gd name="connsiteY5" fmla="*/ 3428861 h 6018103"/>
              <a:gd name="connsiteX6" fmla="*/ 100765 w 10927285"/>
              <a:gd name="connsiteY6" fmla="*/ 2907653 h 6018103"/>
              <a:gd name="connsiteX7" fmla="*/ 109909 w 10927285"/>
              <a:gd name="connsiteY7" fmla="*/ 2121269 h 6018103"/>
              <a:gd name="connsiteX8" fmla="*/ 164773 w 10927285"/>
              <a:gd name="connsiteY8" fmla="*/ 1737221 h 6018103"/>
              <a:gd name="connsiteX9" fmla="*/ 181 w 10927285"/>
              <a:gd name="connsiteY9" fmla="*/ 1344029 h 6018103"/>
              <a:gd name="connsiteX10" fmla="*/ 155629 w 10927285"/>
              <a:gd name="connsiteY10" fmla="*/ 950837 h 6018103"/>
              <a:gd name="connsiteX11" fmla="*/ 914581 w 10927285"/>
              <a:gd name="connsiteY11" fmla="*/ 758813 h 6018103"/>
              <a:gd name="connsiteX12" fmla="*/ 2286181 w 10927285"/>
              <a:gd name="connsiteY12" fmla="*/ 713093 h 6018103"/>
              <a:gd name="connsiteX13" fmla="*/ 3438325 w 10927285"/>
              <a:gd name="connsiteY13" fmla="*/ 383909 h 6018103"/>
              <a:gd name="connsiteX14" fmla="*/ 4297861 w 10927285"/>
              <a:gd name="connsiteY14" fmla="*/ 301613 h 6018103"/>
              <a:gd name="connsiteX15" fmla="*/ 6007789 w 10927285"/>
              <a:gd name="connsiteY15" fmla="*/ 493637 h 6018103"/>
              <a:gd name="connsiteX16" fmla="*/ 7443397 w 10927285"/>
              <a:gd name="connsiteY16" fmla="*/ 27293 h 6018103"/>
              <a:gd name="connsiteX17" fmla="*/ 9189901 w 10927285"/>
              <a:gd name="connsiteY17" fmla="*/ 63869 h 6018103"/>
              <a:gd name="connsiteX18" fmla="*/ 10470061 w 10927285"/>
              <a:gd name="connsiteY18" fmla="*/ 137021 h 6018103"/>
              <a:gd name="connsiteX19" fmla="*/ 10460917 w 10927285"/>
              <a:gd name="connsiteY19" fmla="*/ 1078853 h 6018103"/>
              <a:gd name="connsiteX20" fmla="*/ 10186597 w 10927285"/>
              <a:gd name="connsiteY20" fmla="*/ 1536053 h 6018103"/>
              <a:gd name="connsiteX21" fmla="*/ 10159165 w 10927285"/>
              <a:gd name="connsiteY21" fmla="*/ 2084693 h 6018103"/>
              <a:gd name="connsiteX22" fmla="*/ 10524925 w 10927285"/>
              <a:gd name="connsiteY22" fmla="*/ 2569325 h 6018103"/>
              <a:gd name="connsiteX23" fmla="*/ 10927261 w 10927285"/>
              <a:gd name="connsiteY23" fmla="*/ 4251821 h 6018103"/>
              <a:gd name="connsiteX24" fmla="*/ 10506637 w 10927285"/>
              <a:gd name="connsiteY24" fmla="*/ 4901045 h 6018103"/>
              <a:gd name="connsiteX25" fmla="*/ 10424341 w 10927285"/>
              <a:gd name="connsiteY25" fmla="*/ 5678285 h 6018103"/>
              <a:gd name="connsiteX26" fmla="*/ 9253909 w 10927285"/>
              <a:gd name="connsiteY26" fmla="*/ 5614277 h 6018103"/>
              <a:gd name="connsiteX27" fmla="*/ 8504101 w 10927285"/>
              <a:gd name="connsiteY27" fmla="*/ 5339957 h 6018103"/>
              <a:gd name="connsiteX28" fmla="*/ 7095925 w 10927285"/>
              <a:gd name="connsiteY28" fmla="*/ 5769725 h 6018103"/>
              <a:gd name="connsiteX29" fmla="*/ 4736773 w 10927285"/>
              <a:gd name="connsiteY29" fmla="*/ 5623421 h 6018103"/>
              <a:gd name="connsiteX30" fmla="*/ 3374317 w 10927285"/>
              <a:gd name="connsiteY30" fmla="*/ 5998325 h 6018103"/>
              <a:gd name="connsiteX31" fmla="*/ 1490653 w 10927285"/>
              <a:gd name="connsiteY31" fmla="*/ 5916029 h 6018103"/>
              <a:gd name="connsiteX0" fmla="*/ 1580767 w 11017399"/>
              <a:gd name="connsiteY0" fmla="*/ 5916029 h 6018103"/>
              <a:gd name="connsiteX1" fmla="*/ 858391 w 11017399"/>
              <a:gd name="connsiteY1" fmla="*/ 5403965 h 6018103"/>
              <a:gd name="connsiteX2" fmla="*/ 538351 w 11017399"/>
              <a:gd name="connsiteY2" fmla="*/ 4946765 h 6018103"/>
              <a:gd name="connsiteX3" fmla="*/ 584071 w 11017399"/>
              <a:gd name="connsiteY3" fmla="*/ 4361549 h 6018103"/>
              <a:gd name="connsiteX4" fmla="*/ 867535 w 11017399"/>
              <a:gd name="connsiteY4" fmla="*/ 3931781 h 6018103"/>
              <a:gd name="connsiteX5" fmla="*/ 556639 w 11017399"/>
              <a:gd name="connsiteY5" fmla="*/ 3428861 h 6018103"/>
              <a:gd name="connsiteX6" fmla="*/ 190879 w 11017399"/>
              <a:gd name="connsiteY6" fmla="*/ 2907653 h 6018103"/>
              <a:gd name="connsiteX7" fmla="*/ 200023 w 11017399"/>
              <a:gd name="connsiteY7" fmla="*/ 2121269 h 6018103"/>
              <a:gd name="connsiteX8" fmla="*/ 254887 w 11017399"/>
              <a:gd name="connsiteY8" fmla="*/ 1737221 h 6018103"/>
              <a:gd name="connsiteX9" fmla="*/ 90295 w 11017399"/>
              <a:gd name="connsiteY9" fmla="*/ 1344029 h 6018103"/>
              <a:gd name="connsiteX10" fmla="*/ 69129 w 11017399"/>
              <a:gd name="connsiteY10" fmla="*/ 625660 h 6018103"/>
              <a:gd name="connsiteX11" fmla="*/ 1004695 w 11017399"/>
              <a:gd name="connsiteY11" fmla="*/ 758813 h 6018103"/>
              <a:gd name="connsiteX12" fmla="*/ 2376295 w 11017399"/>
              <a:gd name="connsiteY12" fmla="*/ 713093 h 6018103"/>
              <a:gd name="connsiteX13" fmla="*/ 3528439 w 11017399"/>
              <a:gd name="connsiteY13" fmla="*/ 383909 h 6018103"/>
              <a:gd name="connsiteX14" fmla="*/ 4387975 w 11017399"/>
              <a:gd name="connsiteY14" fmla="*/ 301613 h 6018103"/>
              <a:gd name="connsiteX15" fmla="*/ 6097903 w 11017399"/>
              <a:gd name="connsiteY15" fmla="*/ 493637 h 6018103"/>
              <a:gd name="connsiteX16" fmla="*/ 7533511 w 11017399"/>
              <a:gd name="connsiteY16" fmla="*/ 27293 h 6018103"/>
              <a:gd name="connsiteX17" fmla="*/ 9280015 w 11017399"/>
              <a:gd name="connsiteY17" fmla="*/ 63869 h 6018103"/>
              <a:gd name="connsiteX18" fmla="*/ 10560175 w 11017399"/>
              <a:gd name="connsiteY18" fmla="*/ 137021 h 6018103"/>
              <a:gd name="connsiteX19" fmla="*/ 10551031 w 11017399"/>
              <a:gd name="connsiteY19" fmla="*/ 1078853 h 6018103"/>
              <a:gd name="connsiteX20" fmla="*/ 10276711 w 11017399"/>
              <a:gd name="connsiteY20" fmla="*/ 1536053 h 6018103"/>
              <a:gd name="connsiteX21" fmla="*/ 10249279 w 11017399"/>
              <a:gd name="connsiteY21" fmla="*/ 2084693 h 6018103"/>
              <a:gd name="connsiteX22" fmla="*/ 10615039 w 11017399"/>
              <a:gd name="connsiteY22" fmla="*/ 2569325 h 6018103"/>
              <a:gd name="connsiteX23" fmla="*/ 11017375 w 11017399"/>
              <a:gd name="connsiteY23" fmla="*/ 4251821 h 6018103"/>
              <a:gd name="connsiteX24" fmla="*/ 10596751 w 11017399"/>
              <a:gd name="connsiteY24" fmla="*/ 4901045 h 6018103"/>
              <a:gd name="connsiteX25" fmla="*/ 10514455 w 11017399"/>
              <a:gd name="connsiteY25" fmla="*/ 5678285 h 6018103"/>
              <a:gd name="connsiteX26" fmla="*/ 9344023 w 11017399"/>
              <a:gd name="connsiteY26" fmla="*/ 5614277 h 6018103"/>
              <a:gd name="connsiteX27" fmla="*/ 8594215 w 11017399"/>
              <a:gd name="connsiteY27" fmla="*/ 5339957 h 6018103"/>
              <a:gd name="connsiteX28" fmla="*/ 7186039 w 11017399"/>
              <a:gd name="connsiteY28" fmla="*/ 5769725 h 6018103"/>
              <a:gd name="connsiteX29" fmla="*/ 4826887 w 11017399"/>
              <a:gd name="connsiteY29" fmla="*/ 5623421 h 6018103"/>
              <a:gd name="connsiteX30" fmla="*/ 3464431 w 11017399"/>
              <a:gd name="connsiteY30" fmla="*/ 5998325 h 6018103"/>
              <a:gd name="connsiteX31" fmla="*/ 1580767 w 11017399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78378 w 11019482"/>
              <a:gd name="connsiteY12" fmla="*/ 713093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432355 w 11019482"/>
              <a:gd name="connsiteY13" fmla="*/ 170961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889126 h 5991200"/>
              <a:gd name="connsiteX1" fmla="*/ 860474 w 11019482"/>
              <a:gd name="connsiteY1" fmla="*/ 5377062 h 5991200"/>
              <a:gd name="connsiteX2" fmla="*/ 540434 w 11019482"/>
              <a:gd name="connsiteY2" fmla="*/ 4919862 h 5991200"/>
              <a:gd name="connsiteX3" fmla="*/ 586154 w 11019482"/>
              <a:gd name="connsiteY3" fmla="*/ 4334646 h 5991200"/>
              <a:gd name="connsiteX4" fmla="*/ 869618 w 11019482"/>
              <a:gd name="connsiteY4" fmla="*/ 3904878 h 5991200"/>
              <a:gd name="connsiteX5" fmla="*/ 558722 w 11019482"/>
              <a:gd name="connsiteY5" fmla="*/ 3401958 h 5991200"/>
              <a:gd name="connsiteX6" fmla="*/ 192962 w 11019482"/>
              <a:gd name="connsiteY6" fmla="*/ 2880750 h 5991200"/>
              <a:gd name="connsiteX7" fmla="*/ 202106 w 11019482"/>
              <a:gd name="connsiteY7" fmla="*/ 2094366 h 5991200"/>
              <a:gd name="connsiteX8" fmla="*/ 256970 w 11019482"/>
              <a:gd name="connsiteY8" fmla="*/ 1710318 h 5991200"/>
              <a:gd name="connsiteX9" fmla="*/ 92378 w 11019482"/>
              <a:gd name="connsiteY9" fmla="*/ 1317126 h 5991200"/>
              <a:gd name="connsiteX10" fmla="*/ 71212 w 11019482"/>
              <a:gd name="connsiteY10" fmla="*/ 598757 h 5991200"/>
              <a:gd name="connsiteX11" fmla="*/ 1034901 w 11019482"/>
              <a:gd name="connsiteY11" fmla="*/ 149120 h 5991200"/>
              <a:gd name="connsiteX12" fmla="*/ 2389019 w 11019482"/>
              <a:gd name="connsiteY12" fmla="*/ 46168 h 5991200"/>
              <a:gd name="connsiteX13" fmla="*/ 3432355 w 11019482"/>
              <a:gd name="connsiteY13" fmla="*/ 144058 h 5991200"/>
              <a:gd name="connsiteX14" fmla="*/ 4405611 w 11019482"/>
              <a:gd name="connsiteY14" fmla="*/ 12306 h 5991200"/>
              <a:gd name="connsiteX15" fmla="*/ 6076847 w 11019482"/>
              <a:gd name="connsiteY15" fmla="*/ 17387 h 5991200"/>
              <a:gd name="connsiteX16" fmla="*/ 7535594 w 11019482"/>
              <a:gd name="connsiteY16" fmla="*/ 390 h 5991200"/>
              <a:gd name="connsiteX17" fmla="*/ 9282098 w 11019482"/>
              <a:gd name="connsiteY17" fmla="*/ 36966 h 5991200"/>
              <a:gd name="connsiteX18" fmla="*/ 10562258 w 11019482"/>
              <a:gd name="connsiteY18" fmla="*/ 110118 h 5991200"/>
              <a:gd name="connsiteX19" fmla="*/ 10553114 w 11019482"/>
              <a:gd name="connsiteY19" fmla="*/ 1051950 h 5991200"/>
              <a:gd name="connsiteX20" fmla="*/ 10278794 w 11019482"/>
              <a:gd name="connsiteY20" fmla="*/ 1509150 h 5991200"/>
              <a:gd name="connsiteX21" fmla="*/ 10251362 w 11019482"/>
              <a:gd name="connsiteY21" fmla="*/ 2057790 h 5991200"/>
              <a:gd name="connsiteX22" fmla="*/ 10617122 w 11019482"/>
              <a:gd name="connsiteY22" fmla="*/ 2542422 h 5991200"/>
              <a:gd name="connsiteX23" fmla="*/ 11019458 w 11019482"/>
              <a:gd name="connsiteY23" fmla="*/ 4224918 h 5991200"/>
              <a:gd name="connsiteX24" fmla="*/ 10598834 w 11019482"/>
              <a:gd name="connsiteY24" fmla="*/ 4874142 h 5991200"/>
              <a:gd name="connsiteX25" fmla="*/ 10516538 w 11019482"/>
              <a:gd name="connsiteY25" fmla="*/ 5651382 h 5991200"/>
              <a:gd name="connsiteX26" fmla="*/ 9346106 w 11019482"/>
              <a:gd name="connsiteY26" fmla="*/ 5587374 h 5991200"/>
              <a:gd name="connsiteX27" fmla="*/ 8596298 w 11019482"/>
              <a:gd name="connsiteY27" fmla="*/ 5313054 h 5991200"/>
              <a:gd name="connsiteX28" fmla="*/ 7188122 w 11019482"/>
              <a:gd name="connsiteY28" fmla="*/ 5742822 h 5991200"/>
              <a:gd name="connsiteX29" fmla="*/ 4828970 w 11019482"/>
              <a:gd name="connsiteY29" fmla="*/ 5596518 h 5991200"/>
              <a:gd name="connsiteX30" fmla="*/ 3466514 w 11019482"/>
              <a:gd name="connsiteY30" fmla="*/ 5971422 h 5991200"/>
              <a:gd name="connsiteX31" fmla="*/ 1582850 w 11019482"/>
              <a:gd name="connsiteY31" fmla="*/ 5889126 h 5991200"/>
              <a:gd name="connsiteX0" fmla="*/ 1582850 w 11019482"/>
              <a:gd name="connsiteY0" fmla="*/ 6093948 h 6196022"/>
              <a:gd name="connsiteX1" fmla="*/ 860474 w 11019482"/>
              <a:gd name="connsiteY1" fmla="*/ 5581884 h 6196022"/>
              <a:gd name="connsiteX2" fmla="*/ 540434 w 11019482"/>
              <a:gd name="connsiteY2" fmla="*/ 5124684 h 6196022"/>
              <a:gd name="connsiteX3" fmla="*/ 586154 w 11019482"/>
              <a:gd name="connsiteY3" fmla="*/ 4539468 h 6196022"/>
              <a:gd name="connsiteX4" fmla="*/ 869618 w 11019482"/>
              <a:gd name="connsiteY4" fmla="*/ 4109700 h 6196022"/>
              <a:gd name="connsiteX5" fmla="*/ 558722 w 11019482"/>
              <a:gd name="connsiteY5" fmla="*/ 3606780 h 6196022"/>
              <a:gd name="connsiteX6" fmla="*/ 192962 w 11019482"/>
              <a:gd name="connsiteY6" fmla="*/ 3085572 h 6196022"/>
              <a:gd name="connsiteX7" fmla="*/ 202106 w 11019482"/>
              <a:gd name="connsiteY7" fmla="*/ 2299188 h 6196022"/>
              <a:gd name="connsiteX8" fmla="*/ 256970 w 11019482"/>
              <a:gd name="connsiteY8" fmla="*/ 1915140 h 6196022"/>
              <a:gd name="connsiteX9" fmla="*/ 92378 w 11019482"/>
              <a:gd name="connsiteY9" fmla="*/ 1521948 h 6196022"/>
              <a:gd name="connsiteX10" fmla="*/ 71212 w 11019482"/>
              <a:gd name="connsiteY10" fmla="*/ 803579 h 6196022"/>
              <a:gd name="connsiteX11" fmla="*/ 1034901 w 11019482"/>
              <a:gd name="connsiteY11" fmla="*/ 353942 h 6196022"/>
              <a:gd name="connsiteX12" fmla="*/ 2389019 w 11019482"/>
              <a:gd name="connsiteY12" fmla="*/ 250990 h 6196022"/>
              <a:gd name="connsiteX13" fmla="*/ 3432355 w 11019482"/>
              <a:gd name="connsiteY13" fmla="*/ 348880 h 6196022"/>
              <a:gd name="connsiteX14" fmla="*/ 4405611 w 11019482"/>
              <a:gd name="connsiteY14" fmla="*/ 217128 h 6196022"/>
              <a:gd name="connsiteX15" fmla="*/ 6076847 w 11019482"/>
              <a:gd name="connsiteY15" fmla="*/ 222209 h 6196022"/>
              <a:gd name="connsiteX16" fmla="*/ 7568630 w 11019482"/>
              <a:gd name="connsiteY16" fmla="*/ 41 h 6196022"/>
              <a:gd name="connsiteX17" fmla="*/ 9282098 w 11019482"/>
              <a:gd name="connsiteY17" fmla="*/ 241788 h 6196022"/>
              <a:gd name="connsiteX18" fmla="*/ 10562258 w 11019482"/>
              <a:gd name="connsiteY18" fmla="*/ 314940 h 6196022"/>
              <a:gd name="connsiteX19" fmla="*/ 10553114 w 11019482"/>
              <a:gd name="connsiteY19" fmla="*/ 1256772 h 6196022"/>
              <a:gd name="connsiteX20" fmla="*/ 10278794 w 11019482"/>
              <a:gd name="connsiteY20" fmla="*/ 1713972 h 6196022"/>
              <a:gd name="connsiteX21" fmla="*/ 10251362 w 11019482"/>
              <a:gd name="connsiteY21" fmla="*/ 2262612 h 6196022"/>
              <a:gd name="connsiteX22" fmla="*/ 10617122 w 11019482"/>
              <a:gd name="connsiteY22" fmla="*/ 2747244 h 6196022"/>
              <a:gd name="connsiteX23" fmla="*/ 11019458 w 11019482"/>
              <a:gd name="connsiteY23" fmla="*/ 4429740 h 6196022"/>
              <a:gd name="connsiteX24" fmla="*/ 10598834 w 11019482"/>
              <a:gd name="connsiteY24" fmla="*/ 5078964 h 6196022"/>
              <a:gd name="connsiteX25" fmla="*/ 10516538 w 11019482"/>
              <a:gd name="connsiteY25" fmla="*/ 5856204 h 6196022"/>
              <a:gd name="connsiteX26" fmla="*/ 9346106 w 11019482"/>
              <a:gd name="connsiteY26" fmla="*/ 5792196 h 6196022"/>
              <a:gd name="connsiteX27" fmla="*/ 8596298 w 11019482"/>
              <a:gd name="connsiteY27" fmla="*/ 5517876 h 6196022"/>
              <a:gd name="connsiteX28" fmla="*/ 7188122 w 11019482"/>
              <a:gd name="connsiteY28" fmla="*/ 5947644 h 6196022"/>
              <a:gd name="connsiteX29" fmla="*/ 4828970 w 11019482"/>
              <a:gd name="connsiteY29" fmla="*/ 5801340 h 6196022"/>
              <a:gd name="connsiteX30" fmla="*/ 3466514 w 11019482"/>
              <a:gd name="connsiteY30" fmla="*/ 6176244 h 6196022"/>
              <a:gd name="connsiteX31" fmla="*/ 1582850 w 11019482"/>
              <a:gd name="connsiteY31" fmla="*/ 6093948 h 6196022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553114 w 11019482"/>
              <a:gd name="connsiteY19" fmla="*/ 1331160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893965 w 11019482"/>
              <a:gd name="connsiteY19" fmla="*/ 1458943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75"/>
              <a:gd name="connsiteY0" fmla="*/ 6168336 h 6270410"/>
              <a:gd name="connsiteX1" fmla="*/ 860474 w 11019475"/>
              <a:gd name="connsiteY1" fmla="*/ 5656272 h 6270410"/>
              <a:gd name="connsiteX2" fmla="*/ 540434 w 11019475"/>
              <a:gd name="connsiteY2" fmla="*/ 5199072 h 6270410"/>
              <a:gd name="connsiteX3" fmla="*/ 586154 w 11019475"/>
              <a:gd name="connsiteY3" fmla="*/ 4613856 h 6270410"/>
              <a:gd name="connsiteX4" fmla="*/ 869618 w 11019475"/>
              <a:gd name="connsiteY4" fmla="*/ 4184088 h 6270410"/>
              <a:gd name="connsiteX5" fmla="*/ 558722 w 11019475"/>
              <a:gd name="connsiteY5" fmla="*/ 3681168 h 6270410"/>
              <a:gd name="connsiteX6" fmla="*/ 192962 w 11019475"/>
              <a:gd name="connsiteY6" fmla="*/ 3159960 h 6270410"/>
              <a:gd name="connsiteX7" fmla="*/ 202106 w 11019475"/>
              <a:gd name="connsiteY7" fmla="*/ 2373576 h 6270410"/>
              <a:gd name="connsiteX8" fmla="*/ 256970 w 11019475"/>
              <a:gd name="connsiteY8" fmla="*/ 1989528 h 6270410"/>
              <a:gd name="connsiteX9" fmla="*/ 92378 w 11019475"/>
              <a:gd name="connsiteY9" fmla="*/ 1596336 h 6270410"/>
              <a:gd name="connsiteX10" fmla="*/ 71212 w 11019475"/>
              <a:gd name="connsiteY10" fmla="*/ 877967 h 6270410"/>
              <a:gd name="connsiteX11" fmla="*/ 1034901 w 11019475"/>
              <a:gd name="connsiteY11" fmla="*/ 428330 h 6270410"/>
              <a:gd name="connsiteX12" fmla="*/ 2389019 w 11019475"/>
              <a:gd name="connsiteY12" fmla="*/ 325378 h 6270410"/>
              <a:gd name="connsiteX13" fmla="*/ 3432355 w 11019475"/>
              <a:gd name="connsiteY13" fmla="*/ 423268 h 6270410"/>
              <a:gd name="connsiteX14" fmla="*/ 4405611 w 11019475"/>
              <a:gd name="connsiteY14" fmla="*/ 291516 h 6270410"/>
              <a:gd name="connsiteX15" fmla="*/ 6076847 w 11019475"/>
              <a:gd name="connsiteY15" fmla="*/ 296597 h 6270410"/>
              <a:gd name="connsiteX16" fmla="*/ 7568630 w 11019475"/>
              <a:gd name="connsiteY16" fmla="*/ 74429 h 6270410"/>
              <a:gd name="connsiteX17" fmla="*/ 9383130 w 11019475"/>
              <a:gd name="connsiteY17" fmla="*/ 20304 h 6270410"/>
              <a:gd name="connsiteX18" fmla="*/ 10562258 w 11019475"/>
              <a:gd name="connsiteY18" fmla="*/ 389328 h 6270410"/>
              <a:gd name="connsiteX19" fmla="*/ 10893965 w 11019475"/>
              <a:gd name="connsiteY19" fmla="*/ 1458943 h 6270410"/>
              <a:gd name="connsiteX20" fmla="*/ 10278794 w 11019475"/>
              <a:gd name="connsiteY20" fmla="*/ 1788360 h 6270410"/>
              <a:gd name="connsiteX21" fmla="*/ 10968339 w 11019475"/>
              <a:gd name="connsiteY21" fmla="*/ 2430880 h 6270410"/>
              <a:gd name="connsiteX22" fmla="*/ 10617122 w 11019475"/>
              <a:gd name="connsiteY22" fmla="*/ 2821632 h 6270410"/>
              <a:gd name="connsiteX23" fmla="*/ 11019458 w 11019475"/>
              <a:gd name="connsiteY23" fmla="*/ 4504128 h 6270410"/>
              <a:gd name="connsiteX24" fmla="*/ 10598834 w 11019475"/>
              <a:gd name="connsiteY24" fmla="*/ 5153352 h 6270410"/>
              <a:gd name="connsiteX25" fmla="*/ 10516538 w 11019475"/>
              <a:gd name="connsiteY25" fmla="*/ 5930592 h 6270410"/>
              <a:gd name="connsiteX26" fmla="*/ 9346106 w 11019475"/>
              <a:gd name="connsiteY26" fmla="*/ 5866584 h 6270410"/>
              <a:gd name="connsiteX27" fmla="*/ 8596298 w 11019475"/>
              <a:gd name="connsiteY27" fmla="*/ 5592264 h 6270410"/>
              <a:gd name="connsiteX28" fmla="*/ 7188122 w 11019475"/>
              <a:gd name="connsiteY28" fmla="*/ 6022032 h 6270410"/>
              <a:gd name="connsiteX29" fmla="*/ 4828970 w 11019475"/>
              <a:gd name="connsiteY29" fmla="*/ 5875728 h 6270410"/>
              <a:gd name="connsiteX30" fmla="*/ 3466514 w 11019475"/>
              <a:gd name="connsiteY30" fmla="*/ 6250632 h 6270410"/>
              <a:gd name="connsiteX31" fmla="*/ 1582850 w 11019475"/>
              <a:gd name="connsiteY31" fmla="*/ 6168336 h 6270410"/>
              <a:gd name="connsiteX0" fmla="*/ 1582850 w 11050516"/>
              <a:gd name="connsiteY0" fmla="*/ 6168336 h 6270410"/>
              <a:gd name="connsiteX1" fmla="*/ 860474 w 11050516"/>
              <a:gd name="connsiteY1" fmla="*/ 5656272 h 6270410"/>
              <a:gd name="connsiteX2" fmla="*/ 540434 w 11050516"/>
              <a:gd name="connsiteY2" fmla="*/ 5199072 h 6270410"/>
              <a:gd name="connsiteX3" fmla="*/ 586154 w 11050516"/>
              <a:gd name="connsiteY3" fmla="*/ 4613856 h 6270410"/>
              <a:gd name="connsiteX4" fmla="*/ 869618 w 11050516"/>
              <a:gd name="connsiteY4" fmla="*/ 4184088 h 6270410"/>
              <a:gd name="connsiteX5" fmla="*/ 558722 w 11050516"/>
              <a:gd name="connsiteY5" fmla="*/ 3681168 h 6270410"/>
              <a:gd name="connsiteX6" fmla="*/ 192962 w 11050516"/>
              <a:gd name="connsiteY6" fmla="*/ 3159960 h 6270410"/>
              <a:gd name="connsiteX7" fmla="*/ 202106 w 11050516"/>
              <a:gd name="connsiteY7" fmla="*/ 2373576 h 6270410"/>
              <a:gd name="connsiteX8" fmla="*/ 256970 w 11050516"/>
              <a:gd name="connsiteY8" fmla="*/ 1989528 h 6270410"/>
              <a:gd name="connsiteX9" fmla="*/ 92378 w 11050516"/>
              <a:gd name="connsiteY9" fmla="*/ 1596336 h 6270410"/>
              <a:gd name="connsiteX10" fmla="*/ 71212 w 11050516"/>
              <a:gd name="connsiteY10" fmla="*/ 877967 h 6270410"/>
              <a:gd name="connsiteX11" fmla="*/ 1034901 w 11050516"/>
              <a:gd name="connsiteY11" fmla="*/ 428330 h 6270410"/>
              <a:gd name="connsiteX12" fmla="*/ 2389019 w 11050516"/>
              <a:gd name="connsiteY12" fmla="*/ 325378 h 6270410"/>
              <a:gd name="connsiteX13" fmla="*/ 3432355 w 11050516"/>
              <a:gd name="connsiteY13" fmla="*/ 423268 h 6270410"/>
              <a:gd name="connsiteX14" fmla="*/ 4405611 w 11050516"/>
              <a:gd name="connsiteY14" fmla="*/ 291516 h 6270410"/>
              <a:gd name="connsiteX15" fmla="*/ 6076847 w 11050516"/>
              <a:gd name="connsiteY15" fmla="*/ 296597 h 6270410"/>
              <a:gd name="connsiteX16" fmla="*/ 7568630 w 11050516"/>
              <a:gd name="connsiteY16" fmla="*/ 74429 h 6270410"/>
              <a:gd name="connsiteX17" fmla="*/ 9383130 w 11050516"/>
              <a:gd name="connsiteY17" fmla="*/ 20304 h 6270410"/>
              <a:gd name="connsiteX18" fmla="*/ 10562258 w 11050516"/>
              <a:gd name="connsiteY18" fmla="*/ 389328 h 6270410"/>
              <a:gd name="connsiteX19" fmla="*/ 10893965 w 11050516"/>
              <a:gd name="connsiteY19" fmla="*/ 1458943 h 6270410"/>
              <a:gd name="connsiteX20" fmla="*/ 11047034 w 11050516"/>
              <a:gd name="connsiteY20" fmla="*/ 1748798 h 6270410"/>
              <a:gd name="connsiteX21" fmla="*/ 10968339 w 11050516"/>
              <a:gd name="connsiteY21" fmla="*/ 2430880 h 6270410"/>
              <a:gd name="connsiteX22" fmla="*/ 10617122 w 11050516"/>
              <a:gd name="connsiteY22" fmla="*/ 2821632 h 6270410"/>
              <a:gd name="connsiteX23" fmla="*/ 11019458 w 11050516"/>
              <a:gd name="connsiteY23" fmla="*/ 4504128 h 6270410"/>
              <a:gd name="connsiteX24" fmla="*/ 10598834 w 11050516"/>
              <a:gd name="connsiteY24" fmla="*/ 5153352 h 6270410"/>
              <a:gd name="connsiteX25" fmla="*/ 10516538 w 11050516"/>
              <a:gd name="connsiteY25" fmla="*/ 5930592 h 6270410"/>
              <a:gd name="connsiteX26" fmla="*/ 9346106 w 11050516"/>
              <a:gd name="connsiteY26" fmla="*/ 5866584 h 6270410"/>
              <a:gd name="connsiteX27" fmla="*/ 8596298 w 11050516"/>
              <a:gd name="connsiteY27" fmla="*/ 5592264 h 6270410"/>
              <a:gd name="connsiteX28" fmla="*/ 7188122 w 11050516"/>
              <a:gd name="connsiteY28" fmla="*/ 6022032 h 6270410"/>
              <a:gd name="connsiteX29" fmla="*/ 4828970 w 11050516"/>
              <a:gd name="connsiteY29" fmla="*/ 5875728 h 6270410"/>
              <a:gd name="connsiteX30" fmla="*/ 3466514 w 11050516"/>
              <a:gd name="connsiteY30" fmla="*/ 6250632 h 6270410"/>
              <a:gd name="connsiteX31" fmla="*/ 1582850 w 11050516"/>
              <a:gd name="connsiteY31" fmla="*/ 6168336 h 6270410"/>
              <a:gd name="connsiteX0" fmla="*/ 1582850 w 11203881"/>
              <a:gd name="connsiteY0" fmla="*/ 6168336 h 6270410"/>
              <a:gd name="connsiteX1" fmla="*/ 860474 w 11203881"/>
              <a:gd name="connsiteY1" fmla="*/ 5656272 h 6270410"/>
              <a:gd name="connsiteX2" fmla="*/ 540434 w 11203881"/>
              <a:gd name="connsiteY2" fmla="*/ 5199072 h 6270410"/>
              <a:gd name="connsiteX3" fmla="*/ 586154 w 11203881"/>
              <a:gd name="connsiteY3" fmla="*/ 4613856 h 6270410"/>
              <a:gd name="connsiteX4" fmla="*/ 869618 w 11203881"/>
              <a:gd name="connsiteY4" fmla="*/ 4184088 h 6270410"/>
              <a:gd name="connsiteX5" fmla="*/ 558722 w 11203881"/>
              <a:gd name="connsiteY5" fmla="*/ 3681168 h 6270410"/>
              <a:gd name="connsiteX6" fmla="*/ 192962 w 11203881"/>
              <a:gd name="connsiteY6" fmla="*/ 3159960 h 6270410"/>
              <a:gd name="connsiteX7" fmla="*/ 202106 w 11203881"/>
              <a:gd name="connsiteY7" fmla="*/ 2373576 h 6270410"/>
              <a:gd name="connsiteX8" fmla="*/ 256970 w 11203881"/>
              <a:gd name="connsiteY8" fmla="*/ 1989528 h 6270410"/>
              <a:gd name="connsiteX9" fmla="*/ 92378 w 11203881"/>
              <a:gd name="connsiteY9" fmla="*/ 1596336 h 6270410"/>
              <a:gd name="connsiteX10" fmla="*/ 71212 w 11203881"/>
              <a:gd name="connsiteY10" fmla="*/ 877967 h 6270410"/>
              <a:gd name="connsiteX11" fmla="*/ 1034901 w 11203881"/>
              <a:gd name="connsiteY11" fmla="*/ 428330 h 6270410"/>
              <a:gd name="connsiteX12" fmla="*/ 2389019 w 11203881"/>
              <a:gd name="connsiteY12" fmla="*/ 325378 h 6270410"/>
              <a:gd name="connsiteX13" fmla="*/ 3432355 w 11203881"/>
              <a:gd name="connsiteY13" fmla="*/ 423268 h 6270410"/>
              <a:gd name="connsiteX14" fmla="*/ 4405611 w 11203881"/>
              <a:gd name="connsiteY14" fmla="*/ 291516 h 6270410"/>
              <a:gd name="connsiteX15" fmla="*/ 6076847 w 11203881"/>
              <a:gd name="connsiteY15" fmla="*/ 296597 h 6270410"/>
              <a:gd name="connsiteX16" fmla="*/ 7568630 w 11203881"/>
              <a:gd name="connsiteY16" fmla="*/ 74429 h 6270410"/>
              <a:gd name="connsiteX17" fmla="*/ 9383130 w 11203881"/>
              <a:gd name="connsiteY17" fmla="*/ 20304 h 6270410"/>
              <a:gd name="connsiteX18" fmla="*/ 10562258 w 11203881"/>
              <a:gd name="connsiteY18" fmla="*/ 389328 h 6270410"/>
              <a:gd name="connsiteX19" fmla="*/ 10893965 w 11203881"/>
              <a:gd name="connsiteY19" fmla="*/ 1458943 h 6270410"/>
              <a:gd name="connsiteX20" fmla="*/ 11047034 w 11203881"/>
              <a:gd name="connsiteY20" fmla="*/ 1748798 h 6270410"/>
              <a:gd name="connsiteX21" fmla="*/ 10968339 w 11203881"/>
              <a:gd name="connsiteY21" fmla="*/ 2430880 h 6270410"/>
              <a:gd name="connsiteX22" fmla="*/ 11203331 w 11203881"/>
              <a:gd name="connsiteY22" fmla="*/ 3198384 h 6270410"/>
              <a:gd name="connsiteX23" fmla="*/ 11019458 w 11203881"/>
              <a:gd name="connsiteY23" fmla="*/ 4504128 h 6270410"/>
              <a:gd name="connsiteX24" fmla="*/ 10598834 w 11203881"/>
              <a:gd name="connsiteY24" fmla="*/ 5153352 h 6270410"/>
              <a:gd name="connsiteX25" fmla="*/ 10516538 w 11203881"/>
              <a:gd name="connsiteY25" fmla="*/ 5930592 h 6270410"/>
              <a:gd name="connsiteX26" fmla="*/ 9346106 w 11203881"/>
              <a:gd name="connsiteY26" fmla="*/ 5866584 h 6270410"/>
              <a:gd name="connsiteX27" fmla="*/ 8596298 w 11203881"/>
              <a:gd name="connsiteY27" fmla="*/ 5592264 h 6270410"/>
              <a:gd name="connsiteX28" fmla="*/ 7188122 w 11203881"/>
              <a:gd name="connsiteY28" fmla="*/ 6022032 h 6270410"/>
              <a:gd name="connsiteX29" fmla="*/ 4828970 w 11203881"/>
              <a:gd name="connsiteY29" fmla="*/ 5875728 h 6270410"/>
              <a:gd name="connsiteX30" fmla="*/ 3466514 w 11203881"/>
              <a:gd name="connsiteY30" fmla="*/ 6250632 h 6270410"/>
              <a:gd name="connsiteX31" fmla="*/ 1582850 w 11203881"/>
              <a:gd name="connsiteY31" fmla="*/ 6168336 h 6270410"/>
              <a:gd name="connsiteX0" fmla="*/ 1582850 w 11203639"/>
              <a:gd name="connsiteY0" fmla="*/ 6168336 h 6270410"/>
              <a:gd name="connsiteX1" fmla="*/ 860474 w 11203639"/>
              <a:gd name="connsiteY1" fmla="*/ 5656272 h 6270410"/>
              <a:gd name="connsiteX2" fmla="*/ 540434 w 11203639"/>
              <a:gd name="connsiteY2" fmla="*/ 5199072 h 6270410"/>
              <a:gd name="connsiteX3" fmla="*/ 586154 w 11203639"/>
              <a:gd name="connsiteY3" fmla="*/ 4613856 h 6270410"/>
              <a:gd name="connsiteX4" fmla="*/ 869618 w 11203639"/>
              <a:gd name="connsiteY4" fmla="*/ 4184088 h 6270410"/>
              <a:gd name="connsiteX5" fmla="*/ 558722 w 11203639"/>
              <a:gd name="connsiteY5" fmla="*/ 3681168 h 6270410"/>
              <a:gd name="connsiteX6" fmla="*/ 192962 w 11203639"/>
              <a:gd name="connsiteY6" fmla="*/ 3159960 h 6270410"/>
              <a:gd name="connsiteX7" fmla="*/ 202106 w 11203639"/>
              <a:gd name="connsiteY7" fmla="*/ 2373576 h 6270410"/>
              <a:gd name="connsiteX8" fmla="*/ 256970 w 11203639"/>
              <a:gd name="connsiteY8" fmla="*/ 1989528 h 6270410"/>
              <a:gd name="connsiteX9" fmla="*/ 92378 w 11203639"/>
              <a:gd name="connsiteY9" fmla="*/ 1596336 h 6270410"/>
              <a:gd name="connsiteX10" fmla="*/ 71212 w 11203639"/>
              <a:gd name="connsiteY10" fmla="*/ 877967 h 6270410"/>
              <a:gd name="connsiteX11" fmla="*/ 1034901 w 11203639"/>
              <a:gd name="connsiteY11" fmla="*/ 428330 h 6270410"/>
              <a:gd name="connsiteX12" fmla="*/ 2389019 w 11203639"/>
              <a:gd name="connsiteY12" fmla="*/ 325378 h 6270410"/>
              <a:gd name="connsiteX13" fmla="*/ 3432355 w 11203639"/>
              <a:gd name="connsiteY13" fmla="*/ 423268 h 6270410"/>
              <a:gd name="connsiteX14" fmla="*/ 4405611 w 11203639"/>
              <a:gd name="connsiteY14" fmla="*/ 291516 h 6270410"/>
              <a:gd name="connsiteX15" fmla="*/ 6076847 w 11203639"/>
              <a:gd name="connsiteY15" fmla="*/ 296597 h 6270410"/>
              <a:gd name="connsiteX16" fmla="*/ 7568630 w 11203639"/>
              <a:gd name="connsiteY16" fmla="*/ 74429 h 6270410"/>
              <a:gd name="connsiteX17" fmla="*/ 9383130 w 11203639"/>
              <a:gd name="connsiteY17" fmla="*/ 20304 h 6270410"/>
              <a:gd name="connsiteX18" fmla="*/ 10562258 w 11203639"/>
              <a:gd name="connsiteY18" fmla="*/ 389328 h 6270410"/>
              <a:gd name="connsiteX19" fmla="*/ 10893965 w 11203639"/>
              <a:gd name="connsiteY19" fmla="*/ 1458943 h 6270410"/>
              <a:gd name="connsiteX20" fmla="*/ 11047034 w 11203639"/>
              <a:gd name="connsiteY20" fmla="*/ 1748798 h 6270410"/>
              <a:gd name="connsiteX21" fmla="*/ 10968339 w 11203639"/>
              <a:gd name="connsiteY21" fmla="*/ 2430880 h 6270410"/>
              <a:gd name="connsiteX22" fmla="*/ 11203331 w 11203639"/>
              <a:gd name="connsiteY22" fmla="*/ 3198384 h 6270410"/>
              <a:gd name="connsiteX23" fmla="*/ 11019458 w 11203639"/>
              <a:gd name="connsiteY23" fmla="*/ 4504128 h 6270410"/>
              <a:gd name="connsiteX24" fmla="*/ 11074307 w 11203639"/>
              <a:gd name="connsiteY24" fmla="*/ 5637540 h 6270410"/>
              <a:gd name="connsiteX25" fmla="*/ 10516538 w 11203639"/>
              <a:gd name="connsiteY25" fmla="*/ 5930592 h 6270410"/>
              <a:gd name="connsiteX26" fmla="*/ 9346106 w 11203639"/>
              <a:gd name="connsiteY26" fmla="*/ 5866584 h 6270410"/>
              <a:gd name="connsiteX27" fmla="*/ 8596298 w 11203639"/>
              <a:gd name="connsiteY27" fmla="*/ 5592264 h 6270410"/>
              <a:gd name="connsiteX28" fmla="*/ 7188122 w 11203639"/>
              <a:gd name="connsiteY28" fmla="*/ 6022032 h 6270410"/>
              <a:gd name="connsiteX29" fmla="*/ 4828970 w 11203639"/>
              <a:gd name="connsiteY29" fmla="*/ 5875728 h 6270410"/>
              <a:gd name="connsiteX30" fmla="*/ 3466514 w 11203639"/>
              <a:gd name="connsiteY30" fmla="*/ 6250632 h 6270410"/>
              <a:gd name="connsiteX31" fmla="*/ 1582850 w 11203639"/>
              <a:gd name="connsiteY31" fmla="*/ 6168336 h 6270410"/>
              <a:gd name="connsiteX0" fmla="*/ 1157702 w 11203639"/>
              <a:gd name="connsiteY0" fmla="*/ 6379165 h 6412723"/>
              <a:gd name="connsiteX1" fmla="*/ 860474 w 11203639"/>
              <a:gd name="connsiteY1" fmla="*/ 5656272 h 6412723"/>
              <a:gd name="connsiteX2" fmla="*/ 540434 w 11203639"/>
              <a:gd name="connsiteY2" fmla="*/ 5199072 h 6412723"/>
              <a:gd name="connsiteX3" fmla="*/ 586154 w 11203639"/>
              <a:gd name="connsiteY3" fmla="*/ 4613856 h 6412723"/>
              <a:gd name="connsiteX4" fmla="*/ 869618 w 11203639"/>
              <a:gd name="connsiteY4" fmla="*/ 4184088 h 6412723"/>
              <a:gd name="connsiteX5" fmla="*/ 558722 w 11203639"/>
              <a:gd name="connsiteY5" fmla="*/ 3681168 h 6412723"/>
              <a:gd name="connsiteX6" fmla="*/ 192962 w 11203639"/>
              <a:gd name="connsiteY6" fmla="*/ 3159960 h 6412723"/>
              <a:gd name="connsiteX7" fmla="*/ 202106 w 11203639"/>
              <a:gd name="connsiteY7" fmla="*/ 2373576 h 6412723"/>
              <a:gd name="connsiteX8" fmla="*/ 256970 w 11203639"/>
              <a:gd name="connsiteY8" fmla="*/ 1989528 h 6412723"/>
              <a:gd name="connsiteX9" fmla="*/ 92378 w 11203639"/>
              <a:gd name="connsiteY9" fmla="*/ 1596336 h 6412723"/>
              <a:gd name="connsiteX10" fmla="*/ 71212 w 11203639"/>
              <a:gd name="connsiteY10" fmla="*/ 877967 h 6412723"/>
              <a:gd name="connsiteX11" fmla="*/ 1034901 w 11203639"/>
              <a:gd name="connsiteY11" fmla="*/ 428330 h 6412723"/>
              <a:gd name="connsiteX12" fmla="*/ 2389019 w 11203639"/>
              <a:gd name="connsiteY12" fmla="*/ 325378 h 6412723"/>
              <a:gd name="connsiteX13" fmla="*/ 3432355 w 11203639"/>
              <a:gd name="connsiteY13" fmla="*/ 423268 h 6412723"/>
              <a:gd name="connsiteX14" fmla="*/ 4405611 w 11203639"/>
              <a:gd name="connsiteY14" fmla="*/ 291516 h 6412723"/>
              <a:gd name="connsiteX15" fmla="*/ 6076847 w 11203639"/>
              <a:gd name="connsiteY15" fmla="*/ 296597 h 6412723"/>
              <a:gd name="connsiteX16" fmla="*/ 7568630 w 11203639"/>
              <a:gd name="connsiteY16" fmla="*/ 74429 h 6412723"/>
              <a:gd name="connsiteX17" fmla="*/ 9383130 w 11203639"/>
              <a:gd name="connsiteY17" fmla="*/ 20304 h 6412723"/>
              <a:gd name="connsiteX18" fmla="*/ 10562258 w 11203639"/>
              <a:gd name="connsiteY18" fmla="*/ 389328 h 6412723"/>
              <a:gd name="connsiteX19" fmla="*/ 10893965 w 11203639"/>
              <a:gd name="connsiteY19" fmla="*/ 1458943 h 6412723"/>
              <a:gd name="connsiteX20" fmla="*/ 11047034 w 11203639"/>
              <a:gd name="connsiteY20" fmla="*/ 1748798 h 6412723"/>
              <a:gd name="connsiteX21" fmla="*/ 10968339 w 11203639"/>
              <a:gd name="connsiteY21" fmla="*/ 2430880 h 6412723"/>
              <a:gd name="connsiteX22" fmla="*/ 11203331 w 11203639"/>
              <a:gd name="connsiteY22" fmla="*/ 3198384 h 6412723"/>
              <a:gd name="connsiteX23" fmla="*/ 11019458 w 11203639"/>
              <a:gd name="connsiteY23" fmla="*/ 4504128 h 6412723"/>
              <a:gd name="connsiteX24" fmla="*/ 11074307 w 11203639"/>
              <a:gd name="connsiteY24" fmla="*/ 5637540 h 6412723"/>
              <a:gd name="connsiteX25" fmla="*/ 10516538 w 11203639"/>
              <a:gd name="connsiteY25" fmla="*/ 5930592 h 6412723"/>
              <a:gd name="connsiteX26" fmla="*/ 9346106 w 11203639"/>
              <a:gd name="connsiteY26" fmla="*/ 5866584 h 6412723"/>
              <a:gd name="connsiteX27" fmla="*/ 8596298 w 11203639"/>
              <a:gd name="connsiteY27" fmla="*/ 5592264 h 6412723"/>
              <a:gd name="connsiteX28" fmla="*/ 7188122 w 11203639"/>
              <a:gd name="connsiteY28" fmla="*/ 6022032 h 6412723"/>
              <a:gd name="connsiteX29" fmla="*/ 4828970 w 11203639"/>
              <a:gd name="connsiteY29" fmla="*/ 5875728 h 6412723"/>
              <a:gd name="connsiteX30" fmla="*/ 3466514 w 11203639"/>
              <a:gd name="connsiteY30" fmla="*/ 6250632 h 6412723"/>
              <a:gd name="connsiteX31" fmla="*/ 1157702 w 11203639"/>
              <a:gd name="connsiteY31" fmla="*/ 6379165 h 6412723"/>
              <a:gd name="connsiteX0" fmla="*/ 1157702 w 11203639"/>
              <a:gd name="connsiteY0" fmla="*/ 6379165 h 6413958"/>
              <a:gd name="connsiteX1" fmla="*/ 641556 w 11203639"/>
              <a:gd name="connsiteY1" fmla="*/ 5638479 h 6413958"/>
              <a:gd name="connsiteX2" fmla="*/ 540434 w 11203639"/>
              <a:gd name="connsiteY2" fmla="*/ 5199072 h 6413958"/>
              <a:gd name="connsiteX3" fmla="*/ 586154 w 11203639"/>
              <a:gd name="connsiteY3" fmla="*/ 4613856 h 6413958"/>
              <a:gd name="connsiteX4" fmla="*/ 869618 w 11203639"/>
              <a:gd name="connsiteY4" fmla="*/ 4184088 h 6413958"/>
              <a:gd name="connsiteX5" fmla="*/ 558722 w 11203639"/>
              <a:gd name="connsiteY5" fmla="*/ 3681168 h 6413958"/>
              <a:gd name="connsiteX6" fmla="*/ 192962 w 11203639"/>
              <a:gd name="connsiteY6" fmla="*/ 3159960 h 6413958"/>
              <a:gd name="connsiteX7" fmla="*/ 202106 w 11203639"/>
              <a:gd name="connsiteY7" fmla="*/ 2373576 h 6413958"/>
              <a:gd name="connsiteX8" fmla="*/ 256970 w 11203639"/>
              <a:gd name="connsiteY8" fmla="*/ 1989528 h 6413958"/>
              <a:gd name="connsiteX9" fmla="*/ 92378 w 11203639"/>
              <a:gd name="connsiteY9" fmla="*/ 1596336 h 6413958"/>
              <a:gd name="connsiteX10" fmla="*/ 71212 w 11203639"/>
              <a:gd name="connsiteY10" fmla="*/ 877967 h 6413958"/>
              <a:gd name="connsiteX11" fmla="*/ 1034901 w 11203639"/>
              <a:gd name="connsiteY11" fmla="*/ 428330 h 6413958"/>
              <a:gd name="connsiteX12" fmla="*/ 2389019 w 11203639"/>
              <a:gd name="connsiteY12" fmla="*/ 325378 h 6413958"/>
              <a:gd name="connsiteX13" fmla="*/ 3432355 w 11203639"/>
              <a:gd name="connsiteY13" fmla="*/ 423268 h 6413958"/>
              <a:gd name="connsiteX14" fmla="*/ 4405611 w 11203639"/>
              <a:gd name="connsiteY14" fmla="*/ 291516 h 6413958"/>
              <a:gd name="connsiteX15" fmla="*/ 6076847 w 11203639"/>
              <a:gd name="connsiteY15" fmla="*/ 296597 h 6413958"/>
              <a:gd name="connsiteX16" fmla="*/ 7568630 w 11203639"/>
              <a:gd name="connsiteY16" fmla="*/ 74429 h 6413958"/>
              <a:gd name="connsiteX17" fmla="*/ 9383130 w 11203639"/>
              <a:gd name="connsiteY17" fmla="*/ 20304 h 6413958"/>
              <a:gd name="connsiteX18" fmla="*/ 10562258 w 11203639"/>
              <a:gd name="connsiteY18" fmla="*/ 389328 h 6413958"/>
              <a:gd name="connsiteX19" fmla="*/ 10893965 w 11203639"/>
              <a:gd name="connsiteY19" fmla="*/ 1458943 h 6413958"/>
              <a:gd name="connsiteX20" fmla="*/ 11047034 w 11203639"/>
              <a:gd name="connsiteY20" fmla="*/ 1748798 h 6413958"/>
              <a:gd name="connsiteX21" fmla="*/ 10968339 w 11203639"/>
              <a:gd name="connsiteY21" fmla="*/ 2430880 h 6413958"/>
              <a:gd name="connsiteX22" fmla="*/ 11203331 w 11203639"/>
              <a:gd name="connsiteY22" fmla="*/ 3198384 h 6413958"/>
              <a:gd name="connsiteX23" fmla="*/ 11019458 w 11203639"/>
              <a:gd name="connsiteY23" fmla="*/ 4504128 h 6413958"/>
              <a:gd name="connsiteX24" fmla="*/ 11074307 w 11203639"/>
              <a:gd name="connsiteY24" fmla="*/ 5637540 h 6413958"/>
              <a:gd name="connsiteX25" fmla="*/ 10516538 w 11203639"/>
              <a:gd name="connsiteY25" fmla="*/ 5930592 h 6413958"/>
              <a:gd name="connsiteX26" fmla="*/ 9346106 w 11203639"/>
              <a:gd name="connsiteY26" fmla="*/ 5866584 h 6413958"/>
              <a:gd name="connsiteX27" fmla="*/ 8596298 w 11203639"/>
              <a:gd name="connsiteY27" fmla="*/ 5592264 h 6413958"/>
              <a:gd name="connsiteX28" fmla="*/ 7188122 w 11203639"/>
              <a:gd name="connsiteY28" fmla="*/ 6022032 h 6413958"/>
              <a:gd name="connsiteX29" fmla="*/ 4828970 w 11203639"/>
              <a:gd name="connsiteY29" fmla="*/ 5875728 h 6413958"/>
              <a:gd name="connsiteX30" fmla="*/ 3466514 w 11203639"/>
              <a:gd name="connsiteY30" fmla="*/ 6250632 h 6413958"/>
              <a:gd name="connsiteX31" fmla="*/ 1157702 w 11203639"/>
              <a:gd name="connsiteY31" fmla="*/ 6379165 h 6413958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203639" h="6408936">
                <a:moveTo>
                  <a:pt x="1157702" y="6379165"/>
                </a:moveTo>
                <a:cubicBezTo>
                  <a:pt x="686876" y="6277140"/>
                  <a:pt x="744434" y="5835161"/>
                  <a:pt x="641556" y="5638479"/>
                </a:cubicBezTo>
                <a:cubicBezTo>
                  <a:pt x="538678" y="5441797"/>
                  <a:pt x="549668" y="5369843"/>
                  <a:pt x="540434" y="5199072"/>
                </a:cubicBezTo>
                <a:cubicBezTo>
                  <a:pt x="531200" y="5028302"/>
                  <a:pt x="531290" y="4783020"/>
                  <a:pt x="586154" y="4613856"/>
                </a:cubicBezTo>
                <a:cubicBezTo>
                  <a:pt x="641018" y="4444692"/>
                  <a:pt x="874190" y="4339536"/>
                  <a:pt x="869618" y="4184088"/>
                </a:cubicBezTo>
                <a:cubicBezTo>
                  <a:pt x="865046" y="4028640"/>
                  <a:pt x="671498" y="3851856"/>
                  <a:pt x="558722" y="3681168"/>
                </a:cubicBezTo>
                <a:cubicBezTo>
                  <a:pt x="445946" y="3510480"/>
                  <a:pt x="252398" y="3377892"/>
                  <a:pt x="192962" y="3159960"/>
                </a:cubicBezTo>
                <a:cubicBezTo>
                  <a:pt x="133526" y="2942028"/>
                  <a:pt x="191438" y="2568648"/>
                  <a:pt x="202106" y="2373576"/>
                </a:cubicBezTo>
                <a:cubicBezTo>
                  <a:pt x="212774" y="2178504"/>
                  <a:pt x="275258" y="2119068"/>
                  <a:pt x="256970" y="1989528"/>
                </a:cubicBezTo>
                <a:cubicBezTo>
                  <a:pt x="238682" y="1859988"/>
                  <a:pt x="123338" y="1781596"/>
                  <a:pt x="92378" y="1596336"/>
                </a:cubicBezTo>
                <a:cubicBezTo>
                  <a:pt x="61418" y="1411076"/>
                  <a:pt x="-85875" y="1072635"/>
                  <a:pt x="71212" y="877967"/>
                </a:cubicBezTo>
                <a:cubicBezTo>
                  <a:pt x="228299" y="683299"/>
                  <a:pt x="648600" y="520428"/>
                  <a:pt x="1034901" y="428330"/>
                </a:cubicBezTo>
                <a:cubicBezTo>
                  <a:pt x="1421202" y="336232"/>
                  <a:pt x="1989443" y="326222"/>
                  <a:pt x="2389019" y="325378"/>
                </a:cubicBezTo>
                <a:cubicBezTo>
                  <a:pt x="2788595" y="324534"/>
                  <a:pt x="3096256" y="428912"/>
                  <a:pt x="3432355" y="423268"/>
                </a:cubicBezTo>
                <a:cubicBezTo>
                  <a:pt x="3768454" y="417624"/>
                  <a:pt x="3964862" y="312628"/>
                  <a:pt x="4405611" y="291516"/>
                </a:cubicBezTo>
                <a:cubicBezTo>
                  <a:pt x="4846360" y="270404"/>
                  <a:pt x="5549677" y="332778"/>
                  <a:pt x="6076847" y="296597"/>
                </a:cubicBezTo>
                <a:cubicBezTo>
                  <a:pt x="6604017" y="260416"/>
                  <a:pt x="7017583" y="120478"/>
                  <a:pt x="7568630" y="74429"/>
                </a:cubicBezTo>
                <a:cubicBezTo>
                  <a:pt x="8119677" y="28380"/>
                  <a:pt x="8884192" y="-32179"/>
                  <a:pt x="9383130" y="20304"/>
                </a:cubicBezTo>
                <a:cubicBezTo>
                  <a:pt x="9882068" y="72787"/>
                  <a:pt x="10310452" y="149555"/>
                  <a:pt x="10562258" y="389328"/>
                </a:cubicBezTo>
                <a:cubicBezTo>
                  <a:pt x="10814064" y="629101"/>
                  <a:pt x="10813169" y="1232365"/>
                  <a:pt x="10893965" y="1458943"/>
                </a:cubicBezTo>
                <a:cubicBezTo>
                  <a:pt x="10974761" y="1685521"/>
                  <a:pt x="11034638" y="1586809"/>
                  <a:pt x="11047034" y="1748798"/>
                </a:cubicBezTo>
                <a:cubicBezTo>
                  <a:pt x="11059430" y="1910787"/>
                  <a:pt x="10942290" y="2189282"/>
                  <a:pt x="10968339" y="2430880"/>
                </a:cubicBezTo>
                <a:cubicBezTo>
                  <a:pt x="10994388" y="2672478"/>
                  <a:pt x="11194811" y="2852843"/>
                  <a:pt x="11203331" y="3198384"/>
                </a:cubicBezTo>
                <a:cubicBezTo>
                  <a:pt x="11211851" y="3543925"/>
                  <a:pt x="11040962" y="4097602"/>
                  <a:pt x="11019458" y="4504128"/>
                </a:cubicBezTo>
                <a:cubicBezTo>
                  <a:pt x="10997954" y="4910654"/>
                  <a:pt x="11158127" y="5399796"/>
                  <a:pt x="11074307" y="5637540"/>
                </a:cubicBezTo>
                <a:cubicBezTo>
                  <a:pt x="10990487" y="5875284"/>
                  <a:pt x="10804572" y="5892418"/>
                  <a:pt x="10516538" y="5930592"/>
                </a:cubicBezTo>
                <a:cubicBezTo>
                  <a:pt x="10228504" y="5968766"/>
                  <a:pt x="9666146" y="5922972"/>
                  <a:pt x="9346106" y="5866584"/>
                </a:cubicBezTo>
                <a:cubicBezTo>
                  <a:pt x="9026066" y="5810196"/>
                  <a:pt x="8955962" y="5566356"/>
                  <a:pt x="8596298" y="5592264"/>
                </a:cubicBezTo>
                <a:cubicBezTo>
                  <a:pt x="8236634" y="5618172"/>
                  <a:pt x="7804107" y="5931801"/>
                  <a:pt x="7188122" y="6022032"/>
                </a:cubicBezTo>
                <a:cubicBezTo>
                  <a:pt x="6572137" y="6112263"/>
                  <a:pt x="5569364" y="6194779"/>
                  <a:pt x="4900386" y="6133653"/>
                </a:cubicBezTo>
                <a:cubicBezTo>
                  <a:pt x="4196880" y="6248707"/>
                  <a:pt x="4090295" y="6209713"/>
                  <a:pt x="3466514" y="6250632"/>
                </a:cubicBezTo>
                <a:cubicBezTo>
                  <a:pt x="2842733" y="6291551"/>
                  <a:pt x="1628528" y="6481190"/>
                  <a:pt x="1157702" y="63791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8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push dir="u"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2">
            <a:extLst>
              <a:ext uri="{FF2B5EF4-FFF2-40B4-BE49-F238E27FC236}">
                <a16:creationId xmlns:a16="http://schemas.microsoft.com/office/drawing/2014/main" id="{9A208F0E-8DB9-2B4C-9AB2-B0B0528004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9212" y="105680"/>
            <a:ext cx="4671848" cy="6858000"/>
          </a:xfrm>
          <a:prstGeom prst="rect">
            <a:avLst/>
          </a:prstGeom>
        </p:spPr>
      </p:pic>
      <p:pic>
        <p:nvPicPr>
          <p:cNvPr id="15" name="图片 4" descr="卡通人物&#10;&#10;低可信度描述已自动生成">
            <a:extLst>
              <a:ext uri="{FF2B5EF4-FFF2-40B4-BE49-F238E27FC236}">
                <a16:creationId xmlns:a16="http://schemas.microsoft.com/office/drawing/2014/main" id="{36B917C8-8BF1-F449-B4A6-52FA5C5EBD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785257" y="0"/>
            <a:ext cx="8621486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1" i="0" u="none" strike="noStrike" kern="1200" cap="none" spc="0" normalizeH="0" baseline="0" noProof="0">
              <a:ln>
                <a:noFill/>
              </a:ln>
              <a:solidFill>
                <a:srgbClr val="FE9676"/>
              </a:solidFill>
              <a:effectLst/>
              <a:uLnTx/>
              <a:uFillTx/>
              <a:latin typeface="#9Slide06 SVNLemon Tuesday" panose="02000506040000020004" pitchFamily="2" charset="0"/>
              <a:ea typeface="思源黑体 CN"/>
              <a:cs typeface="+mn-cs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3224" y="167634"/>
            <a:ext cx="2456901" cy="14692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D02359-E3CD-FA4B-85E1-A01574154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7" y="0"/>
            <a:ext cx="1549695" cy="1549695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60AF410B-8B0A-E849-BBC8-0962B45CC3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-163286" y="4620940"/>
            <a:ext cx="5853606" cy="26922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B3A0F9-0E82-6763-7D2F-5985AE003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2661" y="420012"/>
            <a:ext cx="3974937" cy="16948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1BFC7D-3F71-E0B1-BC83-32E5116613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5995" y="2631125"/>
            <a:ext cx="14299554" cy="23097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B87678-ED48-6EF4-2DDF-2E44548B39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4646" y="1825065"/>
            <a:ext cx="8182708" cy="100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9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B8B56CC-96D7-43C1-7441-4B3255D2F513}"/>
              </a:ext>
            </a:extLst>
          </p:cNvPr>
          <p:cNvGrpSpPr/>
          <p:nvPr/>
        </p:nvGrpSpPr>
        <p:grpSpPr>
          <a:xfrm>
            <a:off x="761299" y="315213"/>
            <a:ext cx="4277628" cy="1031184"/>
            <a:chOff x="17693417" y="5501365"/>
            <a:chExt cx="3491663" cy="895541"/>
          </a:xfrm>
        </p:grpSpPr>
        <p:sp>
          <p:nvSpPr>
            <p:cNvPr id="17" name="Rectangle: Rounded Corners 6">
              <a:extLst>
                <a:ext uri="{FF2B5EF4-FFF2-40B4-BE49-F238E27FC236}">
                  <a16:creationId xmlns:a16="http://schemas.microsoft.com/office/drawing/2014/main" id="{B5C3F5A2-8727-FF49-FF23-C6FC276CE0A1}"/>
                </a:ext>
              </a:extLst>
            </p:cNvPr>
            <p:cNvSpPr/>
            <p:nvPr/>
          </p:nvSpPr>
          <p:spPr>
            <a:xfrm>
              <a:off x="17693417" y="5501365"/>
              <a:ext cx="3491663" cy="8955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dirty="0" err="1">
                  <a:solidFill>
                    <a:srgbClr val="C00000"/>
                  </a:solidFill>
                  <a:latin typeface="#9Slide07 Cadena" panose="02000503000000020004" pitchFamily="2" charset="0"/>
                  <a:ea typeface="思源黑体 CN Bold"/>
                </a:rPr>
                <a:t>Bài</a:t>
              </a:r>
              <a:r>
                <a:rPr lang="en-US" sz="3600" dirty="0">
                  <a:solidFill>
                    <a:srgbClr val="C00000"/>
                  </a:solidFill>
                  <a:latin typeface="#9Slide07 Cadena" panose="02000503000000020004" pitchFamily="2" charset="0"/>
                  <a:ea typeface="思源黑体 CN Bold"/>
                </a:rPr>
                <a:t> 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Nói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xin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lỗi</a:t>
              </a:r>
              <a:endParaRPr lang="en-US" sz="3600" dirty="0"/>
            </a:p>
          </p:txBody>
        </p:sp>
        <p:sp>
          <p:nvSpPr>
            <p:cNvPr id="22" name="Rectangle: Rounded Corners 7">
              <a:extLst>
                <a:ext uri="{FF2B5EF4-FFF2-40B4-BE49-F238E27FC236}">
                  <a16:creationId xmlns:a16="http://schemas.microsoft.com/office/drawing/2014/main" id="{74D7AF59-B0BA-DB63-EDEE-85268EAD6F74}"/>
                </a:ext>
              </a:extLst>
            </p:cNvPr>
            <p:cNvSpPr/>
            <p:nvPr/>
          </p:nvSpPr>
          <p:spPr>
            <a:xfrm>
              <a:off x="17756182" y="5616884"/>
              <a:ext cx="3366134" cy="707886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119873-408B-37E4-971C-AF54484AA87C}"/>
              </a:ext>
            </a:extLst>
          </p:cNvPr>
          <p:cNvGrpSpPr/>
          <p:nvPr/>
        </p:nvGrpSpPr>
        <p:grpSpPr>
          <a:xfrm>
            <a:off x="84476" y="1485806"/>
            <a:ext cx="11854092" cy="5208454"/>
            <a:chOff x="84476" y="1485806"/>
            <a:chExt cx="11854092" cy="52084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307D1B6-38EA-394C-83D0-97A0B4F7CC32}"/>
                </a:ext>
              </a:extLst>
            </p:cNvPr>
            <p:cNvGrpSpPr/>
            <p:nvPr/>
          </p:nvGrpSpPr>
          <p:grpSpPr>
            <a:xfrm>
              <a:off x="84476" y="1485806"/>
              <a:ext cx="11854092" cy="5208454"/>
              <a:chOff x="713454" y="3056294"/>
              <a:chExt cx="11334084" cy="3241137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AC7410CD-4AE0-C044-87BF-968C4C2C089A}"/>
                  </a:ext>
                </a:extLst>
              </p:cNvPr>
              <p:cNvSpPr/>
              <p:nvPr/>
            </p:nvSpPr>
            <p:spPr>
              <a:xfrm>
                <a:off x="713454" y="3056294"/>
                <a:ext cx="11334084" cy="3241137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E91833D-B1A0-1D45-94E0-41B78182E1CA}"/>
                  </a:ext>
                </a:extLst>
              </p:cNvPr>
              <p:cNvSpPr txBox="1"/>
              <p:nvPr/>
            </p:nvSpPr>
            <p:spPr>
              <a:xfrm>
                <a:off x="722916" y="3345413"/>
                <a:ext cx="7728021" cy="1206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a.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Nếu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em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cô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bé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chuyện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Cho </a:t>
                </a:r>
                <a:r>
                  <a:rPr kumimoji="0" lang="en-US" sz="4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hoa</a:t>
                </a:r>
                <a:r>
                  <a:rPr kumimoji="0" lang="en-US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khoe</a:t>
                </a:r>
                <a:r>
                  <a:rPr kumimoji="0" lang="en-US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sắc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em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sẽ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nói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lời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xin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lỗi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bông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hồng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"/>
                    <a:cs typeface="+mn-cs"/>
                  </a:rPr>
                  <a:t>?</a:t>
                </a:r>
                <a:endPara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C1984E-D401-089B-6F5C-9E57493CEF32}"/>
                </a:ext>
              </a:extLst>
            </p:cNvPr>
            <p:cNvSpPr txBox="1"/>
            <p:nvPr/>
          </p:nvSpPr>
          <p:spPr>
            <a:xfrm>
              <a:off x="215260" y="4402698"/>
              <a:ext cx="792352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思源黑体 CN"/>
                </a:rPr>
                <a:t>b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Nếu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cô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chuyện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Cỏ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 non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cười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rồi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nghe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thấy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non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khóc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sem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nói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gì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với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non?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8AAADD6-61AF-B761-FF45-3B211BDBB5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63333" l="68295" r="93825">
                        <a14:foregroundMark x1="68387" y1="20392" x2="74286" y2="25882"/>
                        <a14:foregroundMark x1="72442" y1="29804" x2="72719" y2="43725"/>
                        <a14:foregroundMark x1="71152" y1="31569" x2="72258" y2="43137"/>
                        <a14:foregroundMark x1="73364" y1="26667" x2="73917" y2="39804"/>
                        <a14:foregroundMark x1="72903" y1="63333" x2="71152" y2="59216"/>
                        <a14:foregroundMark x1="75392" y1="59608" x2="74101" y2="58235"/>
                        <a14:foregroundMark x1="90138" y1="16667" x2="88295" y2="42549"/>
                        <a14:foregroundMark x1="88295" y1="42549" x2="88111" y2="42745"/>
                      </a14:backgroundRemoval>
                    </a14:imgEffect>
                  </a14:imgLayer>
                </a14:imgProps>
              </a:ext>
            </a:extLst>
          </a:blip>
          <a:srcRect l="67344" r="3127" b="32515"/>
          <a:stretch/>
        </p:blipFill>
        <p:spPr>
          <a:xfrm>
            <a:off x="8034065" y="2305372"/>
            <a:ext cx="4085566" cy="438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16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07D1B6-38EA-394C-83D0-97A0B4F7CC32}"/>
              </a:ext>
            </a:extLst>
          </p:cNvPr>
          <p:cNvGrpSpPr/>
          <p:nvPr/>
        </p:nvGrpSpPr>
        <p:grpSpPr>
          <a:xfrm>
            <a:off x="84476" y="1485806"/>
            <a:ext cx="11854092" cy="5208454"/>
            <a:chOff x="713454" y="3056294"/>
            <a:chExt cx="11334084" cy="3241137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7410CD-4AE0-C044-87BF-968C4C2C089A}"/>
                </a:ext>
              </a:extLst>
            </p:cNvPr>
            <p:cNvSpPr/>
            <p:nvPr/>
          </p:nvSpPr>
          <p:spPr>
            <a:xfrm>
              <a:off x="713454" y="3056294"/>
              <a:ext cx="11334084" cy="324113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91833D-B1A0-1D45-94E0-41B78182E1CA}"/>
                </a:ext>
              </a:extLst>
            </p:cNvPr>
            <p:cNvSpPr txBox="1"/>
            <p:nvPr/>
          </p:nvSpPr>
          <p:spPr>
            <a:xfrm>
              <a:off x="722916" y="3345413"/>
              <a:ext cx="7728021" cy="1206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Nếu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cô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chuyện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Cho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hoa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khoe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sắc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nói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xin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lỗi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bông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hồng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như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thế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nào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rPr>
                <a:t>?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8AAADD6-61AF-B761-FF45-3B211BDBB5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63333" l="68295" r="93825">
                        <a14:foregroundMark x1="68387" y1="20392" x2="74286" y2="25882"/>
                        <a14:foregroundMark x1="72442" y1="29804" x2="72719" y2="43725"/>
                        <a14:foregroundMark x1="71152" y1="31569" x2="72258" y2="43137"/>
                        <a14:foregroundMark x1="73364" y1="26667" x2="73917" y2="39804"/>
                        <a14:foregroundMark x1="72903" y1="63333" x2="71152" y2="59216"/>
                        <a14:foregroundMark x1="75392" y1="59608" x2="74101" y2="58235"/>
                        <a14:foregroundMark x1="90138" y1="16667" x2="88295" y2="42549"/>
                        <a14:foregroundMark x1="88295" y1="42549" x2="88111" y2="42745"/>
                      </a14:backgroundRemoval>
                    </a14:imgEffect>
                  </a14:imgLayer>
                </a14:imgProps>
              </a:ext>
            </a:extLst>
          </a:blip>
          <a:srcRect l="67344" r="3127" b="32515"/>
          <a:stretch/>
        </p:blipFill>
        <p:spPr>
          <a:xfrm>
            <a:off x="8176955" y="2328049"/>
            <a:ext cx="4085566" cy="43888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D6ABDC1-97CF-7E17-C793-05E2D8E9603A}"/>
              </a:ext>
            </a:extLst>
          </p:cNvPr>
          <p:cNvGrpSpPr/>
          <p:nvPr/>
        </p:nvGrpSpPr>
        <p:grpSpPr>
          <a:xfrm>
            <a:off x="673749" y="4562628"/>
            <a:ext cx="7769211" cy="1495705"/>
            <a:chOff x="673749" y="4562628"/>
            <a:chExt cx="7769211" cy="1495705"/>
          </a:xfrm>
        </p:grpSpPr>
        <p:sp>
          <p:nvSpPr>
            <p:cNvPr id="25" name="Rectangle: Rounded Corners 6">
              <a:extLst>
                <a:ext uri="{FF2B5EF4-FFF2-40B4-BE49-F238E27FC236}">
                  <a16:creationId xmlns:a16="http://schemas.microsoft.com/office/drawing/2014/main" id="{377EF235-05AB-2F04-E277-5D8DECF8E14D}"/>
                </a:ext>
              </a:extLst>
            </p:cNvPr>
            <p:cNvSpPr/>
            <p:nvPr/>
          </p:nvSpPr>
          <p:spPr>
            <a:xfrm>
              <a:off x="769226" y="4562628"/>
              <a:ext cx="7673734" cy="1495705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1BCA38-F099-E176-8201-1DB079E5DAC7}"/>
                </a:ext>
              </a:extLst>
            </p:cNvPr>
            <p:cNvSpPr txBox="1"/>
            <p:nvPr/>
          </p:nvSpPr>
          <p:spPr>
            <a:xfrm>
              <a:off x="673749" y="4756343"/>
              <a:ext cx="76678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Hoa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hồng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ơi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,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cho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tớ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xin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lỗi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vì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đã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có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ý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định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hái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cậu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ra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khỏi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vườn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nhé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!</a:t>
              </a:r>
            </a:p>
          </p:txBody>
        </p:sp>
      </p:grpSp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D372E729-7713-20F8-3CB4-2443A78C7262}"/>
              </a:ext>
            </a:extLst>
          </p:cNvPr>
          <p:cNvSpPr/>
          <p:nvPr/>
        </p:nvSpPr>
        <p:spPr>
          <a:xfrm>
            <a:off x="307533" y="3961610"/>
            <a:ext cx="853440" cy="640948"/>
          </a:xfrm>
          <a:prstGeom prst="stripedRightArrow">
            <a:avLst/>
          </a:prstGeom>
          <a:solidFill>
            <a:srgbClr val="6C9A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B25000-C667-3482-B7FC-69B6119F64E9}"/>
              </a:ext>
            </a:extLst>
          </p:cNvPr>
          <p:cNvGrpSpPr/>
          <p:nvPr/>
        </p:nvGrpSpPr>
        <p:grpSpPr>
          <a:xfrm>
            <a:off x="761299" y="315213"/>
            <a:ext cx="4277628" cy="1031184"/>
            <a:chOff x="17693417" y="5501365"/>
            <a:chExt cx="3491663" cy="895541"/>
          </a:xfrm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56613BDF-CC2D-1E80-F0ED-2C038F7F6919}"/>
                </a:ext>
              </a:extLst>
            </p:cNvPr>
            <p:cNvSpPr/>
            <p:nvPr/>
          </p:nvSpPr>
          <p:spPr>
            <a:xfrm>
              <a:off x="17693417" y="5501365"/>
              <a:ext cx="3491663" cy="8955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dirty="0" err="1">
                  <a:solidFill>
                    <a:srgbClr val="C00000"/>
                  </a:solidFill>
                  <a:latin typeface="#9Slide07 Cadena" panose="02000503000000020004" pitchFamily="2" charset="0"/>
                  <a:ea typeface="思源黑体 CN Bold"/>
                </a:rPr>
                <a:t>Bài</a:t>
              </a:r>
              <a:r>
                <a:rPr lang="en-US" sz="3600" dirty="0">
                  <a:solidFill>
                    <a:srgbClr val="C00000"/>
                  </a:solidFill>
                  <a:latin typeface="#9Slide07 Cadena" panose="02000503000000020004" pitchFamily="2" charset="0"/>
                  <a:ea typeface="思源黑体 CN Bold"/>
                </a:rPr>
                <a:t> 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Nói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xin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lỗi</a:t>
              </a:r>
              <a:endParaRPr lang="en-US" sz="3600" dirty="0"/>
            </a:p>
          </p:txBody>
        </p:sp>
        <p:sp>
          <p:nvSpPr>
            <p:cNvPr id="5" name="Rectangle: Rounded Corners 7">
              <a:extLst>
                <a:ext uri="{FF2B5EF4-FFF2-40B4-BE49-F238E27FC236}">
                  <a16:creationId xmlns:a16="http://schemas.microsoft.com/office/drawing/2014/main" id="{35D68C7C-1CD3-C13B-A040-A88C11BFA80F}"/>
                </a:ext>
              </a:extLst>
            </p:cNvPr>
            <p:cNvSpPr/>
            <p:nvPr/>
          </p:nvSpPr>
          <p:spPr>
            <a:xfrm>
              <a:off x="17756182" y="5616884"/>
              <a:ext cx="3366134" cy="707886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0425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4ECD28-FC29-9AF3-31FD-39FC7390F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" y="0"/>
            <a:ext cx="12066126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CB3470-8B71-DF8B-84FD-BA7025843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224" y="-539372"/>
            <a:ext cx="9285013" cy="4608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AD9A12-36BE-8460-92AA-AA2240888925}"/>
              </a:ext>
            </a:extLst>
          </p:cNvPr>
          <p:cNvSpPr txBox="1"/>
          <p:nvPr/>
        </p:nvSpPr>
        <p:spPr>
          <a:xfrm>
            <a:off x="5611300" y="898292"/>
            <a:ext cx="5716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xin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lỗi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hồng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rất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sẽ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giờ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hái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cậu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khỏi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vườn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nữa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đâu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6463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C7410CD-4AE0-C044-87BF-968C4C2C089A}"/>
              </a:ext>
            </a:extLst>
          </p:cNvPr>
          <p:cNvSpPr/>
          <p:nvPr/>
        </p:nvSpPr>
        <p:spPr>
          <a:xfrm>
            <a:off x="84476" y="1485806"/>
            <a:ext cx="11854092" cy="520845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C1984E-D401-089B-6F5C-9E57493CEF32}"/>
              </a:ext>
            </a:extLst>
          </p:cNvPr>
          <p:cNvSpPr txBox="1"/>
          <p:nvPr/>
        </p:nvSpPr>
        <p:spPr>
          <a:xfrm>
            <a:off x="334389" y="1841759"/>
            <a:ext cx="79235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Cỏ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 non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cười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non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khóc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 non?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8AAADD6-61AF-B761-FF45-3B211BDBB5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67" b="63333" l="68295" r="93825">
                        <a14:foregroundMark x1="68387" y1="20392" x2="74286" y2="25882"/>
                        <a14:foregroundMark x1="72442" y1="29804" x2="72719" y2="43725"/>
                        <a14:foregroundMark x1="71152" y1="31569" x2="72258" y2="43137"/>
                        <a14:foregroundMark x1="73364" y1="26667" x2="73917" y2="39804"/>
                        <a14:foregroundMark x1="72903" y1="63333" x2="71152" y2="59216"/>
                        <a14:foregroundMark x1="75392" y1="59608" x2="74101" y2="58235"/>
                        <a14:foregroundMark x1="90138" y1="16667" x2="88295" y2="42549"/>
                        <a14:foregroundMark x1="88295" y1="42549" x2="88111" y2="42745"/>
                      </a14:backgroundRemoval>
                    </a14:imgEffect>
                  </a14:imgLayer>
                </a14:imgProps>
              </a:ext>
            </a:extLst>
          </a:blip>
          <a:srcRect l="67344" r="3127" b="32515"/>
          <a:stretch/>
        </p:blipFill>
        <p:spPr>
          <a:xfrm>
            <a:off x="8314695" y="2305372"/>
            <a:ext cx="4085566" cy="438888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3820E0F-3CBA-A7BD-8C83-1D1A2AB3029F}"/>
              </a:ext>
            </a:extLst>
          </p:cNvPr>
          <p:cNvGrpSpPr/>
          <p:nvPr/>
        </p:nvGrpSpPr>
        <p:grpSpPr>
          <a:xfrm>
            <a:off x="673749" y="4244364"/>
            <a:ext cx="7769211" cy="1813969"/>
            <a:chOff x="673749" y="4244364"/>
            <a:chExt cx="7769211" cy="1813969"/>
          </a:xfrm>
        </p:grpSpPr>
        <p:sp>
          <p:nvSpPr>
            <p:cNvPr id="12" name="Rectangle: Rounded Corners 6">
              <a:extLst>
                <a:ext uri="{FF2B5EF4-FFF2-40B4-BE49-F238E27FC236}">
                  <a16:creationId xmlns:a16="http://schemas.microsoft.com/office/drawing/2014/main" id="{557F206F-DAC9-C4A0-32A9-3BD42E477264}"/>
                </a:ext>
              </a:extLst>
            </p:cNvPr>
            <p:cNvSpPr/>
            <p:nvPr/>
          </p:nvSpPr>
          <p:spPr>
            <a:xfrm>
              <a:off x="769226" y="4244364"/>
              <a:ext cx="7673734" cy="1813969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FEA43D-1F53-1AFF-A4F2-BD77627FAA2A}"/>
                </a:ext>
              </a:extLst>
            </p:cNvPr>
            <p:cNvSpPr txBox="1"/>
            <p:nvPr/>
          </p:nvSpPr>
          <p:spPr>
            <a:xfrm>
              <a:off x="673749" y="4363198"/>
              <a:ext cx="7667884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Mình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xin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lỗi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cỏ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non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nhé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!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Vì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chúng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mình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vô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tình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nên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đã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làm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cậu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đau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 Sau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này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,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chúng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mình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sẽ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bảo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vệ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cậu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!</a:t>
              </a:r>
            </a:p>
          </p:txBody>
        </p:sp>
      </p:grpSp>
      <p:sp>
        <p:nvSpPr>
          <p:cNvPr id="16" name="Arrow: Striped Right 15">
            <a:extLst>
              <a:ext uri="{FF2B5EF4-FFF2-40B4-BE49-F238E27FC236}">
                <a16:creationId xmlns:a16="http://schemas.microsoft.com/office/drawing/2014/main" id="{DD831DE5-0A00-5D91-A417-56A1C6A56EF5}"/>
              </a:ext>
            </a:extLst>
          </p:cNvPr>
          <p:cNvSpPr/>
          <p:nvPr/>
        </p:nvSpPr>
        <p:spPr>
          <a:xfrm>
            <a:off x="334389" y="3683001"/>
            <a:ext cx="853440" cy="640948"/>
          </a:xfrm>
          <a:prstGeom prst="stripedRightArrow">
            <a:avLst/>
          </a:prstGeom>
          <a:solidFill>
            <a:srgbClr val="6C9A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6E61AE-E836-823F-481B-F5BCC7805E90}"/>
              </a:ext>
            </a:extLst>
          </p:cNvPr>
          <p:cNvGrpSpPr/>
          <p:nvPr/>
        </p:nvGrpSpPr>
        <p:grpSpPr>
          <a:xfrm>
            <a:off x="761299" y="315213"/>
            <a:ext cx="4277628" cy="1031184"/>
            <a:chOff x="17693417" y="5501365"/>
            <a:chExt cx="3491663" cy="895541"/>
          </a:xfrm>
        </p:grpSpPr>
        <p:sp>
          <p:nvSpPr>
            <p:cNvPr id="3" name="Rectangle: Rounded Corners 6">
              <a:extLst>
                <a:ext uri="{FF2B5EF4-FFF2-40B4-BE49-F238E27FC236}">
                  <a16:creationId xmlns:a16="http://schemas.microsoft.com/office/drawing/2014/main" id="{3F9FB624-FD91-FA9D-AA2A-3A538F592FFE}"/>
                </a:ext>
              </a:extLst>
            </p:cNvPr>
            <p:cNvSpPr/>
            <p:nvPr/>
          </p:nvSpPr>
          <p:spPr>
            <a:xfrm>
              <a:off x="17693417" y="5501365"/>
              <a:ext cx="3491663" cy="8955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dirty="0" err="1">
                  <a:solidFill>
                    <a:srgbClr val="C00000"/>
                  </a:solidFill>
                  <a:latin typeface="#9Slide07 Cadena" panose="02000503000000020004" pitchFamily="2" charset="0"/>
                  <a:ea typeface="思源黑体 CN Bold"/>
                </a:rPr>
                <a:t>Bài</a:t>
              </a:r>
              <a:r>
                <a:rPr lang="en-US" sz="3600" dirty="0">
                  <a:solidFill>
                    <a:srgbClr val="C00000"/>
                  </a:solidFill>
                  <a:latin typeface="#9Slide07 Cadena" panose="02000503000000020004" pitchFamily="2" charset="0"/>
                  <a:ea typeface="思源黑体 CN Bold"/>
                </a:rPr>
                <a:t> 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Nói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xin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lỗi</a:t>
              </a:r>
              <a:endParaRPr lang="en-US" sz="3600" dirty="0"/>
            </a:p>
          </p:txBody>
        </p:sp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C40AACE5-29FD-77D2-0E43-327A5CFC6C14}"/>
                </a:ext>
              </a:extLst>
            </p:cNvPr>
            <p:cNvSpPr/>
            <p:nvPr/>
          </p:nvSpPr>
          <p:spPr>
            <a:xfrm>
              <a:off x="17756182" y="5616884"/>
              <a:ext cx="3366134" cy="707886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467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B763A2D-E08D-B9BB-411C-AE06D43152FE}"/>
              </a:ext>
            </a:extLst>
          </p:cNvPr>
          <p:cNvGrpSpPr/>
          <p:nvPr/>
        </p:nvGrpSpPr>
        <p:grpSpPr>
          <a:xfrm>
            <a:off x="2248271" y="3768"/>
            <a:ext cx="6907178" cy="3520368"/>
            <a:chOff x="2259845" y="-91368"/>
            <a:chExt cx="6907178" cy="3520368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59CBAE90-6B06-8F7B-2CB8-E663AE431B0C}"/>
                </a:ext>
              </a:extLst>
            </p:cNvPr>
            <p:cNvSpPr/>
            <p:nvPr/>
          </p:nvSpPr>
          <p:spPr>
            <a:xfrm>
              <a:off x="2259845" y="-91368"/>
              <a:ext cx="6907178" cy="3520368"/>
            </a:xfrm>
            <a:prstGeom prst="cloudCallout">
              <a:avLst>
                <a:gd name="adj1" fmla="val -44787"/>
                <a:gd name="adj2" fmla="val 47781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06717C-403D-9EA9-8369-C5F4A5CC6981}"/>
                </a:ext>
              </a:extLst>
            </p:cNvPr>
            <p:cNvSpPr txBox="1"/>
            <p:nvPr/>
          </p:nvSpPr>
          <p:spPr>
            <a:xfrm>
              <a:off x="2852689" y="702123"/>
              <a:ext cx="572149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Tớ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xin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lỗi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cỏ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non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rất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nhiều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Chỉ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vì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tớ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mà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cỏ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non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phải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chịu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đau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Tớ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sẽ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không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boa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giờ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làm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vậy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nữa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đâu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3E734CF-2659-7170-8AB0-1E4491C64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5" b="94563" l="5378" r="89971">
                        <a14:foregroundMark x1="10901" y1="17133" x2="20640" y2="30148"/>
                        <a14:foregroundMark x1="20640" y1="30148" x2="18750" y2="91598"/>
                        <a14:foregroundMark x1="18750" y1="91598" x2="19186" y2="92092"/>
                        <a14:foregroundMark x1="26599" y1="88633" x2="27471" y2="48600"/>
                        <a14:foregroundMark x1="27471" y1="48600" x2="26308" y2="43493"/>
                        <a14:foregroundMark x1="15843" y1="37891" x2="16424" y2="56507"/>
                        <a14:foregroundMark x1="16424" y1="56507" x2="16424" y2="56507"/>
                        <a14:foregroundMark x1="9448" y1="19934" x2="20640" y2="9885"/>
                        <a14:foregroundMark x1="20640" y1="9885" x2="25872" y2="14498"/>
                        <a14:foregroundMark x1="22529" y1="27348" x2="23837" y2="55684"/>
                        <a14:foregroundMark x1="28343" y1="41186" x2="29360" y2="46129"/>
                        <a14:foregroundMark x1="24564" y1="87974" x2="30087" y2="87315"/>
                        <a14:foregroundMark x1="5523" y1="22735" x2="5523" y2="22735"/>
                        <a14:foregroundMark x1="70930" y1="11367" x2="76890" y2="31301"/>
                        <a14:foregroundMark x1="71948" y1="42504" x2="70494" y2="70181"/>
                        <a14:foregroundMark x1="75000" y1="41845" x2="82849" y2="47446"/>
                        <a14:foregroundMark x1="82849" y1="47446" x2="82413" y2="48435"/>
                        <a14:foregroundMark x1="74855" y1="93904" x2="78343" y2="88633"/>
                        <a14:foregroundMark x1="65262" y1="89951" x2="66860" y2="87974"/>
                        <a14:foregroundMark x1="52471" y1="56837" x2="66715" y2="47117"/>
                        <a14:foregroundMark x1="74855" y1="94563" x2="79360" y2="92092"/>
                        <a14:foregroundMark x1="66715" y1="91928" x2="66715" y2="91928"/>
                      </a14:backgroundRemoval>
                    </a14:imgEffect>
                  </a14:imgLayer>
                </a14:imgProps>
              </a:ext>
            </a:extLst>
          </a:blip>
          <a:srcRect l="43938"/>
          <a:stretch/>
        </p:blipFill>
        <p:spPr>
          <a:xfrm>
            <a:off x="8746467" y="1763952"/>
            <a:ext cx="2939342" cy="4625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855997-A8BB-F129-C4C1-009243994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5" b="94563" l="5378" r="89971">
                        <a14:foregroundMark x1="10901" y1="17133" x2="20640" y2="30148"/>
                        <a14:foregroundMark x1="20640" y1="30148" x2="18750" y2="91598"/>
                        <a14:foregroundMark x1="18750" y1="91598" x2="19186" y2="92092"/>
                        <a14:foregroundMark x1="26599" y1="88633" x2="27471" y2="48600"/>
                        <a14:foregroundMark x1="27471" y1="48600" x2="26308" y2="43493"/>
                        <a14:foregroundMark x1="15843" y1="37891" x2="16424" y2="56507"/>
                        <a14:foregroundMark x1="16424" y1="56507" x2="16424" y2="56507"/>
                        <a14:foregroundMark x1="9448" y1="19934" x2="20640" y2="9885"/>
                        <a14:foregroundMark x1="20640" y1="9885" x2="25872" y2="14498"/>
                        <a14:foregroundMark x1="22529" y1="27348" x2="23837" y2="55684"/>
                        <a14:foregroundMark x1="28343" y1="41186" x2="29360" y2="46129"/>
                        <a14:foregroundMark x1="24564" y1="87974" x2="30087" y2="87315"/>
                        <a14:foregroundMark x1="5523" y1="22735" x2="5523" y2="22735"/>
                        <a14:foregroundMark x1="70930" y1="11367" x2="76890" y2="31301"/>
                        <a14:foregroundMark x1="71948" y1="42504" x2="70494" y2="70181"/>
                        <a14:foregroundMark x1="75000" y1="41845" x2="82849" y2="47446"/>
                        <a14:foregroundMark x1="82849" y1="47446" x2="82413" y2="48435"/>
                        <a14:foregroundMark x1="74855" y1="93904" x2="78343" y2="88633"/>
                        <a14:foregroundMark x1="65262" y1="89951" x2="66860" y2="87974"/>
                        <a14:foregroundMark x1="52471" y1="56837" x2="66715" y2="47117"/>
                        <a14:foregroundMark x1="74855" y1="94563" x2="79360" y2="92092"/>
                        <a14:foregroundMark x1="66715" y1="91928" x2="66715" y2="91928"/>
                      </a14:backgroundRemoval>
                    </a14:imgEffect>
                  </a14:imgLayer>
                </a14:imgProps>
              </a:ext>
            </a:extLst>
          </a:blip>
          <a:srcRect r="54397"/>
          <a:stretch/>
        </p:blipFill>
        <p:spPr>
          <a:xfrm>
            <a:off x="495001" y="1913617"/>
            <a:ext cx="2390956" cy="46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64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C7410CD-4AE0-C044-87BF-968C4C2C089A}"/>
              </a:ext>
            </a:extLst>
          </p:cNvPr>
          <p:cNvSpPr/>
          <p:nvPr/>
        </p:nvSpPr>
        <p:spPr>
          <a:xfrm>
            <a:off x="84476" y="1485806"/>
            <a:ext cx="11854092" cy="520845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B8B56CC-96D7-43C1-7441-4B3255D2F513}"/>
              </a:ext>
            </a:extLst>
          </p:cNvPr>
          <p:cNvGrpSpPr/>
          <p:nvPr/>
        </p:nvGrpSpPr>
        <p:grpSpPr>
          <a:xfrm>
            <a:off x="724938" y="153600"/>
            <a:ext cx="8895715" cy="1221229"/>
            <a:chOff x="17693497" y="5471344"/>
            <a:chExt cx="3101858" cy="895541"/>
          </a:xfrm>
        </p:grpSpPr>
        <p:sp>
          <p:nvSpPr>
            <p:cNvPr id="17" name="Rectangle: Rounded Corners 6">
              <a:extLst>
                <a:ext uri="{FF2B5EF4-FFF2-40B4-BE49-F238E27FC236}">
                  <a16:creationId xmlns:a16="http://schemas.microsoft.com/office/drawing/2014/main" id="{B5C3F5A2-8727-FF49-FF23-C6FC276CE0A1}"/>
                </a:ext>
              </a:extLst>
            </p:cNvPr>
            <p:cNvSpPr/>
            <p:nvPr/>
          </p:nvSpPr>
          <p:spPr>
            <a:xfrm>
              <a:off x="17693497" y="5471344"/>
              <a:ext cx="3101858" cy="8955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dirty="0">
                  <a:solidFill>
                    <a:srgbClr val="C00000"/>
                  </a:solidFill>
                  <a:latin typeface="#9Slide07 Cadena" panose="02000503000000020004" pitchFamily="2" charset="0"/>
                  <a:ea typeface="思源黑体 CN Bold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#9Slide07 Cadena" panose="02000503000000020004" pitchFamily="2" charset="0"/>
                  <a:ea typeface="思源黑体 CN Bold"/>
                </a:rPr>
                <a:t>Bài</a:t>
              </a:r>
              <a:r>
                <a:rPr lang="en-US" sz="3600" dirty="0">
                  <a:solidFill>
                    <a:srgbClr val="C00000"/>
                  </a:solidFill>
                  <a:latin typeface="#9Slide07 Cadena" panose="02000503000000020004" pitchFamily="2" charset="0"/>
                  <a:ea typeface="思源黑体 CN Bold"/>
                </a:rPr>
                <a:t> 2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xin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lỗi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tình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huống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sau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Bold"/>
                  <a:cs typeface="+mj-cs"/>
                </a:rPr>
                <a:t>:</a:t>
              </a:r>
              <a:endParaRPr lang="en-US" sz="3600" dirty="0"/>
            </a:p>
          </p:txBody>
        </p:sp>
        <p:sp>
          <p:nvSpPr>
            <p:cNvPr id="22" name="Rectangle: Rounded Corners 7">
              <a:extLst>
                <a:ext uri="{FF2B5EF4-FFF2-40B4-BE49-F238E27FC236}">
                  <a16:creationId xmlns:a16="http://schemas.microsoft.com/office/drawing/2014/main" id="{74D7AF59-B0BA-DB63-EDEE-85268EAD6F74}"/>
                </a:ext>
              </a:extLst>
            </p:cNvPr>
            <p:cNvSpPr/>
            <p:nvPr/>
          </p:nvSpPr>
          <p:spPr>
            <a:xfrm>
              <a:off x="17735816" y="5572607"/>
              <a:ext cx="3008660" cy="707886"/>
            </a:xfrm>
            <a:prstGeom prst="roundRect">
              <a:avLst/>
            </a:prstGeom>
            <a:noFill/>
            <a:ln w="19050">
              <a:solidFill>
                <a:srgbClr val="C95B59"/>
              </a:solidFill>
              <a:prstDash val="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95B59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DC1984E-D401-089B-6F5C-9E57493CEF32}"/>
              </a:ext>
            </a:extLst>
          </p:cNvPr>
          <p:cNvSpPr txBox="1"/>
          <p:nvPr/>
        </p:nvSpPr>
        <p:spPr>
          <a:xfrm>
            <a:off x="295648" y="1839919"/>
            <a:ext cx="11773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Em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làm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việc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riêng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trong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giờ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học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, </a:t>
            </a: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bị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cô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giáo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nhắc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 </a:t>
            </a:r>
            <a:r>
              <a:rPr lang="en-US" sz="36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nhở</a:t>
            </a:r>
            <a:r>
              <a:rPr lang="en-US" sz="36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思源黑体 CN"/>
              </a:rPr>
              <a:t>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820E0F-3CBA-A7BD-8C83-1D1A2AB3029F}"/>
              </a:ext>
            </a:extLst>
          </p:cNvPr>
          <p:cNvGrpSpPr/>
          <p:nvPr/>
        </p:nvGrpSpPr>
        <p:grpSpPr>
          <a:xfrm>
            <a:off x="84476" y="4325118"/>
            <a:ext cx="8235984" cy="2052236"/>
            <a:chOff x="337197" y="4244364"/>
            <a:chExt cx="8235984" cy="2054453"/>
          </a:xfrm>
        </p:grpSpPr>
        <p:sp>
          <p:nvSpPr>
            <p:cNvPr id="12" name="Rectangle: Rounded Corners 6">
              <a:extLst>
                <a:ext uri="{FF2B5EF4-FFF2-40B4-BE49-F238E27FC236}">
                  <a16:creationId xmlns:a16="http://schemas.microsoft.com/office/drawing/2014/main" id="{557F206F-DAC9-C4A0-32A9-3BD42E477264}"/>
                </a:ext>
              </a:extLst>
            </p:cNvPr>
            <p:cNvSpPr/>
            <p:nvPr/>
          </p:nvSpPr>
          <p:spPr>
            <a:xfrm>
              <a:off x="421677" y="4244364"/>
              <a:ext cx="8021283" cy="2054453"/>
            </a:xfrm>
            <a:prstGeom prst="roundRect">
              <a:avLst/>
            </a:prstGeom>
            <a:solidFill>
              <a:srgbClr val="EFCECD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FEA43D-1F53-1AFF-A4F2-BD77627FAA2A}"/>
                </a:ext>
              </a:extLst>
            </p:cNvPr>
            <p:cNvSpPr txBox="1"/>
            <p:nvPr/>
          </p:nvSpPr>
          <p:spPr>
            <a:xfrm>
              <a:off x="337197" y="4417603"/>
              <a:ext cx="8235984" cy="139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Em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xin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lỗi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cô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vì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đã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làm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việc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riêng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trong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giờ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học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.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Em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xin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hứa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sẽ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tập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trung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hơn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và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không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làm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việc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riêng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trong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giờ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học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</a:t>
              </a:r>
              <a:r>
                <a:rPr lang="en-US" sz="3300" b="1" dirty="0" err="1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nữa</a:t>
              </a:r>
              <a:r>
                <a:rPr lang="en-US" sz="33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</a:rPr>
                <a:t> ạ.</a:t>
              </a:r>
            </a:p>
          </p:txBody>
        </p:sp>
      </p:grpSp>
      <p:sp>
        <p:nvSpPr>
          <p:cNvPr id="16" name="Arrow: Striped Right 15">
            <a:extLst>
              <a:ext uri="{FF2B5EF4-FFF2-40B4-BE49-F238E27FC236}">
                <a16:creationId xmlns:a16="http://schemas.microsoft.com/office/drawing/2014/main" id="{DD831DE5-0A00-5D91-A417-56A1C6A56EF5}"/>
              </a:ext>
            </a:extLst>
          </p:cNvPr>
          <p:cNvSpPr/>
          <p:nvPr/>
        </p:nvSpPr>
        <p:spPr>
          <a:xfrm>
            <a:off x="295648" y="3659967"/>
            <a:ext cx="853440" cy="640948"/>
          </a:xfrm>
          <a:prstGeom prst="stripedRightArrow">
            <a:avLst/>
          </a:prstGeom>
          <a:solidFill>
            <a:srgbClr val="6C9A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Vector childrens activity in room">
            <a:extLst>
              <a:ext uri="{FF2B5EF4-FFF2-40B4-BE49-F238E27FC236}">
                <a16:creationId xmlns:a16="http://schemas.microsoft.com/office/drawing/2014/main" id="{7556E02E-6FA1-4369-7A25-5CFD94792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262" y="2834586"/>
            <a:ext cx="3671521" cy="293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341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78E65"/>
      </a:accent1>
      <a:accent2>
        <a:srgbClr val="B78E65"/>
      </a:accent2>
      <a:accent3>
        <a:srgbClr val="B78E65"/>
      </a:accent3>
      <a:accent4>
        <a:srgbClr val="B78E65"/>
      </a:accent4>
      <a:accent5>
        <a:srgbClr val="B78E65"/>
      </a:accent5>
      <a:accent6>
        <a:srgbClr val="B78E65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思源黑体 CN Bold"/>
        <a:cs typeface=""/>
      </a:majorFont>
      <a:minorFont>
        <a:latin typeface="Calibri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C9AD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BB4E1B92961E4ABFFDEA09E7E3BA3B" ma:contentTypeVersion="7" ma:contentTypeDescription="Create a new document." ma:contentTypeScope="" ma:versionID="7db57e29eea2c212f0768eb1d933b67d">
  <xsd:schema xmlns:xsd="http://www.w3.org/2001/XMLSchema" xmlns:xs="http://www.w3.org/2001/XMLSchema" xmlns:p="http://schemas.microsoft.com/office/2006/metadata/properties" xmlns:ns3="27645cd5-fab1-4aa4-8816-3b1972231c0a" targetNamespace="http://schemas.microsoft.com/office/2006/metadata/properties" ma:root="true" ma:fieldsID="08874059ba3c369284315510ca42ed3c" ns3:_="">
    <xsd:import namespace="27645cd5-fab1-4aa4-8816-3b1972231c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645cd5-fab1-4aa4-8816-3b1972231c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A3E715-567F-4DD1-B879-8BCF91B589A0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27645cd5-fab1-4aa4-8816-3b1972231c0a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D5E9D8F-9FBC-4198-99CC-644A40083E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98A187-176D-408B-ADA9-1DA51CCF90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645cd5-fab1-4aa4-8816-3b1972231c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292</Words>
  <Application>Microsoft Office PowerPoint</Application>
  <PresentationFormat>Widescreen</PresentationFormat>
  <Paragraphs>14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#9Slide07 Cadena</vt:lpstr>
      <vt:lpstr>Arial</vt:lpstr>
      <vt:lpstr>Cambria</vt:lpstr>
      <vt:lpstr>#9Slide06 SVNLemon Tuesday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5</cp:revision>
  <dcterms:created xsi:type="dcterms:W3CDTF">2023-02-24T07:09:11Z</dcterms:created>
  <dcterms:modified xsi:type="dcterms:W3CDTF">2024-02-21T08:05:43Z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2023-02-24T07:50:28Z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57fe9c10-f6eb-4ba1-b171-7dc6dc8215f1</vt:lpwstr>
  </property>
  <property fmtid="{D5CDD505-2E9C-101B-9397-08002B2CF9AE}" pid="8" name="MSIP_Label_defa4170-0d19-0005-0004-bc88714345d2_ContentBits">
    <vt:lpwstr>0</vt:lpwstr>
  </property>
  <property fmtid="{D5CDD505-2E9C-101B-9397-08002B2CF9AE}" pid="9" name="ContentTypeId">
    <vt:lpwstr>0x010100CCBB4E1B92961E4ABFFDEA09E7E3BA3B</vt:lpwstr>
  </property>
</Properties>
</file>