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57" r:id="rId3"/>
    <p:sldId id="261" r:id="rId4"/>
    <p:sldId id="262" r:id="rId5"/>
    <p:sldId id="309" r:id="rId6"/>
    <p:sldId id="27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0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F2325-AC63-4DFE-A9BE-F33236B04D88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A77CC-6523-40FD-8C1D-0532CC65C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58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746D7-B517-6110-6AC9-72FD6132F8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BD0A3A-EAC1-D289-7550-131EA4B30F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4EF1C-0F02-8EA0-8834-6252B208C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1ED05-3E9F-42DC-8DE3-395EBDF21429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6A4B4-F213-BF24-A4B0-E7B1C331F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8E22A-1838-DB5C-9388-C07E3AB6F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6B735-7680-41A0-B932-2AE1F2A48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89527-5D1C-CD01-E454-8FE0ADA3F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DA2783-CB6B-ECA2-E065-DAD35AB9DF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D2FC8-5AE3-8CF7-BE6C-1BE54B005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1ED05-3E9F-42DC-8DE3-395EBDF21429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0F048-D277-703C-36FB-4B5472BF0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A7189-310C-A0EF-E5A0-FF1DB36DE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6B735-7680-41A0-B932-2AE1F2A48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96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BAFABA-7EF1-8C82-AABF-188AF0D7E1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DD06DC-1E94-E6CF-831E-31C8220AC8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CE64A-DCB0-2B29-6CFC-21A9CAD9A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1ED05-3E9F-42DC-8DE3-395EBDF21429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6CD65-70E6-99A3-3B07-932CFDAB0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0D59A-B2C3-6A7B-879B-FCC2DD558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6B735-7680-41A0-B932-2AE1F2A48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74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6E5A4A-D881-4898-A7CF-C42D2681C2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00DC958-D787-40D9-B74F-DD7B0C341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1CEB51-8A1E-4259-A451-F2477BA7E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556A68-E8B5-46B1-98C9-70A06D220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9AF0FB-A137-442C-AFA8-44C0E71B4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 Cảm Nguyễn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868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E997B0-3ED9-42B2-8789-C6C463942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104788-0BFC-4BFD-BE80-53242845C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49D157-90ED-481A-A8E4-D4B587784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1A0C25-86D7-43D6-9C20-28170CE57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6F93813-BAF4-4AEA-8641-8D6F686AC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 Cảm Nguyễn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101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9CE674-47AF-4924-BE64-4C9007F28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0E681DF-1E69-42FD-B6A6-DE02B13DE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A8C66F-2939-4BF7-B108-8EBDDBE84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65EE58-2644-4CB4-9C88-D9E7B6B5D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B2D614-4699-4871-958E-6FF000E41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 Cảm Nguyễn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72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E30030-F400-4C28-82C9-3FE6C6BD5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9A2F8F-0E97-45F4-97DC-DF91A9B7F5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477A0DC-6054-43F2-89B9-CDA5A8B32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8C2878F-0445-44DD-A51B-4C9106520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72EFF15-7E23-44A6-B263-B022E3AC2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B62FFBE-1E4D-4310-9108-87D560638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 Cảm Nguyễn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807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9A5E96-C0A8-478D-806A-FFE40328D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5B34AFF-3EF1-4243-B5C6-388071D1B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0CCDEBA-3A27-475F-8077-D9E95C441E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94C6F5A-2B19-4356-B444-03F49AF71F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650686C-6367-4E40-BF1A-234569F87B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8944959-7658-4E02-9CB1-7888AA5D8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1FF4738-6F75-4CD0-BE95-88D53DDF8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32F2A03-53B7-4F1A-B86A-CE80B7B87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 Cảm Nguyễn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063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A04130-2CE1-4EA3-A795-88B056DD7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8E7CD79-0234-4631-9989-36BBA622F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395CE42-6A53-4DC4-88BB-593654092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4C5073E-B765-4C33-A7ED-3FE7ACE59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 Cảm Nguyễn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19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B2CF9BC-01C6-441B-B35B-A282E359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D045BE3-4DFF-420B-9529-120CCBE2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D8AE4B-B60A-44CF-A5A9-0FEC14C9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 Cảm Nguyễn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614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C29220-ACA6-4A25-8A61-0673629C6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A96AB4-E79C-43AC-85A6-A9F328694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6CD869F-A322-4930-8888-BF8F4F18E9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C3AF42E-BEEE-4CC8-AC0D-9E8C4EB68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2B1BD2-1149-49F1-9725-A3F885E8D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5B9A3EA-8632-4FB7-A971-088857AE7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 Cảm Nguyễn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479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5F494-5F0C-B630-55DC-39F8A14E0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6111E-2F57-8092-EBDE-6BCAA8A90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8D831-C25B-F56A-CA97-69A966619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1ED05-3E9F-42DC-8DE3-395EBDF21429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545B2-A34B-1D02-46C0-1418BE16D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57E6C-C527-863A-B581-780480AF6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6B735-7680-41A0-B932-2AE1F2A48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099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72D651-DB62-4BF8-9EF6-482B5ECB1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4879C48-58AC-45A2-8129-22630926B4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B9F6C27-FC3C-456E-A7F3-92DC6AE39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3194757-9B56-446D-9A1C-FDEAA44DD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2733D25-D482-4DFA-B620-E802C0780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061C638-8AFE-402E-92C9-B8509358A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 Cảm Nguyễn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93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4B5198-BAD1-4C0D-97D8-F5FE3236B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2B686A0-2826-40BD-B159-3E4D6B5CA3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9699ED-3A2F-4910-A287-EFBCF14A5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8D6460-478D-4F18-A9E6-9D4F0E820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A5D4F3-AE25-4545-8F13-8F9CC962D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 Cảm Nguyễn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454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37E9B9F-C466-4AB6-94FE-8E4BD7845D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23FFA90-B793-4C28-ABD5-99B5B1538A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F7B2EC-C8AF-4B3D-AB81-E0F035BC8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6061EA1-A871-439E-B0FF-55BCD1348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FF41FA-49FB-4722-948D-27EF4D83D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 Cảm Nguyễn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566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 Cảm Nguyễn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729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91DAE-9709-963C-1AE9-EA1847A25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10689A-AD12-BAA7-BE9E-205E7F307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3B139-459D-A17A-670E-8C4D91180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1ED05-3E9F-42DC-8DE3-395EBDF21429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4E26F-57BB-35B8-6E0B-4A1772EC3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6E0B2-F7E6-410F-B7E0-E9F6E5356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6B735-7680-41A0-B932-2AE1F2A48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92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859CB-6F4C-A302-39AD-7A5852006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A3130-8373-DCF1-A2D3-E2A1E66E26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AF6B2-1554-CC5F-515F-51061AEA86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DEC332-31F9-C02D-288C-6B1DC73F9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1ED05-3E9F-42DC-8DE3-395EBDF21429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E5CB5E-36A2-2358-0BE7-2A7A1FAC4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2552D7-48C4-4480-4DF5-77C3A267F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6B735-7680-41A0-B932-2AE1F2A48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52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7B7D0-CB0E-2533-1022-A87730932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333FF-EB5D-28E1-E97A-F003E2434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41A1C0-7BD4-57B8-2556-EE5CA85BC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C20F50-0205-19BA-F44E-C32971595A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2E3869-CA8E-2702-C8FA-D64FCE828A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0769AD-98DC-1E54-6943-2E4D1D3ED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1ED05-3E9F-42DC-8DE3-395EBDF21429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EC819E-D9FB-9467-E37B-E09B52C12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36ECF1-0337-A7D4-AFCA-68608C7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6B735-7680-41A0-B932-2AE1F2A48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56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E8FF8-6062-5AAE-CB6B-8DAF33BBC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4B3EF1-51F1-38E8-4D5F-FEB9296F2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1ED05-3E9F-42DC-8DE3-395EBDF21429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9C2BD4-FD27-1064-AA5E-87E916C07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CA04C1-87E6-FCD5-DAA5-C88D768D1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6B735-7680-41A0-B932-2AE1F2A48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09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CB0F8E-3C1E-BED3-8F52-93B4C4F89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1ED05-3E9F-42DC-8DE3-395EBDF21429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35A2A9-8265-0601-C0AF-1E2F9F1D7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B639F1-B78E-814A-D22D-E9C21DCCB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6B735-7680-41A0-B932-2AE1F2A48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54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B2C41-BBBC-2B40-96F6-9C98D038B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5E23E-0FCB-00EF-DC2B-218699D96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03B506-869F-5C9B-D466-744E02175B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BB1459-62CF-3EEC-ED12-746C3173A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1ED05-3E9F-42DC-8DE3-395EBDF21429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C2681D-AB92-2855-414A-021AC9E0B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0FA301-A8E4-F3D9-66AF-79564468A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6B735-7680-41A0-B932-2AE1F2A48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77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02DF8-8AA3-253A-73FE-9E615CFE5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BFAC92-72C1-622B-819A-6462F7CC5D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D2AE57-C1CE-5502-03B7-528A759DC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198188-4A8C-727D-D9F5-F12CB6925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1ED05-3E9F-42DC-8DE3-395EBDF21429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8A91A2-5301-3A05-EFA5-D3A7FF0A4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42288B-83FA-D519-0E19-2A017DD86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6B735-7680-41A0-B932-2AE1F2A48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25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B1B1B8-3ADE-418F-3EC1-B48D4E860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8CB5E-03A5-BA8A-60C2-F2B5F75FE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0A5EA-F8D4-876D-3E61-781FA5DB90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1ED05-3E9F-42DC-8DE3-395EBDF21429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3EFA2-CADC-1937-E219-48D894C608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0FEC1-606A-1BBA-D381-F60AA9763A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6B735-7680-41A0-B932-2AE1F2A48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79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17BB2C1-5469-4508-BAEE-6147E0914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A720344-F85F-4F4A-B127-A08C6C820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A69BF0-D17E-43AE-9609-093733520D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860358-C1EE-4EFB-90AD-ABC409A460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BD833A-AD84-4E6C-9D6A-65F6B6960D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 Cảm Nguyễn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0502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7.png"/><Relationship Id="rId7" Type="http://schemas.microsoft.com/office/2007/relationships/hdphoto" Target="../media/hdphoto3.wdp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852FE10-003E-498D-97DF-392587B64D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134FD4E-77CD-4D79-8588-B5D31DAE36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961" y="3994381"/>
            <a:ext cx="3067892" cy="306789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1D9C5E5-17F0-449B-B0E8-015DCC59B7A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9206" y="3388298"/>
            <a:ext cx="3490995" cy="349099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65B5864D-5DED-405E-AE15-77C53B57345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7671" y="2366740"/>
            <a:ext cx="1465857" cy="955057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8C622B99-737A-4E68-8AA5-AAF43B82A4D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99016">
            <a:off x="10057428" y="445831"/>
            <a:ext cx="1572883" cy="86646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0684EBA4-570F-4DDA-9DA8-FFC51F5785D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7075" y="3388298"/>
            <a:ext cx="1120392" cy="1017143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E50C6F5B-4789-4ADE-9FCE-55B7E1ECC30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9101" y="603274"/>
            <a:ext cx="1238034" cy="99560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28A3BA3E-987E-416B-B7D7-642BD461C3B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179" b="84533"/>
          <a:stretch/>
        </p:blipFill>
        <p:spPr>
          <a:xfrm>
            <a:off x="1156148" y="465959"/>
            <a:ext cx="1804943" cy="1919163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6808F60B-C814-4AED-890F-98E17FBFF21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79" b="84533"/>
          <a:stretch/>
        </p:blipFill>
        <p:spPr>
          <a:xfrm>
            <a:off x="8529016" y="369850"/>
            <a:ext cx="2251584" cy="19191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17239" y="927011"/>
            <a:ext cx="3657917" cy="11095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04129" y="2311285"/>
            <a:ext cx="9583743" cy="18716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53733" y="4487582"/>
            <a:ext cx="2584928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2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793C7B9-6107-4A9D-A3F1-716510E32A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0793" y="1870231"/>
            <a:ext cx="8644015" cy="45559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文本框 21">
            <a:extLst>
              <a:ext uri="{FF2B5EF4-FFF2-40B4-BE49-F238E27FC236}">
                <a16:creationId xmlns:a16="http://schemas.microsoft.com/office/drawing/2014/main" id="{59F1F22B-BBB4-4DFB-A34D-9BB71CB203A8}"/>
              </a:ext>
            </a:extLst>
          </p:cNvPr>
          <p:cNvSpPr txBox="1"/>
          <p:nvPr/>
        </p:nvSpPr>
        <p:spPr>
          <a:xfrm>
            <a:off x="596901" y="411346"/>
            <a:ext cx="10998199" cy="115422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marL="28575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Bài</a:t>
            </a:r>
            <a:r>
              <a:rPr kumimoji="0" lang="en-US" altLang="zh-CN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1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: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Tìm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đường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đưa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chú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chuột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đến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chỗ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miếng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pho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mát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,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bằng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cách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đi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theo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chỉ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dẫn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trong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mỗi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ô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mà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chú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chuột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đi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qua.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0793" y="2235134"/>
            <a:ext cx="941894" cy="100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26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0.07734 0.0006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34 0.00069 L 0.07838 0.1488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38 0.14884 L 0.21276 0.1506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276 0.15069 L 0.32734 0.1543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734 0.15439 L 0.32838 0.3525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005 0.4581 L 0.49297 0.458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EF2F857-84CB-4001-8BBC-A582FC2632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B02B3D9-BD93-4460-8952-513C5BEA5E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26143" y="1437517"/>
            <a:ext cx="1465857" cy="95505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4FB1566-AD60-48A3-B8E5-3D845CA5D2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62873">
            <a:off x="9296259" y="229366"/>
            <a:ext cx="2036796" cy="112202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36A2235-6735-4726-881F-CD96610168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55" y="1637571"/>
            <a:ext cx="1541146" cy="123936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D5DF975-3A64-410A-B617-67E23CF52EE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6073" y="307700"/>
            <a:ext cx="893255" cy="995607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713928" y="1437519"/>
          <a:ext cx="8764144" cy="3281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1036">
                  <a:extLst>
                    <a:ext uri="{9D8B030D-6E8A-4147-A177-3AD203B41FA5}">
                      <a16:colId xmlns:a16="http://schemas.microsoft.com/office/drawing/2014/main" val="1944962206"/>
                    </a:ext>
                  </a:extLst>
                </a:gridCol>
                <a:gridCol w="2191036">
                  <a:extLst>
                    <a:ext uri="{9D8B030D-6E8A-4147-A177-3AD203B41FA5}">
                      <a16:colId xmlns:a16="http://schemas.microsoft.com/office/drawing/2014/main" val="3976091955"/>
                    </a:ext>
                  </a:extLst>
                </a:gridCol>
                <a:gridCol w="2191036">
                  <a:extLst>
                    <a:ext uri="{9D8B030D-6E8A-4147-A177-3AD203B41FA5}">
                      <a16:colId xmlns:a16="http://schemas.microsoft.com/office/drawing/2014/main" val="2377491513"/>
                    </a:ext>
                  </a:extLst>
                </a:gridCol>
                <a:gridCol w="2191036">
                  <a:extLst>
                    <a:ext uri="{9D8B030D-6E8A-4147-A177-3AD203B41FA5}">
                      <a16:colId xmlns:a16="http://schemas.microsoft.com/office/drawing/2014/main" val="2843690875"/>
                    </a:ext>
                  </a:extLst>
                </a:gridCol>
              </a:tblGrid>
              <a:tr h="65623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chục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đơn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vị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943448"/>
                  </a:ext>
                </a:extLst>
              </a:tr>
              <a:tr h="65623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264341"/>
                  </a:ext>
                </a:extLst>
              </a:tr>
              <a:tr h="65623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408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447179"/>
                  </a:ext>
                </a:extLst>
              </a:tr>
              <a:tr h="65623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382392"/>
                  </a:ext>
                </a:extLst>
              </a:tr>
              <a:tr h="65623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811379"/>
                  </a:ext>
                </a:extLst>
              </a:tr>
            </a:tbl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5090161" y="463544"/>
            <a:ext cx="2011679" cy="640080"/>
            <a:chOff x="535578" y="352697"/>
            <a:chExt cx="2011679" cy="640080"/>
          </a:xfrm>
        </p:grpSpPr>
        <p:sp>
          <p:nvSpPr>
            <p:cNvPr id="18" name="Rounded Rectangle 17"/>
            <p:cNvSpPr/>
            <p:nvPr/>
          </p:nvSpPr>
          <p:spPr>
            <a:xfrm>
              <a:off x="535578" y="352697"/>
              <a:ext cx="1946366" cy="64008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5578" y="352697"/>
              <a:ext cx="20116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2: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Số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BE9A4607-3274-4643-A49A-5C4A49B8D87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3700" y="3896184"/>
            <a:ext cx="3890746" cy="389074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0ECFA22-A3CE-4FB6-A66C-2D0FDCAA724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1555" y="4822159"/>
            <a:ext cx="2151443" cy="215251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D2A25F1-1C01-4940-872F-A1AB2AE0249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671257" y="4822159"/>
            <a:ext cx="2151443" cy="21525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84700" y="2785713"/>
            <a:ext cx="787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84700" y="3440965"/>
            <a:ext cx="787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84700" y="4096217"/>
            <a:ext cx="787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82086" y="2774682"/>
            <a:ext cx="787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96987" y="3454295"/>
            <a:ext cx="787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96987" y="4088042"/>
            <a:ext cx="787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79758" y="2770841"/>
            <a:ext cx="787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967773" y="3440965"/>
            <a:ext cx="787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979758" y="4088042"/>
            <a:ext cx="787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41739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EF2F857-84CB-4001-8BBC-A582FC2632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B02B3D9-BD93-4460-8952-513C5BEA5E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26143" y="1437517"/>
            <a:ext cx="1465857" cy="95505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4FB1566-AD60-48A3-B8E5-3D845CA5D2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62873">
            <a:off x="9296259" y="229366"/>
            <a:ext cx="2036796" cy="11220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D5DF975-3A64-410A-B617-67E23CF52E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521" y="83977"/>
            <a:ext cx="893255" cy="9956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01236" y="2304002"/>
            <a:ext cx="4099957" cy="38923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0146" y="1118919"/>
            <a:ext cx="1565777" cy="126354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36A2235-6735-4726-881F-CD966101681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002" y="1199951"/>
            <a:ext cx="1541146" cy="123936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35982" y="2361462"/>
            <a:ext cx="6825050" cy="4272354"/>
          </a:xfrm>
          <a:prstGeom prst="roundRect">
            <a:avLst/>
          </a:prstGeom>
          <a:noFill/>
          <a:ln w="28575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4776" y="2559682"/>
            <a:ext cx="67074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nhóm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chấm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vừa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4354" y="254790"/>
            <a:ext cx="4151736" cy="11827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54812" y="297466"/>
            <a:ext cx="6980525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84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793C7B9-6107-4A9D-A3F1-716510E32A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8B59CDE-9BCC-483C-9722-CA3B362F11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6063" y="923117"/>
            <a:ext cx="5721141" cy="5721141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20F9C998-D991-4FBB-8902-FA928E2831CD}"/>
              </a:ext>
            </a:extLst>
          </p:cNvPr>
          <p:cNvSpPr/>
          <p:nvPr/>
        </p:nvSpPr>
        <p:spPr>
          <a:xfrm flipH="1">
            <a:off x="9389682" y="3235731"/>
            <a:ext cx="1276265" cy="6581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1" u="none" strike="noStrike" kern="1200" cap="none" spc="0" normalizeH="0" baseline="0" noProof="0">
              <a:ln>
                <a:noFill/>
              </a:ln>
              <a:solidFill>
                <a:srgbClr val="156058"/>
              </a:solidFill>
              <a:effectLst/>
              <a:uLnTx/>
              <a:uFillTx/>
              <a:latin typeface="字魂131号-酷乐潮玩体" panose="00000500000000000000" pitchFamily="2" charset="-122"/>
              <a:ea typeface="字魂131号-酷乐潮玩体" panose="00000500000000000000" pitchFamily="2" charset="-122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799E585-CCB8-4B71-BAD0-9C177F2BFEA4}"/>
              </a:ext>
            </a:extLst>
          </p:cNvPr>
          <p:cNvSpPr/>
          <p:nvPr/>
        </p:nvSpPr>
        <p:spPr>
          <a:xfrm flipH="1">
            <a:off x="7679918" y="3360105"/>
            <a:ext cx="1275965" cy="6581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1" u="none" strike="noStrike" kern="1200" cap="none" spc="0" normalizeH="0" baseline="0" noProof="0">
              <a:ln>
                <a:noFill/>
              </a:ln>
              <a:solidFill>
                <a:srgbClr val="156058"/>
              </a:solidFill>
              <a:effectLst/>
              <a:uLnTx/>
              <a:uFillTx/>
              <a:latin typeface="字魂131号-酷乐潮玩体" panose="00000500000000000000" pitchFamily="2" charset="-122"/>
              <a:ea typeface="字魂131号-酷乐潮玩体" panose="00000500000000000000" pitchFamily="2" charset="-122"/>
              <a:cs typeface="+mn-cs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35982" y="2361462"/>
            <a:ext cx="6500395" cy="3477635"/>
          </a:xfrm>
          <a:prstGeom prst="roundRect">
            <a:avLst/>
          </a:prstGeom>
          <a:noFill/>
          <a:ln w="28575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204" y="412838"/>
            <a:ext cx="9583743" cy="18594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8670" y="2685117"/>
            <a:ext cx="57345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Hôm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nay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gì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8669" y="4002493"/>
            <a:ext cx="57345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80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158</Words>
  <Application>Microsoft Office PowerPoint</Application>
  <PresentationFormat>Widescreen</PresentationFormat>
  <Paragraphs>38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9" baseType="lpstr">
      <vt:lpstr>等线</vt:lpstr>
      <vt:lpstr>等线 Light</vt:lpstr>
      <vt:lpstr>#9Slide05 Aphrodite Pro</vt:lpstr>
      <vt:lpstr>#9Slide07 Altus</vt:lpstr>
      <vt:lpstr>#9Slide07 HoneyCream</vt:lpstr>
      <vt:lpstr>Arial</vt:lpstr>
      <vt:lpstr>Calibri</vt:lpstr>
      <vt:lpstr>Calibri Light</vt:lpstr>
      <vt:lpstr>Cambria</vt:lpstr>
      <vt:lpstr>SVN-Newton</vt:lpstr>
      <vt:lpstr>Times New Roman</vt:lpstr>
      <vt:lpstr>字魂131号-酷乐潮玩体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3</cp:revision>
  <dcterms:created xsi:type="dcterms:W3CDTF">2023-02-26T05:29:14Z</dcterms:created>
  <dcterms:modified xsi:type="dcterms:W3CDTF">2024-02-21T08:03:24Z</dcterms:modified>
</cp:coreProperties>
</file>