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</p:sldMasterIdLst>
  <p:notesMasterIdLst>
    <p:notesMasterId r:id="rId14"/>
  </p:notesMasterIdLst>
  <p:sldIdLst>
    <p:sldId id="259" r:id="rId5"/>
    <p:sldId id="344" r:id="rId6"/>
    <p:sldId id="323" r:id="rId7"/>
    <p:sldId id="2007577152" r:id="rId8"/>
    <p:sldId id="2007577107" r:id="rId9"/>
    <p:sldId id="2007577109" r:id="rId10"/>
    <p:sldId id="2007577153" r:id="rId11"/>
    <p:sldId id="53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70D4B74-A2C3-452D-A7AC-F3B1115DF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5F05BAA-A1F4-4E1D-8E83-BAC07531E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74A1F96-F000-4703-A6A5-067AB58E5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A569E-B131-4546-8A56-9812F4330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59938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C10FDFA-14A6-49C3-9F95-705BB41CF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D909B27-E457-446A-BBC7-C06C7A9A3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803E6A8-5930-432C-A56C-F96765336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B5DC-72C9-46ED-8535-8438327C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16627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EE0433-2465-4C3A-BAD9-84099C4FB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17F07F-D20B-4019-BECF-4C22A9980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25879D-4DA8-4547-A6B1-F6CDF4C92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43AA-5089-4F89-812B-0A0AFBA6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9189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798BB3-B904-4765-9BE8-0A4FE438B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07FF5D-689E-4E6B-9F8D-A732806D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966755-0D1C-48B2-BEB3-9C0BBAFF0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5CDC5-8A63-422E-ADD1-6B262D348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0748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6409166-E741-4DC5-BEDC-4026E85E4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25CE31D-98B9-4EC6-989D-307F7D4DC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0240FF6-0F5E-4898-83BB-0DB3B3E52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AA1A-4E19-4E4A-93AC-A783DA634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8522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D38C327-D449-49B8-9EB2-701B6CC6E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274B914-91B6-44C2-9BB2-84CF5BC4F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F8EE41D-6545-4002-8FFD-9F88F68FD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4F0D-2109-4373-8D5B-3D8C1E9EE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0974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0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2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3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2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2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4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88FC30E-78FB-4512-902D-448ED6F62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7D5EF8-9158-4B5D-9EB4-0974FDC44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14B3D6-9BE2-4BA6-B888-A90A8FDBF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29FE3-D4E1-46A1-8D07-535D28961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6024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B622295-8D8A-49B9-B81A-0C79201D0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064EF86-47D0-48BE-A442-11CBFC22B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556369D-E5AE-4A85-8752-C5FB3629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AA59-236D-45A7-BE06-0C898BF8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8996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657399-2C50-4274-91BD-3C59CE15C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F47227-E4C6-4625-8C45-863F659D1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5FDA22A-AB66-4EFA-9B5E-489D17A58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01BC-1CC1-47D4-B672-53347319E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8987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23E985-E150-45D4-B7C7-E5382CD0C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103628-D495-4378-AA91-6C6332EDE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F00847-6EC8-41F4-8433-BA2535CF3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2700-DE18-4153-9307-B8D03FDD1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5777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3B98179-A0F0-4206-A1DD-E51A7B4FA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F9F211C-17B2-4E86-9D95-A6FB5E0FA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4834670-B948-4849-A5A7-59872113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F7C73-4770-4596-AD16-06635AEDB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1933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6786DBD-23D2-4495-81E3-13EF400AB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FC65540-DF4B-42E6-8CE0-EA68E476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CFD3AAA-DCF9-49C5-99D6-1DA5D89595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105C5C5-0850-4777-8B5F-60B3905DB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6DF453D-BBD6-485E-99CA-9A259C3DE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13B6DB-C8F2-427C-9EFB-D86AEEF6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5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2776" y="2626651"/>
            <a:ext cx="629426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>
            <a:extLst>
              <a:ext uri="{FF2B5EF4-FFF2-40B4-BE49-F238E27FC236}">
                <a16:creationId xmlns:a16="http://schemas.microsoft.com/office/drawing/2014/main" xmlns="" id="{DD45BA40-0E07-4F06-97C3-9EE26CF7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92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8740" name="AutoShape 68">
            <a:extLst>
              <a:ext uri="{FF2B5EF4-FFF2-40B4-BE49-F238E27FC236}">
                <a16:creationId xmlns:a16="http://schemas.microsoft.com/office/drawing/2014/main" xmlns="" id="{8CA68E8E-CD0B-43BC-84C0-0A43F4350E2C}"/>
              </a:ext>
            </a:extLst>
          </p:cNvPr>
          <p:cNvSpPr>
            <a:spLocks/>
          </p:cNvSpPr>
          <p:nvPr/>
        </p:nvSpPr>
        <p:spPr bwMode="auto">
          <a:xfrm>
            <a:off x="5092700" y="2613025"/>
            <a:ext cx="457200" cy="289560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741" name="Text Box 69">
            <a:extLst>
              <a:ext uri="{FF2B5EF4-FFF2-40B4-BE49-F238E27FC236}">
                <a16:creationId xmlns:a16="http://schemas.microsoft.com/office/drawing/2014/main" xmlns="" id="{417AF282-9151-46EC-8DA1-CA5FC67C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383222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li</a:t>
            </a:r>
          </a:p>
        </p:txBody>
      </p:sp>
      <p:grpSp>
        <p:nvGrpSpPr>
          <p:cNvPr id="28742" name="Group 70">
            <a:extLst>
              <a:ext uri="{FF2B5EF4-FFF2-40B4-BE49-F238E27FC236}">
                <a16:creationId xmlns:a16="http://schemas.microsoft.com/office/drawing/2014/main" xmlns="" id="{878FB536-1959-42D4-8140-14C1A1008938}"/>
              </a:ext>
            </a:extLst>
          </p:cNvPr>
          <p:cNvGrpSpPr>
            <a:grpSpLocks/>
          </p:cNvGrpSpPr>
          <p:nvPr/>
        </p:nvGrpSpPr>
        <p:grpSpPr bwMode="auto">
          <a:xfrm>
            <a:off x="3120917" y="3387726"/>
            <a:ext cx="2395648" cy="708025"/>
            <a:chOff x="1325" y="952"/>
            <a:chExt cx="1315" cy="446"/>
          </a:xfrm>
        </p:grpSpPr>
        <p:sp>
          <p:nvSpPr>
            <p:cNvPr id="4224" name="Line 71">
              <a:extLst>
                <a:ext uri="{FF2B5EF4-FFF2-40B4-BE49-F238E27FC236}">
                  <a16:creationId xmlns:a16="http://schemas.microsoft.com/office/drawing/2014/main" xmlns="" id="{B48B8BCA-1A8E-4D7D-9766-9453E0BDD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225" name="Text Box 72">
              <a:extLst>
                <a:ext uri="{FF2B5EF4-FFF2-40B4-BE49-F238E27FC236}">
                  <a16:creationId xmlns:a16="http://schemas.microsoft.com/office/drawing/2014/main" xmlns="" id="{FE7171D8-4E33-4ACC-B854-D46B4AFBF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</a:t>
              </a:r>
            </a:p>
          </p:txBody>
        </p:sp>
      </p:grpSp>
      <p:grpSp>
        <p:nvGrpSpPr>
          <p:cNvPr id="28745" name="Group 73">
            <a:extLst>
              <a:ext uri="{FF2B5EF4-FFF2-40B4-BE49-F238E27FC236}">
                <a16:creationId xmlns:a16="http://schemas.microsoft.com/office/drawing/2014/main" xmlns="" id="{E0801F6D-8AE8-4FE3-805A-D84C0F25070A}"/>
              </a:ext>
            </a:extLst>
          </p:cNvPr>
          <p:cNvGrpSpPr>
            <a:grpSpLocks/>
          </p:cNvGrpSpPr>
          <p:nvPr/>
        </p:nvGrpSpPr>
        <p:grpSpPr bwMode="auto">
          <a:xfrm>
            <a:off x="3182587" y="4527551"/>
            <a:ext cx="2378426" cy="708025"/>
            <a:chOff x="1344" y="2544"/>
            <a:chExt cx="1344" cy="446"/>
          </a:xfrm>
        </p:grpSpPr>
        <p:sp>
          <p:nvSpPr>
            <p:cNvPr id="4222" name="Text Box 74">
              <a:extLst>
                <a:ext uri="{FF2B5EF4-FFF2-40B4-BE49-F238E27FC236}">
                  <a16:creationId xmlns:a16="http://schemas.microsoft.com/office/drawing/2014/main" xmlns="" id="{173F6A50-376C-42BE-8B1D-5366F4218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 kẻ ngang 2</a:t>
              </a:r>
            </a:p>
          </p:txBody>
        </p:sp>
        <p:sp>
          <p:nvSpPr>
            <p:cNvPr id="4223" name="Line 75">
              <a:extLst>
                <a:ext uri="{FF2B5EF4-FFF2-40B4-BE49-F238E27FC236}">
                  <a16:creationId xmlns:a16="http://schemas.microsoft.com/office/drawing/2014/main" xmlns="" id="{E14A3802-E85B-4367-895F-E57DE4196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48" name="Group 76">
            <a:extLst>
              <a:ext uri="{FF2B5EF4-FFF2-40B4-BE49-F238E27FC236}">
                <a16:creationId xmlns:a16="http://schemas.microsoft.com/office/drawing/2014/main" xmlns="" id="{E2843106-725B-44CF-A844-29181A50638D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2286001"/>
            <a:ext cx="2533650" cy="396875"/>
            <a:chOff x="1148" y="1536"/>
            <a:chExt cx="1596" cy="250"/>
          </a:xfrm>
        </p:grpSpPr>
        <p:sp>
          <p:nvSpPr>
            <p:cNvPr id="4220" name="Text Box 77">
              <a:extLst>
                <a:ext uri="{FF2B5EF4-FFF2-40B4-BE49-F238E27FC236}">
                  <a16:creationId xmlns:a16="http://schemas.microsoft.com/office/drawing/2014/main" xmlns="" id="{A43D2B2A-C610-447E-94F7-F2C5C17E6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" y="1536"/>
              <a:ext cx="1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</a:t>
              </a:r>
            </a:p>
          </p:txBody>
        </p:sp>
        <p:sp>
          <p:nvSpPr>
            <p:cNvPr id="4221" name="Line 78">
              <a:extLst>
                <a:ext uri="{FF2B5EF4-FFF2-40B4-BE49-F238E27FC236}">
                  <a16:creationId xmlns:a16="http://schemas.microsoft.com/office/drawing/2014/main" xmlns="" id="{69A0E1EB-548B-45E1-A976-4BC2D6CB9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1" name="Group 79">
            <a:extLst>
              <a:ext uri="{FF2B5EF4-FFF2-40B4-BE49-F238E27FC236}">
                <a16:creationId xmlns:a16="http://schemas.microsoft.com/office/drawing/2014/main" xmlns="" id="{CFC0BEF9-E3A2-48AF-8BE3-CF91EB369C94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2844801"/>
            <a:ext cx="2533650" cy="396875"/>
            <a:chOff x="1440" y="2448"/>
            <a:chExt cx="1392" cy="250"/>
          </a:xfrm>
        </p:grpSpPr>
        <p:sp>
          <p:nvSpPr>
            <p:cNvPr id="4218" name="Text Box 80">
              <a:extLst>
                <a:ext uri="{FF2B5EF4-FFF2-40B4-BE49-F238E27FC236}">
                  <a16:creationId xmlns:a16="http://schemas.microsoft.com/office/drawing/2014/main" xmlns="" id="{6F9A60D9-E85F-4B79-A54B-C65D2E9B4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</a:t>
              </a:r>
            </a:p>
          </p:txBody>
        </p:sp>
        <p:sp>
          <p:nvSpPr>
            <p:cNvPr id="4219" name="Line 81">
              <a:extLst>
                <a:ext uri="{FF2B5EF4-FFF2-40B4-BE49-F238E27FC236}">
                  <a16:creationId xmlns:a16="http://schemas.microsoft.com/office/drawing/2014/main" xmlns="" id="{C29FD377-78F1-4B37-ABD8-7A180847A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4" name="Group 82">
            <a:extLst>
              <a:ext uri="{FF2B5EF4-FFF2-40B4-BE49-F238E27FC236}">
                <a16:creationId xmlns:a16="http://schemas.microsoft.com/office/drawing/2014/main" xmlns="" id="{C605A9A8-003D-41D2-81C4-9D0736BC5E7B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3968751"/>
            <a:ext cx="2590800" cy="396875"/>
            <a:chOff x="1442" y="2730"/>
            <a:chExt cx="1392" cy="250"/>
          </a:xfrm>
        </p:grpSpPr>
        <p:sp>
          <p:nvSpPr>
            <p:cNvPr id="4216" name="Text Box 83">
              <a:extLst>
                <a:ext uri="{FF2B5EF4-FFF2-40B4-BE49-F238E27FC236}">
                  <a16:creationId xmlns:a16="http://schemas.microsoft.com/office/drawing/2014/main" xmlns="" id="{02F3DAD7-B668-42C5-B52D-84BD44714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</a:p>
          </p:txBody>
        </p:sp>
        <p:sp>
          <p:nvSpPr>
            <p:cNvPr id="4217" name="Line 84">
              <a:extLst>
                <a:ext uri="{FF2B5EF4-FFF2-40B4-BE49-F238E27FC236}">
                  <a16:creationId xmlns:a16="http://schemas.microsoft.com/office/drawing/2014/main" xmlns="" id="{986E26A0-2DE5-4580-99EE-2EE4E3788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7" name="Group 85">
            <a:extLst>
              <a:ext uri="{FF2B5EF4-FFF2-40B4-BE49-F238E27FC236}">
                <a16:creationId xmlns:a16="http://schemas.microsoft.com/office/drawing/2014/main" xmlns="" id="{FAEDCEBC-2F59-49C7-B7D1-E7035299F1D0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5073651"/>
            <a:ext cx="2428875" cy="396875"/>
            <a:chOff x="1156" y="2783"/>
            <a:chExt cx="1530" cy="250"/>
          </a:xfrm>
        </p:grpSpPr>
        <p:sp>
          <p:nvSpPr>
            <p:cNvPr id="4214" name="Text Box 86">
              <a:extLst>
                <a:ext uri="{FF2B5EF4-FFF2-40B4-BE49-F238E27FC236}">
                  <a16:creationId xmlns:a16="http://schemas.microsoft.com/office/drawing/2014/main" xmlns="" id="{91A699C7-D08F-4335-8A90-4BA8A44DF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783"/>
              <a:ext cx="1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</a:p>
          </p:txBody>
        </p:sp>
        <p:sp>
          <p:nvSpPr>
            <p:cNvPr id="4215" name="Line 87">
              <a:extLst>
                <a:ext uri="{FF2B5EF4-FFF2-40B4-BE49-F238E27FC236}">
                  <a16:creationId xmlns:a16="http://schemas.microsoft.com/office/drawing/2014/main" xmlns="" id="{5E6345F2-818F-4D5E-8ADC-FFD8A5ED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830" name="Group 158">
            <a:extLst>
              <a:ext uri="{FF2B5EF4-FFF2-40B4-BE49-F238E27FC236}">
                <a16:creationId xmlns:a16="http://schemas.microsoft.com/office/drawing/2014/main" xmlns="" id="{F74EC968-9812-4CA4-B28B-284D7359CABF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5676900"/>
            <a:ext cx="7848600" cy="579438"/>
            <a:chOff x="432" y="5904"/>
            <a:chExt cx="4944" cy="365"/>
          </a:xfrm>
        </p:grpSpPr>
        <p:sp>
          <p:nvSpPr>
            <p:cNvPr id="4198" name="Text Box 91">
              <a:extLst>
                <a:ext uri="{FF2B5EF4-FFF2-40B4-BE49-F238E27FC236}">
                  <a16:creationId xmlns:a16="http://schemas.microsoft.com/office/drawing/2014/main" xmlns="" id="{D65BE116-51CE-43FE-BBDD-6B250FFD6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5904"/>
              <a:ext cx="49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 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 vừa gồm 6 đường kẻ ngang. </a:t>
              </a:r>
            </a:p>
          </p:txBody>
        </p:sp>
        <p:grpSp>
          <p:nvGrpSpPr>
            <p:cNvPr id="4199" name="Group 92">
              <a:extLst>
                <a:ext uri="{FF2B5EF4-FFF2-40B4-BE49-F238E27FC236}">
                  <a16:creationId xmlns:a16="http://schemas.microsoft.com/office/drawing/2014/main" xmlns="" id="{43035CAC-9C15-4E5E-9468-7290C0611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" y="5952"/>
              <a:ext cx="288" cy="232"/>
              <a:chOff x="954" y="246"/>
              <a:chExt cx="302" cy="340"/>
            </a:xfrm>
          </p:grpSpPr>
          <p:sp>
            <p:nvSpPr>
              <p:cNvPr id="4200" name="Freeform 93">
                <a:extLst>
                  <a:ext uri="{FF2B5EF4-FFF2-40B4-BE49-F238E27FC236}">
                    <a16:creationId xmlns:a16="http://schemas.microsoft.com/office/drawing/2014/main" xmlns="" id="{CE85127B-E6FD-4798-94E1-B15A0C4E224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201" name="Group 94">
                <a:extLst>
                  <a:ext uri="{FF2B5EF4-FFF2-40B4-BE49-F238E27FC236}">
                    <a16:creationId xmlns:a16="http://schemas.microsoft.com/office/drawing/2014/main" xmlns="" id="{685509BA-5969-4B1A-BCDF-5EFBD1F77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210" name="Arc 95">
                  <a:extLst>
                    <a:ext uri="{FF2B5EF4-FFF2-40B4-BE49-F238E27FC236}">
                      <a16:creationId xmlns:a16="http://schemas.microsoft.com/office/drawing/2014/main" xmlns="" id="{836D81CC-518B-41BF-91E0-2575E73E19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1" name="Arc 96">
                  <a:extLst>
                    <a:ext uri="{FF2B5EF4-FFF2-40B4-BE49-F238E27FC236}">
                      <a16:creationId xmlns:a16="http://schemas.microsoft.com/office/drawing/2014/main" xmlns="" id="{A6F7FC56-A4BB-41DA-A8A8-9C0E2FE53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2" name="Arc 97">
                  <a:extLst>
                    <a:ext uri="{FF2B5EF4-FFF2-40B4-BE49-F238E27FC236}">
                      <a16:creationId xmlns:a16="http://schemas.microsoft.com/office/drawing/2014/main" xmlns="" id="{1F6BADFD-FA52-47A5-BEBC-18C70BDDA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3" name="Freeform 98">
                  <a:extLst>
                    <a:ext uri="{FF2B5EF4-FFF2-40B4-BE49-F238E27FC236}">
                      <a16:creationId xmlns:a16="http://schemas.microsoft.com/office/drawing/2014/main" xmlns="" id="{1C986ABA-DE57-4940-9BBE-1E3F7DE74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202" name="Arc 99">
                <a:extLst>
                  <a:ext uri="{FF2B5EF4-FFF2-40B4-BE49-F238E27FC236}">
                    <a16:creationId xmlns:a16="http://schemas.microsoft.com/office/drawing/2014/main" xmlns="" id="{9DD56DC0-3950-4AF4-A5CA-26AA8C225E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203" name="Freeform 100">
                <a:extLst>
                  <a:ext uri="{FF2B5EF4-FFF2-40B4-BE49-F238E27FC236}">
                    <a16:creationId xmlns:a16="http://schemas.microsoft.com/office/drawing/2014/main" xmlns="" id="{2E8FC97B-6F0A-4568-818E-B7AB5949B7CE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204" name="Group 101">
                <a:extLst>
                  <a:ext uri="{FF2B5EF4-FFF2-40B4-BE49-F238E27FC236}">
                    <a16:creationId xmlns:a16="http://schemas.microsoft.com/office/drawing/2014/main" xmlns="" id="{E673FD4A-CA97-4922-A4CD-88B7FE0BF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206" name="Freeform 102">
                  <a:extLst>
                    <a:ext uri="{FF2B5EF4-FFF2-40B4-BE49-F238E27FC236}">
                      <a16:creationId xmlns:a16="http://schemas.microsoft.com/office/drawing/2014/main" xmlns="" id="{F5E3C4BD-E974-422A-A7E5-173B4AF28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207" name="Group 103">
                  <a:extLst>
                    <a:ext uri="{FF2B5EF4-FFF2-40B4-BE49-F238E27FC236}">
                      <a16:creationId xmlns:a16="http://schemas.microsoft.com/office/drawing/2014/main" xmlns="" id="{E621C977-B081-422C-9C2E-A2EAD3A203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208" name="Arc 104">
                    <a:extLst>
                      <a:ext uri="{FF2B5EF4-FFF2-40B4-BE49-F238E27FC236}">
                        <a16:creationId xmlns:a16="http://schemas.microsoft.com/office/drawing/2014/main" xmlns="" id="{45339C00-6D23-4ED4-A30E-651BE8C401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209" name="Arc 105">
                    <a:extLst>
                      <a:ext uri="{FF2B5EF4-FFF2-40B4-BE49-F238E27FC236}">
                        <a16:creationId xmlns:a16="http://schemas.microsoft.com/office/drawing/2014/main" xmlns="" id="{0FE2B3FD-2BCA-46A0-BD30-2657AAD5A7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205" name="Arc 106">
                <a:extLst>
                  <a:ext uri="{FF2B5EF4-FFF2-40B4-BE49-F238E27FC236}">
                    <a16:creationId xmlns:a16="http://schemas.microsoft.com/office/drawing/2014/main" xmlns="" id="{5ADEAD26-FEF6-4517-86C1-E52BBD983BC3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779" name="Group 107">
            <a:extLst>
              <a:ext uri="{FF2B5EF4-FFF2-40B4-BE49-F238E27FC236}">
                <a16:creationId xmlns:a16="http://schemas.microsoft.com/office/drawing/2014/main" xmlns="" id="{F597CBB1-8BA1-45F8-8EB4-B8C13FED33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45150"/>
            <a:ext cx="7467600" cy="641350"/>
            <a:chOff x="624" y="3178"/>
            <a:chExt cx="4704" cy="404"/>
          </a:xfrm>
        </p:grpSpPr>
        <p:sp>
          <p:nvSpPr>
            <p:cNvPr id="4182" name="Text Box 108">
              <a:extLst>
                <a:ext uri="{FF2B5EF4-FFF2-40B4-BE49-F238E27FC236}">
                  <a16:creationId xmlns:a16="http://schemas.microsoft.com/office/drawing/2014/main" xmlns="" id="{482368C2-A3EF-4579-9F3F-48A2EC813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cỡ vừa cao mấy li?</a:t>
              </a:r>
            </a:p>
          </p:txBody>
        </p:sp>
        <p:grpSp>
          <p:nvGrpSpPr>
            <p:cNvPr id="4183" name="Group 109">
              <a:extLst>
                <a:ext uri="{FF2B5EF4-FFF2-40B4-BE49-F238E27FC236}">
                  <a16:creationId xmlns:a16="http://schemas.microsoft.com/office/drawing/2014/main" xmlns="" id="{1675D011-CF4E-411A-B398-E995D75C0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4184" name="Freeform 110">
                <a:extLst>
                  <a:ext uri="{FF2B5EF4-FFF2-40B4-BE49-F238E27FC236}">
                    <a16:creationId xmlns:a16="http://schemas.microsoft.com/office/drawing/2014/main" xmlns="" id="{01929654-0E8B-4443-B81D-FF888091CE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85" name="Group 111">
                <a:extLst>
                  <a:ext uri="{FF2B5EF4-FFF2-40B4-BE49-F238E27FC236}">
                    <a16:creationId xmlns:a16="http://schemas.microsoft.com/office/drawing/2014/main" xmlns="" id="{785193B7-0A52-4756-B4F8-E53BC09B9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94" name="Arc 112">
                  <a:extLst>
                    <a:ext uri="{FF2B5EF4-FFF2-40B4-BE49-F238E27FC236}">
                      <a16:creationId xmlns:a16="http://schemas.microsoft.com/office/drawing/2014/main" xmlns="" id="{EDF72BE8-DB9F-4FAA-9215-07BD8BA79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5" name="Arc 113">
                  <a:extLst>
                    <a:ext uri="{FF2B5EF4-FFF2-40B4-BE49-F238E27FC236}">
                      <a16:creationId xmlns:a16="http://schemas.microsoft.com/office/drawing/2014/main" xmlns="" id="{C74ABBC8-F71D-4846-9C53-B27EAB5FA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6" name="Arc 114">
                  <a:extLst>
                    <a:ext uri="{FF2B5EF4-FFF2-40B4-BE49-F238E27FC236}">
                      <a16:creationId xmlns:a16="http://schemas.microsoft.com/office/drawing/2014/main" xmlns="" id="{D44F4871-0400-4B23-87B2-DD1F6C8BA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7" name="Freeform 115">
                  <a:extLst>
                    <a:ext uri="{FF2B5EF4-FFF2-40B4-BE49-F238E27FC236}">
                      <a16:creationId xmlns:a16="http://schemas.microsoft.com/office/drawing/2014/main" xmlns="" id="{35A2A0BA-0988-4463-9BC5-E2F60DFE0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86" name="Arc 116">
                <a:extLst>
                  <a:ext uri="{FF2B5EF4-FFF2-40B4-BE49-F238E27FC236}">
                    <a16:creationId xmlns:a16="http://schemas.microsoft.com/office/drawing/2014/main" xmlns="" id="{C5350DAC-4331-44F7-87CE-A77A0C9B17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87" name="Freeform 117">
                <a:extLst>
                  <a:ext uri="{FF2B5EF4-FFF2-40B4-BE49-F238E27FC236}">
                    <a16:creationId xmlns:a16="http://schemas.microsoft.com/office/drawing/2014/main" xmlns="" id="{8FF32FC9-6ED3-426A-A5EC-08CDBDCB1D63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88" name="Group 118">
                <a:extLst>
                  <a:ext uri="{FF2B5EF4-FFF2-40B4-BE49-F238E27FC236}">
                    <a16:creationId xmlns:a16="http://schemas.microsoft.com/office/drawing/2014/main" xmlns="" id="{74F6F015-3C00-4A35-9149-E1CB21790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90" name="Freeform 119">
                  <a:extLst>
                    <a:ext uri="{FF2B5EF4-FFF2-40B4-BE49-F238E27FC236}">
                      <a16:creationId xmlns:a16="http://schemas.microsoft.com/office/drawing/2014/main" xmlns="" id="{5F1234EE-9D2A-40C1-AF5D-D8DBF838A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91" name="Group 120">
                  <a:extLst>
                    <a:ext uri="{FF2B5EF4-FFF2-40B4-BE49-F238E27FC236}">
                      <a16:creationId xmlns:a16="http://schemas.microsoft.com/office/drawing/2014/main" xmlns="" id="{6C82E817-21D4-42BC-8027-D8D0E3743D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92" name="Arc 121">
                    <a:extLst>
                      <a:ext uri="{FF2B5EF4-FFF2-40B4-BE49-F238E27FC236}">
                        <a16:creationId xmlns:a16="http://schemas.microsoft.com/office/drawing/2014/main" xmlns="" id="{D7F6CD4E-223C-493A-8361-03271B38FE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93" name="Arc 122">
                    <a:extLst>
                      <a:ext uri="{FF2B5EF4-FFF2-40B4-BE49-F238E27FC236}">
                        <a16:creationId xmlns:a16="http://schemas.microsoft.com/office/drawing/2014/main" xmlns="" id="{C4EAA5A2-3E14-4AAF-9589-6B3D414059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89" name="Arc 123">
                <a:extLst>
                  <a:ext uri="{FF2B5EF4-FFF2-40B4-BE49-F238E27FC236}">
                    <a16:creationId xmlns:a16="http://schemas.microsoft.com/office/drawing/2014/main" xmlns="" id="{7FF8551B-CF21-45BF-A3F6-48D6ED216CCD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796" name="Group 124">
            <a:extLst>
              <a:ext uri="{FF2B5EF4-FFF2-40B4-BE49-F238E27FC236}">
                <a16:creationId xmlns:a16="http://schemas.microsoft.com/office/drawing/2014/main" xmlns="" id="{6B644DAF-AC4B-4049-9DC9-B79841ED94F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53088"/>
            <a:ext cx="7620000" cy="1128712"/>
            <a:chOff x="624" y="3178"/>
            <a:chExt cx="4704" cy="711"/>
          </a:xfrm>
        </p:grpSpPr>
        <p:sp>
          <p:nvSpPr>
            <p:cNvPr id="4166" name="Text Box 125">
              <a:extLst>
                <a:ext uri="{FF2B5EF4-FFF2-40B4-BE49-F238E27FC236}">
                  <a16:creationId xmlns:a16="http://schemas.microsoft.com/office/drawing/2014/main" xmlns="" id="{353C61DF-CDF9-43DA-873D-82BA2A026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cỡ vừa gồm mấy đường kẻ ngang ?</a:t>
              </a:r>
            </a:p>
          </p:txBody>
        </p:sp>
        <p:grpSp>
          <p:nvGrpSpPr>
            <p:cNvPr id="4167" name="Group 126">
              <a:extLst>
                <a:ext uri="{FF2B5EF4-FFF2-40B4-BE49-F238E27FC236}">
                  <a16:creationId xmlns:a16="http://schemas.microsoft.com/office/drawing/2014/main" xmlns="" id="{667EB035-B9A9-4F4C-944C-719B536FB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4168" name="Freeform 127">
                <a:extLst>
                  <a:ext uri="{FF2B5EF4-FFF2-40B4-BE49-F238E27FC236}">
                    <a16:creationId xmlns:a16="http://schemas.microsoft.com/office/drawing/2014/main" xmlns="" id="{2127AE68-3711-4C42-B54C-160DA8DE23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69" name="Group 128">
                <a:extLst>
                  <a:ext uri="{FF2B5EF4-FFF2-40B4-BE49-F238E27FC236}">
                    <a16:creationId xmlns:a16="http://schemas.microsoft.com/office/drawing/2014/main" xmlns="" id="{2FAC3B97-6AA9-42DB-9325-33407CEB1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78" name="Arc 129">
                  <a:extLst>
                    <a:ext uri="{FF2B5EF4-FFF2-40B4-BE49-F238E27FC236}">
                      <a16:creationId xmlns:a16="http://schemas.microsoft.com/office/drawing/2014/main" xmlns="" id="{9F815FDE-5540-4BCC-8780-51637776D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79" name="Arc 130">
                  <a:extLst>
                    <a:ext uri="{FF2B5EF4-FFF2-40B4-BE49-F238E27FC236}">
                      <a16:creationId xmlns:a16="http://schemas.microsoft.com/office/drawing/2014/main" xmlns="" id="{3223FE0F-DB3D-4795-A448-ADEBC5002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80" name="Arc 131">
                  <a:extLst>
                    <a:ext uri="{FF2B5EF4-FFF2-40B4-BE49-F238E27FC236}">
                      <a16:creationId xmlns:a16="http://schemas.microsoft.com/office/drawing/2014/main" xmlns="" id="{0B02CCF6-AC0D-4818-B43E-7B21798CB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81" name="Freeform 132">
                  <a:extLst>
                    <a:ext uri="{FF2B5EF4-FFF2-40B4-BE49-F238E27FC236}">
                      <a16:creationId xmlns:a16="http://schemas.microsoft.com/office/drawing/2014/main" xmlns="" id="{3062DDBD-7C7E-4C25-B10C-459F7AB6A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70" name="Arc 133">
                <a:extLst>
                  <a:ext uri="{FF2B5EF4-FFF2-40B4-BE49-F238E27FC236}">
                    <a16:creationId xmlns:a16="http://schemas.microsoft.com/office/drawing/2014/main" xmlns="" id="{9FB0A5AB-D755-448A-91D7-BBFD212715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71" name="Freeform 134">
                <a:extLst>
                  <a:ext uri="{FF2B5EF4-FFF2-40B4-BE49-F238E27FC236}">
                    <a16:creationId xmlns:a16="http://schemas.microsoft.com/office/drawing/2014/main" xmlns="" id="{E46D2327-FB9B-4F29-8601-3462B06A5B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72" name="Group 135">
                <a:extLst>
                  <a:ext uri="{FF2B5EF4-FFF2-40B4-BE49-F238E27FC236}">
                    <a16:creationId xmlns:a16="http://schemas.microsoft.com/office/drawing/2014/main" xmlns="" id="{36B2F3EC-AAB5-479F-B202-C6ED109E5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74" name="Freeform 136">
                  <a:extLst>
                    <a:ext uri="{FF2B5EF4-FFF2-40B4-BE49-F238E27FC236}">
                      <a16:creationId xmlns:a16="http://schemas.microsoft.com/office/drawing/2014/main" xmlns="" id="{EDA88B42-437D-472B-BCAB-AF955031B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75" name="Group 137">
                  <a:extLst>
                    <a:ext uri="{FF2B5EF4-FFF2-40B4-BE49-F238E27FC236}">
                      <a16:creationId xmlns:a16="http://schemas.microsoft.com/office/drawing/2014/main" xmlns="" id="{37E2FC83-37C5-41DA-BF0E-6500EA55B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76" name="Arc 138">
                    <a:extLst>
                      <a:ext uri="{FF2B5EF4-FFF2-40B4-BE49-F238E27FC236}">
                        <a16:creationId xmlns:a16="http://schemas.microsoft.com/office/drawing/2014/main" xmlns="" id="{405F3AFB-E538-4221-89C9-B7340BCC9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77" name="Arc 139">
                    <a:extLst>
                      <a:ext uri="{FF2B5EF4-FFF2-40B4-BE49-F238E27FC236}">
                        <a16:creationId xmlns:a16="http://schemas.microsoft.com/office/drawing/2014/main" xmlns="" id="{06CB4532-4E19-48EE-8D1A-AE40B568F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73" name="Arc 140">
                <a:extLst>
                  <a:ext uri="{FF2B5EF4-FFF2-40B4-BE49-F238E27FC236}">
                    <a16:creationId xmlns:a16="http://schemas.microsoft.com/office/drawing/2014/main" xmlns="" id="{1223F99D-3B5F-48B5-931A-A75015065E49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813" name="Group 141">
            <a:extLst>
              <a:ext uri="{FF2B5EF4-FFF2-40B4-BE49-F238E27FC236}">
                <a16:creationId xmlns:a16="http://schemas.microsoft.com/office/drawing/2014/main" xmlns="" id="{513FDC34-2FEF-4F81-A094-370D589C7CD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68964"/>
            <a:ext cx="7391400" cy="579437"/>
            <a:chOff x="864" y="2169"/>
            <a:chExt cx="4656" cy="365"/>
          </a:xfrm>
        </p:grpSpPr>
        <p:sp>
          <p:nvSpPr>
            <p:cNvPr id="4150" name="Text Box 142">
              <a:extLst>
                <a:ext uri="{FF2B5EF4-FFF2-40B4-BE49-F238E27FC236}">
                  <a16:creationId xmlns:a16="http://schemas.microsoft.com/office/drawing/2014/main" xmlns="" id="{1EFBA7DE-EBE3-4948-9DA8-4D9C6244A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169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 li. </a:t>
              </a:r>
            </a:p>
          </p:txBody>
        </p:sp>
        <p:grpSp>
          <p:nvGrpSpPr>
            <p:cNvPr id="4151" name="Group 143">
              <a:extLst>
                <a:ext uri="{FF2B5EF4-FFF2-40B4-BE49-F238E27FC236}">
                  <a16:creationId xmlns:a16="http://schemas.microsoft.com/office/drawing/2014/main" xmlns="" id="{9C5F6CED-415A-4EA0-BA1F-463BD7B2B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" y="2217"/>
              <a:ext cx="288" cy="232"/>
              <a:chOff x="954" y="246"/>
              <a:chExt cx="302" cy="340"/>
            </a:xfrm>
          </p:grpSpPr>
          <p:sp>
            <p:nvSpPr>
              <p:cNvPr id="4152" name="Freeform 144">
                <a:extLst>
                  <a:ext uri="{FF2B5EF4-FFF2-40B4-BE49-F238E27FC236}">
                    <a16:creationId xmlns:a16="http://schemas.microsoft.com/office/drawing/2014/main" xmlns="" id="{6E9B7F4A-3225-4875-8097-061F27BB4E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53" name="Group 145">
                <a:extLst>
                  <a:ext uri="{FF2B5EF4-FFF2-40B4-BE49-F238E27FC236}">
                    <a16:creationId xmlns:a16="http://schemas.microsoft.com/office/drawing/2014/main" xmlns="" id="{9A5AC559-73A1-4D43-99BF-9B5E15D5B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62" name="Arc 146">
                  <a:extLst>
                    <a:ext uri="{FF2B5EF4-FFF2-40B4-BE49-F238E27FC236}">
                      <a16:creationId xmlns:a16="http://schemas.microsoft.com/office/drawing/2014/main" xmlns="" id="{B7BAFB13-42AB-4E9A-8699-B7F975396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3" name="Arc 147">
                  <a:extLst>
                    <a:ext uri="{FF2B5EF4-FFF2-40B4-BE49-F238E27FC236}">
                      <a16:creationId xmlns:a16="http://schemas.microsoft.com/office/drawing/2014/main" xmlns="" id="{C05609EB-6009-4114-98AD-6534277F0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4" name="Arc 148">
                  <a:extLst>
                    <a:ext uri="{FF2B5EF4-FFF2-40B4-BE49-F238E27FC236}">
                      <a16:creationId xmlns:a16="http://schemas.microsoft.com/office/drawing/2014/main" xmlns="" id="{3D9C1982-887F-423D-A5E0-AF075471A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5" name="Freeform 149">
                  <a:extLst>
                    <a:ext uri="{FF2B5EF4-FFF2-40B4-BE49-F238E27FC236}">
                      <a16:creationId xmlns:a16="http://schemas.microsoft.com/office/drawing/2014/main" xmlns="" id="{37C717D6-59BE-4DAA-B6DF-2986159A2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54" name="Arc 150">
                <a:extLst>
                  <a:ext uri="{FF2B5EF4-FFF2-40B4-BE49-F238E27FC236}">
                    <a16:creationId xmlns:a16="http://schemas.microsoft.com/office/drawing/2014/main" xmlns="" id="{F3425E8D-6E4E-4AC9-8138-10E944020E3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55" name="Freeform 151">
                <a:extLst>
                  <a:ext uri="{FF2B5EF4-FFF2-40B4-BE49-F238E27FC236}">
                    <a16:creationId xmlns:a16="http://schemas.microsoft.com/office/drawing/2014/main" xmlns="" id="{4FA6C0CA-ECFC-40CA-8402-A04C664094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56" name="Group 152">
                <a:extLst>
                  <a:ext uri="{FF2B5EF4-FFF2-40B4-BE49-F238E27FC236}">
                    <a16:creationId xmlns:a16="http://schemas.microsoft.com/office/drawing/2014/main" xmlns="" id="{22BCA02C-1F91-4385-8F84-96646F54B7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58" name="Freeform 153">
                  <a:extLst>
                    <a:ext uri="{FF2B5EF4-FFF2-40B4-BE49-F238E27FC236}">
                      <a16:creationId xmlns:a16="http://schemas.microsoft.com/office/drawing/2014/main" xmlns="" id="{6B5D5FF0-790C-484F-B36D-AAE83F636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59" name="Group 154">
                  <a:extLst>
                    <a:ext uri="{FF2B5EF4-FFF2-40B4-BE49-F238E27FC236}">
                      <a16:creationId xmlns:a16="http://schemas.microsoft.com/office/drawing/2014/main" xmlns="" id="{C5919633-B3FB-4F1C-A2C4-9CF3CA83C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60" name="Arc 155">
                    <a:extLst>
                      <a:ext uri="{FF2B5EF4-FFF2-40B4-BE49-F238E27FC236}">
                        <a16:creationId xmlns:a16="http://schemas.microsoft.com/office/drawing/2014/main" xmlns="" id="{3C49182F-5997-4ABF-89B0-CC7D353FB0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61" name="Arc 156">
                    <a:extLst>
                      <a:ext uri="{FF2B5EF4-FFF2-40B4-BE49-F238E27FC236}">
                        <a16:creationId xmlns:a16="http://schemas.microsoft.com/office/drawing/2014/main" xmlns="" id="{D532AF1A-E130-485F-AD90-2D520DDA63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57" name="Arc 157">
                <a:extLst>
                  <a:ext uri="{FF2B5EF4-FFF2-40B4-BE49-F238E27FC236}">
                    <a16:creationId xmlns:a16="http://schemas.microsoft.com/office/drawing/2014/main" xmlns="" id="{D127CF90-D262-4DC4-B31C-F9097418685F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4111" name="Rectangle 184">
            <a:extLst>
              <a:ext uri="{FF2B5EF4-FFF2-40B4-BE49-F238E27FC236}">
                <a16:creationId xmlns:a16="http://schemas.microsoft.com/office/drawing/2014/main" xmlns="" id="{2157CB78-BD1A-4FF0-A46F-C712338E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9081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2" name="Line 188">
            <a:extLst>
              <a:ext uri="{FF2B5EF4-FFF2-40B4-BE49-F238E27FC236}">
                <a16:creationId xmlns:a16="http://schemas.microsoft.com/office/drawing/2014/main" xmlns="" id="{9F5CF559-9762-489D-9B44-1C2B0B41D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214" y="44132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3" name="Line 190">
            <a:extLst>
              <a:ext uri="{FF2B5EF4-FFF2-40B4-BE49-F238E27FC236}">
                <a16:creationId xmlns:a16="http://schemas.microsoft.com/office/drawing/2014/main" xmlns="" id="{748381E7-1BA6-4BBA-BC55-38E77642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4" name="Arc 192">
            <a:extLst>
              <a:ext uri="{FF2B5EF4-FFF2-40B4-BE49-F238E27FC236}">
                <a16:creationId xmlns:a16="http://schemas.microsoft.com/office/drawing/2014/main" xmlns="" id="{34F060ED-25B8-49EC-8546-F7F01D04EB8E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6134101" y="25479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5" name="Arc 193">
            <a:extLst>
              <a:ext uri="{FF2B5EF4-FFF2-40B4-BE49-F238E27FC236}">
                <a16:creationId xmlns:a16="http://schemas.microsoft.com/office/drawing/2014/main" xmlns="" id="{956C39DA-6826-45DE-9399-54037AA05F87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6786563" y="23114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6" name="Arc 194">
            <a:extLst>
              <a:ext uri="{FF2B5EF4-FFF2-40B4-BE49-F238E27FC236}">
                <a16:creationId xmlns:a16="http://schemas.microsoft.com/office/drawing/2014/main" xmlns="" id="{DF529A8F-9223-4F6D-A336-A5765B0F882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5967413" y="25781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7" name="Freeform 195">
            <a:extLst>
              <a:ext uri="{FF2B5EF4-FFF2-40B4-BE49-F238E27FC236}">
                <a16:creationId xmlns:a16="http://schemas.microsoft.com/office/drawing/2014/main" xmlns="" id="{E18ADF22-B88E-4752-8B3A-26D891D22007}"/>
              </a:ext>
            </a:extLst>
          </p:cNvPr>
          <p:cNvSpPr>
            <a:spLocks/>
          </p:cNvSpPr>
          <p:nvPr/>
        </p:nvSpPr>
        <p:spPr bwMode="auto">
          <a:xfrm rot="2859523" flipH="1">
            <a:off x="6994526" y="26209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8" name="Freeform 197">
            <a:extLst>
              <a:ext uri="{FF2B5EF4-FFF2-40B4-BE49-F238E27FC236}">
                <a16:creationId xmlns:a16="http://schemas.microsoft.com/office/drawing/2014/main" xmlns="" id="{5537EEEC-259A-428F-BA73-577C266B935F}"/>
              </a:ext>
            </a:extLst>
          </p:cNvPr>
          <p:cNvSpPr>
            <a:spLocks/>
          </p:cNvSpPr>
          <p:nvPr/>
        </p:nvSpPr>
        <p:spPr bwMode="auto">
          <a:xfrm rot="21456801">
            <a:off x="6867526" y="29559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9" name="Arc 198">
            <a:extLst>
              <a:ext uri="{FF2B5EF4-FFF2-40B4-BE49-F238E27FC236}">
                <a16:creationId xmlns:a16="http://schemas.microsoft.com/office/drawing/2014/main" xmlns="" id="{DC622E37-F707-45D6-8925-8461BC6EB3DF}"/>
              </a:ext>
            </a:extLst>
          </p:cNvPr>
          <p:cNvSpPr>
            <a:spLocks/>
          </p:cNvSpPr>
          <p:nvPr/>
        </p:nvSpPr>
        <p:spPr bwMode="auto">
          <a:xfrm rot="2054985">
            <a:off x="7097714" y="48609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0" name="Freeform 199">
            <a:extLst>
              <a:ext uri="{FF2B5EF4-FFF2-40B4-BE49-F238E27FC236}">
                <a16:creationId xmlns:a16="http://schemas.microsoft.com/office/drawing/2014/main" xmlns="" id="{2B14AA62-0401-4FC7-AF28-F9777B6B91B8}"/>
              </a:ext>
            </a:extLst>
          </p:cNvPr>
          <p:cNvSpPr>
            <a:spLocks/>
          </p:cNvSpPr>
          <p:nvPr/>
        </p:nvSpPr>
        <p:spPr bwMode="auto">
          <a:xfrm rot="517400" flipH="1">
            <a:off x="6530976" y="34750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1" name="Freeform 200">
            <a:extLst>
              <a:ext uri="{FF2B5EF4-FFF2-40B4-BE49-F238E27FC236}">
                <a16:creationId xmlns:a16="http://schemas.microsoft.com/office/drawing/2014/main" xmlns="" id="{842C3198-64BC-45C3-A642-DCD6DED68378}"/>
              </a:ext>
            </a:extLst>
          </p:cNvPr>
          <p:cNvSpPr>
            <a:spLocks/>
          </p:cNvSpPr>
          <p:nvPr/>
        </p:nvSpPr>
        <p:spPr bwMode="auto">
          <a:xfrm rot="615789" flipH="1">
            <a:off x="6642101" y="28130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2" name="Arc 202">
            <a:extLst>
              <a:ext uri="{FF2B5EF4-FFF2-40B4-BE49-F238E27FC236}">
                <a16:creationId xmlns:a16="http://schemas.microsoft.com/office/drawing/2014/main" xmlns="" id="{AABCE809-DD56-4C6C-B46F-460CEE217E8D}"/>
              </a:ext>
            </a:extLst>
          </p:cNvPr>
          <p:cNvSpPr>
            <a:spLocks/>
          </p:cNvSpPr>
          <p:nvPr/>
        </p:nvSpPr>
        <p:spPr bwMode="auto">
          <a:xfrm rot="7312202" flipH="1">
            <a:off x="8207376" y="25336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3" name="Arc 203">
            <a:extLst>
              <a:ext uri="{FF2B5EF4-FFF2-40B4-BE49-F238E27FC236}">
                <a16:creationId xmlns:a16="http://schemas.microsoft.com/office/drawing/2014/main" xmlns="" id="{8B3B1676-81DF-4224-8AD6-527AD735DF2C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8012114" y="25685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4" name="Arc 204">
            <a:extLst>
              <a:ext uri="{FF2B5EF4-FFF2-40B4-BE49-F238E27FC236}">
                <a16:creationId xmlns:a16="http://schemas.microsoft.com/office/drawing/2014/main" xmlns="" id="{ED9C4DEB-040E-49B8-B67D-23D77E83BDAE}"/>
              </a:ext>
            </a:extLst>
          </p:cNvPr>
          <p:cNvSpPr>
            <a:spLocks/>
          </p:cNvSpPr>
          <p:nvPr/>
        </p:nvSpPr>
        <p:spPr bwMode="auto">
          <a:xfrm rot="675542">
            <a:off x="7410451" y="41386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5" name="Line 211">
            <a:extLst>
              <a:ext uri="{FF2B5EF4-FFF2-40B4-BE49-F238E27FC236}">
                <a16:creationId xmlns:a16="http://schemas.microsoft.com/office/drawing/2014/main" xmlns="" id="{82BEB940-903F-461D-88FB-8FF326BF8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50101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6" name="Line 212">
            <a:extLst>
              <a:ext uri="{FF2B5EF4-FFF2-40B4-BE49-F238E27FC236}">
                <a16:creationId xmlns:a16="http://schemas.microsoft.com/office/drawing/2014/main" xmlns="" id="{20746239-3BF0-41AE-813A-BA66528AC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37623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7" name="Line 213">
            <a:extLst>
              <a:ext uri="{FF2B5EF4-FFF2-40B4-BE49-F238E27FC236}">
                <a16:creationId xmlns:a16="http://schemas.microsoft.com/office/drawing/2014/main" xmlns="" id="{3ED3A6C3-2CEC-4779-B09A-A2616055A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31337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8" name="Line 214">
            <a:extLst>
              <a:ext uri="{FF2B5EF4-FFF2-40B4-BE49-F238E27FC236}">
                <a16:creationId xmlns:a16="http://schemas.microsoft.com/office/drawing/2014/main" xmlns="" id="{B8FFF0D2-8177-4085-9CD3-40705B5C3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505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9" name="Line 215">
            <a:extLst>
              <a:ext uri="{FF2B5EF4-FFF2-40B4-BE49-F238E27FC236}">
                <a16:creationId xmlns:a16="http://schemas.microsoft.com/office/drawing/2014/main" xmlns="" id="{3C54CEF0-2FC8-4F75-8B9E-D964BD5DA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30" name="Line 216">
            <a:extLst>
              <a:ext uri="{FF2B5EF4-FFF2-40B4-BE49-F238E27FC236}">
                <a16:creationId xmlns:a16="http://schemas.microsoft.com/office/drawing/2014/main" xmlns="" id="{97311AB3-1BDC-4C92-84B8-3E5AD7ABC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4763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31" name="Line 217">
            <a:extLst>
              <a:ext uri="{FF2B5EF4-FFF2-40B4-BE49-F238E27FC236}">
                <a16:creationId xmlns:a16="http://schemas.microsoft.com/office/drawing/2014/main" xmlns="" id="{41DC9505-D9E8-4F44-AF88-08E97AA6D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8163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28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2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740" grpId="0" animBg="1"/>
      <p:bldP spid="28740" grpId="1" animBg="1"/>
      <p:bldP spid="28741" grpId="0"/>
      <p:bldP spid="287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5" name="Text Box 125">
            <a:extLst>
              <a:ext uri="{FF2B5EF4-FFF2-40B4-BE49-F238E27FC236}">
                <a16:creationId xmlns:a16="http://schemas.microsoft.com/office/drawing/2014/main" xmlns="" id="{AC2F7411-F943-4A0D-956A-E4EC178B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76401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246" name="Text Box 126">
            <a:extLst>
              <a:ext uri="{FF2B5EF4-FFF2-40B4-BE49-F238E27FC236}">
                <a16:creationId xmlns:a16="http://schemas.microsoft.com/office/drawing/2014/main" xmlns="" id="{480E134E-8028-485A-8DF9-E87C1E7F1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8" y="1707031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47" name="Text Box 127">
            <a:extLst>
              <a:ext uri="{FF2B5EF4-FFF2-40B4-BE49-F238E27FC236}">
                <a16:creationId xmlns:a16="http://schemas.microsoft.com/office/drawing/2014/main" xmlns="" id="{4236BEBE-B3ED-4B31-A107-436BE968C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2238376"/>
            <a:ext cx="5672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248" name="Text Box 128">
            <a:extLst>
              <a:ext uri="{FF2B5EF4-FFF2-40B4-BE49-F238E27FC236}">
                <a16:creationId xmlns:a16="http://schemas.microsoft.com/office/drawing/2014/main" xmlns="" id="{E3F33E4A-2076-4C88-96E9-1FDB8ABC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973" y="2211947"/>
            <a:ext cx="6919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49" name="Text Box 129">
            <a:extLst>
              <a:ext uri="{FF2B5EF4-FFF2-40B4-BE49-F238E27FC236}">
                <a16:creationId xmlns:a16="http://schemas.microsoft.com/office/drawing/2014/main" xmlns="" id="{347D9743-69AC-4067-AE2A-F71AF80D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3348815"/>
            <a:ext cx="425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50" name="Text Box 130">
            <a:extLst>
              <a:ext uri="{FF2B5EF4-FFF2-40B4-BE49-F238E27FC236}">
                <a16:creationId xmlns:a16="http://schemas.microsoft.com/office/drawing/2014/main" xmlns="" id="{6A01D1B1-F8AA-44C0-AECC-400E8C01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52890"/>
            <a:ext cx="5952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79" y="1657351"/>
            <a:ext cx="2808697" cy="31526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5" grpId="0"/>
      <p:bldP spid="5245" grpId="1"/>
      <p:bldP spid="5246" grpId="0"/>
      <p:bldP spid="5247" grpId="0"/>
      <p:bldP spid="5247" grpId="1"/>
      <p:bldP spid="5248" grpId="0"/>
      <p:bldP spid="5249" grpId="0"/>
      <p:bldP spid="52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>
            <a:extLst>
              <a:ext uri="{FF2B5EF4-FFF2-40B4-BE49-F238E27FC236}">
                <a16:creationId xmlns:a16="http://schemas.microsoft.com/office/drawing/2014/main" xmlns="" id="{8E165992-8E6C-4DB3-8250-12DCB67A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098676"/>
            <a:ext cx="328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Freeform 83">
            <a:extLst>
              <a:ext uri="{FF2B5EF4-FFF2-40B4-BE49-F238E27FC236}">
                <a16:creationId xmlns:a16="http://schemas.microsoft.com/office/drawing/2014/main" xmlns="" id="{E8B97825-7936-4AA9-9339-66C96720B576}"/>
              </a:ext>
            </a:extLst>
          </p:cNvPr>
          <p:cNvSpPr>
            <a:spLocks/>
          </p:cNvSpPr>
          <p:nvPr/>
        </p:nvSpPr>
        <p:spPr bwMode="auto">
          <a:xfrm>
            <a:off x="2495550" y="2490788"/>
            <a:ext cx="476250" cy="252412"/>
          </a:xfrm>
          <a:custGeom>
            <a:avLst/>
            <a:gdLst>
              <a:gd name="T0" fmla="*/ 476250 w 300"/>
              <a:gd name="T1" fmla="*/ 0 h 159"/>
              <a:gd name="T2" fmla="*/ 466725 w 300"/>
              <a:gd name="T3" fmla="*/ 109537 h 159"/>
              <a:gd name="T4" fmla="*/ 427038 w 300"/>
              <a:gd name="T5" fmla="*/ 165100 h 159"/>
              <a:gd name="T6" fmla="*/ 385763 w 300"/>
              <a:gd name="T7" fmla="*/ 209550 h 159"/>
              <a:gd name="T8" fmla="*/ 319088 w 300"/>
              <a:gd name="T9" fmla="*/ 242887 h 159"/>
              <a:gd name="T10" fmla="*/ 266700 w 300"/>
              <a:gd name="T11" fmla="*/ 252412 h 159"/>
              <a:gd name="T12" fmla="*/ 180975 w 300"/>
              <a:gd name="T13" fmla="*/ 242887 h 159"/>
              <a:gd name="T14" fmla="*/ 157163 w 300"/>
              <a:gd name="T15" fmla="*/ 233362 h 159"/>
              <a:gd name="T16" fmla="*/ 0 w 300"/>
              <a:gd name="T17" fmla="*/ 142875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159">
                <a:moveTo>
                  <a:pt x="300" y="0"/>
                </a:moveTo>
                <a:lnTo>
                  <a:pt x="294" y="69"/>
                </a:lnTo>
                <a:lnTo>
                  <a:pt x="269" y="104"/>
                </a:lnTo>
                <a:lnTo>
                  <a:pt x="243" y="132"/>
                </a:lnTo>
                <a:lnTo>
                  <a:pt x="201" y="153"/>
                </a:lnTo>
                <a:lnTo>
                  <a:pt x="168" y="159"/>
                </a:lnTo>
                <a:lnTo>
                  <a:pt x="114" y="153"/>
                </a:lnTo>
                <a:lnTo>
                  <a:pt x="99" y="147"/>
                </a:lnTo>
                <a:lnTo>
                  <a:pt x="0" y="9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reeform 84">
            <a:extLst>
              <a:ext uri="{FF2B5EF4-FFF2-40B4-BE49-F238E27FC236}">
                <a16:creationId xmlns:a16="http://schemas.microsoft.com/office/drawing/2014/main" xmlns="" id="{65A7FAC8-34FE-40CC-83EE-B9780B5402CC}"/>
              </a:ext>
            </a:extLst>
          </p:cNvPr>
          <p:cNvSpPr>
            <a:spLocks/>
          </p:cNvSpPr>
          <p:nvPr/>
        </p:nvSpPr>
        <p:spPr bwMode="auto">
          <a:xfrm flipH="1">
            <a:off x="3581400" y="2209800"/>
            <a:ext cx="76200" cy="914400"/>
          </a:xfrm>
          <a:custGeom>
            <a:avLst/>
            <a:gdLst>
              <a:gd name="T0" fmla="*/ 0 w 30"/>
              <a:gd name="T1" fmla="*/ 0 h 405"/>
              <a:gd name="T2" fmla="*/ 53340 w 30"/>
              <a:gd name="T3" fmla="*/ 243840 h 405"/>
              <a:gd name="T4" fmla="*/ 76200 w 30"/>
              <a:gd name="T5" fmla="*/ 440267 h 405"/>
              <a:gd name="T6" fmla="*/ 76200 w 30"/>
              <a:gd name="T7" fmla="*/ 636693 h 405"/>
              <a:gd name="T8" fmla="*/ 53340 w 30"/>
              <a:gd name="T9" fmla="*/ 914400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05">
                <a:moveTo>
                  <a:pt x="0" y="0"/>
                </a:moveTo>
                <a:lnTo>
                  <a:pt x="21" y="108"/>
                </a:lnTo>
                <a:lnTo>
                  <a:pt x="30" y="195"/>
                </a:lnTo>
                <a:lnTo>
                  <a:pt x="30" y="282"/>
                </a:lnTo>
                <a:lnTo>
                  <a:pt x="21" y="405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Freeform 85">
            <a:extLst>
              <a:ext uri="{FF2B5EF4-FFF2-40B4-BE49-F238E27FC236}">
                <a16:creationId xmlns:a16="http://schemas.microsoft.com/office/drawing/2014/main" xmlns="" id="{7C21CF2C-EC2C-47CF-921A-0936A458E67D}"/>
              </a:ext>
            </a:extLst>
          </p:cNvPr>
          <p:cNvSpPr>
            <a:spLocks/>
          </p:cNvSpPr>
          <p:nvPr/>
        </p:nvSpPr>
        <p:spPr bwMode="auto">
          <a:xfrm rot="19752809">
            <a:off x="3429000" y="4572001"/>
            <a:ext cx="495300" cy="271463"/>
          </a:xfrm>
          <a:custGeom>
            <a:avLst/>
            <a:gdLst>
              <a:gd name="T0" fmla="*/ 0 w 312"/>
              <a:gd name="T1" fmla="*/ 252413 h 171"/>
              <a:gd name="T2" fmla="*/ 71438 w 312"/>
              <a:gd name="T3" fmla="*/ 271463 h 171"/>
              <a:gd name="T4" fmla="*/ 114300 w 312"/>
              <a:gd name="T5" fmla="*/ 266700 h 171"/>
              <a:gd name="T6" fmla="*/ 180975 w 312"/>
              <a:gd name="T7" fmla="*/ 271463 h 171"/>
              <a:gd name="T8" fmla="*/ 257175 w 312"/>
              <a:gd name="T9" fmla="*/ 242888 h 171"/>
              <a:gd name="T10" fmla="*/ 319088 w 312"/>
              <a:gd name="T11" fmla="*/ 204788 h 171"/>
              <a:gd name="T12" fmla="*/ 361950 w 312"/>
              <a:gd name="T13" fmla="*/ 171450 h 171"/>
              <a:gd name="T14" fmla="*/ 409575 w 312"/>
              <a:gd name="T15" fmla="*/ 128588 h 171"/>
              <a:gd name="T16" fmla="*/ 495300 w 312"/>
              <a:gd name="T17" fmla="*/ 0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2" h="171">
                <a:moveTo>
                  <a:pt x="0" y="159"/>
                </a:moveTo>
                <a:lnTo>
                  <a:pt x="45" y="171"/>
                </a:lnTo>
                <a:lnTo>
                  <a:pt x="72" y="168"/>
                </a:lnTo>
                <a:lnTo>
                  <a:pt x="114" y="171"/>
                </a:lnTo>
                <a:lnTo>
                  <a:pt x="162" y="153"/>
                </a:lnTo>
                <a:lnTo>
                  <a:pt x="201" y="129"/>
                </a:lnTo>
                <a:lnTo>
                  <a:pt x="228" y="108"/>
                </a:lnTo>
                <a:lnTo>
                  <a:pt x="258" y="81"/>
                </a:lnTo>
                <a:lnTo>
                  <a:pt x="31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86">
            <a:extLst>
              <a:ext uri="{FF2B5EF4-FFF2-40B4-BE49-F238E27FC236}">
                <a16:creationId xmlns:a16="http://schemas.microsoft.com/office/drawing/2014/main" xmlns="" id="{446746B3-BABA-40F3-B223-6CA18940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2" y="2333625"/>
            <a:ext cx="65204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xmlns="" id="{A87CDCF8-6911-44F5-9530-7B2ED590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030" y="2490788"/>
            <a:ext cx="6838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H, I, K.</a:t>
            </a:r>
          </a:p>
        </p:txBody>
      </p:sp>
      <p:sp>
        <p:nvSpPr>
          <p:cNvPr id="10" name="Rectangle 108">
            <a:extLst>
              <a:ext uri="{FF2B5EF4-FFF2-40B4-BE49-F238E27FC236}">
                <a16:creationId xmlns:a16="http://schemas.microsoft.com/office/drawing/2014/main" xmlns="" id="{A22500BE-9AEB-490A-8AD4-1DCA34F8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908176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xmlns="" id="{9C02176F-6877-4D10-BB2F-1E695D7B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4718051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2" name="Rectangle 110">
            <a:extLst>
              <a:ext uri="{FF2B5EF4-FFF2-40B4-BE49-F238E27FC236}">
                <a16:creationId xmlns:a16="http://schemas.microsoft.com/office/drawing/2014/main" xmlns="" id="{2DD29876-E8A6-456E-88A9-385BF8BA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4128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ine 111">
            <a:extLst>
              <a:ext uri="{FF2B5EF4-FFF2-40B4-BE49-F238E27FC236}">
                <a16:creationId xmlns:a16="http://schemas.microsoft.com/office/drawing/2014/main" xmlns="" id="{30CD551E-BCFE-4D6C-94F7-ED9BB1BEE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4" y="39179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ine 112">
            <a:extLst>
              <a:ext uri="{FF2B5EF4-FFF2-40B4-BE49-F238E27FC236}">
                <a16:creationId xmlns:a16="http://schemas.microsoft.com/office/drawing/2014/main" xmlns="" id="{3F4FCBA8-88CF-4C67-8F8F-26C49AA4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5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c 113">
            <a:extLst>
              <a:ext uri="{FF2B5EF4-FFF2-40B4-BE49-F238E27FC236}">
                <a16:creationId xmlns:a16="http://schemas.microsoft.com/office/drawing/2014/main" xmlns="" id="{2D27934B-83C0-48D9-B0A5-FDD52E18E9DD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2324101" y="20526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Arc 114">
            <a:extLst>
              <a:ext uri="{FF2B5EF4-FFF2-40B4-BE49-F238E27FC236}">
                <a16:creationId xmlns:a16="http://schemas.microsoft.com/office/drawing/2014/main" xmlns="" id="{344DB54E-FE63-4236-BDDF-2A58B5D8687E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2976563" y="18161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Arc 115">
            <a:extLst>
              <a:ext uri="{FF2B5EF4-FFF2-40B4-BE49-F238E27FC236}">
                <a16:creationId xmlns:a16="http://schemas.microsoft.com/office/drawing/2014/main" xmlns="" id="{93B80B7F-444A-4294-91E6-31809C565EE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2157413" y="20828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Freeform 116">
            <a:extLst>
              <a:ext uri="{FF2B5EF4-FFF2-40B4-BE49-F238E27FC236}">
                <a16:creationId xmlns:a16="http://schemas.microsoft.com/office/drawing/2014/main" xmlns="" id="{E167D457-C292-488F-B3F4-DDC641A63AB1}"/>
              </a:ext>
            </a:extLst>
          </p:cNvPr>
          <p:cNvSpPr>
            <a:spLocks/>
          </p:cNvSpPr>
          <p:nvPr/>
        </p:nvSpPr>
        <p:spPr bwMode="auto">
          <a:xfrm rot="2859523" flipH="1">
            <a:off x="3184526" y="21256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xmlns="" id="{F7BC96D9-7382-460B-953F-BE64C9761ED2}"/>
              </a:ext>
            </a:extLst>
          </p:cNvPr>
          <p:cNvSpPr>
            <a:spLocks/>
          </p:cNvSpPr>
          <p:nvPr/>
        </p:nvSpPr>
        <p:spPr bwMode="auto">
          <a:xfrm rot="21456801">
            <a:off x="3057526" y="24606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Arc 118">
            <a:extLst>
              <a:ext uri="{FF2B5EF4-FFF2-40B4-BE49-F238E27FC236}">
                <a16:creationId xmlns:a16="http://schemas.microsoft.com/office/drawing/2014/main" xmlns="" id="{4233D793-B9BD-4413-A56A-3A4B90DDE0CB}"/>
              </a:ext>
            </a:extLst>
          </p:cNvPr>
          <p:cNvSpPr>
            <a:spLocks/>
          </p:cNvSpPr>
          <p:nvPr/>
        </p:nvSpPr>
        <p:spPr bwMode="auto">
          <a:xfrm rot="2054985">
            <a:off x="3287714" y="43656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Freeform 119">
            <a:extLst>
              <a:ext uri="{FF2B5EF4-FFF2-40B4-BE49-F238E27FC236}">
                <a16:creationId xmlns:a16="http://schemas.microsoft.com/office/drawing/2014/main" xmlns="" id="{66D2BC59-E80C-4365-8E90-55CB582B3F94}"/>
              </a:ext>
            </a:extLst>
          </p:cNvPr>
          <p:cNvSpPr>
            <a:spLocks/>
          </p:cNvSpPr>
          <p:nvPr/>
        </p:nvSpPr>
        <p:spPr bwMode="auto">
          <a:xfrm rot="517400" flipH="1">
            <a:off x="2720976" y="29797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reeform 120">
            <a:extLst>
              <a:ext uri="{FF2B5EF4-FFF2-40B4-BE49-F238E27FC236}">
                <a16:creationId xmlns:a16="http://schemas.microsoft.com/office/drawing/2014/main" xmlns="" id="{E8FBDB67-4F4C-4BA7-9F98-A0B04E8A2A7C}"/>
              </a:ext>
            </a:extLst>
          </p:cNvPr>
          <p:cNvSpPr>
            <a:spLocks/>
          </p:cNvSpPr>
          <p:nvPr/>
        </p:nvSpPr>
        <p:spPr bwMode="auto">
          <a:xfrm rot="615789" flipH="1">
            <a:off x="2832101" y="23177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rc 121">
            <a:extLst>
              <a:ext uri="{FF2B5EF4-FFF2-40B4-BE49-F238E27FC236}">
                <a16:creationId xmlns:a16="http://schemas.microsoft.com/office/drawing/2014/main" xmlns="" id="{2B14E07A-A236-4DF7-9FC9-AD8C22DC07B4}"/>
              </a:ext>
            </a:extLst>
          </p:cNvPr>
          <p:cNvSpPr>
            <a:spLocks/>
          </p:cNvSpPr>
          <p:nvPr/>
        </p:nvSpPr>
        <p:spPr bwMode="auto">
          <a:xfrm rot="7312202" flipH="1">
            <a:off x="4397376" y="20383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Arc 122">
            <a:extLst>
              <a:ext uri="{FF2B5EF4-FFF2-40B4-BE49-F238E27FC236}">
                <a16:creationId xmlns:a16="http://schemas.microsoft.com/office/drawing/2014/main" xmlns="" id="{69F4F919-776F-4F70-9A3C-0A4B76736AA4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4202114" y="20732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Arc 123">
            <a:extLst>
              <a:ext uri="{FF2B5EF4-FFF2-40B4-BE49-F238E27FC236}">
                <a16:creationId xmlns:a16="http://schemas.microsoft.com/office/drawing/2014/main" xmlns="" id="{440720CD-AADE-4041-A8B8-F251BB881BD3}"/>
              </a:ext>
            </a:extLst>
          </p:cNvPr>
          <p:cNvSpPr>
            <a:spLocks/>
          </p:cNvSpPr>
          <p:nvPr/>
        </p:nvSpPr>
        <p:spPr bwMode="auto">
          <a:xfrm rot="675542">
            <a:off x="3600451" y="36433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Line 124">
            <a:extLst>
              <a:ext uri="{FF2B5EF4-FFF2-40B4-BE49-F238E27FC236}">
                <a16:creationId xmlns:a16="http://schemas.microsoft.com/office/drawing/2014/main" xmlns="" id="{ADFF715C-0846-4ED7-92A1-E19A1EFE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45148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Line 125">
            <a:extLst>
              <a:ext uri="{FF2B5EF4-FFF2-40B4-BE49-F238E27FC236}">
                <a16:creationId xmlns:a16="http://schemas.microsoft.com/office/drawing/2014/main" xmlns="" id="{2BAEBC34-F253-40F5-B0DA-2D2CE96CF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3267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Line 126">
            <a:extLst>
              <a:ext uri="{FF2B5EF4-FFF2-40B4-BE49-F238E27FC236}">
                <a16:creationId xmlns:a16="http://schemas.microsoft.com/office/drawing/2014/main" xmlns="" id="{114F284E-46B1-495F-9020-8A7DED69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6384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ine 127">
            <a:extLst>
              <a:ext uri="{FF2B5EF4-FFF2-40B4-BE49-F238E27FC236}">
                <a16:creationId xmlns:a16="http://schemas.microsoft.com/office/drawing/2014/main" xmlns="" id="{FC13ADE7-9697-428E-93B5-0062F1001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0097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Line 128">
            <a:extLst>
              <a:ext uri="{FF2B5EF4-FFF2-40B4-BE49-F238E27FC236}">
                <a16:creationId xmlns:a16="http://schemas.microsoft.com/office/drawing/2014/main" xmlns="" id="{08E87BC4-BFD4-424C-87F6-79AD50610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Line 129">
            <a:extLst>
              <a:ext uri="{FF2B5EF4-FFF2-40B4-BE49-F238E27FC236}">
                <a16:creationId xmlns:a16="http://schemas.microsoft.com/office/drawing/2014/main" xmlns="" id="{F1CA76F9-4CCA-4163-B6E4-D908F7FEB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Line 130">
            <a:extLst>
              <a:ext uri="{FF2B5EF4-FFF2-40B4-BE49-F238E27FC236}">
                <a16:creationId xmlns:a16="http://schemas.microsoft.com/office/drawing/2014/main" xmlns="" id="{36039C79-FA8F-441A-A1AE-CCA9027BF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72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  <a:extLst>
              <a:ext uri="{FF2B5EF4-FFF2-40B4-BE49-F238E27FC236}">
                <a16:creationId xmlns:a16="http://schemas.microsoft.com/office/drawing/2014/main" xmlns="" id="{A8356C46-1E6B-40E9-9872-7C9AB161FB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943" y="638807"/>
            <a:ext cx="7320643" cy="46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  <a:extLst>
              <a:ext uri="{FF2B5EF4-FFF2-40B4-BE49-F238E27FC236}">
                <a16:creationId xmlns:a16="http://schemas.microsoft.com/office/drawing/2014/main" xmlns="" id="{61F7C332-2D9C-4EA0-A3FF-C46E23412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42F744-F520-4BCC-AE34-317FCEF4CC32}"/>
              </a:ext>
            </a:extLst>
          </p:cNvPr>
          <p:cNvSpPr txBox="1"/>
          <p:nvPr/>
        </p:nvSpPr>
        <p:spPr>
          <a:xfrm>
            <a:off x="3315432" y="-70456"/>
            <a:ext cx="536582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9CCEE7C-DBB9-4258-BE19-27D3D62F3323}"/>
              </a:ext>
            </a:extLst>
          </p:cNvPr>
          <p:cNvGrpSpPr/>
          <p:nvPr/>
        </p:nvGrpSpPr>
        <p:grpSpPr>
          <a:xfrm>
            <a:off x="2530631" y="1606858"/>
            <a:ext cx="6716535" cy="1648573"/>
            <a:chOff x="2055087" y="992403"/>
            <a:chExt cx="5929879" cy="12891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3181411-B520-4288-B071-90EA0E3A3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6DD3B43-03DD-498B-B566-E802CA0A415F}"/>
                </a:ext>
              </a:extLst>
            </p:cNvPr>
            <p:cNvSpPr/>
            <p:nvPr/>
          </p:nvSpPr>
          <p:spPr>
            <a:xfrm>
              <a:off x="2055087" y="1308732"/>
              <a:ext cx="5929879" cy="938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600" b="1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590AD2-BDC8-4D91-949D-4DBB5063A11E}"/>
              </a:ext>
            </a:extLst>
          </p:cNvPr>
          <p:cNvSpPr txBox="1"/>
          <p:nvPr/>
        </p:nvSpPr>
        <p:spPr>
          <a:xfrm>
            <a:off x="3648722" y="3327390"/>
            <a:ext cx="7065509" cy="259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V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V, y,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135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C04F02-A0DE-49CD-8065-DBA6B11B7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612559"/>
            <a:ext cx="8724649" cy="58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E56F738-6807-4754-BBC7-39C56117E85F}"/>
              </a:ext>
            </a:extLst>
          </p:cNvPr>
          <p:cNvSpPr/>
          <p:nvPr/>
        </p:nvSpPr>
        <p:spPr>
          <a:xfrm>
            <a:off x="3316224" y="2470912"/>
            <a:ext cx="81308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Hoạt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động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tiếp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nối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222</Words>
  <Application>Microsoft Office PowerPoint</Application>
  <PresentationFormat>Custom</PresentationFormat>
  <Paragraphs>33</Paragraphs>
  <Slides>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包图主题2</vt:lpstr>
      <vt:lpstr>Default Design</vt:lpstr>
      <vt:lpstr>1_Default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2</cp:revision>
  <dcterms:created xsi:type="dcterms:W3CDTF">2021-08-01T10:00:47Z</dcterms:created>
  <dcterms:modified xsi:type="dcterms:W3CDTF">2024-02-21T07:39:54Z</dcterms:modified>
</cp:coreProperties>
</file>