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Lst>
  <p:notesMasterIdLst>
    <p:notesMasterId r:id="rId18"/>
  </p:notesMasterIdLst>
  <p:sldIdLst>
    <p:sldId id="2007577154" r:id="rId5"/>
    <p:sldId id="2007577155" r:id="rId6"/>
    <p:sldId id="297" r:id="rId7"/>
    <p:sldId id="298" r:id="rId8"/>
    <p:sldId id="299" r:id="rId9"/>
    <p:sldId id="300" r:id="rId10"/>
    <p:sldId id="301" r:id="rId11"/>
    <p:sldId id="302" r:id="rId12"/>
    <p:sldId id="303" r:id="rId13"/>
    <p:sldId id="304" r:id="rId14"/>
    <p:sldId id="305" r:id="rId15"/>
    <p:sldId id="2007577120"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xmlns=""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6" d="100"/>
          <a:sy n="76" d="100"/>
        </p:scale>
        <p:origin x="-50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69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E6081B84-19AD-4844-894B-292B4C443DCE}" type="slidenum">
              <a:rPr lang="en-US" smtClean="0"/>
              <a:t>12</a:t>
            </a:fld>
            <a:endParaRPr lang="en-US"/>
          </a:p>
        </p:txBody>
      </p:sp>
    </p:spTree>
    <p:extLst>
      <p:ext uri="{BB962C8B-B14F-4D97-AF65-F5344CB8AC3E}">
        <p14:creationId xmlns:p14="http://schemas.microsoft.com/office/powerpoint/2010/main" val="299517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2/21/2024</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2/21/2024</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5891813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comments" Target="../comments/commen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facebook.com/huongthaoGAD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7.png"/><Relationship Id="rId18" Type="http://schemas.openxmlformats.org/officeDocument/2006/relationships/audio" Target="../media/audio3.wav"/><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0.GIF"/><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slide" Target="slide6.xml"/><Relationship Id="rId9" Type="http://schemas.openxmlformats.org/officeDocument/2006/relationships/image" Target="../media/image14.pn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12.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26.GIF"/><Relationship Id="rId5" Type="http://schemas.openxmlformats.org/officeDocument/2006/relationships/image" Target="../media/image14.png"/><Relationship Id="rId15" Type="http://schemas.openxmlformats.org/officeDocument/2006/relationships/slide" Target="slide4.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8.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6.GIF"/><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30.png"/><Relationship Id="rId14" Type="http://schemas.openxmlformats.org/officeDocument/2006/relationships/image" Target="../media/image29.GIF"/></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6.GIF"/><Relationship Id="rId5" Type="http://schemas.openxmlformats.org/officeDocument/2006/relationships/image" Target="../media/image18.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xmlns=""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xmlns=""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xmlns="" id="{DC024B77-AFE1-4D22-A659-C6F28B8CB800}"/>
                </a:ext>
              </a:extLst>
            </p:cNvPr>
            <p:cNvSpPr txBox="1"/>
            <p:nvPr/>
          </p:nvSpPr>
          <p:spPr>
            <a:xfrm>
              <a:off x="6875997" y="30468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Nói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và</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nghe</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
        <p:nvSpPr>
          <p:cNvPr id="7" name="TextBox 6">
            <a:extLst>
              <a:ext uri="{FF2B5EF4-FFF2-40B4-BE49-F238E27FC236}">
                <a16:creationId xmlns:a16="http://schemas.microsoft.com/office/drawing/2014/main" xmlns="" id="{734CF65B-0E61-4953-A149-F0A25EEDEB54}"/>
              </a:ext>
            </a:extLst>
          </p:cNvPr>
          <p:cNvSpPr txBox="1"/>
          <p:nvPr/>
        </p:nvSpPr>
        <p:spPr>
          <a:xfrm>
            <a:off x="2425960" y="6579194"/>
            <a:ext cx="8343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Tree>
    <p:extLst>
      <p:ext uri="{BB962C8B-B14F-4D97-AF65-F5344CB8AC3E}">
        <p14:creationId xmlns:p14="http://schemas.microsoft.com/office/powerpoint/2010/main" val="1213030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xmlns=""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665C7B5-FECD-4781-B4C1-182D3638F000}"/>
              </a:ext>
            </a:extLst>
          </p:cNvPr>
          <p:cNvPicPr>
            <a:picLocks noChangeAspect="1"/>
          </p:cNvPicPr>
          <p:nvPr/>
        </p:nvPicPr>
        <p:blipFill>
          <a:blip r:embed="rId3"/>
          <a:stretch>
            <a:fillRect/>
          </a:stretch>
        </p:blipFill>
        <p:spPr>
          <a:xfrm>
            <a:off x="310197" y="2233294"/>
            <a:ext cx="11780203" cy="1647825"/>
          </a:xfrm>
          <a:prstGeom prst="rect">
            <a:avLst/>
          </a:prstGeom>
        </p:spPr>
      </p:pic>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000" b="1" dirty="0" err="1"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Hoạt</a:t>
            </a:r>
            <a:r>
              <a:rPr lang="en-US" sz="60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6000" b="1" dirty="0" err="1"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động</a:t>
            </a:r>
            <a:r>
              <a:rPr lang="en-US" sz="60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6000" b="1" dirty="0" err="1"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tiếp</a:t>
            </a:r>
            <a:r>
              <a:rPr lang="en-US" sz="60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6000" b="1"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nối</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B65510D-684F-43AA-BC35-7DCC59B8BC68}"/>
              </a:ext>
            </a:extLst>
          </p:cNvPr>
          <p:cNvPicPr>
            <a:picLocks noChangeAspect="1"/>
          </p:cNvPicPr>
          <p:nvPr/>
        </p:nvPicPr>
        <p:blipFill>
          <a:blip r:embed="rId2"/>
          <a:stretch>
            <a:fillRect/>
          </a:stretch>
        </p:blipFill>
        <p:spPr>
          <a:xfrm>
            <a:off x="3331808" y="202152"/>
            <a:ext cx="7410450" cy="6134100"/>
          </a:xfrm>
          <a:prstGeom prst="rect">
            <a:avLst/>
          </a:prstGeom>
        </p:spPr>
      </p:pic>
      <p:sp>
        <p:nvSpPr>
          <p:cNvPr id="4" name="Thought Bubble: Cloud 3">
            <a:extLst>
              <a:ext uri="{FF2B5EF4-FFF2-40B4-BE49-F238E27FC236}">
                <a16:creationId xmlns:a16="http://schemas.microsoft.com/office/drawing/2014/main" xmlns=""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Tranh</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vẽ</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gì</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xmlns=""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loài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3.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Cuộc</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nói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giữa</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trời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diễn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như</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thế</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diễn</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4.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có</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tên</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nghĩ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khoe</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Words>
  <Application>Microsoft Office PowerPoint</Application>
  <PresentationFormat>Custom</PresentationFormat>
  <Paragraphs>42</Paragraphs>
  <Slides>13</Slides>
  <Notes>8</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包图主题2</vt:lpstr>
      <vt:lpstr>Office 主题</vt:lpstr>
      <vt:lpstr>6_Office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21AK22</cp:lastModifiedBy>
  <cp:revision>2</cp:revision>
  <dcterms:created xsi:type="dcterms:W3CDTF">2021-08-01T10:09:42Z</dcterms:created>
  <dcterms:modified xsi:type="dcterms:W3CDTF">2024-02-21T07:39:09Z</dcterms:modified>
</cp:coreProperties>
</file>