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1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1/3/2023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1/3/2023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327</Words>
  <Application>Microsoft Office PowerPoint</Application>
  <PresentationFormat>Màn hình rộng</PresentationFormat>
  <Paragraphs>37</Paragraphs>
  <Slides>17</Slides>
  <Notes>7</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17</vt:i4>
      </vt:variant>
    </vt:vector>
  </HeadingPairs>
  <TitlesOfParts>
    <vt:vector size="25" baseType="lpstr">
      <vt:lpstr>等线</vt:lpstr>
      <vt:lpstr>Arial</vt:lpstr>
      <vt:lpstr>Calibri</vt:lpstr>
      <vt:lpstr>Calibri Light</vt:lpstr>
      <vt:lpstr>iCiel Crocante</vt:lpstr>
      <vt:lpstr>UTM Duepuntozero</vt:lpstr>
      <vt:lpstr>思源黑体 CN Bold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25</cp:revision>
  <dcterms:created xsi:type="dcterms:W3CDTF">2022-11-13T06:43:26Z</dcterms:created>
  <dcterms:modified xsi:type="dcterms:W3CDTF">2023-01-03T05:44:55Z</dcterms:modified>
</cp:coreProperties>
</file>