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59" r:id="rId4"/>
    <p:sldId id="278" r:id="rId5"/>
    <p:sldId id="279" r:id="rId6"/>
    <p:sldId id="272" r:id="rId7"/>
    <p:sldId id="271" r:id="rId8"/>
    <p:sldId id="269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4B3C"/>
    <a:srgbClr val="216F40"/>
    <a:srgbClr val="33CC33"/>
    <a:srgbClr val="9999FF"/>
    <a:srgbClr val="000000"/>
    <a:srgbClr val="CC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9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5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6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2" name="圆角矩形 24"/>
          <p:cNvSpPr/>
          <p:nvPr userDrawn="1"/>
        </p:nvSpPr>
        <p:spPr>
          <a:xfrm>
            <a:off x="315172" y="361173"/>
            <a:ext cx="11572027" cy="6207052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圆角矩形 26"/>
          <p:cNvSpPr/>
          <p:nvPr userDrawn="1"/>
        </p:nvSpPr>
        <p:spPr>
          <a:xfrm>
            <a:off x="467572" y="488173"/>
            <a:ext cx="11297126" cy="594976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62280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3" name="图片 2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4" name="图片 2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196948" y="140677"/>
            <a:ext cx="11816861" cy="6583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95422" y="225085"/>
            <a:ext cx="11605846" cy="6414868"/>
          </a:xfrm>
          <a:prstGeom prst="rect">
            <a:avLst/>
          </a:prstGeom>
          <a:noFill/>
          <a:ln w="28575">
            <a:solidFill>
              <a:srgbClr val="33CC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83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5416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783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67C6B9-4CE1-159D-2884-671CBE01B34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9ADD83-CC29-8FB0-E948-4D0C32CEEE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A7149A-B714-2FA0-40F7-46DC1D4402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9925D292-E0F9-306D-3DD5-4CB4032FFFB5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1AFE90-2A11-B242-033E-7A0FAE3524F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6D416D-0F39-46CB-FEBF-CB8EFD8A42A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30907F9-7D17-80D3-A411-5C0A6B56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DDF3108-49AF-A52E-1745-D53AE27FB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8419C56-4A03-9E7A-2DE2-79C235934D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05F0441-3AC7-227A-D2DC-DF720855A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CE305AA-FB5B-0A26-504F-1758588A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3AB81E60-E905-AA8D-15BF-79BDF3905E0E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3DD0F1-0978-4472-2217-BF88CD9A300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EA40B3-3ABE-85F6-54F3-CCC16D51F6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A3855284-53E4-8BE9-9F6A-A866BC81ED15}"/>
              </a:ext>
            </a:extLst>
          </p:cNvPr>
          <p:cNvSpPr txBox="1">
            <a:spLocks/>
          </p:cNvSpPr>
          <p:nvPr userDrawn="1"/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8BD707-D9CF-40AE-B4C6-C98DA3205C09}" type="datetimeFigureOut">
              <a:rPr lang="en-US" sz="800" smtClean="0"/>
              <a:pPr/>
              <a:t>10/1/2024</a:t>
            </a:fld>
            <a:endParaRPr lang="en-US" sz="80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9391DA3-2CFF-BB53-2685-CC1C57CF85C6}"/>
              </a:ext>
            </a:extLst>
          </p:cNvPr>
          <p:cNvSpPr txBox="1">
            <a:spLocks/>
          </p:cNvSpPr>
          <p:nvPr userDrawn="1"/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z="800" smtClean="0"/>
              <a:pPr/>
              <a:t>‹#›</a:t>
            </a:fld>
            <a:endParaRPr lang="en-US" sz="800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F07ACDA-3ED9-18FC-7780-5883067DFE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6189C35-0E8B-E133-9CD2-9A5563522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24683A3-A180-9CD2-0595-6671C1AAB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D080919-1B32-58A9-EAF2-65A111687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CFA4733F-403F-E638-646B-E24E640CA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077DB4D0-A0EC-C4FD-A247-75AE7A552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45F09064-9DE8-A264-4091-E972A7DCC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2DCBE9A3-131A-1AC2-3122-BDD24545D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30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" y="611296"/>
            <a:ext cx="9780071" cy="52669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02297"/>
            <a:ext cx="1523956" cy="167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325" y="1126213"/>
            <a:ext cx="4749536" cy="2270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587AB3-00ED-C45E-D040-156AE8D6F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4821" y="1817094"/>
            <a:ext cx="9902357" cy="1118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68116D-87F0-F887-FB9A-DE66DABA1F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1005" y="2897034"/>
            <a:ext cx="8779256" cy="14133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2AE99E-A264-B704-15DF-CB662D9CEA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2679" y="4210209"/>
            <a:ext cx="35969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218" y="209006"/>
            <a:ext cx="10303003" cy="560611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517939" y="4400550"/>
            <a:ext cx="11835487" cy="2457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586D79-6251-8AD8-118D-2A47FDC81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18" y="1536019"/>
            <a:ext cx="9829753" cy="2591481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17990A3F-1833-2260-B5F1-145223289D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128000" y="3438747"/>
            <a:ext cx="4080934" cy="344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6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3032575" y="228927"/>
            <a:ext cx="8662722" cy="5348913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1AF4A-24B2-C066-D4A0-014702483C59}"/>
              </a:ext>
            </a:extLst>
          </p:cNvPr>
          <p:cNvSpPr txBox="1"/>
          <p:nvPr/>
        </p:nvSpPr>
        <p:spPr>
          <a:xfrm>
            <a:off x="3497720" y="1742369"/>
            <a:ext cx="7687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789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827149A-CE13-0A59-FF2C-31524074D130}"/>
              </a:ext>
            </a:extLst>
          </p:cNvPr>
          <p:cNvSpPr/>
          <p:nvPr/>
        </p:nvSpPr>
        <p:spPr>
          <a:xfrm>
            <a:off x="423914" y="1042106"/>
            <a:ext cx="6266237" cy="1358715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矩形: 圆角 1">
            <a:extLst>
              <a:ext uri="{FF2B5EF4-FFF2-40B4-BE49-F238E27FC236}">
                <a16:creationId xmlns:a16="http://schemas.microsoft.com/office/drawing/2014/main" id="{FBE621C8-2419-26DD-6715-F5D54713E482}"/>
              </a:ext>
            </a:extLst>
          </p:cNvPr>
          <p:cNvSpPr/>
          <p:nvPr/>
        </p:nvSpPr>
        <p:spPr>
          <a:xfrm>
            <a:off x="545746" y="2818556"/>
            <a:ext cx="5995451" cy="225587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DA2894AA-26DB-5F3C-D19D-62C39616E7F1}"/>
              </a:ext>
            </a:extLst>
          </p:cNvPr>
          <p:cNvSpPr/>
          <p:nvPr/>
        </p:nvSpPr>
        <p:spPr>
          <a:xfrm>
            <a:off x="7329407" y="2994645"/>
            <a:ext cx="4612240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7F4A3333-3C6B-7E5E-29DD-2C057F724792}"/>
              </a:ext>
            </a:extLst>
          </p:cNvPr>
          <p:cNvSpPr/>
          <p:nvPr/>
        </p:nvSpPr>
        <p:spPr>
          <a:xfrm>
            <a:off x="7503529" y="1024372"/>
            <a:ext cx="3753408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  <p:pic>
        <p:nvPicPr>
          <p:cNvPr id="11" name="图片 31">
            <a:extLst>
              <a:ext uri="{FF2B5EF4-FFF2-40B4-BE49-F238E27FC236}">
                <a16:creationId xmlns:a16="http://schemas.microsoft.com/office/drawing/2014/main" id="{2D242AE8-9D50-43C4-6477-C90363C74F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6194398" y="5283200"/>
            <a:ext cx="7584498" cy="1574800"/>
          </a:xfrm>
          <a:prstGeom prst="rect">
            <a:avLst/>
          </a:prstGeom>
        </p:spPr>
      </p:pic>
      <p:pic>
        <p:nvPicPr>
          <p:cNvPr id="12" name="图片 31">
            <a:extLst>
              <a:ext uri="{FF2B5EF4-FFF2-40B4-BE49-F238E27FC236}">
                <a16:creationId xmlns:a16="http://schemas.microsoft.com/office/drawing/2014/main" id="{D29C347F-911A-9E23-210B-4AE1BAB3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219267" y="5283200"/>
            <a:ext cx="7584498" cy="157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740001-49D7-6AA6-3FE1-5F09CDC0C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89" y="4062913"/>
            <a:ext cx="3771376" cy="30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63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10917" y="358309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492C65-A58F-4F62-AFF1-C76AE645A2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7"/>
          <a:stretch/>
        </p:blipFill>
        <p:spPr>
          <a:xfrm>
            <a:off x="7664035" y="2779864"/>
            <a:ext cx="4849385" cy="4196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E91C0E-1E31-F419-5DD5-1FBAC155CBE8}"/>
              </a:ext>
            </a:extLst>
          </p:cNvPr>
          <p:cNvSpPr txBox="1"/>
          <p:nvPr/>
        </p:nvSpPr>
        <p:spPr>
          <a:xfrm>
            <a:off x="1587232" y="2294124"/>
            <a:ext cx="77928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 học sinh làm bài tốt chia sẻ bài làm trước lớp.</a:t>
            </a:r>
            <a:endParaRPr lang="en-US" sz="5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93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541" y="472426"/>
            <a:ext cx="100366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hỉnh</a:t>
            </a:r>
            <a:r>
              <a:rPr lang="en-US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vi-VN" sz="45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theo nhận xét của thầy cô và theo góp ý của bạn.</a:t>
            </a:r>
            <a:endParaRPr lang="en-US" sz="45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E00C5DB8-C8E7-C53A-BC74-F84AE6422C10}"/>
              </a:ext>
            </a:extLst>
          </p:cNvPr>
          <p:cNvSpPr/>
          <p:nvPr/>
        </p:nvSpPr>
        <p:spPr>
          <a:xfrm>
            <a:off x="1000088" y="2265807"/>
            <a:ext cx="4454781" cy="1854248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5" name="矩形: 圆角 1">
            <a:extLst>
              <a:ext uri="{FF2B5EF4-FFF2-40B4-BE49-F238E27FC236}">
                <a16:creationId xmlns:a16="http://schemas.microsoft.com/office/drawing/2014/main" id="{7AE84E0B-D70A-7B89-BD7A-154FF5D5A3E2}"/>
              </a:ext>
            </a:extLst>
          </p:cNvPr>
          <p:cNvSpPr/>
          <p:nvPr/>
        </p:nvSpPr>
        <p:spPr>
          <a:xfrm>
            <a:off x="1635963" y="4436108"/>
            <a:ext cx="3183029" cy="148836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216F40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rPr>
              <a:t>Chỉnh sửa nội dung.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216F4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矩形: 圆角 1">
            <a:extLst>
              <a:ext uri="{FF2B5EF4-FFF2-40B4-BE49-F238E27FC236}">
                <a16:creationId xmlns:a16="http://schemas.microsoft.com/office/drawing/2014/main" id="{28600B0D-9A89-1D76-EC01-5F9DBD2BFA2B}"/>
              </a:ext>
            </a:extLst>
          </p:cNvPr>
          <p:cNvSpPr/>
          <p:nvPr/>
        </p:nvSpPr>
        <p:spPr>
          <a:xfrm>
            <a:off x="5707280" y="4255017"/>
            <a:ext cx="5002924" cy="170633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矩形: 圆角 1">
            <a:extLst>
              <a:ext uri="{FF2B5EF4-FFF2-40B4-BE49-F238E27FC236}">
                <a16:creationId xmlns:a16="http://schemas.microsoft.com/office/drawing/2014/main" id="{C50986FB-89EE-27E6-214A-CFC595E77799}"/>
              </a:ext>
            </a:extLst>
          </p:cNvPr>
          <p:cNvSpPr/>
          <p:nvPr/>
        </p:nvSpPr>
        <p:spPr>
          <a:xfrm>
            <a:off x="6390292" y="2474815"/>
            <a:ext cx="3229429" cy="1255141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 sửa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500" b="1" dirty="0">
                <a:solidFill>
                  <a:srgbClr val="216F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tả.</a:t>
            </a:r>
          </a:p>
        </p:txBody>
      </p:sp>
    </p:spTree>
    <p:extLst>
      <p:ext uri="{BB962C8B-B14F-4D97-AF65-F5344CB8AC3E}">
        <p14:creationId xmlns:p14="http://schemas.microsoft.com/office/powerpoint/2010/main" val="1186700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>
            <a:extLst>
              <a:ext uri="{FF2B5EF4-FFF2-40B4-BE49-F238E27FC236}">
                <a16:creationId xmlns:a16="http://schemas.microsoft.com/office/drawing/2014/main" id="{DBD91F10-C324-D4FC-439D-5CAB58B9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9355" r="3020" b="4895"/>
          <a:stretch/>
        </p:blipFill>
        <p:spPr>
          <a:xfrm>
            <a:off x="5270528" y="2034800"/>
            <a:ext cx="5930970" cy="36621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7" y="1256490"/>
            <a:ext cx="4849385" cy="48840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C65688-0801-BBF0-A110-DAB0CE397B36}"/>
              </a:ext>
            </a:extLst>
          </p:cNvPr>
          <p:cNvSpPr txBox="1"/>
          <p:nvPr/>
        </p:nvSpPr>
        <p:spPr>
          <a:xfrm>
            <a:off x="4190327" y="2588607"/>
            <a:ext cx="7792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 bài </a:t>
            </a:r>
          </a:p>
          <a:p>
            <a:pPr algn="ctr"/>
            <a:r>
              <a:rPr lang="vi-VN" sz="8000" b="1" dirty="0">
                <a:solidFill>
                  <a:srgbClr val="C94B3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 vở.</a:t>
            </a:r>
            <a:endParaRPr lang="en-US" sz="8000" b="1" dirty="0">
              <a:solidFill>
                <a:srgbClr val="C94B3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111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393534" y="313837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0648" y="1023285"/>
            <a:ext cx="5290917" cy="2405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3530434" y="3115224"/>
            <a:ext cx="741367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5500" b="1" i="0" dirty="0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i="0" dirty="0" err="1">
                <a:solidFill>
                  <a:srgbClr val="00808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vi-VN" sz="5500" b="1" i="0" dirty="0">
              <a:solidFill>
                <a:srgbClr val="00808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394A2-2271-9E7C-352B-ECB31F608F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27" y="1913207"/>
            <a:ext cx="6888659" cy="55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9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4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635621" y="154018"/>
            <a:ext cx="8912022" cy="5502847"/>
          </a:xfrm>
          <a:prstGeom prst="rect">
            <a:avLst/>
          </a:prstGeom>
        </p:spPr>
      </p:pic>
      <p:pic>
        <p:nvPicPr>
          <p:cNvPr id="6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7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8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32613" y="-206567"/>
            <a:ext cx="2592108" cy="2382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490917-3F50-80C7-7539-9EFC95EC7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552" y="1046326"/>
            <a:ext cx="12428600" cy="3434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F928D-91B4-8FDE-ABA9-7391452AC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318" y="1831176"/>
            <a:ext cx="6888659" cy="551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3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</TotalTime>
  <Words>120</Words>
  <Application>Microsoft Office PowerPoint</Application>
  <PresentationFormat>Widescreen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Cambria</vt:lpstr>
      <vt:lpstr>SVN-Newton</vt:lpstr>
      <vt:lpstr>Times New Roman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MĂNGNON</cp:keywords>
  <cp:lastModifiedBy>Loan Phạm Ngọc</cp:lastModifiedBy>
  <cp:revision>47</cp:revision>
  <dcterms:created xsi:type="dcterms:W3CDTF">2023-09-05T17:13:02Z</dcterms:created>
  <dcterms:modified xsi:type="dcterms:W3CDTF">2024-10-01T12:58:44Z</dcterms:modified>
</cp:coreProperties>
</file>