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Lst>
  <p:notesMasterIdLst>
    <p:notesMasterId r:id="rId21"/>
  </p:notesMasterIdLst>
  <p:sldIdLst>
    <p:sldId id="272" r:id="rId4"/>
    <p:sldId id="321" r:id="rId5"/>
    <p:sldId id="327" r:id="rId6"/>
    <p:sldId id="322" r:id="rId7"/>
    <p:sldId id="328" r:id="rId8"/>
    <p:sldId id="324" r:id="rId9"/>
    <p:sldId id="325" r:id="rId10"/>
    <p:sldId id="326" r:id="rId11"/>
    <p:sldId id="257" r:id="rId12"/>
    <p:sldId id="258" r:id="rId13"/>
    <p:sldId id="265" r:id="rId14"/>
    <p:sldId id="329" r:id="rId15"/>
    <p:sldId id="330" r:id="rId16"/>
    <p:sldId id="331" r:id="rId17"/>
    <p:sldId id="332" r:id="rId18"/>
    <p:sldId id="333"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80144-4CB7-45CA-90E9-76DE0D22C8F2}" type="datetimeFigureOut">
              <a:rPr lang="en-US" smtClean="0"/>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B8694D-F010-4ED8-A115-41648FEEA30B}" type="slidenum">
              <a:rPr lang="en-US" smtClean="0"/>
              <a:t>‹#›</a:t>
            </a:fld>
            <a:endParaRPr lang="en-US"/>
          </a:p>
        </p:txBody>
      </p:sp>
    </p:spTree>
    <p:extLst>
      <p:ext uri="{BB962C8B-B14F-4D97-AF65-F5344CB8AC3E}">
        <p14:creationId xmlns:p14="http://schemas.microsoft.com/office/powerpoint/2010/main" val="3890874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BD95568-98E1-4F58-8C39-BFC148F1895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73322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t>
            </a:r>
            <a:r>
              <a:rPr lang="vi-VN" dirty="0"/>
              <a:t>ư</a:t>
            </a:r>
            <a:r>
              <a:rPr lang="en-US" dirty="0" err="1"/>
              <a:t>ớng</a:t>
            </a:r>
            <a:r>
              <a:rPr lang="en-US" dirty="0"/>
              <a:t> </a:t>
            </a:r>
            <a:r>
              <a:rPr lang="en-US" dirty="0" err="1"/>
              <a:t>dẫn</a:t>
            </a:r>
            <a:r>
              <a:rPr lang="en-US" dirty="0"/>
              <a:t> </a:t>
            </a:r>
            <a:r>
              <a:rPr lang="en-US" dirty="0" err="1"/>
              <a:t>thay</a:t>
            </a:r>
            <a:r>
              <a:rPr lang="en-US" dirty="0"/>
              <a:t> </a:t>
            </a:r>
            <a:r>
              <a:rPr lang="en-US" dirty="0" err="1"/>
              <a:t>đổi</a:t>
            </a:r>
            <a:r>
              <a:rPr lang="en-US" dirty="0"/>
              <a:t> </a:t>
            </a:r>
            <a:r>
              <a:rPr lang="en-US" dirty="0" err="1"/>
              <a:t>thời</a:t>
            </a:r>
            <a:r>
              <a:rPr lang="en-US" dirty="0"/>
              <a:t> </a:t>
            </a:r>
            <a:r>
              <a:rPr lang="en-US" dirty="0" err="1"/>
              <a:t>gian</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Nhấp</a:t>
            </a:r>
            <a:r>
              <a:rPr lang="en-US" dirty="0"/>
              <a:t> </a:t>
            </a:r>
            <a:r>
              <a:rPr lang="en-US" b="1" dirty="0"/>
              <a:t>Animation</a:t>
            </a:r>
            <a:r>
              <a:rPr lang="en-US" dirty="0"/>
              <a:t> -&gt; </a:t>
            </a:r>
            <a:r>
              <a:rPr lang="en-US" dirty="0" err="1"/>
              <a:t>Nhấp</a:t>
            </a:r>
            <a:r>
              <a:rPr lang="en-US" dirty="0"/>
              <a:t> </a:t>
            </a:r>
            <a:r>
              <a:rPr lang="en-US" b="1" dirty="0"/>
              <a:t>Animation Pane </a:t>
            </a:r>
            <a:r>
              <a:rPr lang="en-US" dirty="0"/>
              <a:t>-&gt; </a:t>
            </a:r>
            <a:r>
              <a:rPr lang="en-US" dirty="0" err="1"/>
              <a:t>Giữ</a:t>
            </a:r>
            <a:r>
              <a:rPr lang="en-US" dirty="0"/>
              <a:t> </a:t>
            </a:r>
            <a:r>
              <a:rPr lang="en-US" b="1" dirty="0" err="1"/>
              <a:t>phím</a:t>
            </a:r>
            <a:r>
              <a:rPr lang="en-US" b="1" dirty="0"/>
              <a:t> Ctrl </a:t>
            </a:r>
            <a:r>
              <a:rPr lang="en-US" dirty="0" err="1"/>
              <a:t>chọn</a:t>
            </a:r>
            <a:r>
              <a:rPr lang="en-US" dirty="0"/>
              <a:t> </a:t>
            </a:r>
            <a:r>
              <a:rPr lang="en-US" b="1" dirty="0"/>
              <a:t>Content </a:t>
            </a:r>
            <a:r>
              <a:rPr lang="en-US" b="1" dirty="0" err="1"/>
              <a:t>Placehoder</a:t>
            </a:r>
            <a:r>
              <a:rPr lang="en-US" b="1" dirty="0"/>
              <a:t> 12 </a:t>
            </a:r>
            <a:r>
              <a:rPr lang="en-US" dirty="0" err="1"/>
              <a:t>và</a:t>
            </a:r>
            <a:r>
              <a:rPr lang="en-US" dirty="0"/>
              <a:t> </a:t>
            </a:r>
            <a:r>
              <a:rPr lang="en-US" b="1" dirty="0"/>
              <a:t>Picture 26 </a:t>
            </a:r>
            <a:r>
              <a:rPr lang="en-US" dirty="0"/>
              <a:t>-&gt; </a:t>
            </a:r>
            <a:r>
              <a:rPr lang="en-US" dirty="0" err="1"/>
              <a:t>Nhìn</a:t>
            </a:r>
            <a:r>
              <a:rPr lang="en-US" dirty="0"/>
              <a:t> </a:t>
            </a:r>
            <a:r>
              <a:rPr lang="en-US" dirty="0" err="1"/>
              <a:t>lên</a:t>
            </a:r>
            <a:r>
              <a:rPr lang="en-US" dirty="0"/>
              <a:t> </a:t>
            </a:r>
            <a:r>
              <a:rPr lang="en-US" dirty="0" err="1"/>
              <a:t>thanh</a:t>
            </a:r>
            <a:r>
              <a:rPr lang="en-US" dirty="0"/>
              <a:t> </a:t>
            </a:r>
            <a:r>
              <a:rPr lang="en-US" dirty="0" err="1"/>
              <a:t>công</a:t>
            </a:r>
            <a:r>
              <a:rPr lang="en-US" dirty="0"/>
              <a:t> </a:t>
            </a:r>
            <a:r>
              <a:rPr lang="en-US" dirty="0" err="1"/>
              <a:t>cụ</a:t>
            </a:r>
            <a:r>
              <a:rPr lang="en-US" dirty="0"/>
              <a:t>, </a:t>
            </a:r>
            <a:r>
              <a:rPr lang="en-US" dirty="0" err="1"/>
              <a:t>tìm</a:t>
            </a:r>
            <a:r>
              <a:rPr lang="en-US" dirty="0"/>
              <a:t> </a:t>
            </a:r>
            <a:r>
              <a:rPr lang="en-US" b="1" dirty="0"/>
              <a:t>Duration</a:t>
            </a:r>
            <a:r>
              <a:rPr lang="en-US" dirty="0"/>
              <a:t>: </a:t>
            </a:r>
            <a:r>
              <a:rPr lang="en-US" dirty="0" err="1"/>
              <a:t>Chỉnh</a:t>
            </a:r>
            <a:r>
              <a:rPr lang="en-US" dirty="0"/>
              <a:t> </a:t>
            </a:r>
            <a:r>
              <a:rPr lang="en-US" dirty="0" err="1"/>
              <a:t>thời</a:t>
            </a:r>
            <a:r>
              <a:rPr lang="en-US" dirty="0"/>
              <a:t> </a:t>
            </a:r>
            <a:r>
              <a:rPr lang="en-US" dirty="0" err="1"/>
              <a:t>gian</a:t>
            </a:r>
            <a:r>
              <a:rPr lang="en-US" dirty="0"/>
              <a:t> </a:t>
            </a:r>
            <a:r>
              <a:rPr lang="en-US" dirty="0" err="1"/>
              <a:t>lại</a:t>
            </a:r>
            <a:r>
              <a:rPr lang="en-US" dirty="0"/>
              <a:t> </a:t>
            </a:r>
            <a:r>
              <a:rPr lang="en-US" dirty="0" err="1"/>
              <a:t>theo</a:t>
            </a:r>
            <a:r>
              <a:rPr lang="en-US" dirty="0"/>
              <a:t> ý </a:t>
            </a:r>
            <a:r>
              <a:rPr lang="en-US" dirty="0" err="1"/>
              <a:t>muốn</a:t>
            </a:r>
            <a:r>
              <a:rPr lang="en-US" dirty="0"/>
              <a:t> (VD: 10s, 20s, … l</a:t>
            </a:r>
            <a:r>
              <a:rPr lang="vi-VN" dirty="0"/>
              <a:t>ư</a:t>
            </a:r>
            <a:r>
              <a:rPr lang="en-US" dirty="0"/>
              <a:t>u ý </a:t>
            </a:r>
            <a:r>
              <a:rPr lang="en-US" dirty="0" err="1"/>
              <a:t>hiệu</a:t>
            </a:r>
            <a:r>
              <a:rPr lang="en-US" dirty="0"/>
              <a:t> </a:t>
            </a:r>
            <a:r>
              <a:rPr lang="en-US" dirty="0" err="1"/>
              <a:t>ứng</a:t>
            </a:r>
            <a:r>
              <a:rPr lang="en-US" dirty="0"/>
              <a:t> </a:t>
            </a:r>
            <a:r>
              <a:rPr lang="en-US" dirty="0" err="1"/>
              <a:t>chỉ</a:t>
            </a:r>
            <a:r>
              <a:rPr lang="en-US" dirty="0"/>
              <a:t> </a:t>
            </a:r>
            <a:r>
              <a:rPr lang="en-US" dirty="0" err="1"/>
              <a:t>đếm</a:t>
            </a:r>
            <a:r>
              <a:rPr lang="en-US" dirty="0"/>
              <a:t> </a:t>
            </a:r>
            <a:r>
              <a:rPr lang="en-US" dirty="0" err="1"/>
              <a:t>tối</a:t>
            </a:r>
            <a:r>
              <a:rPr lang="en-US" dirty="0"/>
              <a:t> </a:t>
            </a:r>
            <a:r>
              <a:rPr lang="en-US" dirty="0" err="1"/>
              <a:t>đa</a:t>
            </a:r>
            <a:r>
              <a:rPr lang="en-US" dirty="0"/>
              <a:t> 60s</a:t>
            </a:r>
            <a:r>
              <a:rPr lang="en-US" i="1" dirty="0"/>
              <a:t>). </a:t>
            </a:r>
            <a:r>
              <a:rPr lang="en-US" i="1" dirty="0" err="1"/>
              <a:t>Làm</a:t>
            </a:r>
            <a:r>
              <a:rPr lang="en-US" i="1" dirty="0"/>
              <a:t> t</a:t>
            </a:r>
            <a:r>
              <a:rPr lang="vi-VN" i="1" dirty="0"/>
              <a:t>ư</a:t>
            </a:r>
            <a:r>
              <a:rPr lang="en-US" i="1" dirty="0" err="1"/>
              <a:t>ơng</a:t>
            </a:r>
            <a:r>
              <a:rPr lang="en-US" i="1" dirty="0"/>
              <a:t> </a:t>
            </a:r>
            <a:r>
              <a:rPr lang="en-US" i="1" dirty="0" err="1"/>
              <a:t>tự</a:t>
            </a:r>
            <a:r>
              <a:rPr lang="en-US" i="1" dirty="0"/>
              <a:t> </a:t>
            </a:r>
            <a:r>
              <a:rPr lang="en-US" i="1" dirty="0" err="1"/>
              <a:t>với</a:t>
            </a:r>
            <a:r>
              <a:rPr lang="en-US" i="1" dirty="0"/>
              <a:t> </a:t>
            </a:r>
            <a:r>
              <a:rPr lang="en-US" i="1" dirty="0" err="1"/>
              <a:t>các</a:t>
            </a:r>
            <a:r>
              <a:rPr lang="en-US" i="1" dirty="0"/>
              <a:t> slide </a:t>
            </a:r>
            <a:r>
              <a:rPr lang="en-US" i="1" dirty="0" err="1"/>
              <a:t>câu</a:t>
            </a:r>
            <a:r>
              <a:rPr lang="en-US" i="1" dirty="0"/>
              <a:t> </a:t>
            </a:r>
            <a:r>
              <a:rPr lang="en-US" i="1" dirty="0" err="1"/>
              <a:t>hỏi</a:t>
            </a:r>
            <a:r>
              <a:rPr lang="en-US" i="1" dirty="0"/>
              <a:t> </a:t>
            </a:r>
            <a:r>
              <a:rPr lang="en-US" i="1" dirty="0" err="1"/>
              <a:t>còn</a:t>
            </a:r>
            <a:r>
              <a:rPr lang="en-US" i="1" dirty="0"/>
              <a:t> </a:t>
            </a:r>
            <a:r>
              <a:rPr lang="en-US" i="1" dirty="0" err="1"/>
              <a:t>lại</a:t>
            </a:r>
            <a:r>
              <a:rPr lang="en-US" i="1" dirty="0"/>
              <a:t>.</a:t>
            </a:r>
            <a:br>
              <a:rPr lang="en-US" i="1" dirty="0"/>
            </a:br>
            <a:r>
              <a:rPr lang="en-US" dirty="0"/>
              <a:t>Sau </a:t>
            </a:r>
            <a:r>
              <a:rPr lang="en-US" dirty="0" err="1"/>
              <a:t>khi</a:t>
            </a:r>
            <a:r>
              <a:rPr lang="en-US" dirty="0"/>
              <a:t> HS </a:t>
            </a:r>
            <a:r>
              <a:rPr lang="en-US" dirty="0" err="1"/>
              <a:t>trả</a:t>
            </a:r>
            <a:r>
              <a:rPr lang="en-US" dirty="0"/>
              <a:t> </a:t>
            </a:r>
            <a:r>
              <a:rPr lang="en-US" dirty="0" err="1"/>
              <a:t>lời</a:t>
            </a:r>
            <a:r>
              <a:rPr lang="en-US" dirty="0"/>
              <a:t>, </a:t>
            </a:r>
            <a:r>
              <a:rPr lang="en-US" dirty="0" err="1"/>
              <a:t>nhấp</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học</a:t>
            </a:r>
            <a:r>
              <a:rPr lang="en-US" dirty="0"/>
              <a:t> </a:t>
            </a:r>
            <a:r>
              <a:rPr lang="en-US" dirty="0" err="1"/>
              <a:t>sinh</a:t>
            </a:r>
            <a:r>
              <a:rPr lang="en-US" dirty="0"/>
              <a:t> </a:t>
            </a:r>
            <a:r>
              <a:rPr lang="en-US" dirty="0" err="1"/>
              <a:t>chọn</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a:t>đúng</a:t>
            </a:r>
            <a:r>
              <a:rPr lang="en-US" dirty="0"/>
              <a:t> </a:t>
            </a:r>
            <a:r>
              <a:rPr lang="en-US" dirty="0" err="1"/>
              <a:t>sai</a:t>
            </a:r>
            <a:r>
              <a:rPr lang="en-US" dirty="0"/>
              <a:t>. </a:t>
            </a:r>
            <a:br>
              <a:rPr lang="en-US" dirty="0"/>
            </a:br>
            <a:r>
              <a:rPr lang="en-US" dirty="0" err="1"/>
              <a:t>Nhấp</a:t>
            </a:r>
            <a:r>
              <a:rPr lang="en-US" dirty="0"/>
              <a:t> </a:t>
            </a:r>
            <a:r>
              <a:rPr lang="en-US" dirty="0" err="1"/>
              <a:t>vào</a:t>
            </a:r>
            <a:r>
              <a:rPr lang="en-US" dirty="0"/>
              <a:t> </a:t>
            </a:r>
            <a:r>
              <a:rPr lang="en-US" b="1" i="1" dirty="0" err="1"/>
              <a:t>hình</a:t>
            </a:r>
            <a:r>
              <a:rPr lang="en-US" b="1" i="1" dirty="0"/>
              <a:t> </a:t>
            </a:r>
            <a:r>
              <a:rPr lang="en-US" b="1" i="1" dirty="0" err="1"/>
              <a:t>tên</a:t>
            </a:r>
            <a:r>
              <a:rPr lang="en-US" b="1" i="1" dirty="0"/>
              <a:t> </a:t>
            </a:r>
            <a:r>
              <a:rPr lang="en-US" b="1" i="1" dirty="0" err="1"/>
              <a:t>lửa</a:t>
            </a:r>
            <a:r>
              <a:rPr lang="en-US" b="1" i="1" dirty="0"/>
              <a:t> </a:t>
            </a:r>
            <a:r>
              <a:rPr lang="en-US" b="1" i="1" dirty="0" err="1"/>
              <a:t>để</a:t>
            </a:r>
            <a:r>
              <a:rPr lang="en-US" b="1" i="1" dirty="0"/>
              <a:t> quay </a:t>
            </a:r>
            <a:r>
              <a:rPr lang="en-US" b="1" i="1" dirty="0" err="1"/>
              <a:t>về</a:t>
            </a:r>
            <a:r>
              <a:rPr lang="en-US" b="1" i="1" dirty="0"/>
              <a:t> </a:t>
            </a:r>
            <a:r>
              <a:rPr lang="en-US" b="1" i="1" dirty="0" err="1"/>
              <a:t>trang</a:t>
            </a:r>
            <a:r>
              <a:rPr lang="en-US" b="1" i="1" dirty="0"/>
              <a:t> </a:t>
            </a:r>
            <a:r>
              <a:rPr lang="en-US" b="1" i="1" dirty="0" err="1"/>
              <a:t>chính</a:t>
            </a:r>
            <a:r>
              <a:rPr lang="en-US" dirty="0"/>
              <a:t>.</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BD95568-98E1-4F58-8C39-BFC148F1895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1293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t>
            </a:r>
            <a:r>
              <a:rPr lang="vi-VN" dirty="0"/>
              <a:t>ư</a:t>
            </a:r>
            <a:r>
              <a:rPr lang="en-US" dirty="0" err="1"/>
              <a:t>ớng</a:t>
            </a:r>
            <a:r>
              <a:rPr lang="en-US" dirty="0"/>
              <a:t> </a:t>
            </a:r>
            <a:r>
              <a:rPr lang="en-US" dirty="0" err="1"/>
              <a:t>dẫn</a:t>
            </a:r>
            <a:r>
              <a:rPr lang="en-US" dirty="0"/>
              <a:t> </a:t>
            </a:r>
            <a:r>
              <a:rPr lang="en-US" dirty="0" err="1"/>
              <a:t>thay</a:t>
            </a:r>
            <a:r>
              <a:rPr lang="en-US" dirty="0"/>
              <a:t> </a:t>
            </a:r>
            <a:r>
              <a:rPr lang="en-US" dirty="0" err="1"/>
              <a:t>đổi</a:t>
            </a:r>
            <a:r>
              <a:rPr lang="en-US" dirty="0"/>
              <a:t> </a:t>
            </a:r>
            <a:r>
              <a:rPr lang="en-US" dirty="0" err="1"/>
              <a:t>thời</a:t>
            </a:r>
            <a:r>
              <a:rPr lang="en-US" dirty="0"/>
              <a:t> </a:t>
            </a:r>
            <a:r>
              <a:rPr lang="en-US" dirty="0" err="1"/>
              <a:t>gian</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Nhấp</a:t>
            </a:r>
            <a:r>
              <a:rPr lang="en-US" dirty="0"/>
              <a:t> </a:t>
            </a:r>
            <a:r>
              <a:rPr lang="en-US" b="1" dirty="0"/>
              <a:t>Animation</a:t>
            </a:r>
            <a:r>
              <a:rPr lang="en-US" dirty="0"/>
              <a:t> -&gt; </a:t>
            </a:r>
            <a:r>
              <a:rPr lang="en-US" dirty="0" err="1"/>
              <a:t>Nhấp</a:t>
            </a:r>
            <a:r>
              <a:rPr lang="en-US" dirty="0"/>
              <a:t> </a:t>
            </a:r>
            <a:r>
              <a:rPr lang="en-US" b="1" dirty="0"/>
              <a:t>Animation Pane </a:t>
            </a:r>
            <a:r>
              <a:rPr lang="en-US" dirty="0"/>
              <a:t>-&gt; </a:t>
            </a:r>
            <a:r>
              <a:rPr lang="en-US" dirty="0" err="1"/>
              <a:t>Giữ</a:t>
            </a:r>
            <a:r>
              <a:rPr lang="en-US" dirty="0"/>
              <a:t> </a:t>
            </a:r>
            <a:r>
              <a:rPr lang="en-US" b="1" dirty="0" err="1"/>
              <a:t>phím</a:t>
            </a:r>
            <a:r>
              <a:rPr lang="en-US" b="1" dirty="0"/>
              <a:t> Ctrl </a:t>
            </a:r>
            <a:r>
              <a:rPr lang="en-US" dirty="0" err="1"/>
              <a:t>chọn</a:t>
            </a:r>
            <a:r>
              <a:rPr lang="en-US" dirty="0"/>
              <a:t> </a:t>
            </a:r>
            <a:r>
              <a:rPr lang="en-US" b="1" dirty="0"/>
              <a:t>Content </a:t>
            </a:r>
            <a:r>
              <a:rPr lang="en-US" b="1" dirty="0" err="1"/>
              <a:t>Placehoder</a:t>
            </a:r>
            <a:r>
              <a:rPr lang="en-US" b="1" dirty="0"/>
              <a:t> 12 </a:t>
            </a:r>
            <a:r>
              <a:rPr lang="en-US" dirty="0" err="1"/>
              <a:t>và</a:t>
            </a:r>
            <a:r>
              <a:rPr lang="en-US" dirty="0"/>
              <a:t> </a:t>
            </a:r>
            <a:r>
              <a:rPr lang="en-US" b="1" dirty="0"/>
              <a:t>Picture 26 </a:t>
            </a:r>
            <a:r>
              <a:rPr lang="en-US" dirty="0"/>
              <a:t>-&gt; </a:t>
            </a:r>
            <a:r>
              <a:rPr lang="en-US" dirty="0" err="1"/>
              <a:t>Nhìn</a:t>
            </a:r>
            <a:r>
              <a:rPr lang="en-US" dirty="0"/>
              <a:t> </a:t>
            </a:r>
            <a:r>
              <a:rPr lang="en-US" dirty="0" err="1"/>
              <a:t>lên</a:t>
            </a:r>
            <a:r>
              <a:rPr lang="en-US" dirty="0"/>
              <a:t> </a:t>
            </a:r>
            <a:r>
              <a:rPr lang="en-US" dirty="0" err="1"/>
              <a:t>thanh</a:t>
            </a:r>
            <a:r>
              <a:rPr lang="en-US" dirty="0"/>
              <a:t> </a:t>
            </a:r>
            <a:r>
              <a:rPr lang="en-US" dirty="0" err="1"/>
              <a:t>công</a:t>
            </a:r>
            <a:r>
              <a:rPr lang="en-US" dirty="0"/>
              <a:t> </a:t>
            </a:r>
            <a:r>
              <a:rPr lang="en-US" dirty="0" err="1"/>
              <a:t>cụ</a:t>
            </a:r>
            <a:r>
              <a:rPr lang="en-US" dirty="0"/>
              <a:t>, </a:t>
            </a:r>
            <a:r>
              <a:rPr lang="en-US" dirty="0" err="1"/>
              <a:t>tìm</a:t>
            </a:r>
            <a:r>
              <a:rPr lang="en-US" dirty="0"/>
              <a:t> </a:t>
            </a:r>
            <a:r>
              <a:rPr lang="en-US" b="1" dirty="0"/>
              <a:t>Duration</a:t>
            </a:r>
            <a:r>
              <a:rPr lang="en-US" dirty="0"/>
              <a:t>: </a:t>
            </a:r>
            <a:r>
              <a:rPr lang="en-US" dirty="0" err="1"/>
              <a:t>Chỉnh</a:t>
            </a:r>
            <a:r>
              <a:rPr lang="en-US" dirty="0"/>
              <a:t> </a:t>
            </a:r>
            <a:r>
              <a:rPr lang="en-US" dirty="0" err="1"/>
              <a:t>thời</a:t>
            </a:r>
            <a:r>
              <a:rPr lang="en-US" dirty="0"/>
              <a:t> </a:t>
            </a:r>
            <a:r>
              <a:rPr lang="en-US" dirty="0" err="1"/>
              <a:t>gian</a:t>
            </a:r>
            <a:r>
              <a:rPr lang="en-US" dirty="0"/>
              <a:t> </a:t>
            </a:r>
            <a:r>
              <a:rPr lang="en-US" dirty="0" err="1"/>
              <a:t>lại</a:t>
            </a:r>
            <a:r>
              <a:rPr lang="en-US" dirty="0"/>
              <a:t> </a:t>
            </a:r>
            <a:r>
              <a:rPr lang="en-US" dirty="0" err="1"/>
              <a:t>theo</a:t>
            </a:r>
            <a:r>
              <a:rPr lang="en-US" dirty="0"/>
              <a:t> ý </a:t>
            </a:r>
            <a:r>
              <a:rPr lang="en-US" dirty="0" err="1"/>
              <a:t>muốn</a:t>
            </a:r>
            <a:r>
              <a:rPr lang="en-US" dirty="0"/>
              <a:t> (VD: 10s, 20s, … l</a:t>
            </a:r>
            <a:r>
              <a:rPr lang="vi-VN" dirty="0"/>
              <a:t>ư</a:t>
            </a:r>
            <a:r>
              <a:rPr lang="en-US" dirty="0"/>
              <a:t>u ý </a:t>
            </a:r>
            <a:r>
              <a:rPr lang="en-US" dirty="0" err="1"/>
              <a:t>hiệu</a:t>
            </a:r>
            <a:r>
              <a:rPr lang="en-US" dirty="0"/>
              <a:t> </a:t>
            </a:r>
            <a:r>
              <a:rPr lang="en-US" dirty="0" err="1"/>
              <a:t>ứng</a:t>
            </a:r>
            <a:r>
              <a:rPr lang="en-US" dirty="0"/>
              <a:t> </a:t>
            </a:r>
            <a:r>
              <a:rPr lang="en-US" dirty="0" err="1"/>
              <a:t>chỉ</a:t>
            </a:r>
            <a:r>
              <a:rPr lang="en-US" dirty="0"/>
              <a:t> </a:t>
            </a:r>
            <a:r>
              <a:rPr lang="en-US" dirty="0" err="1"/>
              <a:t>đếm</a:t>
            </a:r>
            <a:r>
              <a:rPr lang="en-US" dirty="0"/>
              <a:t> </a:t>
            </a:r>
            <a:r>
              <a:rPr lang="en-US" dirty="0" err="1"/>
              <a:t>tối</a:t>
            </a:r>
            <a:r>
              <a:rPr lang="en-US" dirty="0"/>
              <a:t> </a:t>
            </a:r>
            <a:r>
              <a:rPr lang="en-US" dirty="0" err="1"/>
              <a:t>đa</a:t>
            </a:r>
            <a:r>
              <a:rPr lang="en-US" dirty="0"/>
              <a:t> 60s</a:t>
            </a:r>
            <a:r>
              <a:rPr lang="en-US" i="1" dirty="0"/>
              <a:t>). </a:t>
            </a:r>
            <a:r>
              <a:rPr lang="en-US" i="1" dirty="0" err="1"/>
              <a:t>Làm</a:t>
            </a:r>
            <a:r>
              <a:rPr lang="en-US" i="1" dirty="0"/>
              <a:t> t</a:t>
            </a:r>
            <a:r>
              <a:rPr lang="vi-VN" i="1" dirty="0"/>
              <a:t>ư</a:t>
            </a:r>
            <a:r>
              <a:rPr lang="en-US" i="1" dirty="0" err="1"/>
              <a:t>ơng</a:t>
            </a:r>
            <a:r>
              <a:rPr lang="en-US" i="1" dirty="0"/>
              <a:t> </a:t>
            </a:r>
            <a:r>
              <a:rPr lang="en-US" i="1" dirty="0" err="1"/>
              <a:t>tự</a:t>
            </a:r>
            <a:r>
              <a:rPr lang="en-US" i="1" dirty="0"/>
              <a:t> </a:t>
            </a:r>
            <a:r>
              <a:rPr lang="en-US" i="1" dirty="0" err="1"/>
              <a:t>với</a:t>
            </a:r>
            <a:r>
              <a:rPr lang="en-US" i="1" dirty="0"/>
              <a:t> </a:t>
            </a:r>
            <a:r>
              <a:rPr lang="en-US" i="1" dirty="0" err="1"/>
              <a:t>các</a:t>
            </a:r>
            <a:r>
              <a:rPr lang="en-US" i="1" dirty="0"/>
              <a:t> slide </a:t>
            </a:r>
            <a:r>
              <a:rPr lang="en-US" i="1" dirty="0" err="1"/>
              <a:t>câu</a:t>
            </a:r>
            <a:r>
              <a:rPr lang="en-US" i="1" dirty="0"/>
              <a:t> </a:t>
            </a:r>
            <a:r>
              <a:rPr lang="en-US" i="1" dirty="0" err="1"/>
              <a:t>hỏi</a:t>
            </a:r>
            <a:r>
              <a:rPr lang="en-US" i="1" dirty="0"/>
              <a:t> </a:t>
            </a:r>
            <a:r>
              <a:rPr lang="en-US" i="1" dirty="0" err="1"/>
              <a:t>còn</a:t>
            </a:r>
            <a:r>
              <a:rPr lang="en-US" i="1" dirty="0"/>
              <a:t> </a:t>
            </a:r>
            <a:r>
              <a:rPr lang="en-US" i="1" dirty="0" err="1"/>
              <a:t>lại</a:t>
            </a:r>
            <a:r>
              <a:rPr lang="en-US" i="1" dirty="0"/>
              <a:t>.</a:t>
            </a:r>
            <a:br>
              <a:rPr lang="en-US" i="1" dirty="0"/>
            </a:br>
            <a:r>
              <a:rPr lang="en-US" dirty="0"/>
              <a:t>Sau </a:t>
            </a:r>
            <a:r>
              <a:rPr lang="en-US" dirty="0" err="1"/>
              <a:t>khi</a:t>
            </a:r>
            <a:r>
              <a:rPr lang="en-US" dirty="0"/>
              <a:t> HS </a:t>
            </a:r>
            <a:r>
              <a:rPr lang="en-US" dirty="0" err="1"/>
              <a:t>trả</a:t>
            </a:r>
            <a:r>
              <a:rPr lang="en-US" dirty="0"/>
              <a:t> </a:t>
            </a:r>
            <a:r>
              <a:rPr lang="en-US" dirty="0" err="1"/>
              <a:t>lời</a:t>
            </a:r>
            <a:r>
              <a:rPr lang="en-US" dirty="0"/>
              <a:t>, </a:t>
            </a:r>
            <a:r>
              <a:rPr lang="en-US" dirty="0" err="1"/>
              <a:t>nhấp</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học</a:t>
            </a:r>
            <a:r>
              <a:rPr lang="en-US" dirty="0"/>
              <a:t> </a:t>
            </a:r>
            <a:r>
              <a:rPr lang="en-US" dirty="0" err="1"/>
              <a:t>sinh</a:t>
            </a:r>
            <a:r>
              <a:rPr lang="en-US" dirty="0"/>
              <a:t> </a:t>
            </a:r>
            <a:r>
              <a:rPr lang="en-US" dirty="0" err="1"/>
              <a:t>chọn</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a:t>đúng</a:t>
            </a:r>
            <a:r>
              <a:rPr lang="en-US" dirty="0"/>
              <a:t> </a:t>
            </a:r>
            <a:r>
              <a:rPr lang="en-US" dirty="0" err="1"/>
              <a:t>sai</a:t>
            </a:r>
            <a:r>
              <a:rPr lang="en-US" dirty="0"/>
              <a:t>. </a:t>
            </a:r>
            <a:br>
              <a:rPr lang="en-US" dirty="0"/>
            </a:br>
            <a:r>
              <a:rPr lang="en-US" dirty="0" err="1"/>
              <a:t>Nhấp</a:t>
            </a:r>
            <a:r>
              <a:rPr lang="en-US" dirty="0"/>
              <a:t> </a:t>
            </a:r>
            <a:r>
              <a:rPr lang="en-US" dirty="0" err="1"/>
              <a:t>vào</a:t>
            </a:r>
            <a:r>
              <a:rPr lang="en-US" dirty="0"/>
              <a:t> </a:t>
            </a:r>
            <a:r>
              <a:rPr lang="en-US" b="1" i="1" dirty="0" err="1"/>
              <a:t>hình</a:t>
            </a:r>
            <a:r>
              <a:rPr lang="en-US" b="1" i="1" dirty="0"/>
              <a:t> </a:t>
            </a:r>
            <a:r>
              <a:rPr lang="en-US" b="1" i="1" dirty="0" err="1"/>
              <a:t>tên</a:t>
            </a:r>
            <a:r>
              <a:rPr lang="en-US" b="1" i="1" dirty="0"/>
              <a:t> </a:t>
            </a:r>
            <a:r>
              <a:rPr lang="en-US" b="1" i="1" dirty="0" err="1"/>
              <a:t>lửa</a:t>
            </a:r>
            <a:r>
              <a:rPr lang="en-US" b="1" i="1" dirty="0"/>
              <a:t> </a:t>
            </a:r>
            <a:r>
              <a:rPr lang="en-US" b="1" i="1" dirty="0" err="1"/>
              <a:t>để</a:t>
            </a:r>
            <a:r>
              <a:rPr lang="en-US" b="1" i="1" dirty="0"/>
              <a:t> quay </a:t>
            </a:r>
            <a:r>
              <a:rPr lang="en-US" b="1" i="1" dirty="0" err="1"/>
              <a:t>về</a:t>
            </a:r>
            <a:r>
              <a:rPr lang="en-US" b="1" i="1" dirty="0"/>
              <a:t> </a:t>
            </a:r>
            <a:r>
              <a:rPr lang="en-US" b="1" i="1" dirty="0" err="1"/>
              <a:t>trang</a:t>
            </a:r>
            <a:r>
              <a:rPr lang="en-US" b="1" i="1" dirty="0"/>
              <a:t> </a:t>
            </a:r>
            <a:r>
              <a:rPr lang="en-US" b="1" i="1" dirty="0" err="1"/>
              <a:t>chính</a:t>
            </a:r>
            <a:r>
              <a:rPr lang="en-US" dirty="0"/>
              <a:t>.</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BD95568-98E1-4F58-8C39-BFC148F1895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36951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t>
            </a:r>
            <a:r>
              <a:rPr lang="vi-VN" dirty="0"/>
              <a:t>ư</a:t>
            </a:r>
            <a:r>
              <a:rPr lang="en-US" dirty="0" err="1"/>
              <a:t>ớng</a:t>
            </a:r>
            <a:r>
              <a:rPr lang="en-US" dirty="0"/>
              <a:t> </a:t>
            </a:r>
            <a:r>
              <a:rPr lang="en-US" dirty="0" err="1"/>
              <a:t>dẫn</a:t>
            </a:r>
            <a:r>
              <a:rPr lang="en-US" dirty="0"/>
              <a:t> </a:t>
            </a:r>
            <a:r>
              <a:rPr lang="en-US" dirty="0" err="1"/>
              <a:t>thay</a:t>
            </a:r>
            <a:r>
              <a:rPr lang="en-US" dirty="0"/>
              <a:t> </a:t>
            </a:r>
            <a:r>
              <a:rPr lang="en-US" dirty="0" err="1"/>
              <a:t>đổi</a:t>
            </a:r>
            <a:r>
              <a:rPr lang="en-US" dirty="0"/>
              <a:t> </a:t>
            </a:r>
            <a:r>
              <a:rPr lang="en-US" dirty="0" err="1"/>
              <a:t>thời</a:t>
            </a:r>
            <a:r>
              <a:rPr lang="en-US" dirty="0"/>
              <a:t> </a:t>
            </a:r>
            <a:r>
              <a:rPr lang="en-US" dirty="0" err="1"/>
              <a:t>gian</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Nhấp</a:t>
            </a:r>
            <a:r>
              <a:rPr lang="en-US" dirty="0"/>
              <a:t> </a:t>
            </a:r>
            <a:r>
              <a:rPr lang="en-US" b="1" dirty="0"/>
              <a:t>Animation</a:t>
            </a:r>
            <a:r>
              <a:rPr lang="en-US" dirty="0"/>
              <a:t> -&gt; </a:t>
            </a:r>
            <a:r>
              <a:rPr lang="en-US" dirty="0" err="1"/>
              <a:t>Nhấp</a:t>
            </a:r>
            <a:r>
              <a:rPr lang="en-US" dirty="0"/>
              <a:t> </a:t>
            </a:r>
            <a:r>
              <a:rPr lang="en-US" b="1" dirty="0"/>
              <a:t>Animation Pane </a:t>
            </a:r>
            <a:r>
              <a:rPr lang="en-US" dirty="0"/>
              <a:t>-&gt; </a:t>
            </a:r>
            <a:r>
              <a:rPr lang="en-US" dirty="0" err="1"/>
              <a:t>Giữ</a:t>
            </a:r>
            <a:r>
              <a:rPr lang="en-US" dirty="0"/>
              <a:t> </a:t>
            </a:r>
            <a:r>
              <a:rPr lang="en-US" b="1" dirty="0" err="1"/>
              <a:t>phím</a:t>
            </a:r>
            <a:r>
              <a:rPr lang="en-US" b="1" dirty="0"/>
              <a:t> Ctrl </a:t>
            </a:r>
            <a:r>
              <a:rPr lang="en-US" dirty="0" err="1"/>
              <a:t>chọn</a:t>
            </a:r>
            <a:r>
              <a:rPr lang="en-US" dirty="0"/>
              <a:t> </a:t>
            </a:r>
            <a:r>
              <a:rPr lang="en-US" b="1" dirty="0"/>
              <a:t>Content </a:t>
            </a:r>
            <a:r>
              <a:rPr lang="en-US" b="1" dirty="0" err="1"/>
              <a:t>Placehoder</a:t>
            </a:r>
            <a:r>
              <a:rPr lang="en-US" b="1" dirty="0"/>
              <a:t> 12 </a:t>
            </a:r>
            <a:r>
              <a:rPr lang="en-US" dirty="0" err="1"/>
              <a:t>và</a:t>
            </a:r>
            <a:r>
              <a:rPr lang="en-US" dirty="0"/>
              <a:t> </a:t>
            </a:r>
            <a:r>
              <a:rPr lang="en-US" b="1" dirty="0"/>
              <a:t>Picture 26 </a:t>
            </a:r>
            <a:r>
              <a:rPr lang="en-US" dirty="0"/>
              <a:t>-&gt; </a:t>
            </a:r>
            <a:r>
              <a:rPr lang="en-US" dirty="0" err="1"/>
              <a:t>Nhìn</a:t>
            </a:r>
            <a:r>
              <a:rPr lang="en-US" dirty="0"/>
              <a:t> </a:t>
            </a:r>
            <a:r>
              <a:rPr lang="en-US" dirty="0" err="1"/>
              <a:t>lên</a:t>
            </a:r>
            <a:r>
              <a:rPr lang="en-US" dirty="0"/>
              <a:t> </a:t>
            </a:r>
            <a:r>
              <a:rPr lang="en-US" dirty="0" err="1"/>
              <a:t>thanh</a:t>
            </a:r>
            <a:r>
              <a:rPr lang="en-US" dirty="0"/>
              <a:t> </a:t>
            </a:r>
            <a:r>
              <a:rPr lang="en-US" dirty="0" err="1"/>
              <a:t>công</a:t>
            </a:r>
            <a:r>
              <a:rPr lang="en-US" dirty="0"/>
              <a:t> </a:t>
            </a:r>
            <a:r>
              <a:rPr lang="en-US" dirty="0" err="1"/>
              <a:t>cụ</a:t>
            </a:r>
            <a:r>
              <a:rPr lang="en-US" dirty="0"/>
              <a:t>, </a:t>
            </a:r>
            <a:r>
              <a:rPr lang="en-US" dirty="0" err="1"/>
              <a:t>tìm</a:t>
            </a:r>
            <a:r>
              <a:rPr lang="en-US" dirty="0"/>
              <a:t> </a:t>
            </a:r>
            <a:r>
              <a:rPr lang="en-US" b="1" dirty="0"/>
              <a:t>Duration</a:t>
            </a:r>
            <a:r>
              <a:rPr lang="en-US" dirty="0"/>
              <a:t>: </a:t>
            </a:r>
            <a:r>
              <a:rPr lang="en-US" dirty="0" err="1"/>
              <a:t>Chỉnh</a:t>
            </a:r>
            <a:r>
              <a:rPr lang="en-US" dirty="0"/>
              <a:t> </a:t>
            </a:r>
            <a:r>
              <a:rPr lang="en-US" dirty="0" err="1"/>
              <a:t>thời</a:t>
            </a:r>
            <a:r>
              <a:rPr lang="en-US" dirty="0"/>
              <a:t> </a:t>
            </a:r>
            <a:r>
              <a:rPr lang="en-US" dirty="0" err="1"/>
              <a:t>gian</a:t>
            </a:r>
            <a:r>
              <a:rPr lang="en-US" dirty="0"/>
              <a:t> </a:t>
            </a:r>
            <a:r>
              <a:rPr lang="en-US" dirty="0" err="1"/>
              <a:t>lại</a:t>
            </a:r>
            <a:r>
              <a:rPr lang="en-US" dirty="0"/>
              <a:t> </a:t>
            </a:r>
            <a:r>
              <a:rPr lang="en-US" dirty="0" err="1"/>
              <a:t>theo</a:t>
            </a:r>
            <a:r>
              <a:rPr lang="en-US" dirty="0"/>
              <a:t> ý </a:t>
            </a:r>
            <a:r>
              <a:rPr lang="en-US" dirty="0" err="1"/>
              <a:t>muốn</a:t>
            </a:r>
            <a:r>
              <a:rPr lang="en-US" dirty="0"/>
              <a:t> (VD: 10s, 20s, … l</a:t>
            </a:r>
            <a:r>
              <a:rPr lang="vi-VN" dirty="0"/>
              <a:t>ư</a:t>
            </a:r>
            <a:r>
              <a:rPr lang="en-US" dirty="0"/>
              <a:t>u ý </a:t>
            </a:r>
            <a:r>
              <a:rPr lang="en-US" dirty="0" err="1"/>
              <a:t>hiệu</a:t>
            </a:r>
            <a:r>
              <a:rPr lang="en-US" dirty="0"/>
              <a:t> </a:t>
            </a:r>
            <a:r>
              <a:rPr lang="en-US" dirty="0" err="1"/>
              <a:t>ứng</a:t>
            </a:r>
            <a:r>
              <a:rPr lang="en-US" dirty="0"/>
              <a:t> </a:t>
            </a:r>
            <a:r>
              <a:rPr lang="en-US" dirty="0" err="1"/>
              <a:t>chỉ</a:t>
            </a:r>
            <a:r>
              <a:rPr lang="en-US" dirty="0"/>
              <a:t> </a:t>
            </a:r>
            <a:r>
              <a:rPr lang="en-US" dirty="0" err="1"/>
              <a:t>đếm</a:t>
            </a:r>
            <a:r>
              <a:rPr lang="en-US" dirty="0"/>
              <a:t> </a:t>
            </a:r>
            <a:r>
              <a:rPr lang="en-US" dirty="0" err="1"/>
              <a:t>tối</a:t>
            </a:r>
            <a:r>
              <a:rPr lang="en-US" dirty="0"/>
              <a:t> </a:t>
            </a:r>
            <a:r>
              <a:rPr lang="en-US" dirty="0" err="1"/>
              <a:t>đa</a:t>
            </a:r>
            <a:r>
              <a:rPr lang="en-US" dirty="0"/>
              <a:t> 60s</a:t>
            </a:r>
            <a:r>
              <a:rPr lang="en-US" i="1" dirty="0"/>
              <a:t>). </a:t>
            </a:r>
            <a:r>
              <a:rPr lang="en-US" i="1" dirty="0" err="1"/>
              <a:t>Làm</a:t>
            </a:r>
            <a:r>
              <a:rPr lang="en-US" i="1" dirty="0"/>
              <a:t> t</a:t>
            </a:r>
            <a:r>
              <a:rPr lang="vi-VN" i="1" dirty="0"/>
              <a:t>ư</a:t>
            </a:r>
            <a:r>
              <a:rPr lang="en-US" i="1" dirty="0" err="1"/>
              <a:t>ơng</a:t>
            </a:r>
            <a:r>
              <a:rPr lang="en-US" i="1" dirty="0"/>
              <a:t> </a:t>
            </a:r>
            <a:r>
              <a:rPr lang="en-US" i="1" dirty="0" err="1"/>
              <a:t>tự</a:t>
            </a:r>
            <a:r>
              <a:rPr lang="en-US" i="1" dirty="0"/>
              <a:t> </a:t>
            </a:r>
            <a:r>
              <a:rPr lang="en-US" i="1" dirty="0" err="1"/>
              <a:t>với</a:t>
            </a:r>
            <a:r>
              <a:rPr lang="en-US" i="1" dirty="0"/>
              <a:t> </a:t>
            </a:r>
            <a:r>
              <a:rPr lang="en-US" i="1" dirty="0" err="1"/>
              <a:t>các</a:t>
            </a:r>
            <a:r>
              <a:rPr lang="en-US" i="1" dirty="0"/>
              <a:t> slide </a:t>
            </a:r>
            <a:r>
              <a:rPr lang="en-US" i="1" dirty="0" err="1"/>
              <a:t>câu</a:t>
            </a:r>
            <a:r>
              <a:rPr lang="en-US" i="1" dirty="0"/>
              <a:t> </a:t>
            </a:r>
            <a:r>
              <a:rPr lang="en-US" i="1" dirty="0" err="1"/>
              <a:t>hỏi</a:t>
            </a:r>
            <a:r>
              <a:rPr lang="en-US" i="1" dirty="0"/>
              <a:t> </a:t>
            </a:r>
            <a:r>
              <a:rPr lang="en-US" i="1" dirty="0" err="1"/>
              <a:t>còn</a:t>
            </a:r>
            <a:r>
              <a:rPr lang="en-US" i="1" dirty="0"/>
              <a:t> </a:t>
            </a:r>
            <a:r>
              <a:rPr lang="en-US" i="1" dirty="0" err="1"/>
              <a:t>lại</a:t>
            </a:r>
            <a:r>
              <a:rPr lang="en-US" i="1" dirty="0"/>
              <a:t>.</a:t>
            </a:r>
            <a:br>
              <a:rPr lang="en-US" i="1" dirty="0"/>
            </a:br>
            <a:r>
              <a:rPr lang="en-US" dirty="0"/>
              <a:t>Sau </a:t>
            </a:r>
            <a:r>
              <a:rPr lang="en-US" dirty="0" err="1"/>
              <a:t>khi</a:t>
            </a:r>
            <a:r>
              <a:rPr lang="en-US" dirty="0"/>
              <a:t> HS </a:t>
            </a:r>
            <a:r>
              <a:rPr lang="en-US" dirty="0" err="1"/>
              <a:t>trả</a:t>
            </a:r>
            <a:r>
              <a:rPr lang="en-US" dirty="0"/>
              <a:t> </a:t>
            </a:r>
            <a:r>
              <a:rPr lang="en-US" dirty="0" err="1"/>
              <a:t>lời</a:t>
            </a:r>
            <a:r>
              <a:rPr lang="en-US" dirty="0"/>
              <a:t>, </a:t>
            </a:r>
            <a:r>
              <a:rPr lang="en-US" dirty="0" err="1"/>
              <a:t>nhấp</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học</a:t>
            </a:r>
            <a:r>
              <a:rPr lang="en-US" dirty="0"/>
              <a:t> </a:t>
            </a:r>
            <a:r>
              <a:rPr lang="en-US" dirty="0" err="1"/>
              <a:t>sinh</a:t>
            </a:r>
            <a:r>
              <a:rPr lang="en-US" dirty="0"/>
              <a:t> </a:t>
            </a:r>
            <a:r>
              <a:rPr lang="en-US" dirty="0" err="1"/>
              <a:t>chọn</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a:t>đúng</a:t>
            </a:r>
            <a:r>
              <a:rPr lang="en-US" dirty="0"/>
              <a:t> </a:t>
            </a:r>
            <a:r>
              <a:rPr lang="en-US" dirty="0" err="1"/>
              <a:t>sai</a:t>
            </a:r>
            <a:r>
              <a:rPr lang="en-US" dirty="0"/>
              <a:t>. </a:t>
            </a:r>
            <a:br>
              <a:rPr lang="en-US" dirty="0"/>
            </a:br>
            <a:r>
              <a:rPr lang="en-US" dirty="0" err="1"/>
              <a:t>Nhấp</a:t>
            </a:r>
            <a:r>
              <a:rPr lang="en-US" dirty="0"/>
              <a:t> </a:t>
            </a:r>
            <a:r>
              <a:rPr lang="en-US" dirty="0" err="1"/>
              <a:t>vào</a:t>
            </a:r>
            <a:r>
              <a:rPr lang="en-US" dirty="0"/>
              <a:t> </a:t>
            </a:r>
            <a:r>
              <a:rPr lang="en-US" b="1" i="1" dirty="0" err="1"/>
              <a:t>hình</a:t>
            </a:r>
            <a:r>
              <a:rPr lang="en-US" b="1" i="1" dirty="0"/>
              <a:t> </a:t>
            </a:r>
            <a:r>
              <a:rPr lang="en-US" b="1" i="1" dirty="0" err="1"/>
              <a:t>tên</a:t>
            </a:r>
            <a:r>
              <a:rPr lang="en-US" b="1" i="1" dirty="0"/>
              <a:t> </a:t>
            </a:r>
            <a:r>
              <a:rPr lang="en-US" b="1" i="1" dirty="0" err="1"/>
              <a:t>lửa</a:t>
            </a:r>
            <a:r>
              <a:rPr lang="en-US" b="1" i="1" dirty="0"/>
              <a:t> </a:t>
            </a:r>
            <a:r>
              <a:rPr lang="en-US" b="1" i="1" dirty="0" err="1"/>
              <a:t>để</a:t>
            </a:r>
            <a:r>
              <a:rPr lang="en-US" b="1" i="1" dirty="0"/>
              <a:t> quay </a:t>
            </a:r>
            <a:r>
              <a:rPr lang="en-US" b="1" i="1" dirty="0" err="1"/>
              <a:t>về</a:t>
            </a:r>
            <a:r>
              <a:rPr lang="en-US" b="1" i="1" dirty="0"/>
              <a:t> </a:t>
            </a:r>
            <a:r>
              <a:rPr lang="en-US" b="1" i="1" dirty="0" err="1"/>
              <a:t>trang</a:t>
            </a:r>
            <a:r>
              <a:rPr lang="en-US" b="1" i="1" dirty="0"/>
              <a:t> </a:t>
            </a:r>
            <a:r>
              <a:rPr lang="en-US" b="1" i="1" dirty="0" err="1"/>
              <a:t>chính</a:t>
            </a:r>
            <a:r>
              <a:rPr lang="en-US" dirty="0"/>
              <a:t>.</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BD95568-98E1-4F58-8C39-BFC148F1895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2769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35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77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699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2024/9/30</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993261078"/>
      </p:ext>
    </p:extLst>
  </p:cSld>
  <p:clrMapOvr>
    <a:masterClrMapping/>
  </p:clrMapOvr>
  <p:transition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2024/9/30</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4024267864"/>
      </p:ext>
    </p:extLst>
  </p:cSld>
  <p:clrMapOvr>
    <a:masterClrMapping/>
  </p:clrMapOvr>
  <p:transition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2024/9/30</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792283441"/>
      </p:ext>
    </p:extLst>
  </p:cSld>
  <p:clrMapOvr>
    <a:masterClrMapping/>
  </p:clrMapOvr>
  <p:transition advClick="0" advTm="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2024/9/30</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861829676"/>
      </p:ext>
    </p:extLst>
  </p:cSld>
  <p:clrMapOvr>
    <a:masterClrMapping/>
  </p:clrMapOvr>
  <p:transition advClick="0" advTm="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2024/9/30</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8" name="页脚占位符 7"/>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9" name="灯片编号占位符 8"/>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089081915"/>
      </p:ext>
    </p:extLst>
  </p:cSld>
  <p:clrMapOvr>
    <a:masterClrMapping/>
  </p:clrMapOvr>
  <p:transition advClick="0" advTm="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2024/9/30</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679369527"/>
      </p:ext>
    </p:extLst>
  </p:cSld>
  <p:clrMapOvr>
    <a:masterClrMapping/>
  </p:clrMapOvr>
  <p:transition advClick="0" advTm="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文本框 6"/>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下载次数进行十倍的索取赔偿！</a:t>
            </a:r>
          </a:p>
        </p:txBody>
      </p:sp>
    </p:spTree>
    <p:extLst>
      <p:ext uri="{BB962C8B-B14F-4D97-AF65-F5344CB8AC3E}">
        <p14:creationId xmlns:p14="http://schemas.microsoft.com/office/powerpoint/2010/main" val="3097191488"/>
      </p:ext>
    </p:extLst>
  </p:cSld>
  <p:clrMapOvr>
    <a:masterClrMapping/>
  </p:clrMapOvr>
  <p:transition advClick="0" advTm="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2024/9/30</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072515939"/>
      </p:ext>
    </p:extLst>
  </p:cSld>
  <p:clrMapOvr>
    <a:masterClrMapping/>
  </p:clrMapOvr>
  <p:transition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826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2024/9/30</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65032596"/>
      </p:ext>
    </p:extLst>
  </p:cSld>
  <p:clrMapOvr>
    <a:masterClrMapping/>
  </p:clrMapOvr>
  <p:transition advClick="0" advTm="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2024/9/30</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360408288"/>
      </p:ext>
    </p:extLst>
  </p:cSld>
  <p:clrMapOvr>
    <a:masterClrMapping/>
  </p:clrMapOvr>
  <p:transition advClick="0" advTm="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2024/9/30</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914795954"/>
      </p:ext>
    </p:extLst>
  </p:cSld>
  <p:clrMapOvr>
    <a:masterClrMapping/>
  </p:clrMapOvr>
  <p:transition advClick="0" advTm="0">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085572"/>
      </p:ext>
    </p:extLst>
  </p:cSld>
  <p:clrMapOvr>
    <a:masterClrMapping/>
  </p:clrMapOvr>
  <p:transition advClick="0" advTm="0">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003 Talking Points">
  <p:cSld name="003 Talking Points">
    <p:spTree>
      <p:nvGrpSpPr>
        <p:cNvPr id="1" name="Shape 722"/>
        <p:cNvGrpSpPr/>
        <p:nvPr/>
      </p:nvGrpSpPr>
      <p:grpSpPr>
        <a:xfrm>
          <a:off x="0" y="0"/>
          <a:ext cx="0" cy="0"/>
          <a:chOff x="0" y="0"/>
          <a:chExt cx="0" cy="0"/>
        </a:xfrm>
      </p:grpSpPr>
      <p:sp>
        <p:nvSpPr>
          <p:cNvPr id="723" name="Google Shape;723;p12"/>
          <p:cNvSpPr/>
          <p:nvPr/>
        </p:nvSpPr>
        <p:spPr>
          <a:xfrm>
            <a:off x="1025967" y="-508975"/>
            <a:ext cx="1012507" cy="1460182"/>
          </a:xfrm>
          <a:custGeom>
            <a:avLst/>
            <a:gdLst/>
            <a:ahLst/>
            <a:cxnLst/>
            <a:rect l="l" t="t" r="r" b="b"/>
            <a:pathLst>
              <a:path w="1012507" h="1460182" extrusionOk="0">
                <a:moveTo>
                  <a:pt x="0" y="1460183"/>
                </a:moveTo>
                <a:lnTo>
                  <a:pt x="200978" y="1460183"/>
                </a:lnTo>
                <a:lnTo>
                  <a:pt x="1012508" y="212408"/>
                </a:lnTo>
                <a:lnTo>
                  <a:pt x="94964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4" name="Google Shape;724;p12"/>
          <p:cNvSpPr/>
          <p:nvPr/>
        </p:nvSpPr>
        <p:spPr>
          <a:xfrm>
            <a:off x="1025967" y="-508975"/>
            <a:ext cx="1012507" cy="1460182"/>
          </a:xfrm>
          <a:custGeom>
            <a:avLst/>
            <a:gdLst/>
            <a:ahLst/>
            <a:cxnLst/>
            <a:rect l="l" t="t" r="r" b="b"/>
            <a:pathLst>
              <a:path w="1012507" h="1460182" extrusionOk="0">
                <a:moveTo>
                  <a:pt x="0" y="1460183"/>
                </a:moveTo>
                <a:lnTo>
                  <a:pt x="200978" y="1460183"/>
                </a:lnTo>
                <a:lnTo>
                  <a:pt x="1012508" y="212408"/>
                </a:lnTo>
                <a:lnTo>
                  <a:pt x="949643" y="0"/>
                </a:ln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25" name="Google Shape;725;p12"/>
          <p:cNvGrpSpPr/>
          <p:nvPr/>
        </p:nvGrpSpPr>
        <p:grpSpPr>
          <a:xfrm rot="9304928">
            <a:off x="942397" y="597005"/>
            <a:ext cx="5506770" cy="6485536"/>
            <a:chOff x="6709035" y="58434"/>
            <a:chExt cx="2901220" cy="3416879"/>
          </a:xfrm>
        </p:grpSpPr>
        <p:sp>
          <p:nvSpPr>
            <p:cNvPr id="726" name="Google Shape;726;p12"/>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7" name="Google Shape;727;p12"/>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28" name="Google Shape;728;p12"/>
          <p:cNvSpPr/>
          <p:nvPr/>
        </p:nvSpPr>
        <p:spPr>
          <a:xfrm rot="-649104">
            <a:off x="12189729" y="2096603"/>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9" name="Google Shape;729;p12"/>
          <p:cNvSpPr/>
          <p:nvPr/>
        </p:nvSpPr>
        <p:spPr>
          <a:xfrm rot="-649104">
            <a:off x="12189004" y="2096003"/>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rgbClr val="000000">
              <a:alpha val="3296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30" name="Google Shape;730;p12"/>
          <p:cNvGrpSpPr/>
          <p:nvPr/>
        </p:nvGrpSpPr>
        <p:grpSpPr>
          <a:xfrm rot="-7799674">
            <a:off x="6840915" y="172324"/>
            <a:ext cx="6867251" cy="6440453"/>
            <a:chOff x="8371004" y="-382642"/>
            <a:chExt cx="3618071" cy="3393209"/>
          </a:xfrm>
        </p:grpSpPr>
        <p:sp>
          <p:nvSpPr>
            <p:cNvPr id="731" name="Google Shape;731;p12"/>
            <p:cNvSpPr/>
            <p:nvPr/>
          </p:nvSpPr>
          <p:spPr>
            <a:xfrm>
              <a:off x="8371004" y="-382642"/>
              <a:ext cx="3618071" cy="3393209"/>
            </a:xfrm>
            <a:custGeom>
              <a:avLst/>
              <a:gdLst/>
              <a:ahLst/>
              <a:cxnLst/>
              <a:rect l="l" t="t" r="r" b="b"/>
              <a:pathLst>
                <a:path w="2038350" h="1911667" extrusionOk="0">
                  <a:moveTo>
                    <a:pt x="0" y="1057275"/>
                  </a:moveTo>
                  <a:lnTo>
                    <a:pt x="642938" y="0"/>
                  </a:lnTo>
                  <a:lnTo>
                    <a:pt x="710565" y="40957"/>
                  </a:lnTo>
                  <a:lnTo>
                    <a:pt x="683895" y="84772"/>
                  </a:lnTo>
                  <a:cubicBezTo>
                    <a:pt x="667703" y="84772"/>
                    <a:pt x="652463" y="92392"/>
                    <a:pt x="643890" y="107632"/>
                  </a:cubicBezTo>
                  <a:cubicBezTo>
                    <a:pt x="630555" y="129540"/>
                    <a:pt x="637222" y="158115"/>
                    <a:pt x="659130" y="171450"/>
                  </a:cubicBezTo>
                  <a:cubicBezTo>
                    <a:pt x="681038" y="184785"/>
                    <a:pt x="709613" y="178117"/>
                    <a:pt x="722947" y="156210"/>
                  </a:cubicBezTo>
                  <a:cubicBezTo>
                    <a:pt x="731520" y="141923"/>
                    <a:pt x="731520" y="123825"/>
                    <a:pt x="723900" y="109538"/>
                  </a:cubicBezTo>
                  <a:lnTo>
                    <a:pt x="750570" y="65722"/>
                  </a:lnTo>
                  <a:lnTo>
                    <a:pt x="862965" y="134302"/>
                  </a:lnTo>
                  <a:lnTo>
                    <a:pt x="836295" y="178117"/>
                  </a:lnTo>
                  <a:cubicBezTo>
                    <a:pt x="820103" y="178117"/>
                    <a:pt x="804863" y="185738"/>
                    <a:pt x="796290" y="200977"/>
                  </a:cubicBezTo>
                  <a:cubicBezTo>
                    <a:pt x="782955" y="222885"/>
                    <a:pt x="789622" y="251460"/>
                    <a:pt x="811530" y="264795"/>
                  </a:cubicBezTo>
                  <a:cubicBezTo>
                    <a:pt x="833438" y="278130"/>
                    <a:pt x="862013" y="271463"/>
                    <a:pt x="875347" y="249555"/>
                  </a:cubicBezTo>
                  <a:cubicBezTo>
                    <a:pt x="883920" y="235267"/>
                    <a:pt x="883920" y="217170"/>
                    <a:pt x="876300" y="202882"/>
                  </a:cubicBezTo>
                  <a:lnTo>
                    <a:pt x="902970" y="159067"/>
                  </a:lnTo>
                  <a:lnTo>
                    <a:pt x="1015365" y="227648"/>
                  </a:lnTo>
                  <a:lnTo>
                    <a:pt x="988695" y="271463"/>
                  </a:lnTo>
                  <a:cubicBezTo>
                    <a:pt x="972503" y="271463"/>
                    <a:pt x="957263" y="279082"/>
                    <a:pt x="948690" y="294323"/>
                  </a:cubicBezTo>
                  <a:cubicBezTo>
                    <a:pt x="935355" y="316230"/>
                    <a:pt x="942022" y="344805"/>
                    <a:pt x="963930" y="358140"/>
                  </a:cubicBezTo>
                  <a:cubicBezTo>
                    <a:pt x="985838" y="371475"/>
                    <a:pt x="1014413" y="364807"/>
                    <a:pt x="1027747" y="342900"/>
                  </a:cubicBezTo>
                  <a:cubicBezTo>
                    <a:pt x="1036320" y="328613"/>
                    <a:pt x="1036320" y="310515"/>
                    <a:pt x="1028700" y="296228"/>
                  </a:cubicBezTo>
                  <a:lnTo>
                    <a:pt x="1055370" y="252413"/>
                  </a:lnTo>
                  <a:lnTo>
                    <a:pt x="1167765" y="320992"/>
                  </a:lnTo>
                  <a:lnTo>
                    <a:pt x="1141095" y="364807"/>
                  </a:lnTo>
                  <a:cubicBezTo>
                    <a:pt x="1124903" y="364807"/>
                    <a:pt x="1109663" y="372428"/>
                    <a:pt x="1101090" y="387667"/>
                  </a:cubicBezTo>
                  <a:cubicBezTo>
                    <a:pt x="1087755" y="409575"/>
                    <a:pt x="1094423" y="438150"/>
                    <a:pt x="1116330" y="451485"/>
                  </a:cubicBezTo>
                  <a:cubicBezTo>
                    <a:pt x="1138238" y="464820"/>
                    <a:pt x="1166813" y="458153"/>
                    <a:pt x="1180148" y="436245"/>
                  </a:cubicBezTo>
                  <a:cubicBezTo>
                    <a:pt x="1188720" y="421957"/>
                    <a:pt x="1188720" y="403860"/>
                    <a:pt x="1181100" y="389573"/>
                  </a:cubicBezTo>
                  <a:lnTo>
                    <a:pt x="1207770" y="345757"/>
                  </a:lnTo>
                  <a:lnTo>
                    <a:pt x="1320165" y="414338"/>
                  </a:lnTo>
                  <a:lnTo>
                    <a:pt x="1293495" y="458153"/>
                  </a:lnTo>
                  <a:cubicBezTo>
                    <a:pt x="1277303" y="458153"/>
                    <a:pt x="1262063" y="465773"/>
                    <a:pt x="1253490" y="481013"/>
                  </a:cubicBezTo>
                  <a:cubicBezTo>
                    <a:pt x="1240155" y="502920"/>
                    <a:pt x="1246823" y="531495"/>
                    <a:pt x="1268730" y="544830"/>
                  </a:cubicBezTo>
                  <a:cubicBezTo>
                    <a:pt x="1290638" y="558165"/>
                    <a:pt x="1319213" y="551498"/>
                    <a:pt x="1332548" y="529590"/>
                  </a:cubicBezTo>
                  <a:cubicBezTo>
                    <a:pt x="1341120" y="515303"/>
                    <a:pt x="1341120" y="497205"/>
                    <a:pt x="1333500" y="482917"/>
                  </a:cubicBezTo>
                  <a:lnTo>
                    <a:pt x="1360170" y="439103"/>
                  </a:lnTo>
                  <a:lnTo>
                    <a:pt x="1472565" y="507682"/>
                  </a:lnTo>
                  <a:lnTo>
                    <a:pt x="1445895" y="551498"/>
                  </a:lnTo>
                  <a:cubicBezTo>
                    <a:pt x="1429703" y="551498"/>
                    <a:pt x="1414463" y="559118"/>
                    <a:pt x="1405890" y="574357"/>
                  </a:cubicBezTo>
                  <a:cubicBezTo>
                    <a:pt x="1392555" y="596265"/>
                    <a:pt x="1399223" y="624840"/>
                    <a:pt x="1421130" y="638175"/>
                  </a:cubicBezTo>
                  <a:cubicBezTo>
                    <a:pt x="1443038" y="651510"/>
                    <a:pt x="1471613" y="644843"/>
                    <a:pt x="1484948" y="622935"/>
                  </a:cubicBezTo>
                  <a:cubicBezTo>
                    <a:pt x="1493520" y="608648"/>
                    <a:pt x="1493520" y="590550"/>
                    <a:pt x="1485900" y="576263"/>
                  </a:cubicBezTo>
                  <a:lnTo>
                    <a:pt x="1512570" y="532448"/>
                  </a:lnTo>
                  <a:lnTo>
                    <a:pt x="1624965" y="601028"/>
                  </a:lnTo>
                  <a:lnTo>
                    <a:pt x="1598295" y="644843"/>
                  </a:lnTo>
                  <a:cubicBezTo>
                    <a:pt x="1582102" y="644843"/>
                    <a:pt x="1566863" y="652463"/>
                    <a:pt x="1558290" y="667703"/>
                  </a:cubicBezTo>
                  <a:cubicBezTo>
                    <a:pt x="1544955" y="689610"/>
                    <a:pt x="1551623" y="718185"/>
                    <a:pt x="1573530" y="731520"/>
                  </a:cubicBezTo>
                  <a:cubicBezTo>
                    <a:pt x="1595438" y="744855"/>
                    <a:pt x="1624013" y="738187"/>
                    <a:pt x="1637348" y="716280"/>
                  </a:cubicBezTo>
                  <a:cubicBezTo>
                    <a:pt x="1645920" y="701993"/>
                    <a:pt x="1645920" y="683895"/>
                    <a:pt x="1638300" y="669607"/>
                  </a:cubicBezTo>
                  <a:lnTo>
                    <a:pt x="1664970" y="625793"/>
                  </a:lnTo>
                  <a:lnTo>
                    <a:pt x="1777365" y="694373"/>
                  </a:lnTo>
                  <a:lnTo>
                    <a:pt x="1750695" y="738187"/>
                  </a:lnTo>
                  <a:cubicBezTo>
                    <a:pt x="1734502" y="738187"/>
                    <a:pt x="1719263" y="745807"/>
                    <a:pt x="1710690" y="761048"/>
                  </a:cubicBezTo>
                  <a:cubicBezTo>
                    <a:pt x="1697355" y="782955"/>
                    <a:pt x="1704023" y="811530"/>
                    <a:pt x="1725930" y="824865"/>
                  </a:cubicBezTo>
                  <a:cubicBezTo>
                    <a:pt x="1747838" y="838200"/>
                    <a:pt x="1776413" y="831532"/>
                    <a:pt x="1789748" y="809625"/>
                  </a:cubicBezTo>
                  <a:cubicBezTo>
                    <a:pt x="1798320" y="795337"/>
                    <a:pt x="1798320" y="777240"/>
                    <a:pt x="1790700" y="762953"/>
                  </a:cubicBezTo>
                  <a:lnTo>
                    <a:pt x="1817370" y="719137"/>
                  </a:lnTo>
                  <a:lnTo>
                    <a:pt x="1929765" y="787718"/>
                  </a:lnTo>
                  <a:lnTo>
                    <a:pt x="1903095" y="831532"/>
                  </a:lnTo>
                  <a:cubicBezTo>
                    <a:pt x="1886902" y="831532"/>
                    <a:pt x="1871663" y="839153"/>
                    <a:pt x="1863090" y="854393"/>
                  </a:cubicBezTo>
                  <a:cubicBezTo>
                    <a:pt x="1849755" y="876300"/>
                    <a:pt x="1856423" y="904875"/>
                    <a:pt x="1878330" y="918210"/>
                  </a:cubicBezTo>
                  <a:cubicBezTo>
                    <a:pt x="1900238" y="931545"/>
                    <a:pt x="1928813" y="924878"/>
                    <a:pt x="1942148" y="902970"/>
                  </a:cubicBezTo>
                  <a:cubicBezTo>
                    <a:pt x="1950720" y="888682"/>
                    <a:pt x="1950720" y="870585"/>
                    <a:pt x="1943100" y="856298"/>
                  </a:cubicBezTo>
                  <a:lnTo>
                    <a:pt x="1969770" y="812482"/>
                  </a:lnTo>
                  <a:lnTo>
                    <a:pt x="2038350" y="854393"/>
                  </a:lnTo>
                  <a:lnTo>
                    <a:pt x="1395413" y="1911668"/>
                  </a:lnTo>
                  <a:lnTo>
                    <a:pt x="0" y="1057275"/>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2" name="Google Shape;732;p12"/>
            <p:cNvSpPr/>
            <p:nvPr/>
          </p:nvSpPr>
          <p:spPr>
            <a:xfrm>
              <a:off x="8526181" y="-39606"/>
              <a:ext cx="3127772" cy="2830211"/>
            </a:xfrm>
            <a:custGeom>
              <a:avLst/>
              <a:gdLst/>
              <a:ahLst/>
              <a:cxnLst/>
              <a:rect l="l" t="t" r="r" b="b"/>
              <a:pathLst>
                <a:path w="1762125" h="1594485" extrusionOk="0">
                  <a:moveTo>
                    <a:pt x="0" y="828675"/>
                  </a:moveTo>
                  <a:lnTo>
                    <a:pt x="503873" y="0"/>
                  </a:lnTo>
                  <a:lnTo>
                    <a:pt x="516255" y="7620"/>
                  </a:lnTo>
                  <a:lnTo>
                    <a:pt x="12383" y="836295"/>
                  </a:lnTo>
                  <a:lnTo>
                    <a:pt x="0" y="828675"/>
                  </a:lnTo>
                  <a:lnTo>
                    <a:pt x="0" y="828675"/>
                  </a:lnTo>
                  <a:close/>
                  <a:moveTo>
                    <a:pt x="77153" y="876300"/>
                  </a:moveTo>
                  <a:cubicBezTo>
                    <a:pt x="80963" y="879158"/>
                    <a:pt x="85725" y="881063"/>
                    <a:pt x="89535" y="883920"/>
                  </a:cubicBezTo>
                  <a:cubicBezTo>
                    <a:pt x="257175" y="607695"/>
                    <a:pt x="425768" y="331470"/>
                    <a:pt x="593408" y="55245"/>
                  </a:cubicBezTo>
                  <a:cubicBezTo>
                    <a:pt x="589598" y="52388"/>
                    <a:pt x="584835" y="50483"/>
                    <a:pt x="581025" y="47625"/>
                  </a:cubicBezTo>
                  <a:cubicBezTo>
                    <a:pt x="413385" y="323850"/>
                    <a:pt x="245745" y="600075"/>
                    <a:pt x="77153" y="876300"/>
                  </a:cubicBezTo>
                  <a:lnTo>
                    <a:pt x="77153" y="876300"/>
                  </a:lnTo>
                  <a:close/>
                  <a:moveTo>
                    <a:pt x="155258" y="923925"/>
                  </a:moveTo>
                  <a:cubicBezTo>
                    <a:pt x="159068" y="926783"/>
                    <a:pt x="163830" y="928688"/>
                    <a:pt x="167640" y="931545"/>
                  </a:cubicBezTo>
                  <a:cubicBezTo>
                    <a:pt x="335280" y="655320"/>
                    <a:pt x="503873" y="379095"/>
                    <a:pt x="671513" y="102870"/>
                  </a:cubicBezTo>
                  <a:cubicBezTo>
                    <a:pt x="667703" y="100013"/>
                    <a:pt x="662940" y="98108"/>
                    <a:pt x="659130" y="95250"/>
                  </a:cubicBezTo>
                  <a:cubicBezTo>
                    <a:pt x="491490" y="371475"/>
                    <a:pt x="323850" y="647700"/>
                    <a:pt x="155258" y="923925"/>
                  </a:cubicBezTo>
                  <a:lnTo>
                    <a:pt x="155258" y="923925"/>
                  </a:lnTo>
                  <a:close/>
                  <a:moveTo>
                    <a:pt x="233363" y="970598"/>
                  </a:moveTo>
                  <a:cubicBezTo>
                    <a:pt x="237173" y="973455"/>
                    <a:pt x="241935" y="975360"/>
                    <a:pt x="245745" y="978218"/>
                  </a:cubicBezTo>
                  <a:cubicBezTo>
                    <a:pt x="413385" y="701993"/>
                    <a:pt x="581978" y="425768"/>
                    <a:pt x="749618" y="149543"/>
                  </a:cubicBezTo>
                  <a:cubicBezTo>
                    <a:pt x="745808" y="146685"/>
                    <a:pt x="741045" y="144780"/>
                    <a:pt x="737235" y="141923"/>
                  </a:cubicBezTo>
                  <a:cubicBezTo>
                    <a:pt x="569595" y="419100"/>
                    <a:pt x="401003" y="694373"/>
                    <a:pt x="233363" y="970598"/>
                  </a:cubicBezTo>
                  <a:lnTo>
                    <a:pt x="233363" y="970598"/>
                  </a:lnTo>
                  <a:close/>
                  <a:moveTo>
                    <a:pt x="311468" y="1018223"/>
                  </a:moveTo>
                  <a:cubicBezTo>
                    <a:pt x="315278" y="1021080"/>
                    <a:pt x="320040" y="1022985"/>
                    <a:pt x="323850" y="1025843"/>
                  </a:cubicBezTo>
                  <a:cubicBezTo>
                    <a:pt x="491490" y="749618"/>
                    <a:pt x="660083" y="473393"/>
                    <a:pt x="827723" y="197168"/>
                  </a:cubicBezTo>
                  <a:cubicBezTo>
                    <a:pt x="823913" y="194310"/>
                    <a:pt x="819150" y="192405"/>
                    <a:pt x="815340" y="189548"/>
                  </a:cubicBezTo>
                  <a:cubicBezTo>
                    <a:pt x="647700" y="465773"/>
                    <a:pt x="479108" y="741998"/>
                    <a:pt x="311468" y="1018223"/>
                  </a:cubicBezTo>
                  <a:lnTo>
                    <a:pt x="311468" y="1018223"/>
                  </a:lnTo>
                  <a:close/>
                  <a:moveTo>
                    <a:pt x="388620" y="1065848"/>
                  </a:moveTo>
                  <a:cubicBezTo>
                    <a:pt x="392430" y="1068705"/>
                    <a:pt x="397193" y="1070610"/>
                    <a:pt x="401003" y="1073468"/>
                  </a:cubicBezTo>
                  <a:cubicBezTo>
                    <a:pt x="568643" y="797243"/>
                    <a:pt x="737235" y="521017"/>
                    <a:pt x="904875" y="244793"/>
                  </a:cubicBezTo>
                  <a:cubicBezTo>
                    <a:pt x="901065" y="241935"/>
                    <a:pt x="896303" y="240030"/>
                    <a:pt x="892493" y="237173"/>
                  </a:cubicBezTo>
                  <a:cubicBezTo>
                    <a:pt x="724853" y="513398"/>
                    <a:pt x="557213" y="789623"/>
                    <a:pt x="388620" y="1065848"/>
                  </a:cubicBezTo>
                  <a:lnTo>
                    <a:pt x="388620" y="1065848"/>
                  </a:lnTo>
                  <a:close/>
                  <a:moveTo>
                    <a:pt x="466725" y="1113473"/>
                  </a:moveTo>
                  <a:cubicBezTo>
                    <a:pt x="470535" y="1116330"/>
                    <a:pt x="475298" y="1118235"/>
                    <a:pt x="479108" y="1121093"/>
                  </a:cubicBezTo>
                  <a:cubicBezTo>
                    <a:pt x="646748" y="844868"/>
                    <a:pt x="815340" y="568643"/>
                    <a:pt x="982980" y="292418"/>
                  </a:cubicBezTo>
                  <a:cubicBezTo>
                    <a:pt x="979170" y="289560"/>
                    <a:pt x="974408" y="287655"/>
                    <a:pt x="970598" y="284798"/>
                  </a:cubicBezTo>
                  <a:cubicBezTo>
                    <a:pt x="802958" y="561023"/>
                    <a:pt x="635318" y="837248"/>
                    <a:pt x="466725" y="1113473"/>
                  </a:cubicBezTo>
                  <a:lnTo>
                    <a:pt x="466725" y="1113473"/>
                  </a:lnTo>
                  <a:close/>
                  <a:moveTo>
                    <a:pt x="544830" y="1160145"/>
                  </a:moveTo>
                  <a:cubicBezTo>
                    <a:pt x="712470" y="883920"/>
                    <a:pt x="881063" y="607695"/>
                    <a:pt x="1048703" y="331470"/>
                  </a:cubicBezTo>
                  <a:cubicBezTo>
                    <a:pt x="1052513" y="334328"/>
                    <a:pt x="1057275" y="336233"/>
                    <a:pt x="1061085" y="339090"/>
                  </a:cubicBezTo>
                  <a:cubicBezTo>
                    <a:pt x="893445" y="615315"/>
                    <a:pt x="724853" y="891540"/>
                    <a:pt x="557213" y="1167765"/>
                  </a:cubicBezTo>
                  <a:cubicBezTo>
                    <a:pt x="553403" y="1165860"/>
                    <a:pt x="548640" y="1163003"/>
                    <a:pt x="544830" y="1160145"/>
                  </a:cubicBezTo>
                  <a:lnTo>
                    <a:pt x="544830" y="1160145"/>
                  </a:lnTo>
                  <a:close/>
                  <a:moveTo>
                    <a:pt x="622935" y="1207770"/>
                  </a:moveTo>
                  <a:cubicBezTo>
                    <a:pt x="790575" y="931545"/>
                    <a:pt x="959168" y="655320"/>
                    <a:pt x="1126808" y="379095"/>
                  </a:cubicBezTo>
                  <a:cubicBezTo>
                    <a:pt x="1130618" y="381953"/>
                    <a:pt x="1135380" y="383858"/>
                    <a:pt x="1139190" y="386715"/>
                  </a:cubicBezTo>
                  <a:cubicBezTo>
                    <a:pt x="971550" y="662940"/>
                    <a:pt x="802958" y="939165"/>
                    <a:pt x="635318" y="1215390"/>
                  </a:cubicBezTo>
                  <a:cubicBezTo>
                    <a:pt x="630555" y="1213485"/>
                    <a:pt x="626745" y="1210628"/>
                    <a:pt x="622935" y="1207770"/>
                  </a:cubicBezTo>
                  <a:lnTo>
                    <a:pt x="622935" y="1207770"/>
                  </a:lnTo>
                  <a:close/>
                  <a:moveTo>
                    <a:pt x="700088" y="1255395"/>
                  </a:moveTo>
                  <a:cubicBezTo>
                    <a:pt x="867728" y="979170"/>
                    <a:pt x="1036320" y="702945"/>
                    <a:pt x="1203960" y="426720"/>
                  </a:cubicBezTo>
                  <a:cubicBezTo>
                    <a:pt x="1207770" y="429578"/>
                    <a:pt x="1212533" y="431483"/>
                    <a:pt x="1216343" y="434340"/>
                  </a:cubicBezTo>
                  <a:cubicBezTo>
                    <a:pt x="1048703" y="710565"/>
                    <a:pt x="880110" y="986790"/>
                    <a:pt x="712470" y="1263015"/>
                  </a:cubicBezTo>
                  <a:cubicBezTo>
                    <a:pt x="708660" y="1260158"/>
                    <a:pt x="704850" y="1258253"/>
                    <a:pt x="700088" y="1255395"/>
                  </a:cubicBezTo>
                  <a:lnTo>
                    <a:pt x="700088" y="1255395"/>
                  </a:lnTo>
                  <a:close/>
                  <a:moveTo>
                    <a:pt x="778193" y="1303020"/>
                  </a:moveTo>
                  <a:cubicBezTo>
                    <a:pt x="945833" y="1026795"/>
                    <a:pt x="1114425" y="750570"/>
                    <a:pt x="1282065" y="474345"/>
                  </a:cubicBezTo>
                  <a:cubicBezTo>
                    <a:pt x="1285875" y="477203"/>
                    <a:pt x="1290638" y="479108"/>
                    <a:pt x="1294448" y="481965"/>
                  </a:cubicBezTo>
                  <a:cubicBezTo>
                    <a:pt x="1126808" y="758190"/>
                    <a:pt x="958215" y="1034415"/>
                    <a:pt x="790575" y="1310640"/>
                  </a:cubicBezTo>
                  <a:cubicBezTo>
                    <a:pt x="786765" y="1307783"/>
                    <a:pt x="782955" y="1304925"/>
                    <a:pt x="778193" y="1303020"/>
                  </a:cubicBezTo>
                  <a:lnTo>
                    <a:pt x="778193" y="1303020"/>
                  </a:lnTo>
                  <a:close/>
                  <a:moveTo>
                    <a:pt x="856298" y="1350645"/>
                  </a:moveTo>
                  <a:cubicBezTo>
                    <a:pt x="1023938" y="1074420"/>
                    <a:pt x="1192530" y="798195"/>
                    <a:pt x="1360170" y="521970"/>
                  </a:cubicBezTo>
                  <a:cubicBezTo>
                    <a:pt x="1363980" y="524828"/>
                    <a:pt x="1368743" y="526733"/>
                    <a:pt x="1372553" y="529590"/>
                  </a:cubicBezTo>
                  <a:cubicBezTo>
                    <a:pt x="1204913" y="805815"/>
                    <a:pt x="1036320" y="1082040"/>
                    <a:pt x="868680" y="1358265"/>
                  </a:cubicBezTo>
                  <a:cubicBezTo>
                    <a:pt x="864870" y="1355408"/>
                    <a:pt x="860108" y="1352550"/>
                    <a:pt x="856298" y="1350645"/>
                  </a:cubicBezTo>
                  <a:lnTo>
                    <a:pt x="856298" y="1350645"/>
                  </a:lnTo>
                  <a:close/>
                  <a:moveTo>
                    <a:pt x="934403" y="1397318"/>
                  </a:moveTo>
                  <a:cubicBezTo>
                    <a:pt x="1102043" y="1121093"/>
                    <a:pt x="1270635" y="844868"/>
                    <a:pt x="1438275" y="568643"/>
                  </a:cubicBezTo>
                  <a:cubicBezTo>
                    <a:pt x="1442085" y="571500"/>
                    <a:pt x="1446848" y="573405"/>
                    <a:pt x="1450657" y="576263"/>
                  </a:cubicBezTo>
                  <a:cubicBezTo>
                    <a:pt x="1283018" y="852488"/>
                    <a:pt x="1114425" y="1128713"/>
                    <a:pt x="946785" y="1404938"/>
                  </a:cubicBezTo>
                  <a:cubicBezTo>
                    <a:pt x="942975" y="1403033"/>
                    <a:pt x="938213" y="1400175"/>
                    <a:pt x="934403" y="1397318"/>
                  </a:cubicBezTo>
                  <a:lnTo>
                    <a:pt x="934403" y="1397318"/>
                  </a:lnTo>
                  <a:close/>
                  <a:moveTo>
                    <a:pt x="1012508" y="1444943"/>
                  </a:moveTo>
                  <a:cubicBezTo>
                    <a:pt x="1016318" y="1447800"/>
                    <a:pt x="1021080" y="1449705"/>
                    <a:pt x="1024890" y="1452563"/>
                  </a:cubicBezTo>
                  <a:cubicBezTo>
                    <a:pt x="1192530" y="1176338"/>
                    <a:pt x="1361123" y="900113"/>
                    <a:pt x="1528763" y="623888"/>
                  </a:cubicBezTo>
                  <a:cubicBezTo>
                    <a:pt x="1524953" y="621030"/>
                    <a:pt x="1520190" y="619125"/>
                    <a:pt x="1516380" y="616268"/>
                  </a:cubicBezTo>
                  <a:cubicBezTo>
                    <a:pt x="1347788" y="892493"/>
                    <a:pt x="1180148" y="1168718"/>
                    <a:pt x="1012508" y="1444943"/>
                  </a:cubicBezTo>
                  <a:lnTo>
                    <a:pt x="1012508" y="1444943"/>
                  </a:lnTo>
                  <a:close/>
                  <a:moveTo>
                    <a:pt x="1089660" y="1492568"/>
                  </a:moveTo>
                  <a:cubicBezTo>
                    <a:pt x="1093470" y="1495425"/>
                    <a:pt x="1098233" y="1497330"/>
                    <a:pt x="1102043" y="1500188"/>
                  </a:cubicBezTo>
                  <a:cubicBezTo>
                    <a:pt x="1269683" y="1223963"/>
                    <a:pt x="1438275" y="947738"/>
                    <a:pt x="1605915" y="671513"/>
                  </a:cubicBezTo>
                  <a:cubicBezTo>
                    <a:pt x="1602105" y="668655"/>
                    <a:pt x="1597343" y="666750"/>
                    <a:pt x="1593532" y="663893"/>
                  </a:cubicBezTo>
                  <a:cubicBezTo>
                    <a:pt x="1425893" y="940118"/>
                    <a:pt x="1258253" y="1216343"/>
                    <a:pt x="1089660" y="1492568"/>
                  </a:cubicBezTo>
                  <a:lnTo>
                    <a:pt x="1089660" y="1492568"/>
                  </a:lnTo>
                  <a:close/>
                  <a:moveTo>
                    <a:pt x="1167765" y="1540193"/>
                  </a:moveTo>
                  <a:cubicBezTo>
                    <a:pt x="1171575" y="1543050"/>
                    <a:pt x="1176338" y="1544955"/>
                    <a:pt x="1180148" y="1547813"/>
                  </a:cubicBezTo>
                  <a:cubicBezTo>
                    <a:pt x="1347788" y="1271588"/>
                    <a:pt x="1516380" y="995363"/>
                    <a:pt x="1684020" y="719138"/>
                  </a:cubicBezTo>
                  <a:cubicBezTo>
                    <a:pt x="1680210" y="716280"/>
                    <a:pt x="1675448" y="714375"/>
                    <a:pt x="1671638" y="711518"/>
                  </a:cubicBezTo>
                  <a:cubicBezTo>
                    <a:pt x="1503998" y="987743"/>
                    <a:pt x="1336358" y="1263968"/>
                    <a:pt x="1167765" y="1540193"/>
                  </a:cubicBezTo>
                  <a:lnTo>
                    <a:pt x="1167765" y="1540193"/>
                  </a:lnTo>
                  <a:close/>
                  <a:moveTo>
                    <a:pt x="1245870" y="1586865"/>
                  </a:moveTo>
                  <a:lnTo>
                    <a:pt x="1258253" y="1594485"/>
                  </a:lnTo>
                  <a:lnTo>
                    <a:pt x="1762125" y="765810"/>
                  </a:lnTo>
                  <a:lnTo>
                    <a:pt x="1749743" y="758190"/>
                  </a:lnTo>
                  <a:lnTo>
                    <a:pt x="1245870" y="15868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33" name="Google Shape;733;p12"/>
          <p:cNvSpPr/>
          <p:nvPr/>
        </p:nvSpPr>
        <p:spPr>
          <a:xfrm>
            <a:off x="7403019" y="91815"/>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4" name="Google Shape;734;p12"/>
          <p:cNvSpPr txBox="1"/>
          <p:nvPr/>
        </p:nvSpPr>
        <p:spPr>
          <a:xfrm rot="4725490">
            <a:off x="10970935" y="1166690"/>
            <a:ext cx="2163425" cy="397373"/>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rPr>
              <a:t>MANGNON</a:t>
            </a:r>
            <a:endParaRPr kumimoji="0"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endParaRPr>
          </a:p>
        </p:txBody>
      </p:sp>
      <p:sp>
        <p:nvSpPr>
          <p:cNvPr id="735" name="Google Shape;735;p12"/>
          <p:cNvSpPr/>
          <p:nvPr/>
        </p:nvSpPr>
        <p:spPr>
          <a:xfrm>
            <a:off x="2181000" y="463825"/>
            <a:ext cx="9475200" cy="5869800"/>
          </a:xfrm>
          <a:prstGeom prst="rect">
            <a:avLst/>
          </a:prstGeom>
          <a:solidFill>
            <a:srgbClr val="F3F3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6" name="Google Shape;736;p12"/>
          <p:cNvSpPr txBox="1">
            <a:spLocks noGrp="1"/>
          </p:cNvSpPr>
          <p:nvPr>
            <p:ph type="title"/>
          </p:nvPr>
        </p:nvSpPr>
        <p:spPr>
          <a:xfrm>
            <a:off x="2543675" y="662600"/>
            <a:ext cx="8925300" cy="878100"/>
          </a:xfrm>
          <a:prstGeom prst="rect">
            <a:avLst/>
          </a:prstGeom>
        </p:spPr>
        <p:txBody>
          <a:bodyPr spcFirstLastPara="1" wrap="square" lIns="121900" tIns="121900" rIns="121900" bIns="121900" anchor="t" anchorCtr="0">
            <a:noAutofit/>
          </a:bodyPr>
          <a:lstStyle>
            <a:lvl1pPr lvl="0" rtl="0">
              <a:spcBef>
                <a:spcPts val="0"/>
              </a:spcBef>
              <a:spcAft>
                <a:spcPts val="0"/>
              </a:spcAft>
              <a:buSzPts val="5000"/>
              <a:buNone/>
              <a:defRPr sz="5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endParaRPr/>
          </a:p>
        </p:txBody>
      </p:sp>
      <p:sp>
        <p:nvSpPr>
          <p:cNvPr id="737" name="Google Shape;737;p12"/>
          <p:cNvSpPr txBox="1">
            <a:spLocks noGrp="1"/>
          </p:cNvSpPr>
          <p:nvPr>
            <p:ph type="body" idx="1"/>
          </p:nvPr>
        </p:nvSpPr>
        <p:spPr>
          <a:xfrm>
            <a:off x="2543675" y="1540700"/>
            <a:ext cx="8925300" cy="4505700"/>
          </a:xfrm>
          <a:prstGeom prst="rect">
            <a:avLst/>
          </a:prstGeom>
        </p:spPr>
        <p:txBody>
          <a:bodyPr spcFirstLastPara="1" wrap="square" lIns="121900" tIns="121900" rIns="121900" bIns="121900" anchor="t" anchorCtr="0">
            <a:noAutofit/>
          </a:bodyPr>
          <a:lstStyle>
            <a:lvl1pPr marL="457200" lvl="0" indent="-419100" rtl="0">
              <a:spcBef>
                <a:spcPts val="0"/>
              </a:spcBef>
              <a:spcAft>
                <a:spcPts val="0"/>
              </a:spcAft>
              <a:buSzPts val="3000"/>
              <a:buChar char="●"/>
              <a:defRPr/>
            </a:lvl1pPr>
            <a:lvl2pPr marL="914400" lvl="1" indent="-419100" rtl="0">
              <a:spcBef>
                <a:spcPts val="2100"/>
              </a:spcBef>
              <a:spcAft>
                <a:spcPts val="0"/>
              </a:spcAft>
              <a:buSzPts val="3000"/>
              <a:buChar char="○"/>
              <a:defRPr/>
            </a:lvl2pPr>
            <a:lvl3pPr marL="1371600" lvl="2" indent="-419100" rtl="0">
              <a:spcBef>
                <a:spcPts val="2100"/>
              </a:spcBef>
              <a:spcAft>
                <a:spcPts val="0"/>
              </a:spcAft>
              <a:buSzPts val="3000"/>
              <a:buChar char="■"/>
              <a:defRPr/>
            </a:lvl3pPr>
            <a:lvl4pPr marL="1828800" lvl="3" indent="-419100" rtl="0">
              <a:spcBef>
                <a:spcPts val="2100"/>
              </a:spcBef>
              <a:spcAft>
                <a:spcPts val="0"/>
              </a:spcAft>
              <a:buSzPts val="3000"/>
              <a:buChar char="●"/>
              <a:defRPr/>
            </a:lvl4pPr>
            <a:lvl5pPr marL="2286000" lvl="4" indent="-419100" rtl="0">
              <a:spcBef>
                <a:spcPts val="2100"/>
              </a:spcBef>
              <a:spcAft>
                <a:spcPts val="0"/>
              </a:spcAft>
              <a:buSzPts val="3000"/>
              <a:buChar char="○"/>
              <a:defRPr/>
            </a:lvl5pPr>
            <a:lvl6pPr marL="2743200" lvl="5" indent="-419100" rtl="0">
              <a:spcBef>
                <a:spcPts val="2100"/>
              </a:spcBef>
              <a:spcAft>
                <a:spcPts val="0"/>
              </a:spcAft>
              <a:buSzPts val="3000"/>
              <a:buChar char="■"/>
              <a:defRPr/>
            </a:lvl6pPr>
            <a:lvl7pPr marL="3200400" lvl="6" indent="-419100" rtl="0">
              <a:spcBef>
                <a:spcPts val="2100"/>
              </a:spcBef>
              <a:spcAft>
                <a:spcPts val="0"/>
              </a:spcAft>
              <a:buSzPts val="3000"/>
              <a:buChar char="●"/>
              <a:defRPr/>
            </a:lvl7pPr>
            <a:lvl8pPr marL="3657600" lvl="7" indent="-419100" rtl="0">
              <a:spcBef>
                <a:spcPts val="2100"/>
              </a:spcBef>
              <a:spcAft>
                <a:spcPts val="0"/>
              </a:spcAft>
              <a:buSzPts val="3000"/>
              <a:buChar char="○"/>
              <a:defRPr/>
            </a:lvl8pPr>
            <a:lvl9pPr marL="4114800" lvl="8" indent="-419100" rtl="0">
              <a:spcBef>
                <a:spcPts val="2100"/>
              </a:spcBef>
              <a:spcAft>
                <a:spcPts val="2100"/>
              </a:spcAft>
              <a:buSzPts val="3000"/>
              <a:buChar char="■"/>
              <a:defRPr/>
            </a:lvl9pPr>
          </a:lstStyle>
          <a:p>
            <a:endParaRPr/>
          </a:p>
        </p:txBody>
      </p:sp>
      <p:grpSp>
        <p:nvGrpSpPr>
          <p:cNvPr id="738" name="Google Shape;738;p12"/>
          <p:cNvGrpSpPr/>
          <p:nvPr/>
        </p:nvGrpSpPr>
        <p:grpSpPr>
          <a:xfrm>
            <a:off x="137393" y="889240"/>
            <a:ext cx="1953597" cy="3775408"/>
            <a:chOff x="2718842" y="-1249002"/>
            <a:chExt cx="1653349" cy="3195166"/>
          </a:xfrm>
        </p:grpSpPr>
        <p:sp>
          <p:nvSpPr>
            <p:cNvPr id="739" name="Google Shape;739;p12"/>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0" name="Google Shape;740;p12"/>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1" name="Google Shape;741;p12"/>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2" name="Google Shape;742;p12"/>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43" name="Google Shape;743;p12"/>
            <p:cNvGrpSpPr/>
            <p:nvPr/>
          </p:nvGrpSpPr>
          <p:grpSpPr>
            <a:xfrm>
              <a:off x="3022533" y="201005"/>
              <a:ext cx="1047184" cy="1223368"/>
              <a:chOff x="2793933" y="-256195"/>
              <a:chExt cx="1047184" cy="1223368"/>
            </a:xfrm>
          </p:grpSpPr>
          <p:sp>
            <p:nvSpPr>
              <p:cNvPr id="744" name="Google Shape;744;p12"/>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45" name="Google Shape;745;p12"/>
              <p:cNvGrpSpPr/>
              <p:nvPr/>
            </p:nvGrpSpPr>
            <p:grpSpPr>
              <a:xfrm>
                <a:off x="2793933" y="137188"/>
                <a:ext cx="1047184" cy="435867"/>
                <a:chOff x="5463539" y="4411027"/>
                <a:chExt cx="1267777" cy="527684"/>
              </a:xfrm>
            </p:grpSpPr>
            <p:sp>
              <p:nvSpPr>
                <p:cNvPr id="746" name="Google Shape;746;p12"/>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7" name="Google Shape;747;p12"/>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48" name="Google Shape;748;p12"/>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749" name="Google Shape;749;p12"/>
            <p:cNvGrpSpPr/>
            <p:nvPr/>
          </p:nvGrpSpPr>
          <p:grpSpPr>
            <a:xfrm>
              <a:off x="3023320" y="201005"/>
              <a:ext cx="1047184" cy="1223419"/>
              <a:chOff x="5463539" y="3934777"/>
              <a:chExt cx="1267778" cy="1481137"/>
            </a:xfrm>
          </p:grpSpPr>
          <p:sp>
            <p:nvSpPr>
              <p:cNvPr id="750" name="Google Shape;750;p12"/>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51" name="Google Shape;751;p12"/>
              <p:cNvGrpSpPr/>
              <p:nvPr/>
            </p:nvGrpSpPr>
            <p:grpSpPr>
              <a:xfrm>
                <a:off x="5463539" y="4411027"/>
                <a:ext cx="1267777" cy="527684"/>
                <a:chOff x="5463539" y="4411027"/>
                <a:chExt cx="1267777" cy="527684"/>
              </a:xfrm>
            </p:grpSpPr>
            <p:sp>
              <p:nvSpPr>
                <p:cNvPr id="752" name="Google Shape;752;p12"/>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3" name="Google Shape;753;p12"/>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54" name="Google Shape;754;p12"/>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755" name="Google Shape;755;p12"/>
            <p:cNvGrpSpPr/>
            <p:nvPr/>
          </p:nvGrpSpPr>
          <p:grpSpPr>
            <a:xfrm>
              <a:off x="3414505" y="-892598"/>
              <a:ext cx="264818" cy="496634"/>
              <a:chOff x="5504867" y="-892598"/>
              <a:chExt cx="264818" cy="496634"/>
            </a:xfrm>
          </p:grpSpPr>
          <p:sp>
            <p:nvSpPr>
              <p:cNvPr id="756" name="Google Shape;756;p12"/>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7" name="Google Shape;757;p12"/>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8" name="Google Shape;758;p12"/>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9" name="Google Shape;759;p12"/>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
        <p:nvSpPr>
          <p:cNvPr id="760" name="Google Shape;760;p12"/>
          <p:cNvSpPr/>
          <p:nvPr/>
        </p:nvSpPr>
        <p:spPr>
          <a:xfrm>
            <a:off x="213484" y="-508975"/>
            <a:ext cx="1013460" cy="1460182"/>
          </a:xfrm>
          <a:custGeom>
            <a:avLst/>
            <a:gdLst/>
            <a:ahLst/>
            <a:cxnLst/>
            <a:rect l="l" t="t" r="r" b="b"/>
            <a:pathLst>
              <a:path w="1013460" h="1460182" extrusionOk="0">
                <a:moveTo>
                  <a:pt x="1013460" y="1460183"/>
                </a:moveTo>
                <a:lnTo>
                  <a:pt x="812483" y="1460183"/>
                </a:lnTo>
                <a:lnTo>
                  <a:pt x="0" y="212408"/>
                </a:lnTo>
                <a:lnTo>
                  <a:pt x="63818"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831095627"/>
      </p:ext>
    </p:extLst>
  </p:cSld>
  <p:clrMapOvr>
    <a:masterClrMapping/>
  </p:clrMapOvr>
  <p:transition advClick="0" advTm="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002 Intro">
  <p:cSld name="002 Intro">
    <p:spTree>
      <p:nvGrpSpPr>
        <p:cNvPr id="1" name="Shape 910"/>
        <p:cNvGrpSpPr/>
        <p:nvPr/>
      </p:nvGrpSpPr>
      <p:grpSpPr>
        <a:xfrm>
          <a:off x="0" y="0"/>
          <a:ext cx="0" cy="0"/>
          <a:chOff x="0" y="0"/>
          <a:chExt cx="0" cy="0"/>
        </a:xfrm>
      </p:grpSpPr>
      <p:sp>
        <p:nvSpPr>
          <p:cNvPr id="912" name="Google Shape;912;p17"/>
          <p:cNvSpPr/>
          <p:nvPr/>
        </p:nvSpPr>
        <p:spPr>
          <a:xfrm rot="-649104">
            <a:off x="15796209" y="5825201"/>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rgbClr val="000000">
              <a:alpha val="3296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14" name="Google Shape;914;p17"/>
          <p:cNvSpPr/>
          <p:nvPr/>
        </p:nvSpPr>
        <p:spPr>
          <a:xfrm rot="-649104">
            <a:off x="11105082" y="7702538"/>
            <a:ext cx="188621" cy="6050919"/>
          </a:xfrm>
          <a:custGeom>
            <a:avLst/>
            <a:gdLst/>
            <a:ahLst/>
            <a:cxnLst/>
            <a:rect l="l" t="t" r="r" b="b"/>
            <a:pathLst>
              <a:path w="60006" h="1924980" extrusionOk="0">
                <a:moveTo>
                  <a:pt x="0" y="0"/>
                </a:moveTo>
                <a:lnTo>
                  <a:pt x="60007" y="0"/>
                </a:lnTo>
                <a:lnTo>
                  <a:pt x="60007" y="1924981"/>
                </a:lnTo>
                <a:lnTo>
                  <a:pt x="0" y="1924981"/>
                </a:lnTo>
                <a:close/>
              </a:path>
            </a:pathLst>
          </a:custGeom>
          <a:solidFill>
            <a:srgbClr val="000000">
              <a:alpha val="31279"/>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15" name="Google Shape;915;p17"/>
          <p:cNvSpPr txBox="1"/>
          <p:nvPr/>
        </p:nvSpPr>
        <p:spPr>
          <a:xfrm rot="4725490">
            <a:off x="12299199" y="735612"/>
            <a:ext cx="1732746" cy="482975"/>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rPr>
              <a:t>GROUPS</a:t>
            </a:r>
            <a:endParaRPr kumimoji="0"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endParaRPr>
          </a:p>
        </p:txBody>
      </p:sp>
      <p:grpSp>
        <p:nvGrpSpPr>
          <p:cNvPr id="2" name="Group 1"/>
          <p:cNvGrpSpPr/>
          <p:nvPr userDrawn="1"/>
        </p:nvGrpSpPr>
        <p:grpSpPr>
          <a:xfrm>
            <a:off x="425427" y="147716"/>
            <a:ext cx="3291840" cy="3482924"/>
            <a:chOff x="-5244562" y="-2913562"/>
            <a:chExt cx="5649997" cy="6854881"/>
          </a:xfrm>
        </p:grpSpPr>
        <p:sp>
          <p:nvSpPr>
            <p:cNvPr id="913" name="Google Shape;913;p17"/>
            <p:cNvSpPr/>
            <p:nvPr/>
          </p:nvSpPr>
          <p:spPr>
            <a:xfrm>
              <a:off x="-5244562" y="-2877262"/>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41" name="Google Shape;941;p17"/>
            <p:cNvGrpSpPr/>
            <p:nvPr/>
          </p:nvGrpSpPr>
          <p:grpSpPr>
            <a:xfrm rot="9864821">
              <a:off x="-5101368" y="-2913562"/>
              <a:ext cx="5506803" cy="6485575"/>
              <a:chOff x="6709035" y="58434"/>
              <a:chExt cx="2901220" cy="3416879"/>
            </a:xfrm>
          </p:grpSpPr>
          <p:sp>
            <p:nvSpPr>
              <p:cNvPr id="942" name="Google Shape;942;p17"/>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3" name="Google Shape;943;p17"/>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
        <p:nvSpPr>
          <p:cNvPr id="944" name="Google Shape;944;p17"/>
          <p:cNvSpPr txBox="1">
            <a:spLocks noGrp="1"/>
          </p:cNvSpPr>
          <p:nvPr>
            <p:ph type="title"/>
          </p:nvPr>
        </p:nvSpPr>
        <p:spPr>
          <a:xfrm>
            <a:off x="14692262" y="140238"/>
            <a:ext cx="2749800" cy="1230600"/>
          </a:xfrm>
          <a:prstGeom prst="rect">
            <a:avLst/>
          </a:prstGeom>
        </p:spPr>
        <p:txBody>
          <a:bodyPr spcFirstLastPara="1" wrap="square" lIns="121900" tIns="121900" rIns="121900" bIns="121900" anchor="t" anchorCtr="0">
            <a:noAutofit/>
          </a:bodyPr>
          <a:lstStyle>
            <a:lvl1pPr lvl="0" rtl="0">
              <a:spcBef>
                <a:spcPts val="0"/>
              </a:spcBef>
              <a:spcAft>
                <a:spcPts val="0"/>
              </a:spcAft>
              <a:buSzPts val="5000"/>
              <a:buNone/>
              <a:defRPr sz="5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endParaRPr dirty="0"/>
          </a:p>
        </p:txBody>
      </p:sp>
      <p:sp>
        <p:nvSpPr>
          <p:cNvPr id="945" name="Google Shape;945;p17"/>
          <p:cNvSpPr txBox="1">
            <a:spLocks noGrp="1"/>
          </p:cNvSpPr>
          <p:nvPr>
            <p:ph type="body" idx="1"/>
          </p:nvPr>
        </p:nvSpPr>
        <p:spPr>
          <a:xfrm>
            <a:off x="15336317" y="2382928"/>
            <a:ext cx="2749800" cy="3427200"/>
          </a:xfrm>
          <a:prstGeom prst="rect">
            <a:avLst/>
          </a:prstGeom>
        </p:spPr>
        <p:txBody>
          <a:bodyPr spcFirstLastPara="1" wrap="square" lIns="121900" tIns="121900" rIns="121900" bIns="121900" anchor="t" anchorCtr="0">
            <a:noAutofit/>
          </a:bodyPr>
          <a:lstStyle>
            <a:lvl1pPr marL="457200" lvl="0" indent="-419100" rtl="0">
              <a:spcBef>
                <a:spcPts val="0"/>
              </a:spcBef>
              <a:spcAft>
                <a:spcPts val="0"/>
              </a:spcAft>
              <a:buSzPts val="3000"/>
              <a:buChar char="●"/>
              <a:defRPr/>
            </a:lvl1pPr>
            <a:lvl2pPr marL="914400" lvl="1" indent="-419100" rtl="0">
              <a:spcBef>
                <a:spcPts val="2100"/>
              </a:spcBef>
              <a:spcAft>
                <a:spcPts val="0"/>
              </a:spcAft>
              <a:buSzPts val="3000"/>
              <a:buChar char="○"/>
              <a:defRPr/>
            </a:lvl2pPr>
            <a:lvl3pPr marL="1371600" lvl="2" indent="-419100" rtl="0">
              <a:spcBef>
                <a:spcPts val="2100"/>
              </a:spcBef>
              <a:spcAft>
                <a:spcPts val="0"/>
              </a:spcAft>
              <a:buSzPts val="3000"/>
              <a:buChar char="■"/>
              <a:defRPr/>
            </a:lvl3pPr>
            <a:lvl4pPr marL="1828800" lvl="3" indent="-419100" rtl="0">
              <a:spcBef>
                <a:spcPts val="2100"/>
              </a:spcBef>
              <a:spcAft>
                <a:spcPts val="0"/>
              </a:spcAft>
              <a:buSzPts val="3000"/>
              <a:buChar char="●"/>
              <a:defRPr/>
            </a:lvl4pPr>
            <a:lvl5pPr marL="2286000" lvl="4" indent="-419100" rtl="0">
              <a:spcBef>
                <a:spcPts val="2100"/>
              </a:spcBef>
              <a:spcAft>
                <a:spcPts val="0"/>
              </a:spcAft>
              <a:buSzPts val="3000"/>
              <a:buChar char="○"/>
              <a:defRPr/>
            </a:lvl5pPr>
            <a:lvl6pPr marL="2743200" lvl="5" indent="-419100" rtl="0">
              <a:spcBef>
                <a:spcPts val="2100"/>
              </a:spcBef>
              <a:spcAft>
                <a:spcPts val="0"/>
              </a:spcAft>
              <a:buSzPts val="3000"/>
              <a:buChar char="■"/>
              <a:defRPr/>
            </a:lvl6pPr>
            <a:lvl7pPr marL="3200400" lvl="6" indent="-419100" rtl="0">
              <a:spcBef>
                <a:spcPts val="2100"/>
              </a:spcBef>
              <a:spcAft>
                <a:spcPts val="0"/>
              </a:spcAft>
              <a:buSzPts val="3000"/>
              <a:buChar char="●"/>
              <a:defRPr/>
            </a:lvl7pPr>
            <a:lvl8pPr marL="3657600" lvl="7" indent="-419100" rtl="0">
              <a:spcBef>
                <a:spcPts val="2100"/>
              </a:spcBef>
              <a:spcAft>
                <a:spcPts val="0"/>
              </a:spcAft>
              <a:buSzPts val="3000"/>
              <a:buChar char="○"/>
              <a:defRPr/>
            </a:lvl8pPr>
            <a:lvl9pPr marL="4114800" lvl="8" indent="-419100" rtl="0">
              <a:spcBef>
                <a:spcPts val="2100"/>
              </a:spcBef>
              <a:spcAft>
                <a:spcPts val="2100"/>
              </a:spcAft>
              <a:buSzPts val="3000"/>
              <a:buChar char="■"/>
              <a:defRPr/>
            </a:lvl9pPr>
          </a:lstStyle>
          <a:p>
            <a:endParaRPr dirty="0"/>
          </a:p>
        </p:txBody>
      </p:sp>
      <p:grpSp>
        <p:nvGrpSpPr>
          <p:cNvPr id="946" name="Google Shape;946;p17"/>
          <p:cNvGrpSpPr/>
          <p:nvPr/>
        </p:nvGrpSpPr>
        <p:grpSpPr>
          <a:xfrm>
            <a:off x="4204858" y="1645"/>
            <a:ext cx="3017784" cy="3587424"/>
            <a:chOff x="2718842" y="-1249002"/>
            <a:chExt cx="1653349" cy="3195166"/>
          </a:xfrm>
        </p:grpSpPr>
        <p:sp>
          <p:nvSpPr>
            <p:cNvPr id="947" name="Google Shape;947;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8" name="Google Shape;948;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9" name="Google Shape;949;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50" name="Google Shape;950;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1" name="Google Shape;951;p17"/>
            <p:cNvGrpSpPr/>
            <p:nvPr/>
          </p:nvGrpSpPr>
          <p:grpSpPr>
            <a:xfrm>
              <a:off x="3022533" y="201005"/>
              <a:ext cx="1047184" cy="1223368"/>
              <a:chOff x="2793933" y="-256195"/>
              <a:chExt cx="1047184" cy="1223368"/>
            </a:xfrm>
          </p:grpSpPr>
          <p:sp>
            <p:nvSpPr>
              <p:cNvPr id="952" name="Google Shape;952;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3" name="Google Shape;953;p17"/>
              <p:cNvGrpSpPr/>
              <p:nvPr/>
            </p:nvGrpSpPr>
            <p:grpSpPr>
              <a:xfrm>
                <a:off x="2793933" y="137188"/>
                <a:ext cx="1047184" cy="435867"/>
                <a:chOff x="5463539" y="4411027"/>
                <a:chExt cx="1267777" cy="527684"/>
              </a:xfrm>
            </p:grpSpPr>
            <p:sp>
              <p:nvSpPr>
                <p:cNvPr id="954" name="Google Shape;954;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55" name="Google Shape;955;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56" name="Google Shape;956;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57" name="Google Shape;957;p17"/>
            <p:cNvGrpSpPr/>
            <p:nvPr/>
          </p:nvGrpSpPr>
          <p:grpSpPr>
            <a:xfrm>
              <a:off x="3023320" y="201005"/>
              <a:ext cx="1047184" cy="1223419"/>
              <a:chOff x="5463539" y="3934777"/>
              <a:chExt cx="1267778" cy="1481137"/>
            </a:xfrm>
          </p:grpSpPr>
          <p:sp>
            <p:nvSpPr>
              <p:cNvPr id="958" name="Google Shape;958;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9" name="Google Shape;959;p17"/>
              <p:cNvGrpSpPr/>
              <p:nvPr/>
            </p:nvGrpSpPr>
            <p:grpSpPr>
              <a:xfrm>
                <a:off x="5463539" y="4411027"/>
                <a:ext cx="1267777" cy="527684"/>
                <a:chOff x="5463539" y="4411027"/>
                <a:chExt cx="1267777" cy="527684"/>
              </a:xfrm>
            </p:grpSpPr>
            <p:sp>
              <p:nvSpPr>
                <p:cNvPr id="960" name="Google Shape;960;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1" name="Google Shape;961;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62" name="Google Shape;962;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63" name="Google Shape;963;p17"/>
            <p:cNvGrpSpPr/>
            <p:nvPr/>
          </p:nvGrpSpPr>
          <p:grpSpPr>
            <a:xfrm>
              <a:off x="3414505" y="-892598"/>
              <a:ext cx="264818" cy="496634"/>
              <a:chOff x="5504867" y="-892598"/>
              <a:chExt cx="264818" cy="496634"/>
            </a:xfrm>
          </p:grpSpPr>
          <p:sp>
            <p:nvSpPr>
              <p:cNvPr id="964" name="Google Shape;964;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5" name="Google Shape;965;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6" name="Google Shape;966;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7" name="Google Shape;967;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968" name="Google Shape;968;p17"/>
          <p:cNvGrpSpPr/>
          <p:nvPr/>
        </p:nvGrpSpPr>
        <p:grpSpPr>
          <a:xfrm>
            <a:off x="7721768" y="8351"/>
            <a:ext cx="4317832" cy="3648402"/>
            <a:chOff x="2718842" y="-1249002"/>
            <a:chExt cx="1653349" cy="3195166"/>
          </a:xfrm>
        </p:grpSpPr>
        <p:sp>
          <p:nvSpPr>
            <p:cNvPr id="969" name="Google Shape;969;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0" name="Google Shape;970;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1" name="Google Shape;971;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2" name="Google Shape;972;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73" name="Google Shape;973;p17"/>
            <p:cNvGrpSpPr/>
            <p:nvPr/>
          </p:nvGrpSpPr>
          <p:grpSpPr>
            <a:xfrm>
              <a:off x="3022533" y="201005"/>
              <a:ext cx="1047184" cy="1223368"/>
              <a:chOff x="2793933" y="-256195"/>
              <a:chExt cx="1047184" cy="1223368"/>
            </a:xfrm>
          </p:grpSpPr>
          <p:sp>
            <p:nvSpPr>
              <p:cNvPr id="974" name="Google Shape;974;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75" name="Google Shape;975;p17"/>
              <p:cNvGrpSpPr/>
              <p:nvPr/>
            </p:nvGrpSpPr>
            <p:grpSpPr>
              <a:xfrm>
                <a:off x="2793933" y="137188"/>
                <a:ext cx="1047184" cy="435867"/>
                <a:chOff x="5463539" y="4411027"/>
                <a:chExt cx="1267777" cy="527684"/>
              </a:xfrm>
            </p:grpSpPr>
            <p:sp>
              <p:nvSpPr>
                <p:cNvPr id="976" name="Google Shape;976;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7" name="Google Shape;977;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78" name="Google Shape;978;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79" name="Google Shape;979;p17"/>
            <p:cNvGrpSpPr/>
            <p:nvPr/>
          </p:nvGrpSpPr>
          <p:grpSpPr>
            <a:xfrm>
              <a:off x="3023320" y="201005"/>
              <a:ext cx="1047184" cy="1223419"/>
              <a:chOff x="5463539" y="3934777"/>
              <a:chExt cx="1267778" cy="1481137"/>
            </a:xfrm>
          </p:grpSpPr>
          <p:sp>
            <p:nvSpPr>
              <p:cNvPr id="980" name="Google Shape;980;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81" name="Google Shape;981;p17"/>
              <p:cNvGrpSpPr/>
              <p:nvPr/>
            </p:nvGrpSpPr>
            <p:grpSpPr>
              <a:xfrm>
                <a:off x="5463539" y="4411027"/>
                <a:ext cx="1267777" cy="527684"/>
                <a:chOff x="5463539" y="4411027"/>
                <a:chExt cx="1267777" cy="527684"/>
              </a:xfrm>
            </p:grpSpPr>
            <p:sp>
              <p:nvSpPr>
                <p:cNvPr id="982" name="Google Shape;982;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3" name="Google Shape;983;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84" name="Google Shape;984;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85" name="Google Shape;985;p17"/>
            <p:cNvGrpSpPr/>
            <p:nvPr/>
          </p:nvGrpSpPr>
          <p:grpSpPr>
            <a:xfrm>
              <a:off x="3414505" y="-892598"/>
              <a:ext cx="264818" cy="496634"/>
              <a:chOff x="5504867" y="-892598"/>
              <a:chExt cx="264818" cy="496634"/>
            </a:xfrm>
          </p:grpSpPr>
          <p:sp>
            <p:nvSpPr>
              <p:cNvPr id="986" name="Google Shape;986;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7" name="Google Shape;987;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8" name="Google Shape;988;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9" name="Google Shape;989;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1034" name="Google Shape;1034;p17"/>
          <p:cNvGrpSpPr/>
          <p:nvPr/>
        </p:nvGrpSpPr>
        <p:grpSpPr>
          <a:xfrm>
            <a:off x="4345534" y="3471386"/>
            <a:ext cx="2968284" cy="3217211"/>
            <a:chOff x="2718842" y="-1249002"/>
            <a:chExt cx="1653349" cy="3195166"/>
          </a:xfrm>
        </p:grpSpPr>
        <p:sp>
          <p:nvSpPr>
            <p:cNvPr id="1035" name="Google Shape;1035;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6" name="Google Shape;1036;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7" name="Google Shape;1037;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8" name="Google Shape;1038;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39" name="Google Shape;1039;p17"/>
            <p:cNvGrpSpPr/>
            <p:nvPr/>
          </p:nvGrpSpPr>
          <p:grpSpPr>
            <a:xfrm>
              <a:off x="3022533" y="201005"/>
              <a:ext cx="1047184" cy="1223368"/>
              <a:chOff x="2793933" y="-256195"/>
              <a:chExt cx="1047184" cy="1223368"/>
            </a:xfrm>
          </p:grpSpPr>
          <p:sp>
            <p:nvSpPr>
              <p:cNvPr id="1040" name="Google Shape;1040;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41" name="Google Shape;1041;p17"/>
              <p:cNvGrpSpPr/>
              <p:nvPr/>
            </p:nvGrpSpPr>
            <p:grpSpPr>
              <a:xfrm>
                <a:off x="2793933" y="137188"/>
                <a:ext cx="1047184" cy="435867"/>
                <a:chOff x="5463539" y="4411027"/>
                <a:chExt cx="1267777" cy="527684"/>
              </a:xfrm>
            </p:grpSpPr>
            <p:sp>
              <p:nvSpPr>
                <p:cNvPr id="1042" name="Google Shape;1042;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43" name="Google Shape;1043;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44" name="Google Shape;1044;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45" name="Google Shape;1045;p17"/>
            <p:cNvGrpSpPr/>
            <p:nvPr/>
          </p:nvGrpSpPr>
          <p:grpSpPr>
            <a:xfrm>
              <a:off x="3023320" y="201005"/>
              <a:ext cx="1047184" cy="1223419"/>
              <a:chOff x="5463539" y="3934777"/>
              <a:chExt cx="1267778" cy="1481137"/>
            </a:xfrm>
          </p:grpSpPr>
          <p:sp>
            <p:nvSpPr>
              <p:cNvPr id="1046" name="Google Shape;1046;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47" name="Google Shape;1047;p17"/>
              <p:cNvGrpSpPr/>
              <p:nvPr/>
            </p:nvGrpSpPr>
            <p:grpSpPr>
              <a:xfrm>
                <a:off x="5463539" y="4411027"/>
                <a:ext cx="1267777" cy="527684"/>
                <a:chOff x="5463539" y="4411027"/>
                <a:chExt cx="1267777" cy="527684"/>
              </a:xfrm>
            </p:grpSpPr>
            <p:sp>
              <p:nvSpPr>
                <p:cNvPr id="1048" name="Google Shape;1048;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49" name="Google Shape;1049;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50" name="Google Shape;1050;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51" name="Google Shape;1051;p17"/>
            <p:cNvGrpSpPr/>
            <p:nvPr/>
          </p:nvGrpSpPr>
          <p:grpSpPr>
            <a:xfrm>
              <a:off x="3414505" y="-892598"/>
              <a:ext cx="264818" cy="496634"/>
              <a:chOff x="5504867" y="-892598"/>
              <a:chExt cx="264818" cy="496634"/>
            </a:xfrm>
          </p:grpSpPr>
          <p:sp>
            <p:nvSpPr>
              <p:cNvPr id="1052" name="Google Shape;1052;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3" name="Google Shape;1053;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4" name="Google Shape;1054;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5" name="Google Shape;1055;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1056" name="Google Shape;1056;p17"/>
          <p:cNvGrpSpPr/>
          <p:nvPr/>
        </p:nvGrpSpPr>
        <p:grpSpPr>
          <a:xfrm>
            <a:off x="7721768" y="3425666"/>
            <a:ext cx="4317832" cy="3282552"/>
            <a:chOff x="2718842" y="-1249002"/>
            <a:chExt cx="1653349" cy="3195166"/>
          </a:xfrm>
        </p:grpSpPr>
        <p:sp>
          <p:nvSpPr>
            <p:cNvPr id="1057" name="Google Shape;1057;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8" name="Google Shape;1058;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9" name="Google Shape;1059;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60" name="Google Shape;1060;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1" name="Google Shape;1061;p17"/>
            <p:cNvGrpSpPr/>
            <p:nvPr/>
          </p:nvGrpSpPr>
          <p:grpSpPr>
            <a:xfrm>
              <a:off x="3022533" y="201005"/>
              <a:ext cx="1047184" cy="1223368"/>
              <a:chOff x="2793933" y="-256195"/>
              <a:chExt cx="1047184" cy="1223368"/>
            </a:xfrm>
          </p:grpSpPr>
          <p:sp>
            <p:nvSpPr>
              <p:cNvPr id="1062" name="Google Shape;1062;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3" name="Google Shape;1063;p17"/>
              <p:cNvGrpSpPr/>
              <p:nvPr/>
            </p:nvGrpSpPr>
            <p:grpSpPr>
              <a:xfrm>
                <a:off x="2793933" y="137188"/>
                <a:ext cx="1047184" cy="435867"/>
                <a:chOff x="5463539" y="4411027"/>
                <a:chExt cx="1267777" cy="527684"/>
              </a:xfrm>
            </p:grpSpPr>
            <p:sp>
              <p:nvSpPr>
                <p:cNvPr id="1064" name="Google Shape;1064;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65" name="Google Shape;1065;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66" name="Google Shape;1066;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67" name="Google Shape;1067;p17"/>
            <p:cNvGrpSpPr/>
            <p:nvPr/>
          </p:nvGrpSpPr>
          <p:grpSpPr>
            <a:xfrm>
              <a:off x="3023320" y="201005"/>
              <a:ext cx="1047184" cy="1223419"/>
              <a:chOff x="5463539" y="3934777"/>
              <a:chExt cx="1267778" cy="1481137"/>
            </a:xfrm>
          </p:grpSpPr>
          <p:sp>
            <p:nvSpPr>
              <p:cNvPr id="1068" name="Google Shape;1068;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9" name="Google Shape;1069;p17"/>
              <p:cNvGrpSpPr/>
              <p:nvPr/>
            </p:nvGrpSpPr>
            <p:grpSpPr>
              <a:xfrm>
                <a:off x="5463539" y="4411027"/>
                <a:ext cx="1267777" cy="527684"/>
                <a:chOff x="5463539" y="4411027"/>
                <a:chExt cx="1267777" cy="527684"/>
              </a:xfrm>
            </p:grpSpPr>
            <p:sp>
              <p:nvSpPr>
                <p:cNvPr id="1070" name="Google Shape;1070;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1" name="Google Shape;1071;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72" name="Google Shape;1072;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73" name="Google Shape;1073;p17"/>
            <p:cNvGrpSpPr/>
            <p:nvPr/>
          </p:nvGrpSpPr>
          <p:grpSpPr>
            <a:xfrm>
              <a:off x="3414505" y="-892598"/>
              <a:ext cx="264818" cy="496634"/>
              <a:chOff x="5504867" y="-892598"/>
              <a:chExt cx="264818" cy="496634"/>
            </a:xfrm>
          </p:grpSpPr>
          <p:sp>
            <p:nvSpPr>
              <p:cNvPr id="1074" name="Google Shape;1074;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5" name="Google Shape;1075;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6" name="Google Shape;1076;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7" name="Google Shape;1077;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236" name="Group 235"/>
          <p:cNvGrpSpPr/>
          <p:nvPr userDrawn="1"/>
        </p:nvGrpSpPr>
        <p:grpSpPr>
          <a:xfrm>
            <a:off x="669980" y="3507613"/>
            <a:ext cx="3291840" cy="3482924"/>
            <a:chOff x="-5244562" y="-2913562"/>
            <a:chExt cx="5649997" cy="6854881"/>
          </a:xfrm>
        </p:grpSpPr>
        <p:sp>
          <p:nvSpPr>
            <p:cNvPr id="237" name="Google Shape;913;p17"/>
            <p:cNvSpPr/>
            <p:nvPr/>
          </p:nvSpPr>
          <p:spPr>
            <a:xfrm>
              <a:off x="-5244562" y="-2877262"/>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238" name="Google Shape;941;p17"/>
            <p:cNvGrpSpPr/>
            <p:nvPr/>
          </p:nvGrpSpPr>
          <p:grpSpPr>
            <a:xfrm rot="9864821">
              <a:off x="-5101368" y="-2913562"/>
              <a:ext cx="5506803" cy="6485575"/>
              <a:chOff x="6709035" y="58434"/>
              <a:chExt cx="2901220" cy="3416879"/>
            </a:xfrm>
          </p:grpSpPr>
          <p:sp>
            <p:nvSpPr>
              <p:cNvPr id="239" name="Google Shape;942;p17"/>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40" name="Google Shape;943;p17"/>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Tree>
    <p:extLst>
      <p:ext uri="{BB962C8B-B14F-4D97-AF65-F5344CB8AC3E}">
        <p14:creationId xmlns:p14="http://schemas.microsoft.com/office/powerpoint/2010/main" val="1098746777"/>
      </p:ext>
    </p:extLst>
  </p:cSld>
  <p:clrMapOvr>
    <a:masterClrMapping/>
  </p:clrMapOvr>
  <p:transition advClick="0" advTm="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15334" y="365100"/>
            <a:ext cx="11611433" cy="6148800"/>
            <a:chOff x="161500" y="273825"/>
            <a:chExt cx="8708575" cy="4611600"/>
          </a:xfrm>
        </p:grpSpPr>
        <p:sp>
          <p:nvSpPr>
            <p:cNvPr id="10" name="Google Shape;10;p2"/>
            <p:cNvSpPr/>
            <p:nvPr/>
          </p:nvSpPr>
          <p:spPr>
            <a:xfrm>
              <a:off x="341975" y="273825"/>
              <a:ext cx="8528100" cy="4611600"/>
            </a:xfrm>
            <a:prstGeom prst="roundRect">
              <a:avLst>
                <a:gd name="adj" fmla="val 4554"/>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435991" y="7858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35991" y="12662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5991" y="17466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435991" y="22474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35991" y="27075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435991" y="31879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435991" y="36683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435991" y="41691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 name="Google Shape;27;p2"/>
          <p:cNvGrpSpPr/>
          <p:nvPr/>
        </p:nvGrpSpPr>
        <p:grpSpPr>
          <a:xfrm>
            <a:off x="1657355" y="1261467"/>
            <a:ext cx="9171147" cy="4356400"/>
            <a:chOff x="1243016" y="946100"/>
            <a:chExt cx="6878360" cy="3267300"/>
          </a:xfrm>
        </p:grpSpPr>
        <p:sp>
          <p:nvSpPr>
            <p:cNvPr id="28" name="Google Shape;28;p2"/>
            <p:cNvSpPr/>
            <p:nvPr/>
          </p:nvSpPr>
          <p:spPr>
            <a:xfrm>
              <a:off x="1282876" y="946100"/>
              <a:ext cx="6838500" cy="326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 name="Google Shape;29;p2"/>
            <p:cNvGrpSpPr/>
            <p:nvPr/>
          </p:nvGrpSpPr>
          <p:grpSpPr>
            <a:xfrm>
              <a:off x="1243016" y="1124944"/>
              <a:ext cx="155400" cy="2878072"/>
              <a:chOff x="1243016" y="1124944"/>
              <a:chExt cx="155400" cy="2878072"/>
            </a:xfrm>
          </p:grpSpPr>
          <p:sp>
            <p:nvSpPr>
              <p:cNvPr id="30" name="Google Shape;30;p2"/>
              <p:cNvSpPr/>
              <p:nvPr/>
            </p:nvSpPr>
            <p:spPr>
              <a:xfrm>
                <a:off x="1243016" y="1124944"/>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243016" y="1513897"/>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243016" y="1902850"/>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243016" y="229180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243016" y="268075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243016" y="3069709"/>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243016" y="345866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243016" y="384761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 name="Google Shape;38;p2"/>
          <p:cNvSpPr txBox="1">
            <a:spLocks noGrp="1"/>
          </p:cNvSpPr>
          <p:nvPr>
            <p:ph type="ctrTitle"/>
          </p:nvPr>
        </p:nvSpPr>
        <p:spPr>
          <a:xfrm>
            <a:off x="2493261" y="1919433"/>
            <a:ext cx="7564400" cy="22296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8000">
                <a:latin typeface="Londrina Solid"/>
                <a:ea typeface="Londrina Solid"/>
                <a:cs typeface="Londrina Solid"/>
                <a:sym typeface="Londrina Solid"/>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9" name="Google Shape;39;p2"/>
          <p:cNvSpPr txBox="1">
            <a:spLocks noGrp="1"/>
          </p:cNvSpPr>
          <p:nvPr>
            <p:ph type="subTitle" idx="1"/>
          </p:nvPr>
        </p:nvSpPr>
        <p:spPr>
          <a:xfrm>
            <a:off x="3359877" y="4473100"/>
            <a:ext cx="5821600" cy="5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678830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3"/>
        </a:solidFill>
        <a:effectLst/>
      </p:bgPr>
    </p:bg>
    <p:spTree>
      <p:nvGrpSpPr>
        <p:cNvPr id="1" name="Shape 287"/>
        <p:cNvGrpSpPr/>
        <p:nvPr/>
      </p:nvGrpSpPr>
      <p:grpSpPr>
        <a:xfrm>
          <a:off x="0" y="0"/>
          <a:ext cx="0" cy="0"/>
          <a:chOff x="0" y="0"/>
          <a:chExt cx="0" cy="0"/>
        </a:xfrm>
      </p:grpSpPr>
      <p:grpSp>
        <p:nvGrpSpPr>
          <p:cNvPr id="288" name="Google Shape;288;p9"/>
          <p:cNvGrpSpPr/>
          <p:nvPr/>
        </p:nvGrpSpPr>
        <p:grpSpPr>
          <a:xfrm>
            <a:off x="-1135833" y="365100"/>
            <a:ext cx="12962600" cy="6148800"/>
            <a:chOff x="-851875" y="273825"/>
            <a:chExt cx="9721950" cy="4611600"/>
          </a:xfrm>
        </p:grpSpPr>
        <p:sp>
          <p:nvSpPr>
            <p:cNvPr id="289" name="Google Shape;289;p9"/>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9"/>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1" name="Google Shape;291;p9"/>
            <p:cNvGrpSpPr/>
            <p:nvPr/>
          </p:nvGrpSpPr>
          <p:grpSpPr>
            <a:xfrm>
              <a:off x="81691" y="785819"/>
              <a:ext cx="155400" cy="3538775"/>
              <a:chOff x="435991" y="785819"/>
              <a:chExt cx="155400" cy="3538775"/>
            </a:xfrm>
          </p:grpSpPr>
          <p:sp>
            <p:nvSpPr>
              <p:cNvPr id="292" name="Google Shape;292;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0" name="Google Shape;300;p9"/>
            <p:cNvGrpSpPr/>
            <p:nvPr/>
          </p:nvGrpSpPr>
          <p:grpSpPr>
            <a:xfrm>
              <a:off x="435991" y="785819"/>
              <a:ext cx="155400" cy="3538775"/>
              <a:chOff x="435991" y="785819"/>
              <a:chExt cx="155400" cy="3538775"/>
            </a:xfrm>
          </p:grpSpPr>
          <p:sp>
            <p:nvSpPr>
              <p:cNvPr id="301" name="Google Shape;301;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9" name="Google Shape;309;p9"/>
            <p:cNvGrpSpPr/>
            <p:nvPr/>
          </p:nvGrpSpPr>
          <p:grpSpPr>
            <a:xfrm>
              <a:off x="161500" y="826619"/>
              <a:ext cx="352200" cy="3457175"/>
              <a:chOff x="161500" y="826619"/>
              <a:chExt cx="352200" cy="3457175"/>
            </a:xfrm>
          </p:grpSpPr>
          <p:sp>
            <p:nvSpPr>
              <p:cNvPr id="310" name="Google Shape;310;p9"/>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9"/>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9"/>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9"/>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318" name="Google Shape;318;p9"/>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319" name="Google Shape;319;p9"/>
          <p:cNvGrpSpPr/>
          <p:nvPr/>
        </p:nvGrpSpPr>
        <p:grpSpPr>
          <a:xfrm>
            <a:off x="2406013" y="1487199"/>
            <a:ext cx="7745453" cy="3883600"/>
            <a:chOff x="1931858" y="1215607"/>
            <a:chExt cx="5809090" cy="2912700"/>
          </a:xfrm>
        </p:grpSpPr>
        <p:sp>
          <p:nvSpPr>
            <p:cNvPr id="320" name="Google Shape;320;p9"/>
            <p:cNvSpPr/>
            <p:nvPr/>
          </p:nvSpPr>
          <p:spPr>
            <a:xfrm>
              <a:off x="1990548" y="1215607"/>
              <a:ext cx="5750400" cy="2912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9"/>
            <p:cNvSpPr/>
            <p:nvPr/>
          </p:nvSpPr>
          <p:spPr>
            <a:xfrm rot="5400000" flipH="1">
              <a:off x="1931858" y="32656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9"/>
            <p:cNvSpPr/>
            <p:nvPr/>
          </p:nvSpPr>
          <p:spPr>
            <a:xfrm rot="5400000" flipH="1">
              <a:off x="1931858" y="285380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9"/>
            <p:cNvSpPr/>
            <p:nvPr/>
          </p:nvSpPr>
          <p:spPr>
            <a:xfrm rot="5400000" flipH="1">
              <a:off x="1931858" y="244197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9"/>
            <p:cNvSpPr/>
            <p:nvPr/>
          </p:nvSpPr>
          <p:spPr>
            <a:xfrm rot="5400000" flipH="1">
              <a:off x="1931858" y="20301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9"/>
            <p:cNvSpPr/>
            <p:nvPr/>
          </p:nvSpPr>
          <p:spPr>
            <a:xfrm rot="5400000" flipH="1">
              <a:off x="1931858" y="16183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9"/>
            <p:cNvSpPr/>
            <p:nvPr/>
          </p:nvSpPr>
          <p:spPr>
            <a:xfrm rot="5400000" flipH="1">
              <a:off x="1931858" y="36774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7" name="Google Shape;327;p9"/>
          <p:cNvSpPr txBox="1">
            <a:spLocks noGrp="1"/>
          </p:cNvSpPr>
          <p:nvPr>
            <p:ph type="subTitle" idx="1"/>
          </p:nvPr>
        </p:nvSpPr>
        <p:spPr>
          <a:xfrm>
            <a:off x="3582000" y="3225033"/>
            <a:ext cx="5393600" cy="1429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8" name="Google Shape;328;p9"/>
          <p:cNvSpPr txBox="1">
            <a:spLocks noGrp="1"/>
          </p:cNvSpPr>
          <p:nvPr>
            <p:ph type="title"/>
          </p:nvPr>
        </p:nvSpPr>
        <p:spPr>
          <a:xfrm>
            <a:off x="4062533" y="2449335"/>
            <a:ext cx="44228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29" name="Google Shape;329;p9"/>
          <p:cNvGrpSpPr/>
          <p:nvPr/>
        </p:nvGrpSpPr>
        <p:grpSpPr>
          <a:xfrm>
            <a:off x="11033997" y="5912061"/>
            <a:ext cx="207200" cy="207200"/>
            <a:chOff x="1666623" y="2623621"/>
            <a:chExt cx="155400" cy="155400"/>
          </a:xfrm>
        </p:grpSpPr>
        <p:sp>
          <p:nvSpPr>
            <p:cNvPr id="330" name="Google Shape;330;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331" name="Google Shape;331;p9"/>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332" name="Google Shape;332;p9"/>
          <p:cNvGrpSpPr/>
          <p:nvPr/>
        </p:nvGrpSpPr>
        <p:grpSpPr>
          <a:xfrm>
            <a:off x="10598464" y="1170511"/>
            <a:ext cx="207200" cy="207200"/>
            <a:chOff x="1666623" y="2623621"/>
            <a:chExt cx="155400" cy="155400"/>
          </a:xfrm>
        </p:grpSpPr>
        <p:sp>
          <p:nvSpPr>
            <p:cNvPr id="333" name="Google Shape;333;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334" name="Google Shape;334;p9"/>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335" name="Google Shape;335;p9"/>
          <p:cNvGrpSpPr/>
          <p:nvPr/>
        </p:nvGrpSpPr>
        <p:grpSpPr>
          <a:xfrm rot="-5107757" flipH="1">
            <a:off x="10858955" y="578288"/>
            <a:ext cx="600759" cy="658729"/>
            <a:chOff x="1584644" y="2497374"/>
            <a:chExt cx="450609" cy="494091"/>
          </a:xfrm>
        </p:grpSpPr>
        <p:sp>
          <p:nvSpPr>
            <p:cNvPr id="336" name="Google Shape;336;p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21588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2153925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399"/>
        <p:cNvGrpSpPr/>
        <p:nvPr/>
      </p:nvGrpSpPr>
      <p:grpSpPr>
        <a:xfrm>
          <a:off x="0" y="0"/>
          <a:ext cx="0" cy="0"/>
          <a:chOff x="0" y="0"/>
          <a:chExt cx="0" cy="0"/>
        </a:xfrm>
      </p:grpSpPr>
      <p:grpSp>
        <p:nvGrpSpPr>
          <p:cNvPr id="400" name="Google Shape;400;p13"/>
          <p:cNvGrpSpPr/>
          <p:nvPr/>
        </p:nvGrpSpPr>
        <p:grpSpPr>
          <a:xfrm>
            <a:off x="-1135833" y="365100"/>
            <a:ext cx="12962600" cy="6148800"/>
            <a:chOff x="-851875" y="273825"/>
            <a:chExt cx="9721950" cy="4611600"/>
          </a:xfrm>
        </p:grpSpPr>
        <p:sp>
          <p:nvSpPr>
            <p:cNvPr id="401" name="Google Shape;401;p1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03" name="Google Shape;403;p13"/>
            <p:cNvGrpSpPr/>
            <p:nvPr/>
          </p:nvGrpSpPr>
          <p:grpSpPr>
            <a:xfrm>
              <a:off x="81691" y="785819"/>
              <a:ext cx="155400" cy="3538775"/>
              <a:chOff x="435991" y="785819"/>
              <a:chExt cx="155400" cy="3538775"/>
            </a:xfrm>
          </p:grpSpPr>
          <p:sp>
            <p:nvSpPr>
              <p:cNvPr id="404" name="Google Shape;404;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13"/>
            <p:cNvGrpSpPr/>
            <p:nvPr/>
          </p:nvGrpSpPr>
          <p:grpSpPr>
            <a:xfrm>
              <a:off x="435991" y="785819"/>
              <a:ext cx="155400" cy="3538775"/>
              <a:chOff x="435991" y="785819"/>
              <a:chExt cx="155400" cy="3538775"/>
            </a:xfrm>
          </p:grpSpPr>
          <p:sp>
            <p:nvSpPr>
              <p:cNvPr id="413" name="Google Shape;413;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13"/>
            <p:cNvGrpSpPr/>
            <p:nvPr/>
          </p:nvGrpSpPr>
          <p:grpSpPr>
            <a:xfrm>
              <a:off x="161500" y="826619"/>
              <a:ext cx="352200" cy="3457175"/>
              <a:chOff x="161500" y="826619"/>
              <a:chExt cx="352200" cy="3457175"/>
            </a:xfrm>
          </p:grpSpPr>
          <p:sp>
            <p:nvSpPr>
              <p:cNvPr id="422" name="Google Shape;422;p1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430" name="Google Shape;430;p1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431" name="Google Shape;431;p13"/>
          <p:cNvSpPr txBox="1">
            <a:spLocks noGrp="1"/>
          </p:cNvSpPr>
          <p:nvPr>
            <p:ph type="title"/>
          </p:nvPr>
        </p:nvSpPr>
        <p:spPr>
          <a:xfrm>
            <a:off x="1053733" y="716000"/>
            <a:ext cx="10187600" cy="4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2" name="Google Shape;432;p13"/>
          <p:cNvSpPr txBox="1">
            <a:spLocks noGrp="1"/>
          </p:cNvSpPr>
          <p:nvPr>
            <p:ph type="title" idx="2"/>
          </p:nvPr>
        </p:nvSpPr>
        <p:spPr>
          <a:xfrm>
            <a:off x="3087413" y="2661876"/>
            <a:ext cx="28468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9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33" name="Google Shape;433;p13"/>
          <p:cNvSpPr txBox="1">
            <a:spLocks noGrp="1"/>
          </p:cNvSpPr>
          <p:nvPr>
            <p:ph type="subTitle" idx="1"/>
          </p:nvPr>
        </p:nvSpPr>
        <p:spPr>
          <a:xfrm>
            <a:off x="3087417" y="3186665"/>
            <a:ext cx="2846800" cy="6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13"/>
          <p:cNvSpPr txBox="1">
            <a:spLocks noGrp="1"/>
          </p:cNvSpPr>
          <p:nvPr>
            <p:ph type="title" idx="3" hasCustomPrompt="1"/>
          </p:nvPr>
        </p:nvSpPr>
        <p:spPr>
          <a:xfrm>
            <a:off x="3874000" y="2102165"/>
            <a:ext cx="12736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435" name="Google Shape;435;p13"/>
          <p:cNvSpPr txBox="1">
            <a:spLocks noGrp="1"/>
          </p:cNvSpPr>
          <p:nvPr>
            <p:ph type="title" idx="4"/>
          </p:nvPr>
        </p:nvSpPr>
        <p:spPr>
          <a:xfrm>
            <a:off x="6546248" y="2661876"/>
            <a:ext cx="28468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9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36" name="Google Shape;436;p13"/>
          <p:cNvSpPr txBox="1">
            <a:spLocks noGrp="1"/>
          </p:cNvSpPr>
          <p:nvPr>
            <p:ph type="subTitle" idx="5"/>
          </p:nvPr>
        </p:nvSpPr>
        <p:spPr>
          <a:xfrm>
            <a:off x="6546248" y="3186665"/>
            <a:ext cx="2846800" cy="6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7" name="Google Shape;437;p13"/>
          <p:cNvSpPr txBox="1">
            <a:spLocks noGrp="1"/>
          </p:cNvSpPr>
          <p:nvPr>
            <p:ph type="title" idx="6" hasCustomPrompt="1"/>
          </p:nvPr>
        </p:nvSpPr>
        <p:spPr>
          <a:xfrm>
            <a:off x="7332833" y="2102165"/>
            <a:ext cx="12736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438" name="Google Shape;438;p13"/>
          <p:cNvSpPr txBox="1">
            <a:spLocks noGrp="1"/>
          </p:cNvSpPr>
          <p:nvPr>
            <p:ph type="title" idx="7"/>
          </p:nvPr>
        </p:nvSpPr>
        <p:spPr>
          <a:xfrm>
            <a:off x="3087413" y="4650956"/>
            <a:ext cx="28468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9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39" name="Google Shape;439;p13"/>
          <p:cNvSpPr txBox="1">
            <a:spLocks noGrp="1"/>
          </p:cNvSpPr>
          <p:nvPr>
            <p:ph type="subTitle" idx="8"/>
          </p:nvPr>
        </p:nvSpPr>
        <p:spPr>
          <a:xfrm>
            <a:off x="3087413" y="5175759"/>
            <a:ext cx="2846800" cy="6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0" name="Google Shape;440;p13"/>
          <p:cNvSpPr txBox="1">
            <a:spLocks noGrp="1"/>
          </p:cNvSpPr>
          <p:nvPr>
            <p:ph type="title" idx="9" hasCustomPrompt="1"/>
          </p:nvPr>
        </p:nvSpPr>
        <p:spPr>
          <a:xfrm>
            <a:off x="3874000" y="4082167"/>
            <a:ext cx="12736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441" name="Google Shape;441;p13"/>
          <p:cNvSpPr txBox="1">
            <a:spLocks noGrp="1"/>
          </p:cNvSpPr>
          <p:nvPr>
            <p:ph type="title" idx="13"/>
          </p:nvPr>
        </p:nvSpPr>
        <p:spPr>
          <a:xfrm>
            <a:off x="6546248" y="4650956"/>
            <a:ext cx="28468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9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42" name="Google Shape;442;p13"/>
          <p:cNvSpPr txBox="1">
            <a:spLocks noGrp="1"/>
          </p:cNvSpPr>
          <p:nvPr>
            <p:ph type="subTitle" idx="14"/>
          </p:nvPr>
        </p:nvSpPr>
        <p:spPr>
          <a:xfrm>
            <a:off x="6546248" y="5175759"/>
            <a:ext cx="2846800" cy="6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3" name="Google Shape;443;p13"/>
          <p:cNvSpPr txBox="1">
            <a:spLocks noGrp="1"/>
          </p:cNvSpPr>
          <p:nvPr>
            <p:ph type="title" idx="15" hasCustomPrompt="1"/>
          </p:nvPr>
        </p:nvSpPr>
        <p:spPr>
          <a:xfrm>
            <a:off x="7332833" y="4082167"/>
            <a:ext cx="12736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grpSp>
        <p:nvGrpSpPr>
          <p:cNvPr id="444" name="Google Shape;444;p13"/>
          <p:cNvGrpSpPr/>
          <p:nvPr/>
        </p:nvGrpSpPr>
        <p:grpSpPr>
          <a:xfrm>
            <a:off x="10403031" y="1234911"/>
            <a:ext cx="207200" cy="207200"/>
            <a:chOff x="1666623" y="2623621"/>
            <a:chExt cx="155400" cy="155400"/>
          </a:xfrm>
        </p:grpSpPr>
        <p:sp>
          <p:nvSpPr>
            <p:cNvPr id="445" name="Google Shape;445;p1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446" name="Google Shape;446;p13"/>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447" name="Google Shape;447;p13"/>
          <p:cNvGrpSpPr/>
          <p:nvPr/>
        </p:nvGrpSpPr>
        <p:grpSpPr>
          <a:xfrm flipH="1">
            <a:off x="10491642" y="1362815"/>
            <a:ext cx="600812" cy="658788"/>
            <a:chOff x="1584644" y="2497374"/>
            <a:chExt cx="450609" cy="494091"/>
          </a:xfrm>
        </p:grpSpPr>
        <p:sp>
          <p:nvSpPr>
            <p:cNvPr id="448" name="Google Shape;448;p1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53140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080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455967" y="365100"/>
            <a:ext cx="11370800" cy="6148800"/>
          </a:xfrm>
          <a:prstGeom prst="roundRect">
            <a:avLst>
              <a:gd name="adj" fmla="val 4554"/>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3" name="Google Shape;553;p16"/>
          <p:cNvGrpSpPr/>
          <p:nvPr/>
        </p:nvGrpSpPr>
        <p:grpSpPr>
          <a:xfrm>
            <a:off x="581321" y="1047759"/>
            <a:ext cx="207200" cy="4718367"/>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562" name="Google Shape;562;p16"/>
          <p:cNvCxnSpPr/>
          <p:nvPr/>
        </p:nvCxnSpPr>
        <p:spPr>
          <a:xfrm>
            <a:off x="1125000" y="384833"/>
            <a:ext cx="0" cy="6118000"/>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1299467" y="716000"/>
            <a:ext cx="9942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4" name="Google Shape;564;p16"/>
          <p:cNvSpPr txBox="1">
            <a:spLocks noGrp="1"/>
          </p:cNvSpPr>
          <p:nvPr>
            <p:ph type="subTitle" idx="1"/>
          </p:nvPr>
        </p:nvSpPr>
        <p:spPr>
          <a:xfrm>
            <a:off x="1315200" y="1793999"/>
            <a:ext cx="4857600" cy="42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65" name="Google Shape;565;p16"/>
          <p:cNvSpPr txBox="1">
            <a:spLocks noGrp="1"/>
          </p:cNvSpPr>
          <p:nvPr>
            <p:ph type="subTitle" idx="2"/>
          </p:nvPr>
        </p:nvSpPr>
        <p:spPr>
          <a:xfrm>
            <a:off x="6372633" y="1793999"/>
            <a:ext cx="4857600" cy="42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706950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accent3"/>
        </a:solidFill>
        <a:effectLst/>
      </p:bgPr>
    </p:bg>
    <p:spTree>
      <p:nvGrpSpPr>
        <p:cNvPr id="1" name="Shape 896"/>
        <p:cNvGrpSpPr/>
        <p:nvPr/>
      </p:nvGrpSpPr>
      <p:grpSpPr>
        <a:xfrm>
          <a:off x="0" y="0"/>
          <a:ext cx="0" cy="0"/>
          <a:chOff x="0" y="0"/>
          <a:chExt cx="0" cy="0"/>
        </a:xfrm>
      </p:grpSpPr>
      <p:grpSp>
        <p:nvGrpSpPr>
          <p:cNvPr id="897" name="Google Shape;897;p25"/>
          <p:cNvGrpSpPr/>
          <p:nvPr/>
        </p:nvGrpSpPr>
        <p:grpSpPr>
          <a:xfrm>
            <a:off x="-1135833" y="365100"/>
            <a:ext cx="12962600" cy="6148800"/>
            <a:chOff x="-851875" y="273825"/>
            <a:chExt cx="9721950" cy="4611600"/>
          </a:xfrm>
        </p:grpSpPr>
        <p:sp>
          <p:nvSpPr>
            <p:cNvPr id="898" name="Google Shape;898;p25"/>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25"/>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00" name="Google Shape;900;p25"/>
            <p:cNvGrpSpPr/>
            <p:nvPr/>
          </p:nvGrpSpPr>
          <p:grpSpPr>
            <a:xfrm>
              <a:off x="81691" y="785819"/>
              <a:ext cx="155400" cy="3538775"/>
              <a:chOff x="435991" y="785819"/>
              <a:chExt cx="155400" cy="3538775"/>
            </a:xfrm>
          </p:grpSpPr>
          <p:sp>
            <p:nvSpPr>
              <p:cNvPr id="901" name="Google Shape;901;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9" name="Google Shape;909;p25"/>
            <p:cNvGrpSpPr/>
            <p:nvPr/>
          </p:nvGrpSpPr>
          <p:grpSpPr>
            <a:xfrm>
              <a:off x="435991" y="785819"/>
              <a:ext cx="155400" cy="3538775"/>
              <a:chOff x="435991" y="785819"/>
              <a:chExt cx="155400" cy="3538775"/>
            </a:xfrm>
          </p:grpSpPr>
          <p:sp>
            <p:nvSpPr>
              <p:cNvPr id="910" name="Google Shape;910;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8" name="Google Shape;918;p25"/>
            <p:cNvGrpSpPr/>
            <p:nvPr/>
          </p:nvGrpSpPr>
          <p:grpSpPr>
            <a:xfrm>
              <a:off x="161500" y="826619"/>
              <a:ext cx="352200" cy="3457175"/>
              <a:chOff x="161500" y="826619"/>
              <a:chExt cx="352200" cy="3457175"/>
            </a:xfrm>
          </p:grpSpPr>
          <p:sp>
            <p:nvSpPr>
              <p:cNvPr id="919" name="Google Shape;919;p25"/>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25"/>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25"/>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25"/>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25"/>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25"/>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25"/>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25"/>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927" name="Google Shape;927;p25"/>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928" name="Google Shape;928;p25"/>
          <p:cNvSpPr txBox="1">
            <a:spLocks noGrp="1"/>
          </p:cNvSpPr>
          <p:nvPr>
            <p:ph type="title"/>
          </p:nvPr>
        </p:nvSpPr>
        <p:spPr>
          <a:xfrm>
            <a:off x="6937600" y="2742975"/>
            <a:ext cx="4304000" cy="71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9" name="Google Shape;929;p25"/>
          <p:cNvSpPr txBox="1">
            <a:spLocks noGrp="1"/>
          </p:cNvSpPr>
          <p:nvPr>
            <p:ph type="subTitle" idx="1"/>
          </p:nvPr>
        </p:nvSpPr>
        <p:spPr>
          <a:xfrm>
            <a:off x="6937200" y="3565608"/>
            <a:ext cx="4304000" cy="1014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17222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3"/>
        </a:solidFill>
        <a:effectLst/>
      </p:bgPr>
    </p:bg>
    <p:spTree>
      <p:nvGrpSpPr>
        <p:cNvPr id="1" name="Shape 1181"/>
        <p:cNvGrpSpPr/>
        <p:nvPr/>
      </p:nvGrpSpPr>
      <p:grpSpPr>
        <a:xfrm>
          <a:off x="0" y="0"/>
          <a:ext cx="0" cy="0"/>
          <a:chOff x="0" y="0"/>
          <a:chExt cx="0" cy="0"/>
        </a:xfrm>
      </p:grpSpPr>
      <p:grpSp>
        <p:nvGrpSpPr>
          <p:cNvPr id="1182" name="Google Shape;1182;p32"/>
          <p:cNvGrpSpPr/>
          <p:nvPr/>
        </p:nvGrpSpPr>
        <p:grpSpPr>
          <a:xfrm>
            <a:off x="-1135833" y="365100"/>
            <a:ext cx="12962600" cy="6148800"/>
            <a:chOff x="-851875" y="273825"/>
            <a:chExt cx="9721950" cy="4611600"/>
          </a:xfrm>
        </p:grpSpPr>
        <p:sp>
          <p:nvSpPr>
            <p:cNvPr id="1183" name="Google Shape;1183;p32"/>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32"/>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85" name="Google Shape;1185;p32"/>
            <p:cNvGrpSpPr/>
            <p:nvPr/>
          </p:nvGrpSpPr>
          <p:grpSpPr>
            <a:xfrm>
              <a:off x="81691" y="785819"/>
              <a:ext cx="155400" cy="3538775"/>
              <a:chOff x="435991" y="785819"/>
              <a:chExt cx="155400" cy="3538775"/>
            </a:xfrm>
          </p:grpSpPr>
          <p:sp>
            <p:nvSpPr>
              <p:cNvPr id="1186" name="Google Shape;1186;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4" name="Google Shape;1194;p32"/>
            <p:cNvGrpSpPr/>
            <p:nvPr/>
          </p:nvGrpSpPr>
          <p:grpSpPr>
            <a:xfrm>
              <a:off x="435991" y="785819"/>
              <a:ext cx="155400" cy="3538775"/>
              <a:chOff x="435991" y="785819"/>
              <a:chExt cx="155400" cy="3538775"/>
            </a:xfrm>
          </p:grpSpPr>
          <p:sp>
            <p:nvSpPr>
              <p:cNvPr id="1195" name="Google Shape;1195;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3" name="Google Shape;1203;p32"/>
            <p:cNvGrpSpPr/>
            <p:nvPr/>
          </p:nvGrpSpPr>
          <p:grpSpPr>
            <a:xfrm>
              <a:off x="161500" y="826619"/>
              <a:ext cx="352200" cy="3457175"/>
              <a:chOff x="161500" y="826619"/>
              <a:chExt cx="352200" cy="3457175"/>
            </a:xfrm>
          </p:grpSpPr>
          <p:sp>
            <p:nvSpPr>
              <p:cNvPr id="1204" name="Google Shape;1204;p3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212" name="Google Shape;1212;p32"/>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13" name="Google Shape;1213;p32"/>
          <p:cNvGrpSpPr/>
          <p:nvPr/>
        </p:nvGrpSpPr>
        <p:grpSpPr>
          <a:xfrm>
            <a:off x="1519033" y="954828"/>
            <a:ext cx="9517200" cy="4966433"/>
            <a:chOff x="1139275" y="754825"/>
            <a:chExt cx="7137900" cy="3724825"/>
          </a:xfrm>
        </p:grpSpPr>
        <p:sp>
          <p:nvSpPr>
            <p:cNvPr id="1214" name="Google Shape;1214;p32"/>
            <p:cNvSpPr/>
            <p:nvPr/>
          </p:nvSpPr>
          <p:spPr>
            <a:xfrm rot="10800000">
              <a:off x="1139275" y="754825"/>
              <a:ext cx="7137900" cy="368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2"/>
            <p:cNvSpPr/>
            <p:nvPr/>
          </p:nvSpPr>
          <p:spPr>
            <a:xfrm>
              <a:off x="27753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2"/>
            <p:cNvSpPr/>
            <p:nvPr/>
          </p:nvSpPr>
          <p:spPr>
            <a:xfrm>
              <a:off x="31871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2"/>
            <p:cNvSpPr/>
            <p:nvPr/>
          </p:nvSpPr>
          <p:spPr>
            <a:xfrm>
              <a:off x="35990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2"/>
            <p:cNvSpPr/>
            <p:nvPr/>
          </p:nvSpPr>
          <p:spPr>
            <a:xfrm>
              <a:off x="40108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2"/>
            <p:cNvSpPr/>
            <p:nvPr/>
          </p:nvSpPr>
          <p:spPr>
            <a:xfrm>
              <a:off x="44226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2"/>
            <p:cNvSpPr/>
            <p:nvPr/>
          </p:nvSpPr>
          <p:spPr>
            <a:xfrm>
              <a:off x="48344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2"/>
            <p:cNvSpPr/>
            <p:nvPr/>
          </p:nvSpPr>
          <p:spPr>
            <a:xfrm>
              <a:off x="52463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2"/>
            <p:cNvSpPr/>
            <p:nvPr/>
          </p:nvSpPr>
          <p:spPr>
            <a:xfrm>
              <a:off x="56581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2"/>
            <p:cNvSpPr/>
            <p:nvPr/>
          </p:nvSpPr>
          <p:spPr>
            <a:xfrm>
              <a:off x="60699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2"/>
            <p:cNvSpPr/>
            <p:nvPr/>
          </p:nvSpPr>
          <p:spPr>
            <a:xfrm>
              <a:off x="64817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2"/>
            <p:cNvSpPr/>
            <p:nvPr/>
          </p:nvSpPr>
          <p:spPr>
            <a:xfrm>
              <a:off x="68936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2"/>
            <p:cNvSpPr/>
            <p:nvPr/>
          </p:nvSpPr>
          <p:spPr>
            <a:xfrm>
              <a:off x="23635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2"/>
            <p:cNvSpPr/>
            <p:nvPr/>
          </p:nvSpPr>
          <p:spPr>
            <a:xfrm>
              <a:off x="73054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2"/>
            <p:cNvSpPr/>
            <p:nvPr/>
          </p:nvSpPr>
          <p:spPr>
            <a:xfrm>
              <a:off x="19517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2"/>
            <p:cNvSpPr/>
            <p:nvPr/>
          </p:nvSpPr>
          <p:spPr>
            <a:xfrm>
              <a:off x="77172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2"/>
            <p:cNvSpPr/>
            <p:nvPr/>
          </p:nvSpPr>
          <p:spPr>
            <a:xfrm>
              <a:off x="15398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1" name="Google Shape;1231;p32"/>
          <p:cNvGrpSpPr/>
          <p:nvPr/>
        </p:nvGrpSpPr>
        <p:grpSpPr>
          <a:xfrm>
            <a:off x="10870564" y="612405"/>
            <a:ext cx="207200" cy="207200"/>
            <a:chOff x="1666623" y="2623621"/>
            <a:chExt cx="155400" cy="155400"/>
          </a:xfrm>
        </p:grpSpPr>
        <p:sp>
          <p:nvSpPr>
            <p:cNvPr id="1232" name="Google Shape;1232;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1233" name="Google Shape;1233;p32"/>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1234" name="Google Shape;1234;p32"/>
          <p:cNvGrpSpPr/>
          <p:nvPr/>
        </p:nvGrpSpPr>
        <p:grpSpPr>
          <a:xfrm rot="433939">
            <a:off x="1144210" y="5676092"/>
            <a:ext cx="600847" cy="658825"/>
            <a:chOff x="1584644" y="2497374"/>
            <a:chExt cx="450609" cy="494091"/>
          </a:xfrm>
        </p:grpSpPr>
        <p:sp>
          <p:nvSpPr>
            <p:cNvPr id="1235" name="Google Shape;1235;p32"/>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2"/>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7" name="Google Shape;1237;p32"/>
          <p:cNvGrpSpPr/>
          <p:nvPr/>
        </p:nvGrpSpPr>
        <p:grpSpPr>
          <a:xfrm>
            <a:off x="10817531" y="1153621"/>
            <a:ext cx="207200" cy="207200"/>
            <a:chOff x="1666623" y="2623621"/>
            <a:chExt cx="155400" cy="155400"/>
          </a:xfrm>
        </p:grpSpPr>
        <p:sp>
          <p:nvSpPr>
            <p:cNvPr id="1238" name="Google Shape;1238;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1239" name="Google Shape;1239;p32"/>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1240" name="Google Shape;1240;p32"/>
          <p:cNvGrpSpPr/>
          <p:nvPr/>
        </p:nvGrpSpPr>
        <p:grpSpPr>
          <a:xfrm>
            <a:off x="11371097" y="946439"/>
            <a:ext cx="207200" cy="207200"/>
            <a:chOff x="1666623" y="2623621"/>
            <a:chExt cx="155400" cy="155400"/>
          </a:xfrm>
        </p:grpSpPr>
        <p:sp>
          <p:nvSpPr>
            <p:cNvPr id="1241" name="Google Shape;1241;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1242" name="Google Shape;1242;p32"/>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spTree>
    <p:extLst>
      <p:ext uri="{BB962C8B-B14F-4D97-AF65-F5344CB8AC3E}">
        <p14:creationId xmlns:p14="http://schemas.microsoft.com/office/powerpoint/2010/main" val="23367250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1243"/>
        <p:cNvGrpSpPr/>
        <p:nvPr/>
      </p:nvGrpSpPr>
      <p:grpSpPr>
        <a:xfrm>
          <a:off x="0" y="0"/>
          <a:ext cx="0" cy="0"/>
          <a:chOff x="0" y="0"/>
          <a:chExt cx="0" cy="0"/>
        </a:xfrm>
      </p:grpSpPr>
      <p:grpSp>
        <p:nvGrpSpPr>
          <p:cNvPr id="1244" name="Google Shape;1244;p33"/>
          <p:cNvGrpSpPr/>
          <p:nvPr/>
        </p:nvGrpSpPr>
        <p:grpSpPr>
          <a:xfrm>
            <a:off x="-1135833" y="365100"/>
            <a:ext cx="12962600" cy="6148800"/>
            <a:chOff x="-851875" y="273825"/>
            <a:chExt cx="9721950" cy="4611600"/>
          </a:xfrm>
        </p:grpSpPr>
        <p:sp>
          <p:nvSpPr>
            <p:cNvPr id="1245" name="Google Shape;1245;p3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7" name="Google Shape;1247;p33"/>
            <p:cNvGrpSpPr/>
            <p:nvPr/>
          </p:nvGrpSpPr>
          <p:grpSpPr>
            <a:xfrm>
              <a:off x="81691" y="785819"/>
              <a:ext cx="155400" cy="3538775"/>
              <a:chOff x="435991" y="785819"/>
              <a:chExt cx="155400" cy="3538775"/>
            </a:xfrm>
          </p:grpSpPr>
          <p:sp>
            <p:nvSpPr>
              <p:cNvPr id="1248" name="Google Shape;1248;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6" name="Google Shape;1256;p33"/>
            <p:cNvGrpSpPr/>
            <p:nvPr/>
          </p:nvGrpSpPr>
          <p:grpSpPr>
            <a:xfrm>
              <a:off x="435991" y="785819"/>
              <a:ext cx="155400" cy="3538775"/>
              <a:chOff x="435991" y="785819"/>
              <a:chExt cx="155400" cy="3538775"/>
            </a:xfrm>
          </p:grpSpPr>
          <p:sp>
            <p:nvSpPr>
              <p:cNvPr id="1257" name="Google Shape;1257;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5" name="Google Shape;1265;p33"/>
            <p:cNvGrpSpPr/>
            <p:nvPr/>
          </p:nvGrpSpPr>
          <p:grpSpPr>
            <a:xfrm>
              <a:off x="161500" y="826619"/>
              <a:ext cx="352200" cy="3457175"/>
              <a:chOff x="161500" y="826619"/>
              <a:chExt cx="352200" cy="3457175"/>
            </a:xfrm>
          </p:grpSpPr>
          <p:sp>
            <p:nvSpPr>
              <p:cNvPr id="1266" name="Google Shape;1266;p3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3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3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3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3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3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3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3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274" name="Google Shape;1274;p3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75" name="Google Shape;1275;p33"/>
          <p:cNvGrpSpPr/>
          <p:nvPr/>
        </p:nvGrpSpPr>
        <p:grpSpPr>
          <a:xfrm flipH="1">
            <a:off x="7778347" y="5870262"/>
            <a:ext cx="3462855" cy="423701"/>
            <a:chOff x="856150" y="4516775"/>
            <a:chExt cx="1427393" cy="174650"/>
          </a:xfrm>
        </p:grpSpPr>
        <p:sp>
          <p:nvSpPr>
            <p:cNvPr id="1276" name="Google Shape;1276;p33"/>
            <p:cNvSpPr/>
            <p:nvPr/>
          </p:nvSpPr>
          <p:spPr>
            <a:xfrm>
              <a:off x="856150" y="4516775"/>
              <a:ext cx="1427393" cy="174650"/>
            </a:xfrm>
            <a:custGeom>
              <a:avLst/>
              <a:gdLst/>
              <a:ahLst/>
              <a:cxnLst/>
              <a:rect l="l" t="t" r="r" b="b"/>
              <a:pathLst>
                <a:path w="29742" h="6986" extrusionOk="0">
                  <a:moveTo>
                    <a:pt x="0" y="0"/>
                  </a:moveTo>
                  <a:lnTo>
                    <a:pt x="1450" y="2899"/>
                  </a:lnTo>
                  <a:lnTo>
                    <a:pt x="1591" y="3902"/>
                  </a:lnTo>
                  <a:lnTo>
                    <a:pt x="131" y="6986"/>
                  </a:lnTo>
                  <a:lnTo>
                    <a:pt x="29741" y="6986"/>
                  </a:lnTo>
                  <a:lnTo>
                    <a:pt x="29196" y="4261"/>
                  </a:lnTo>
                  <a:lnTo>
                    <a:pt x="27605" y="2082"/>
                  </a:lnTo>
                  <a:lnTo>
                    <a:pt x="277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3"/>
            <p:cNvSpPr/>
            <p:nvPr/>
          </p:nvSpPr>
          <p:spPr>
            <a:xfrm>
              <a:off x="1009462"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3"/>
            <p:cNvSpPr/>
            <p:nvPr/>
          </p:nvSpPr>
          <p:spPr>
            <a:xfrm>
              <a:off x="957137"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33"/>
            <p:cNvSpPr/>
            <p:nvPr/>
          </p:nvSpPr>
          <p:spPr>
            <a:xfrm>
              <a:off x="1200437"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33"/>
            <p:cNvSpPr/>
            <p:nvPr/>
          </p:nvSpPr>
          <p:spPr>
            <a:xfrm>
              <a:off x="1147862"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3"/>
            <p:cNvSpPr/>
            <p:nvPr/>
          </p:nvSpPr>
          <p:spPr>
            <a:xfrm>
              <a:off x="1400687"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3"/>
            <p:cNvSpPr/>
            <p:nvPr/>
          </p:nvSpPr>
          <p:spPr>
            <a:xfrm>
              <a:off x="1348162"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33"/>
            <p:cNvSpPr/>
            <p:nvPr/>
          </p:nvSpPr>
          <p:spPr>
            <a:xfrm>
              <a:off x="1604543"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33"/>
            <p:cNvSpPr/>
            <p:nvPr/>
          </p:nvSpPr>
          <p:spPr>
            <a:xfrm>
              <a:off x="1552218"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33"/>
            <p:cNvSpPr/>
            <p:nvPr/>
          </p:nvSpPr>
          <p:spPr>
            <a:xfrm>
              <a:off x="1795518"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33"/>
            <p:cNvSpPr/>
            <p:nvPr/>
          </p:nvSpPr>
          <p:spPr>
            <a:xfrm>
              <a:off x="1742943"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3"/>
            <p:cNvSpPr/>
            <p:nvPr/>
          </p:nvSpPr>
          <p:spPr>
            <a:xfrm>
              <a:off x="1995768"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33"/>
            <p:cNvSpPr/>
            <p:nvPr/>
          </p:nvSpPr>
          <p:spPr>
            <a:xfrm>
              <a:off x="1943243"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33"/>
            <p:cNvSpPr/>
            <p:nvPr/>
          </p:nvSpPr>
          <p:spPr>
            <a:xfrm>
              <a:off x="2143768"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0" name="Google Shape;1290;p33"/>
          <p:cNvGrpSpPr/>
          <p:nvPr/>
        </p:nvGrpSpPr>
        <p:grpSpPr>
          <a:xfrm flipH="1">
            <a:off x="1481495" y="904700"/>
            <a:ext cx="9590413" cy="4739200"/>
            <a:chOff x="1140150" y="754725"/>
            <a:chExt cx="7192810" cy="3554400"/>
          </a:xfrm>
        </p:grpSpPr>
        <p:sp>
          <p:nvSpPr>
            <p:cNvPr id="1291" name="Google Shape;1291;p33"/>
            <p:cNvSpPr/>
            <p:nvPr/>
          </p:nvSpPr>
          <p:spPr>
            <a:xfrm rot="10800000">
              <a:off x="1140150" y="754725"/>
              <a:ext cx="7137900" cy="3554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33"/>
            <p:cNvSpPr/>
            <p:nvPr/>
          </p:nvSpPr>
          <p:spPr>
            <a:xfrm rot="5400000">
              <a:off x="8177560" y="10128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33"/>
            <p:cNvSpPr/>
            <p:nvPr/>
          </p:nvSpPr>
          <p:spPr>
            <a:xfrm rot="5400000">
              <a:off x="8177560" y="14246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33"/>
            <p:cNvSpPr/>
            <p:nvPr/>
          </p:nvSpPr>
          <p:spPr>
            <a:xfrm rot="5400000">
              <a:off x="8177560" y="18364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33"/>
            <p:cNvSpPr/>
            <p:nvPr/>
          </p:nvSpPr>
          <p:spPr>
            <a:xfrm rot="5400000">
              <a:off x="8177560" y="22483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33"/>
            <p:cNvSpPr/>
            <p:nvPr/>
          </p:nvSpPr>
          <p:spPr>
            <a:xfrm rot="5400000">
              <a:off x="8177560" y="26601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33"/>
            <p:cNvSpPr/>
            <p:nvPr/>
          </p:nvSpPr>
          <p:spPr>
            <a:xfrm rot="5400000">
              <a:off x="8177560" y="30719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33"/>
            <p:cNvSpPr/>
            <p:nvPr/>
          </p:nvSpPr>
          <p:spPr>
            <a:xfrm rot="5400000">
              <a:off x="8177560" y="34837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33"/>
            <p:cNvSpPr/>
            <p:nvPr/>
          </p:nvSpPr>
          <p:spPr>
            <a:xfrm rot="5400000">
              <a:off x="8177560" y="38956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845426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3"/>
        </a:solidFill>
        <a:effectLst/>
      </p:bgPr>
    </p:bg>
    <p:spTree>
      <p:nvGrpSpPr>
        <p:cNvPr id="1" name="Shape 161"/>
        <p:cNvGrpSpPr/>
        <p:nvPr/>
      </p:nvGrpSpPr>
      <p:grpSpPr>
        <a:xfrm>
          <a:off x="0" y="0"/>
          <a:ext cx="0" cy="0"/>
          <a:chOff x="0" y="0"/>
          <a:chExt cx="0" cy="0"/>
        </a:xfrm>
      </p:grpSpPr>
      <p:grpSp>
        <p:nvGrpSpPr>
          <p:cNvPr id="162" name="Google Shape;162;p6"/>
          <p:cNvGrpSpPr/>
          <p:nvPr/>
        </p:nvGrpSpPr>
        <p:grpSpPr>
          <a:xfrm>
            <a:off x="-1135833" y="365100"/>
            <a:ext cx="12962600" cy="6148800"/>
            <a:chOff x="-851875" y="273825"/>
            <a:chExt cx="9721950" cy="4611600"/>
          </a:xfrm>
        </p:grpSpPr>
        <p:sp>
          <p:nvSpPr>
            <p:cNvPr id="163" name="Google Shape;163;p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6"/>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5" name="Google Shape;165;p6"/>
            <p:cNvGrpSpPr/>
            <p:nvPr/>
          </p:nvGrpSpPr>
          <p:grpSpPr>
            <a:xfrm>
              <a:off x="81691" y="785819"/>
              <a:ext cx="155400" cy="3538775"/>
              <a:chOff x="435991" y="785819"/>
              <a:chExt cx="155400" cy="3538775"/>
            </a:xfrm>
          </p:grpSpPr>
          <p:sp>
            <p:nvSpPr>
              <p:cNvPr id="166" name="Google Shape;166;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 name="Google Shape;174;p6"/>
            <p:cNvGrpSpPr/>
            <p:nvPr/>
          </p:nvGrpSpPr>
          <p:grpSpPr>
            <a:xfrm>
              <a:off x="435991" y="785819"/>
              <a:ext cx="155400" cy="3538775"/>
              <a:chOff x="435991" y="785819"/>
              <a:chExt cx="155400" cy="3538775"/>
            </a:xfrm>
          </p:grpSpPr>
          <p:sp>
            <p:nvSpPr>
              <p:cNvPr id="175" name="Google Shape;175;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 name="Google Shape;183;p6"/>
            <p:cNvGrpSpPr/>
            <p:nvPr/>
          </p:nvGrpSpPr>
          <p:grpSpPr>
            <a:xfrm>
              <a:off x="161500" y="826619"/>
              <a:ext cx="352200" cy="3457175"/>
              <a:chOff x="161500" y="826619"/>
              <a:chExt cx="352200" cy="3457175"/>
            </a:xfrm>
          </p:grpSpPr>
          <p:sp>
            <p:nvSpPr>
              <p:cNvPr id="184" name="Google Shape;184;p6"/>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6"/>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6"/>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6"/>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6"/>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6"/>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6"/>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6"/>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92" name="Google Shape;192;p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93" name="Google Shape;193;p6"/>
          <p:cNvSpPr txBox="1">
            <a:spLocks noGrp="1"/>
          </p:cNvSpPr>
          <p:nvPr>
            <p:ph type="title"/>
          </p:nvPr>
        </p:nvSpPr>
        <p:spPr>
          <a:xfrm>
            <a:off x="1299467" y="716000"/>
            <a:ext cx="9942000" cy="48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a:solidFill>
                  <a:schemeClr val="accen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94" name="Google Shape;194;p6"/>
          <p:cNvSpPr/>
          <p:nvPr/>
        </p:nvSpPr>
        <p:spPr>
          <a:xfrm flipH="1">
            <a:off x="1402747" y="1584400"/>
            <a:ext cx="9749600" cy="46732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6"/>
          <p:cNvSpPr/>
          <p:nvPr/>
        </p:nvSpPr>
        <p:spPr>
          <a:xfrm rot="10800000" flipH="1">
            <a:off x="31538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6"/>
          <p:cNvSpPr/>
          <p:nvPr/>
        </p:nvSpPr>
        <p:spPr>
          <a:xfrm rot="10800000" flipH="1">
            <a:off x="37029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6"/>
          <p:cNvSpPr/>
          <p:nvPr/>
        </p:nvSpPr>
        <p:spPr>
          <a:xfrm rot="10800000" flipH="1">
            <a:off x="42520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6"/>
          <p:cNvSpPr/>
          <p:nvPr/>
        </p:nvSpPr>
        <p:spPr>
          <a:xfrm rot="10800000" flipH="1">
            <a:off x="48011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6"/>
          <p:cNvSpPr/>
          <p:nvPr/>
        </p:nvSpPr>
        <p:spPr>
          <a:xfrm rot="10800000" flipH="1">
            <a:off x="53502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6"/>
          <p:cNvSpPr/>
          <p:nvPr/>
        </p:nvSpPr>
        <p:spPr>
          <a:xfrm rot="10800000" flipH="1">
            <a:off x="58993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6"/>
          <p:cNvSpPr/>
          <p:nvPr/>
        </p:nvSpPr>
        <p:spPr>
          <a:xfrm rot="10800000" flipH="1">
            <a:off x="64484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6"/>
          <p:cNvSpPr/>
          <p:nvPr/>
        </p:nvSpPr>
        <p:spPr>
          <a:xfrm rot="10800000" flipH="1">
            <a:off x="69975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6"/>
          <p:cNvSpPr/>
          <p:nvPr/>
        </p:nvSpPr>
        <p:spPr>
          <a:xfrm rot="10800000" flipH="1">
            <a:off x="75466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6"/>
          <p:cNvSpPr/>
          <p:nvPr/>
        </p:nvSpPr>
        <p:spPr>
          <a:xfrm rot="10800000" flipH="1">
            <a:off x="80957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6"/>
          <p:cNvSpPr/>
          <p:nvPr/>
        </p:nvSpPr>
        <p:spPr>
          <a:xfrm rot="10800000" flipH="1">
            <a:off x="86448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6"/>
          <p:cNvSpPr/>
          <p:nvPr/>
        </p:nvSpPr>
        <p:spPr>
          <a:xfrm rot="10800000" flipH="1">
            <a:off x="26047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6"/>
          <p:cNvSpPr/>
          <p:nvPr/>
        </p:nvSpPr>
        <p:spPr>
          <a:xfrm rot="10800000" flipH="1">
            <a:off x="91939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6"/>
          <p:cNvSpPr/>
          <p:nvPr/>
        </p:nvSpPr>
        <p:spPr>
          <a:xfrm rot="10800000" flipH="1">
            <a:off x="20556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6"/>
          <p:cNvSpPr/>
          <p:nvPr/>
        </p:nvSpPr>
        <p:spPr>
          <a:xfrm rot="10800000" flipH="1">
            <a:off x="97430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6"/>
          <p:cNvSpPr/>
          <p:nvPr/>
        </p:nvSpPr>
        <p:spPr>
          <a:xfrm rot="10800000" flipH="1">
            <a:off x="102921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2912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00062"/>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91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03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65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5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76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85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E0B201CA-7330-D7A4-3EC7-1592B6D4199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09946" y="0"/>
            <a:ext cx="1548250" cy="1548250"/>
          </a:xfrm>
          <a:prstGeom prst="rect">
            <a:avLst/>
          </a:prstGeom>
        </p:spPr>
      </p:pic>
    </p:spTree>
    <p:extLst>
      <p:ext uri="{BB962C8B-B14F-4D97-AF65-F5344CB8AC3E}">
        <p14:creationId xmlns:p14="http://schemas.microsoft.com/office/powerpoint/2010/main" val="3132089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文本框 6"/>
          <p:cNvSpPr txBox="1"/>
          <p:nvPr/>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下载次数进行十倍的索取赔偿！</a:t>
            </a:r>
          </a:p>
        </p:txBody>
      </p:sp>
      <p:sp>
        <p:nvSpPr>
          <p:cNvPr id="3" name="Rectangle 2"/>
          <p:cNvSpPr/>
          <p:nvPr userDrawn="1"/>
        </p:nvSpPr>
        <p:spPr>
          <a:xfrm>
            <a:off x="11269953" y="247581"/>
            <a:ext cx="922047" cy="2616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等线"/>
                <a:ea typeface="+mn-ea"/>
                <a:cs typeface="+mn-cs"/>
              </a:rPr>
              <a:t>MANGNON</a:t>
            </a:r>
          </a:p>
        </p:txBody>
      </p:sp>
      <p:pic>
        <p:nvPicPr>
          <p:cNvPr id="5" name="Picture 4"/>
          <p:cNvPicPr>
            <a:picLocks noChangeAspect="1"/>
          </p:cNvPicPr>
          <p:nvPr userDrawn="1"/>
        </p:nvPicPr>
        <p:blipFill rotWithShape="1">
          <a:blip r:embed="rId16" cstate="print">
            <a:extLst>
              <a:ext uri="{28A0092B-C50C-407E-A947-70E740481C1C}">
                <a14:useLocalDpi xmlns:a14="http://schemas.microsoft.com/office/drawing/2010/main" val="0"/>
              </a:ext>
            </a:extLst>
          </a:blip>
          <a:srcRect t="38142"/>
          <a:stretch>
            <a:fillRect/>
          </a:stretch>
        </p:blipFill>
        <p:spPr>
          <a:xfrm>
            <a:off x="1616132" y="7791454"/>
            <a:ext cx="1824009" cy="2002485"/>
          </a:xfrm>
          <a:prstGeom prst="rect">
            <a:avLst/>
          </a:prstGeom>
        </p:spPr>
      </p:pic>
      <p:sp>
        <p:nvSpPr>
          <p:cNvPr id="6" name="TextBox 3"/>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3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3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3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3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3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7"/>
              </a:rPr>
              <a:t>MĂNG NON- TÀI LIỆU TIỂU HỌC | Facebook</a:t>
            </a:r>
            <a:endParaRPr kumimoji="0" lang="en-US" sz="143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3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3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6216779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advClick="0"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99467" y="716000"/>
            <a:ext cx="9942000" cy="487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1299100" y="1575767"/>
            <a:ext cx="9942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extLst>
      <p:ext uri="{BB962C8B-B14F-4D97-AF65-F5344CB8AC3E}">
        <p14:creationId xmlns:p14="http://schemas.microsoft.com/office/powerpoint/2010/main" val="258773807"/>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sv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sv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8.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11" Type="http://schemas.openxmlformats.org/officeDocument/2006/relationships/image" Target="../media/image16.emf"/><Relationship Id="rId5" Type="http://schemas.openxmlformats.org/officeDocument/2006/relationships/image" Target="../media/image10.jfif"/><Relationship Id="rId10" Type="http://schemas.openxmlformats.org/officeDocument/2006/relationships/image" Target="../media/image15.emf"/><Relationship Id="rId4" Type="http://schemas.openxmlformats.org/officeDocument/2006/relationships/notesSlide" Target="../notesSlides/notesSlide1.xml"/><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audio" Target="../media/audio1.wav"/><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audio" Target="../media/audio3.wav"/><Relationship Id="rId1" Type="http://schemas.openxmlformats.org/officeDocument/2006/relationships/slideLayout" Target="../slideLayouts/slideLayout28.xml"/><Relationship Id="rId6" Type="http://schemas.openxmlformats.org/officeDocument/2006/relationships/image" Target="../media/image10.jfif"/><Relationship Id="rId11" Type="http://schemas.openxmlformats.org/officeDocument/2006/relationships/image" Target="../media/image11.png"/><Relationship Id="rId5" Type="http://schemas.openxmlformats.org/officeDocument/2006/relationships/audio" Target="../media/audio3.wav"/><Relationship Id="rId15" Type="http://schemas.openxmlformats.org/officeDocument/2006/relationships/audio" Target="../media/audio2.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9.png"/><Relationship Id="rId1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jfif"/><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23.png"/><Relationship Id="rId12"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audio" Target="../media/audio3.wav"/><Relationship Id="rId1" Type="http://schemas.openxmlformats.org/officeDocument/2006/relationships/slideLayout" Target="../slideLayouts/slideLayout28.xml"/><Relationship Id="rId6" Type="http://schemas.openxmlformats.org/officeDocument/2006/relationships/image" Target="../media/image10.jfif"/><Relationship Id="rId11" Type="http://schemas.openxmlformats.org/officeDocument/2006/relationships/image" Target="../media/image11.png"/><Relationship Id="rId5" Type="http://schemas.openxmlformats.org/officeDocument/2006/relationships/audio" Target="../media/audio3.wav"/><Relationship Id="rId15" Type="http://schemas.openxmlformats.org/officeDocument/2006/relationships/audio" Target="../media/audio2.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9.png"/><Relationship Id="rId1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jfif"/><Relationship Id="rId1" Type="http://schemas.openxmlformats.org/officeDocument/2006/relationships/slideLayout" Target="../slideLayouts/slideLayout28.xml"/><Relationship Id="rId5" Type="http://schemas.openxmlformats.org/officeDocument/2006/relationships/image" Target="../media/image11.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25.png"/><Relationship Id="rId12"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audio" Target="../media/audio3.wav"/><Relationship Id="rId1" Type="http://schemas.openxmlformats.org/officeDocument/2006/relationships/slideLayout" Target="../slideLayouts/slideLayout28.xml"/><Relationship Id="rId6" Type="http://schemas.openxmlformats.org/officeDocument/2006/relationships/image" Target="../media/image10.jfif"/><Relationship Id="rId11" Type="http://schemas.openxmlformats.org/officeDocument/2006/relationships/image" Target="../media/image11.png"/><Relationship Id="rId5" Type="http://schemas.openxmlformats.org/officeDocument/2006/relationships/audio" Target="../media/audio3.wav"/><Relationship Id="rId15" Type="http://schemas.openxmlformats.org/officeDocument/2006/relationships/audio" Target="../media/audio2.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9.png"/><Relationship Id="rId1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jfif"/><Relationship Id="rId1" Type="http://schemas.openxmlformats.org/officeDocument/2006/relationships/slideLayout" Target="../slideLayouts/slideLayout28.xml"/><Relationship Id="rId5" Type="http://schemas.openxmlformats.org/officeDocument/2006/relationships/image" Target="../media/image26.em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3" name="组合 27"/>
          <p:cNvGrpSpPr/>
          <p:nvPr/>
        </p:nvGrpSpPr>
        <p:grpSpPr>
          <a:xfrm>
            <a:off x="25549" y="5543573"/>
            <a:ext cx="12192000" cy="1417079"/>
            <a:chOff x="0" y="2187034"/>
            <a:chExt cx="12192000" cy="2470265"/>
          </a:xfrm>
        </p:grpSpPr>
        <p:pic>
          <p:nvPicPr>
            <p:cNvPr id="394" name="图形 1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6509" y="2200702"/>
              <a:ext cx="8618982" cy="2456597"/>
            </a:xfrm>
            <a:prstGeom prst="rect">
              <a:avLst/>
            </a:prstGeom>
          </p:spPr>
        </p:pic>
        <p:pic>
          <p:nvPicPr>
            <p:cNvPr id="395" name="图形 25"/>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a:off x="0" y="2200683"/>
              <a:ext cx="1809258" cy="2456597"/>
            </a:xfrm>
            <a:prstGeom prst="rect">
              <a:avLst/>
            </a:prstGeom>
          </p:spPr>
        </p:pic>
        <p:pic>
          <p:nvPicPr>
            <p:cNvPr id="396" name="图形 26"/>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flipH="1">
              <a:off x="10365522" y="2187034"/>
              <a:ext cx="1826478" cy="2456597"/>
            </a:xfrm>
            <a:prstGeom prst="rect">
              <a:avLst/>
            </a:prstGeom>
          </p:spPr>
        </p:pic>
      </p:grpSp>
      <p:grpSp>
        <p:nvGrpSpPr>
          <p:cNvPr id="389" name="组合 27"/>
          <p:cNvGrpSpPr/>
          <p:nvPr/>
        </p:nvGrpSpPr>
        <p:grpSpPr>
          <a:xfrm>
            <a:off x="25549" y="-638922"/>
            <a:ext cx="12192000" cy="1988439"/>
            <a:chOff x="0" y="2187034"/>
            <a:chExt cx="12192000" cy="2470265"/>
          </a:xfrm>
        </p:grpSpPr>
        <p:pic>
          <p:nvPicPr>
            <p:cNvPr id="390" name="图形 1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6509" y="2200702"/>
              <a:ext cx="8618982" cy="2456597"/>
            </a:xfrm>
            <a:prstGeom prst="rect">
              <a:avLst/>
            </a:prstGeom>
          </p:spPr>
        </p:pic>
        <p:pic>
          <p:nvPicPr>
            <p:cNvPr id="391" name="图形 25"/>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a:off x="0" y="2200683"/>
              <a:ext cx="1809258" cy="2456597"/>
            </a:xfrm>
            <a:prstGeom prst="rect">
              <a:avLst/>
            </a:prstGeom>
          </p:spPr>
        </p:pic>
        <p:pic>
          <p:nvPicPr>
            <p:cNvPr id="392" name="图形 26"/>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flipH="1">
              <a:off x="10365522" y="2187034"/>
              <a:ext cx="1826478" cy="2456597"/>
            </a:xfrm>
            <a:prstGeom prst="rect">
              <a:avLst/>
            </a:prstGeom>
          </p:spPr>
        </p:pic>
      </p:grpSp>
      <p:sp>
        <p:nvSpPr>
          <p:cNvPr id="6" name="TextBox 5"/>
          <p:cNvSpPr txBox="1"/>
          <p:nvPr/>
        </p:nvSpPr>
        <p:spPr>
          <a:xfrm>
            <a:off x="11203424" y="6488668"/>
            <a:ext cx="1357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Tư</a:t>
            </a:r>
            <a:r>
              <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 </a:t>
            </a: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Bùi</a:t>
            </a:r>
            <a:endPar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013" y="-654860"/>
            <a:ext cx="14482618" cy="8063345"/>
          </a:xfrm>
          <a:prstGeom prst="rect">
            <a:avLst/>
          </a:prstGeom>
        </p:spPr>
      </p:pic>
      <p:grpSp>
        <p:nvGrpSpPr>
          <p:cNvPr id="144" name="组合 47"/>
          <p:cNvGrpSpPr/>
          <p:nvPr/>
        </p:nvGrpSpPr>
        <p:grpSpPr>
          <a:xfrm>
            <a:off x="1194516" y="2062457"/>
            <a:ext cx="284016" cy="283041"/>
            <a:chOff x="3768359" y="1725446"/>
            <a:chExt cx="1930605" cy="1930605"/>
          </a:xfrm>
          <a:solidFill>
            <a:srgbClr val="EA5E66"/>
          </a:solidFill>
        </p:grpSpPr>
        <p:sp>
          <p:nvSpPr>
            <p:cNvPr id="145"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46"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174" name="组合 77"/>
          <p:cNvGrpSpPr/>
          <p:nvPr/>
        </p:nvGrpSpPr>
        <p:grpSpPr>
          <a:xfrm>
            <a:off x="779838" y="2205995"/>
            <a:ext cx="203535" cy="202837"/>
            <a:chOff x="3768359" y="1725446"/>
            <a:chExt cx="1930605" cy="1930605"/>
          </a:xfrm>
        </p:grpSpPr>
        <p:sp>
          <p:nvSpPr>
            <p:cNvPr id="17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76"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233" name="Google Shape;3131;p41"/>
          <p:cNvGrpSpPr/>
          <p:nvPr/>
        </p:nvGrpSpPr>
        <p:grpSpPr>
          <a:xfrm flipH="1">
            <a:off x="9849713" y="3634942"/>
            <a:ext cx="2086755" cy="3278401"/>
            <a:chOff x="3857105" y="118227"/>
            <a:chExt cx="3795368" cy="6526793"/>
          </a:xfrm>
        </p:grpSpPr>
        <p:grpSp>
          <p:nvGrpSpPr>
            <p:cNvPr id="234" name="Google Shape;3132;p41"/>
            <p:cNvGrpSpPr/>
            <p:nvPr/>
          </p:nvGrpSpPr>
          <p:grpSpPr>
            <a:xfrm>
              <a:off x="3857105" y="1093267"/>
              <a:ext cx="3551372" cy="5551753"/>
              <a:chOff x="6083206" y="912088"/>
              <a:chExt cx="3551372" cy="5551753"/>
            </a:xfrm>
          </p:grpSpPr>
          <p:grpSp>
            <p:nvGrpSpPr>
              <p:cNvPr id="343" name="Google Shape;3133;p41"/>
              <p:cNvGrpSpPr/>
              <p:nvPr/>
            </p:nvGrpSpPr>
            <p:grpSpPr>
              <a:xfrm>
                <a:off x="6516762" y="5322936"/>
                <a:ext cx="495570" cy="986885"/>
                <a:chOff x="4753275" y="5275039"/>
                <a:chExt cx="495570" cy="986885"/>
              </a:xfrm>
            </p:grpSpPr>
            <p:sp>
              <p:nvSpPr>
                <p:cNvPr id="387" name="Google Shape;3134;p41"/>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8" name="Google Shape;3135;p41"/>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4" name="Google Shape;3136;p41"/>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5" name="Google Shape;3137;p41"/>
              <p:cNvGrpSpPr/>
              <p:nvPr/>
            </p:nvGrpSpPr>
            <p:grpSpPr>
              <a:xfrm>
                <a:off x="8357373" y="5383706"/>
                <a:ext cx="495474" cy="986885"/>
                <a:chOff x="6593886" y="5335809"/>
                <a:chExt cx="495474" cy="986885"/>
              </a:xfrm>
            </p:grpSpPr>
            <p:sp>
              <p:nvSpPr>
                <p:cNvPr id="385" name="Google Shape;3138;p41"/>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6" name="Google Shape;3139;p41"/>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6" name="Google Shape;3140;p41"/>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7" name="Google Shape;3141;p41"/>
              <p:cNvGrpSpPr/>
              <p:nvPr/>
            </p:nvGrpSpPr>
            <p:grpSpPr>
              <a:xfrm>
                <a:off x="6386253" y="5289694"/>
                <a:ext cx="609130" cy="558069"/>
                <a:chOff x="4622766" y="5241797"/>
                <a:chExt cx="609130" cy="558069"/>
              </a:xfrm>
            </p:grpSpPr>
            <p:sp>
              <p:nvSpPr>
                <p:cNvPr id="383" name="Google Shape;3142;p41"/>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4" name="Google Shape;3143;p41"/>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8" name="Google Shape;3144;p41"/>
              <p:cNvGrpSpPr/>
              <p:nvPr/>
            </p:nvGrpSpPr>
            <p:grpSpPr>
              <a:xfrm>
                <a:off x="8264529" y="5273478"/>
                <a:ext cx="604287" cy="547806"/>
                <a:chOff x="6501042" y="5225581"/>
                <a:chExt cx="604287" cy="547806"/>
              </a:xfrm>
            </p:grpSpPr>
            <p:sp>
              <p:nvSpPr>
                <p:cNvPr id="381" name="Google Shape;3145;p41"/>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2" name="Google Shape;3146;p41"/>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9" name="Google Shape;3147;p41"/>
              <p:cNvGrpSpPr/>
              <p:nvPr/>
            </p:nvGrpSpPr>
            <p:grpSpPr>
              <a:xfrm>
                <a:off x="6786424" y="5231401"/>
                <a:ext cx="416789" cy="1135760"/>
                <a:chOff x="5022937" y="5183504"/>
                <a:chExt cx="416789" cy="1135760"/>
              </a:xfrm>
            </p:grpSpPr>
            <p:sp>
              <p:nvSpPr>
                <p:cNvPr id="379" name="Google Shape;3148;p41"/>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0" name="Google Shape;3149;p41"/>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0" name="Google Shape;3150;p41"/>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51" name="Google Shape;3151;p41"/>
              <p:cNvGrpSpPr/>
              <p:nvPr/>
            </p:nvGrpSpPr>
            <p:grpSpPr>
              <a:xfrm>
                <a:off x="8615700" y="5328080"/>
                <a:ext cx="416789" cy="1135761"/>
                <a:chOff x="6852213" y="5280183"/>
                <a:chExt cx="416789" cy="1135761"/>
              </a:xfrm>
            </p:grpSpPr>
            <p:sp>
              <p:nvSpPr>
                <p:cNvPr id="377" name="Google Shape;3152;p41"/>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8" name="Google Shape;3153;p41"/>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2" name="Google Shape;3154;p41"/>
              <p:cNvGrpSpPr/>
              <p:nvPr/>
            </p:nvGrpSpPr>
            <p:grpSpPr>
              <a:xfrm>
                <a:off x="6083206" y="3943301"/>
                <a:ext cx="516683" cy="555818"/>
                <a:chOff x="4319719" y="3895404"/>
                <a:chExt cx="516683" cy="555818"/>
              </a:xfrm>
            </p:grpSpPr>
            <p:sp>
              <p:nvSpPr>
                <p:cNvPr id="375" name="Google Shape;3155;p41"/>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6" name="Google Shape;3156;p41"/>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3" name="Google Shape;3157;p41"/>
              <p:cNvGrpSpPr/>
              <p:nvPr/>
            </p:nvGrpSpPr>
            <p:grpSpPr>
              <a:xfrm>
                <a:off x="6257831" y="912088"/>
                <a:ext cx="3376747" cy="4718505"/>
                <a:chOff x="4494344" y="864191"/>
                <a:chExt cx="3376747" cy="4718505"/>
              </a:xfrm>
            </p:grpSpPr>
            <p:sp>
              <p:nvSpPr>
                <p:cNvPr id="373" name="Google Shape;3158;p41"/>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4" name="Google Shape;3159;p41"/>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4" name="Google Shape;3160;p41"/>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5" name="Google Shape;3161;p41"/>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6" name="Google Shape;3162;p41"/>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7" name="Google Shape;3163;p41"/>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8" name="Google Shape;3164;p41"/>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9" name="Google Shape;3165;p41"/>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0" name="Google Shape;3166;p41"/>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1" name="Google Shape;3167;p41"/>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2" name="Google Shape;3168;p41"/>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3" name="Google Shape;3169;p41"/>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4" name="Google Shape;3170;p41"/>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5" name="Google Shape;3171;p41"/>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6" name="Google Shape;3172;p41"/>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67" name="Google Shape;3173;p41"/>
              <p:cNvGrpSpPr/>
              <p:nvPr/>
            </p:nvGrpSpPr>
            <p:grpSpPr>
              <a:xfrm>
                <a:off x="6650191" y="5328651"/>
                <a:ext cx="609320" cy="558260"/>
                <a:chOff x="4886704" y="5280754"/>
                <a:chExt cx="609320" cy="558260"/>
              </a:xfrm>
            </p:grpSpPr>
            <p:sp>
              <p:nvSpPr>
                <p:cNvPr id="371" name="Google Shape;3174;p41"/>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2" name="Google Shape;3175;p41"/>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68" name="Google Shape;3176;p41"/>
              <p:cNvGrpSpPr/>
              <p:nvPr/>
            </p:nvGrpSpPr>
            <p:grpSpPr>
              <a:xfrm>
                <a:off x="8440360" y="5294718"/>
                <a:ext cx="604287" cy="547806"/>
                <a:chOff x="6676873" y="5246821"/>
                <a:chExt cx="604287" cy="547806"/>
              </a:xfrm>
            </p:grpSpPr>
            <p:sp>
              <p:nvSpPr>
                <p:cNvPr id="369" name="Google Shape;3177;p41"/>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0" name="Google Shape;3178;p41"/>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35" name="Google Shape;3179;p41"/>
            <p:cNvSpPr/>
            <p:nvPr/>
          </p:nvSpPr>
          <p:spPr>
            <a:xfrm>
              <a:off x="6021089" y="2848330"/>
              <a:ext cx="1349913" cy="376700"/>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6" name="Google Shape;3180;p41"/>
            <p:cNvSpPr/>
            <p:nvPr/>
          </p:nvSpPr>
          <p:spPr>
            <a:xfrm>
              <a:off x="5991243" y="3056325"/>
              <a:ext cx="240418" cy="226826"/>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7" name="Google Shape;3181;p41"/>
            <p:cNvSpPr/>
            <p:nvPr/>
          </p:nvSpPr>
          <p:spPr>
            <a:xfrm>
              <a:off x="6419898" y="3090793"/>
              <a:ext cx="262434" cy="248332"/>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8" name="Google Shape;3182;p41"/>
            <p:cNvSpPr/>
            <p:nvPr/>
          </p:nvSpPr>
          <p:spPr>
            <a:xfrm>
              <a:off x="6836919" y="3022202"/>
              <a:ext cx="228665" cy="22742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9" name="Google Shape;3183;p41"/>
            <p:cNvSpPr/>
            <p:nvPr/>
          </p:nvSpPr>
          <p:spPr>
            <a:xfrm>
              <a:off x="7153802" y="2824524"/>
              <a:ext cx="244150" cy="237313"/>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0" name="Google Shape;3184;p41"/>
            <p:cNvGrpSpPr/>
            <p:nvPr/>
          </p:nvGrpSpPr>
          <p:grpSpPr>
            <a:xfrm>
              <a:off x="5977410" y="1663377"/>
              <a:ext cx="1147395" cy="741442"/>
              <a:chOff x="5522913" y="3057620"/>
              <a:chExt cx="1147395" cy="741442"/>
            </a:xfrm>
          </p:grpSpPr>
          <p:sp>
            <p:nvSpPr>
              <p:cNvPr id="325" name="Google Shape;3185;p41"/>
              <p:cNvSpPr/>
              <p:nvPr/>
            </p:nvSpPr>
            <p:spPr>
              <a:xfrm rot="-439219">
                <a:off x="6460274" y="3173646"/>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6" name="Google Shape;3186;p41"/>
              <p:cNvSpPr/>
              <p:nvPr/>
            </p:nvSpPr>
            <p:spPr>
              <a:xfrm rot="-439219">
                <a:off x="5533931" y="3423177"/>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7" name="Google Shape;3187;p41"/>
              <p:cNvSpPr/>
              <p:nvPr/>
            </p:nvSpPr>
            <p:spPr>
              <a:xfrm>
                <a:off x="5885920" y="3301171"/>
                <a:ext cx="532913" cy="497891"/>
              </a:xfrm>
              <a:custGeom>
                <a:avLst/>
                <a:gdLst/>
                <a:ahLst/>
                <a:cxnLst/>
                <a:rect l="l" t="t" r="r" b="b"/>
                <a:pathLst>
                  <a:path w="532913" h="497891" extrusionOk="0">
                    <a:moveTo>
                      <a:pt x="55870" y="78298"/>
                    </a:moveTo>
                    <a:cubicBezTo>
                      <a:pt x="9388" y="124018"/>
                      <a:pt x="-10043" y="189741"/>
                      <a:pt x="5007" y="249463"/>
                    </a:cubicBezTo>
                    <a:cubicBezTo>
                      <a:pt x="20342" y="310042"/>
                      <a:pt x="67395" y="360524"/>
                      <a:pt x="116925" y="404911"/>
                    </a:cubicBezTo>
                    <a:cubicBezTo>
                      <a:pt x="176552" y="458441"/>
                      <a:pt x="255800" y="510638"/>
                      <a:pt x="339429" y="495112"/>
                    </a:cubicBezTo>
                    <a:cubicBezTo>
                      <a:pt x="417534" y="480634"/>
                      <a:pt x="465921" y="412626"/>
                      <a:pt x="495830" y="347856"/>
                    </a:cubicBezTo>
                    <a:cubicBezTo>
                      <a:pt x="523167" y="288515"/>
                      <a:pt x="542788" y="223555"/>
                      <a:pt x="527643" y="160975"/>
                    </a:cubicBezTo>
                    <a:cubicBezTo>
                      <a:pt x="513642" y="103254"/>
                      <a:pt x="469065" y="51819"/>
                      <a:pt x="409248" y="24673"/>
                    </a:cubicBezTo>
                    <a:cubicBezTo>
                      <a:pt x="304663" y="-23048"/>
                      <a:pt x="134928" y="384"/>
                      <a:pt x="55870" y="78298"/>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28" name="Google Shape;3188;p41"/>
              <p:cNvGrpSpPr/>
              <p:nvPr/>
            </p:nvGrpSpPr>
            <p:grpSpPr>
              <a:xfrm>
                <a:off x="6004369" y="3408387"/>
                <a:ext cx="285190" cy="95066"/>
                <a:chOff x="6004369" y="3408387"/>
                <a:chExt cx="285190" cy="95066"/>
              </a:xfrm>
            </p:grpSpPr>
            <p:sp>
              <p:nvSpPr>
                <p:cNvPr id="339" name="Google Shape;3189;p41"/>
                <p:cNvSpPr/>
                <p:nvPr/>
              </p:nvSpPr>
              <p:spPr>
                <a:xfrm>
                  <a:off x="6004369" y="3448313"/>
                  <a:ext cx="82742" cy="37177"/>
                </a:xfrm>
                <a:custGeom>
                  <a:avLst/>
                  <a:gdLst/>
                  <a:ahLst/>
                  <a:cxnLst/>
                  <a:rect l="l" t="t" r="r" b="b"/>
                  <a:pathLst>
                    <a:path w="82742" h="37177" extrusionOk="0">
                      <a:moveTo>
                        <a:pt x="30099" y="276"/>
                      </a:moveTo>
                      <a:cubicBezTo>
                        <a:pt x="22765" y="943"/>
                        <a:pt x="15430" y="2943"/>
                        <a:pt x="9716"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8" y="28661"/>
                      </a:cubicBezTo>
                      <a:cubicBezTo>
                        <a:pt x="54293" y="25327"/>
                        <a:pt x="63818" y="25041"/>
                        <a:pt x="73914" y="25994"/>
                      </a:cubicBezTo>
                      <a:cubicBezTo>
                        <a:pt x="84677" y="27042"/>
                        <a:pt x="84963" y="22470"/>
                        <a:pt x="78200" y="16183"/>
                      </a:cubicBezTo>
                      <a:cubicBezTo>
                        <a:pt x="66580" y="4944"/>
                        <a:pt x="48101"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0" name="Google Shape;3190;p41"/>
                <p:cNvGrpSpPr/>
                <p:nvPr/>
              </p:nvGrpSpPr>
              <p:grpSpPr>
                <a:xfrm>
                  <a:off x="6068472" y="3408387"/>
                  <a:ext cx="221087" cy="95066"/>
                  <a:chOff x="6068472" y="3408387"/>
                  <a:chExt cx="221087" cy="95066"/>
                </a:xfrm>
              </p:grpSpPr>
              <p:sp>
                <p:nvSpPr>
                  <p:cNvPr id="341" name="Google Shape;3191;p41"/>
                  <p:cNvSpPr/>
                  <p:nvPr/>
                </p:nvSpPr>
                <p:spPr>
                  <a:xfrm>
                    <a:off x="6212622" y="3408387"/>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7"/>
                          <a:pt x="18728" y="35725"/>
                          <a:pt x="10060" y="40107"/>
                        </a:cubicBezTo>
                        <a:cubicBezTo>
                          <a:pt x="821" y="44679"/>
                          <a:pt x="-1751" y="40678"/>
                          <a:pt x="1106" y="32677"/>
                        </a:cubicBezTo>
                        <a:cubicBezTo>
                          <a:pt x="5964" y="18676"/>
                          <a:pt x="19394" y="6484"/>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42" name="Google Shape;3192;p41"/>
                  <p:cNvSpPr/>
                  <p:nvPr/>
                </p:nvSpPr>
                <p:spPr>
                  <a:xfrm>
                    <a:off x="6068472" y="3435445"/>
                    <a:ext cx="160400" cy="68008"/>
                  </a:xfrm>
                  <a:custGeom>
                    <a:avLst/>
                    <a:gdLst/>
                    <a:ahLst/>
                    <a:cxnLst/>
                    <a:rect l="l" t="t" r="r" b="b"/>
                    <a:pathLst>
                      <a:path w="160400" h="68008" extrusionOk="0">
                        <a:moveTo>
                          <a:pt x="73343" y="68009"/>
                        </a:moveTo>
                        <a:cubicBezTo>
                          <a:pt x="62008" y="68009"/>
                          <a:pt x="52769" y="65913"/>
                          <a:pt x="44672" y="61722"/>
                        </a:cubicBezTo>
                        <a:cubicBezTo>
                          <a:pt x="38862" y="58674"/>
                          <a:pt x="34099" y="54674"/>
                          <a:pt x="29527" y="50864"/>
                        </a:cubicBezTo>
                        <a:cubicBezTo>
                          <a:pt x="27908" y="49530"/>
                          <a:pt x="26194" y="48101"/>
                          <a:pt x="24574" y="46768"/>
                        </a:cubicBezTo>
                        <a:cubicBezTo>
                          <a:pt x="17240" y="41053"/>
                          <a:pt x="10858" y="38100"/>
                          <a:pt x="4477" y="37433"/>
                        </a:cubicBezTo>
                        <a:lnTo>
                          <a:pt x="4763" y="34195"/>
                        </a:lnTo>
                        <a:lnTo>
                          <a:pt x="0" y="33623"/>
                        </a:lnTo>
                        <a:lnTo>
                          <a:pt x="762" y="27527"/>
                        </a:lnTo>
                        <a:lnTo>
                          <a:pt x="5334" y="27908"/>
                        </a:lnTo>
                        <a:cubicBezTo>
                          <a:pt x="16193" y="28956"/>
                          <a:pt x="24860" y="34862"/>
                          <a:pt x="30385" y="39148"/>
                        </a:cubicBezTo>
                        <a:cubicBezTo>
                          <a:pt x="32099" y="40481"/>
                          <a:pt x="33909" y="41910"/>
                          <a:pt x="35623" y="43434"/>
                        </a:cubicBezTo>
                        <a:cubicBezTo>
                          <a:pt x="40005" y="47054"/>
                          <a:pt x="44196" y="50578"/>
                          <a:pt x="49149" y="53150"/>
                        </a:cubicBezTo>
                        <a:cubicBezTo>
                          <a:pt x="59531" y="58579"/>
                          <a:pt x="72580" y="59722"/>
                          <a:pt x="91440" y="56864"/>
                        </a:cubicBezTo>
                        <a:cubicBezTo>
                          <a:pt x="100775" y="55436"/>
                          <a:pt x="117634" y="51435"/>
                          <a:pt x="126587" y="39815"/>
                        </a:cubicBezTo>
                        <a:cubicBezTo>
                          <a:pt x="129635" y="35909"/>
                          <a:pt x="131540"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7" y="26956"/>
                          <a:pt x="143065" y="28670"/>
                          <a:pt x="142304" y="30480"/>
                        </a:cubicBezTo>
                        <a:cubicBezTo>
                          <a:pt x="140113" y="35624"/>
                          <a:pt x="137827" y="40862"/>
                          <a:pt x="134017" y="45720"/>
                        </a:cubicBezTo>
                        <a:cubicBezTo>
                          <a:pt x="122968" y="60008"/>
                          <a:pt x="103442" y="64770"/>
                          <a:pt x="92773" y="66389"/>
                        </a:cubicBezTo>
                        <a:cubicBezTo>
                          <a:pt x="85725" y="67532"/>
                          <a:pt x="79248" y="68009"/>
                          <a:pt x="73343" y="6800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329" name="Google Shape;3193;p41"/>
              <p:cNvSpPr/>
              <p:nvPr/>
            </p:nvSpPr>
            <p:spPr>
              <a:xfrm>
                <a:off x="6147816" y="3496341"/>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6" y="50102"/>
                      <a:pt x="35623" y="102013"/>
                      <a:pt x="39529" y="154496"/>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0" name="Google Shape;3194;p41"/>
              <p:cNvSpPr/>
              <p:nvPr/>
            </p:nvSpPr>
            <p:spPr>
              <a:xfrm>
                <a:off x="6069044" y="3592639"/>
                <a:ext cx="218250" cy="104012"/>
              </a:xfrm>
              <a:custGeom>
                <a:avLst/>
                <a:gdLst/>
                <a:ahLst/>
                <a:cxnLst/>
                <a:rect l="l" t="t" r="r" b="b"/>
                <a:pathLst>
                  <a:path w="218250" h="104012" extrusionOk="0">
                    <a:moveTo>
                      <a:pt x="58007" y="104013"/>
                    </a:moveTo>
                    <a:cubicBezTo>
                      <a:pt x="32480" y="104013"/>
                      <a:pt x="7525" y="85915"/>
                      <a:pt x="0" y="61531"/>
                    </a:cubicBezTo>
                    <a:lnTo>
                      <a:pt x="9144" y="58769"/>
                    </a:lnTo>
                    <a:cubicBezTo>
                      <a:pt x="15812" y="80391"/>
                      <a:pt x="38481" y="96012"/>
                      <a:pt x="61151" y="94393"/>
                    </a:cubicBezTo>
                    <a:cubicBezTo>
                      <a:pt x="83629" y="92869"/>
                      <a:pt x="104108" y="74104"/>
                      <a:pt x="107633" y="51816"/>
                    </a:cubicBezTo>
                    <a:lnTo>
                      <a:pt x="109538" y="40196"/>
                    </a:lnTo>
                    <a:lnTo>
                      <a:pt x="116300" y="49816"/>
                    </a:lnTo>
                    <a:cubicBezTo>
                      <a:pt x="130207" y="69628"/>
                      <a:pt x="160020" y="76962"/>
                      <a:pt x="181547" y="65818"/>
                    </a:cubicBezTo>
                    <a:cubicBezTo>
                      <a:pt x="202978" y="54673"/>
                      <a:pt x="214217" y="26003"/>
                      <a:pt x="205931" y="3239"/>
                    </a:cubicBezTo>
                    <a:lnTo>
                      <a:pt x="214884" y="0"/>
                    </a:lnTo>
                    <a:cubicBezTo>
                      <a:pt x="224885" y="27527"/>
                      <a:pt x="211836" y="60770"/>
                      <a:pt x="185928" y="74295"/>
                    </a:cubicBezTo>
                    <a:cubicBezTo>
                      <a:pt x="162877" y="86296"/>
                      <a:pt x="132874" y="80867"/>
                      <a:pt x="114681" y="62770"/>
                    </a:cubicBezTo>
                    <a:cubicBezTo>
                      <a:pt x="106871" y="84963"/>
                      <a:pt x="85344" y="102298"/>
                      <a:pt x="61817" y="103918"/>
                    </a:cubicBezTo>
                    <a:cubicBezTo>
                      <a:pt x="60484" y="103918"/>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31" name="Google Shape;3195;p41"/>
              <p:cNvGrpSpPr/>
              <p:nvPr/>
            </p:nvGrpSpPr>
            <p:grpSpPr>
              <a:xfrm>
                <a:off x="6256020" y="3057620"/>
                <a:ext cx="238450" cy="154768"/>
                <a:chOff x="6256020" y="3057620"/>
                <a:chExt cx="238450" cy="154768"/>
              </a:xfrm>
            </p:grpSpPr>
            <p:sp>
              <p:nvSpPr>
                <p:cNvPr id="336" name="Google Shape;3196;p41"/>
                <p:cNvSpPr/>
                <p:nvPr/>
              </p:nvSpPr>
              <p:spPr>
                <a:xfrm>
                  <a:off x="6436042" y="3057620"/>
                  <a:ext cx="32099" cy="51256"/>
                </a:xfrm>
                <a:custGeom>
                  <a:avLst/>
                  <a:gdLst/>
                  <a:ahLst/>
                  <a:cxnLst/>
                  <a:rect l="l" t="t" r="r" b="b"/>
                  <a:pathLst>
                    <a:path w="32099" h="51256" extrusionOk="0">
                      <a:moveTo>
                        <a:pt x="0" y="51245"/>
                      </a:moveTo>
                      <a:cubicBezTo>
                        <a:pt x="8858" y="44387"/>
                        <a:pt x="14859" y="37148"/>
                        <a:pt x="19336" y="28670"/>
                      </a:cubicBezTo>
                      <a:cubicBezTo>
                        <a:pt x="23813" y="20193"/>
                        <a:pt x="26480" y="11144"/>
                        <a:pt x="27242" y="0"/>
                      </a:cubicBezTo>
                      <a:cubicBezTo>
                        <a:pt x="30671" y="4572"/>
                        <a:pt x="32099" y="10478"/>
                        <a:pt x="32099" y="16288"/>
                      </a:cubicBezTo>
                      <a:cubicBezTo>
                        <a:pt x="32099" y="22193"/>
                        <a:pt x="30385" y="27908"/>
                        <a:pt x="27718" y="33147"/>
                      </a:cubicBezTo>
                      <a:cubicBezTo>
                        <a:pt x="24860" y="38291"/>
                        <a:pt x="21050" y="42863"/>
                        <a:pt x="16193" y="46196"/>
                      </a:cubicBezTo>
                      <a:cubicBezTo>
                        <a:pt x="11430" y="49340"/>
                        <a:pt x="5715" y="51435"/>
                        <a:pt x="0" y="5124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7" name="Google Shape;3197;p41"/>
                <p:cNvSpPr/>
                <p:nvPr/>
              </p:nvSpPr>
              <p:spPr>
                <a:xfrm>
                  <a:off x="6442138" y="3082766"/>
                  <a:ext cx="52332" cy="53245"/>
                </a:xfrm>
                <a:custGeom>
                  <a:avLst/>
                  <a:gdLst/>
                  <a:ahLst/>
                  <a:cxnLst/>
                  <a:rect l="l" t="t" r="r" b="b"/>
                  <a:pathLst>
                    <a:path w="52332" h="53245" extrusionOk="0">
                      <a:moveTo>
                        <a:pt x="0" y="49340"/>
                      </a:moveTo>
                      <a:cubicBezTo>
                        <a:pt x="7239" y="49149"/>
                        <a:pt x="13716" y="47816"/>
                        <a:pt x="19622" y="45529"/>
                      </a:cubicBezTo>
                      <a:cubicBezTo>
                        <a:pt x="25527" y="43148"/>
                        <a:pt x="30861" y="39815"/>
                        <a:pt x="34957" y="35338"/>
                      </a:cubicBezTo>
                      <a:cubicBezTo>
                        <a:pt x="39243" y="31051"/>
                        <a:pt x="42386" y="25622"/>
                        <a:pt x="44672" y="19717"/>
                      </a:cubicBezTo>
                      <a:cubicBezTo>
                        <a:pt x="46863" y="13716"/>
                        <a:pt x="48006" y="7239"/>
                        <a:pt x="48006" y="0"/>
                      </a:cubicBezTo>
                      <a:cubicBezTo>
                        <a:pt x="51911" y="6191"/>
                        <a:pt x="53054" y="14002"/>
                        <a:pt x="51911" y="21526"/>
                      </a:cubicBezTo>
                      <a:cubicBezTo>
                        <a:pt x="50864" y="29051"/>
                        <a:pt x="47244" y="36290"/>
                        <a:pt x="41815" y="42005"/>
                      </a:cubicBezTo>
                      <a:cubicBezTo>
                        <a:pt x="36290" y="47530"/>
                        <a:pt x="29147" y="51340"/>
                        <a:pt x="21622" y="52673"/>
                      </a:cubicBezTo>
                      <a:cubicBezTo>
                        <a:pt x="14192" y="54007"/>
                        <a:pt x="6287" y="53054"/>
                        <a:pt x="0" y="4934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8" name="Google Shape;3198;p41"/>
                <p:cNvSpPr/>
                <p:nvPr/>
              </p:nvSpPr>
              <p:spPr>
                <a:xfrm>
                  <a:off x="6256020" y="3075034"/>
                  <a:ext cx="197885" cy="137354"/>
                </a:xfrm>
                <a:custGeom>
                  <a:avLst/>
                  <a:gdLst/>
                  <a:ahLst/>
                  <a:cxnLst/>
                  <a:rect l="l" t="t" r="r" b="b"/>
                  <a:pathLst>
                    <a:path w="197885" h="137354" extrusionOk="0">
                      <a:moveTo>
                        <a:pt x="54197" y="129842"/>
                      </a:moveTo>
                      <a:cubicBezTo>
                        <a:pt x="87249" y="143177"/>
                        <a:pt x="129159" y="138796"/>
                        <a:pt x="159448" y="116412"/>
                      </a:cubicBezTo>
                      <a:cubicBezTo>
                        <a:pt x="189643" y="94028"/>
                        <a:pt x="205454" y="53642"/>
                        <a:pt x="194310" y="20876"/>
                      </a:cubicBezTo>
                      <a:cubicBezTo>
                        <a:pt x="190309" y="9065"/>
                        <a:pt x="179451" y="-3031"/>
                        <a:pt x="166497" y="683"/>
                      </a:cubicBezTo>
                      <a:cubicBezTo>
                        <a:pt x="156686" y="3446"/>
                        <a:pt x="151067" y="14114"/>
                        <a:pt x="150304" y="23639"/>
                      </a:cubicBezTo>
                      <a:cubicBezTo>
                        <a:pt x="149447" y="33259"/>
                        <a:pt x="152114" y="42498"/>
                        <a:pt x="152400" y="52023"/>
                      </a:cubicBezTo>
                      <a:cubicBezTo>
                        <a:pt x="152971" y="71835"/>
                        <a:pt x="142494" y="92409"/>
                        <a:pt x="125540" y="104982"/>
                      </a:cubicBezTo>
                      <a:cubicBezTo>
                        <a:pt x="108585" y="117555"/>
                        <a:pt x="85534" y="121841"/>
                        <a:pt x="66199" y="116031"/>
                      </a:cubicBezTo>
                      <a:cubicBezTo>
                        <a:pt x="37052" y="107173"/>
                        <a:pt x="24955" y="86599"/>
                        <a:pt x="0" y="64310"/>
                      </a:cubicBezTo>
                      <a:cubicBezTo>
                        <a:pt x="4000" y="90790"/>
                        <a:pt x="32956" y="121270"/>
                        <a:pt x="54197" y="12984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32" name="Google Shape;3199;p41"/>
              <p:cNvGrpSpPr/>
              <p:nvPr/>
            </p:nvGrpSpPr>
            <p:grpSpPr>
              <a:xfrm>
                <a:off x="5629368" y="3222879"/>
                <a:ext cx="234073" cy="127502"/>
                <a:chOff x="5629368" y="3222879"/>
                <a:chExt cx="234073" cy="127502"/>
              </a:xfrm>
            </p:grpSpPr>
            <p:sp>
              <p:nvSpPr>
                <p:cNvPr id="333" name="Google Shape;3200;p41"/>
                <p:cNvSpPr/>
                <p:nvPr/>
              </p:nvSpPr>
              <p:spPr>
                <a:xfrm>
                  <a:off x="5639076" y="3260217"/>
                  <a:ext cx="50015" cy="33785"/>
                </a:xfrm>
                <a:custGeom>
                  <a:avLst/>
                  <a:gdLst/>
                  <a:ahLst/>
                  <a:cxnLst/>
                  <a:rect l="l" t="t" r="r" b="b"/>
                  <a:pathLst>
                    <a:path w="50015" h="33785" extrusionOk="0">
                      <a:moveTo>
                        <a:pt x="50016" y="29718"/>
                      </a:moveTo>
                      <a:cubicBezTo>
                        <a:pt x="45253" y="32861"/>
                        <a:pt x="39348" y="34100"/>
                        <a:pt x="33538" y="33718"/>
                      </a:cubicBezTo>
                      <a:cubicBezTo>
                        <a:pt x="27727" y="33433"/>
                        <a:pt x="22012" y="31432"/>
                        <a:pt x="16869" y="28575"/>
                      </a:cubicBezTo>
                      <a:cubicBezTo>
                        <a:pt x="11916" y="25527"/>
                        <a:pt x="7439" y="21431"/>
                        <a:pt x="4391" y="16383"/>
                      </a:cubicBezTo>
                      <a:cubicBezTo>
                        <a:pt x="1343" y="11430"/>
                        <a:pt x="-467" y="5620"/>
                        <a:pt x="105" y="0"/>
                      </a:cubicBezTo>
                      <a:cubicBezTo>
                        <a:pt x="6582" y="9144"/>
                        <a:pt x="13440" y="15526"/>
                        <a:pt x="21727" y="20383"/>
                      </a:cubicBezTo>
                      <a:cubicBezTo>
                        <a:pt x="30013" y="25336"/>
                        <a:pt x="38872" y="28384"/>
                        <a:pt x="50016" y="2971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4" name="Google Shape;3201;p41"/>
                <p:cNvSpPr/>
                <p:nvPr/>
              </p:nvSpPr>
              <p:spPr>
                <a:xfrm>
                  <a:off x="5629368" y="3295650"/>
                  <a:ext cx="66581" cy="33819"/>
                </a:xfrm>
                <a:custGeom>
                  <a:avLst/>
                  <a:gdLst/>
                  <a:ahLst/>
                  <a:cxnLst/>
                  <a:rect l="l" t="t" r="r" b="b"/>
                  <a:pathLst>
                    <a:path w="66581" h="33819" extrusionOk="0">
                      <a:moveTo>
                        <a:pt x="66582" y="17335"/>
                      </a:moveTo>
                      <a:cubicBezTo>
                        <a:pt x="63153" y="23717"/>
                        <a:pt x="56866" y="28670"/>
                        <a:pt x="49818" y="31337"/>
                      </a:cubicBezTo>
                      <a:cubicBezTo>
                        <a:pt x="42769" y="34100"/>
                        <a:pt x="34673" y="34576"/>
                        <a:pt x="27053" y="32671"/>
                      </a:cubicBezTo>
                      <a:cubicBezTo>
                        <a:pt x="19433" y="30575"/>
                        <a:pt x="12670" y="26289"/>
                        <a:pt x="7813" y="20383"/>
                      </a:cubicBezTo>
                      <a:cubicBezTo>
                        <a:pt x="2955" y="14573"/>
                        <a:pt x="-93" y="7239"/>
                        <a:pt x="2" y="0"/>
                      </a:cubicBezTo>
                      <a:cubicBezTo>
                        <a:pt x="3717" y="6191"/>
                        <a:pt x="8098" y="11144"/>
                        <a:pt x="13051" y="15145"/>
                      </a:cubicBezTo>
                      <a:cubicBezTo>
                        <a:pt x="18004" y="19050"/>
                        <a:pt x="23529" y="22003"/>
                        <a:pt x="29434" y="23527"/>
                      </a:cubicBezTo>
                      <a:cubicBezTo>
                        <a:pt x="35245" y="25146"/>
                        <a:pt x="41531" y="25241"/>
                        <a:pt x="47818" y="24289"/>
                      </a:cubicBezTo>
                      <a:cubicBezTo>
                        <a:pt x="54104" y="23146"/>
                        <a:pt x="60295" y="20955"/>
                        <a:pt x="66582" y="1733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5" name="Google Shape;3202;p41"/>
                <p:cNvSpPr/>
                <p:nvPr/>
              </p:nvSpPr>
              <p:spPr>
                <a:xfrm>
                  <a:off x="5669441" y="3222879"/>
                  <a:ext cx="194000" cy="127502"/>
                </a:xfrm>
                <a:custGeom>
                  <a:avLst/>
                  <a:gdLst/>
                  <a:ahLst/>
                  <a:cxnLst/>
                  <a:rect l="l" t="t" r="r" b="b"/>
                  <a:pathLst>
                    <a:path w="194000" h="127502" extrusionOk="0">
                      <a:moveTo>
                        <a:pt x="177099" y="84106"/>
                      </a:moveTo>
                      <a:cubicBezTo>
                        <a:pt x="155763" y="112586"/>
                        <a:pt x="117567" y="130588"/>
                        <a:pt x="80134" y="127064"/>
                      </a:cubicBezTo>
                      <a:cubicBezTo>
                        <a:pt x="42701" y="123539"/>
                        <a:pt x="8316" y="97155"/>
                        <a:pt x="886" y="63341"/>
                      </a:cubicBezTo>
                      <a:cubicBezTo>
                        <a:pt x="-1781" y="51149"/>
                        <a:pt x="1267" y="35242"/>
                        <a:pt x="14221" y="31623"/>
                      </a:cubicBezTo>
                      <a:cubicBezTo>
                        <a:pt x="24032" y="28956"/>
                        <a:pt x="34319" y="35147"/>
                        <a:pt x="39939" y="42863"/>
                      </a:cubicBezTo>
                      <a:cubicBezTo>
                        <a:pt x="45558" y="50673"/>
                        <a:pt x="48130" y="60007"/>
                        <a:pt x="52893" y="68294"/>
                      </a:cubicBezTo>
                      <a:cubicBezTo>
                        <a:pt x="62703" y="85534"/>
                        <a:pt x="82230" y="97727"/>
                        <a:pt x="103280" y="99727"/>
                      </a:cubicBezTo>
                      <a:cubicBezTo>
                        <a:pt x="124330" y="101727"/>
                        <a:pt x="146238" y="93440"/>
                        <a:pt x="159763" y="78486"/>
                      </a:cubicBezTo>
                      <a:cubicBezTo>
                        <a:pt x="180051" y="55912"/>
                        <a:pt x="179766" y="31909"/>
                        <a:pt x="189672" y="0"/>
                      </a:cubicBezTo>
                      <a:cubicBezTo>
                        <a:pt x="199768" y="24765"/>
                        <a:pt x="190815" y="65818"/>
                        <a:pt x="177099" y="8410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41" name="Google Shape;3203;p41"/>
            <p:cNvSpPr/>
            <p:nvPr/>
          </p:nvSpPr>
          <p:spPr>
            <a:xfrm>
              <a:off x="5878921" y="2126292"/>
              <a:ext cx="110712" cy="620653"/>
            </a:xfrm>
            <a:custGeom>
              <a:avLst/>
              <a:gdLst/>
              <a:ahLst/>
              <a:cxnLst/>
              <a:rect l="l" t="t" r="r" b="b"/>
              <a:pathLst>
                <a:path w="110712" h="620653" extrusionOk="0">
                  <a:moveTo>
                    <a:pt x="91634" y="620653"/>
                  </a:moveTo>
                  <a:cubicBezTo>
                    <a:pt x="81538" y="620653"/>
                    <a:pt x="73156" y="612747"/>
                    <a:pt x="72584" y="602555"/>
                  </a:cubicBezTo>
                  <a:cubicBezTo>
                    <a:pt x="62869" y="407579"/>
                    <a:pt x="38580" y="212507"/>
                    <a:pt x="385" y="22864"/>
                  </a:cubicBezTo>
                  <a:cubicBezTo>
                    <a:pt x="-1711" y="12577"/>
                    <a:pt x="4957" y="2480"/>
                    <a:pt x="15339" y="385"/>
                  </a:cubicBezTo>
                  <a:cubicBezTo>
                    <a:pt x="25626" y="-1711"/>
                    <a:pt x="35723" y="4957"/>
                    <a:pt x="37818" y="15339"/>
                  </a:cubicBezTo>
                  <a:cubicBezTo>
                    <a:pt x="76299" y="206792"/>
                    <a:pt x="100874" y="403673"/>
                    <a:pt x="110684" y="600651"/>
                  </a:cubicBezTo>
                  <a:cubicBezTo>
                    <a:pt x="111256" y="611128"/>
                    <a:pt x="103160" y="620082"/>
                    <a:pt x="92587" y="620653"/>
                  </a:cubicBezTo>
                  <a:cubicBezTo>
                    <a:pt x="92206" y="620653"/>
                    <a:pt x="91920" y="620653"/>
                    <a:pt x="91634" y="620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2" name="Google Shape;3204;p41"/>
            <p:cNvSpPr/>
            <p:nvPr/>
          </p:nvSpPr>
          <p:spPr>
            <a:xfrm>
              <a:off x="7193052" y="1737066"/>
              <a:ext cx="258170" cy="747655"/>
            </a:xfrm>
            <a:custGeom>
              <a:avLst/>
              <a:gdLst/>
              <a:ahLst/>
              <a:cxnLst/>
              <a:rect l="l" t="t" r="r" b="b"/>
              <a:pathLst>
                <a:path w="258170" h="747655" extrusionOk="0">
                  <a:moveTo>
                    <a:pt x="239116" y="747656"/>
                  </a:moveTo>
                  <a:cubicBezTo>
                    <a:pt x="232067" y="747656"/>
                    <a:pt x="225209" y="743655"/>
                    <a:pt x="221971" y="736893"/>
                  </a:cubicBezTo>
                  <a:cubicBezTo>
                    <a:pt x="113100" y="512007"/>
                    <a:pt x="38519" y="271501"/>
                    <a:pt x="229" y="21946"/>
                  </a:cubicBezTo>
                  <a:cubicBezTo>
                    <a:pt x="-1390" y="11564"/>
                    <a:pt x="5754" y="1848"/>
                    <a:pt x="16136" y="229"/>
                  </a:cubicBezTo>
                  <a:cubicBezTo>
                    <a:pt x="26423" y="-1390"/>
                    <a:pt x="36233" y="5753"/>
                    <a:pt x="37853" y="16136"/>
                  </a:cubicBezTo>
                  <a:cubicBezTo>
                    <a:pt x="75572" y="261881"/>
                    <a:pt x="149105" y="498768"/>
                    <a:pt x="256261" y="720319"/>
                  </a:cubicBezTo>
                  <a:cubicBezTo>
                    <a:pt x="260833" y="729749"/>
                    <a:pt x="256928" y="741179"/>
                    <a:pt x="247403" y="745751"/>
                  </a:cubicBezTo>
                  <a:cubicBezTo>
                    <a:pt x="244736" y="747084"/>
                    <a:pt x="241878" y="747656"/>
                    <a:pt x="239116" y="747656"/>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3" name="Google Shape;3205;p41"/>
            <p:cNvSpPr/>
            <p:nvPr/>
          </p:nvSpPr>
          <p:spPr>
            <a:xfrm>
              <a:off x="5706630" y="654868"/>
              <a:ext cx="1637220" cy="1515022"/>
            </a:xfrm>
            <a:custGeom>
              <a:avLst/>
              <a:gdLst/>
              <a:ahLst/>
              <a:cxnLst/>
              <a:rect l="l" t="t" r="r" b="b"/>
              <a:pathLst>
                <a:path w="1637220" h="1515022" extrusionOk="0">
                  <a:moveTo>
                    <a:pt x="25896" y="1352937"/>
                  </a:moveTo>
                  <a:cubicBezTo>
                    <a:pt x="43993" y="1416374"/>
                    <a:pt x="113526" y="1520863"/>
                    <a:pt x="176677" y="1514767"/>
                  </a:cubicBezTo>
                  <a:cubicBezTo>
                    <a:pt x="302216" y="1502575"/>
                    <a:pt x="294977" y="1435614"/>
                    <a:pt x="302407" y="1381036"/>
                  </a:cubicBezTo>
                  <a:cubicBezTo>
                    <a:pt x="309836" y="1326458"/>
                    <a:pt x="298406" y="1271117"/>
                    <a:pt x="297644" y="1216063"/>
                  </a:cubicBezTo>
                  <a:cubicBezTo>
                    <a:pt x="294501" y="984510"/>
                    <a:pt x="516624" y="754481"/>
                    <a:pt x="733222" y="717905"/>
                  </a:cubicBezTo>
                  <a:cubicBezTo>
                    <a:pt x="949821" y="681329"/>
                    <a:pt x="1148512" y="712952"/>
                    <a:pt x="1295674" y="882593"/>
                  </a:cubicBezTo>
                  <a:cubicBezTo>
                    <a:pt x="1376255" y="975461"/>
                    <a:pt x="1427309" y="1191107"/>
                    <a:pt x="1531703" y="1178344"/>
                  </a:cubicBezTo>
                  <a:cubicBezTo>
                    <a:pt x="1747540" y="1151865"/>
                    <a:pt x="1576376" y="840302"/>
                    <a:pt x="1508557" y="739146"/>
                  </a:cubicBezTo>
                  <a:cubicBezTo>
                    <a:pt x="1379113" y="546074"/>
                    <a:pt x="852285" y="150120"/>
                    <a:pt x="640354" y="16008"/>
                  </a:cubicBezTo>
                  <a:cubicBezTo>
                    <a:pt x="594729" y="-12853"/>
                    <a:pt x="534721" y="-1708"/>
                    <a:pt x="502527" y="41535"/>
                  </a:cubicBezTo>
                  <a:cubicBezTo>
                    <a:pt x="339364" y="260324"/>
                    <a:pt x="-112217" y="868305"/>
                    <a:pt x="25896" y="13529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4" name="Google Shape;3206;p41"/>
            <p:cNvSpPr/>
            <p:nvPr/>
          </p:nvSpPr>
          <p:spPr>
            <a:xfrm>
              <a:off x="5756814" y="1193845"/>
              <a:ext cx="1588941" cy="946167"/>
            </a:xfrm>
            <a:custGeom>
              <a:avLst/>
              <a:gdLst/>
              <a:ahLst/>
              <a:cxnLst/>
              <a:rect l="l" t="t" r="r" b="b"/>
              <a:pathLst>
                <a:path w="1588941" h="946167" extrusionOk="0">
                  <a:moveTo>
                    <a:pt x="1582198" y="465155"/>
                  </a:moveTo>
                  <a:cubicBezTo>
                    <a:pt x="1556956" y="490301"/>
                    <a:pt x="1526857" y="499064"/>
                    <a:pt x="1489234" y="465917"/>
                  </a:cubicBezTo>
                  <a:cubicBezTo>
                    <a:pt x="1439799" y="422292"/>
                    <a:pt x="1404080" y="358094"/>
                    <a:pt x="1369028" y="303134"/>
                  </a:cubicBezTo>
                  <a:cubicBezTo>
                    <a:pt x="1305497" y="203598"/>
                    <a:pt x="1241965" y="103109"/>
                    <a:pt x="1127093" y="54627"/>
                  </a:cubicBezTo>
                  <a:cubicBezTo>
                    <a:pt x="991362" y="-2713"/>
                    <a:pt x="839629" y="-12334"/>
                    <a:pt x="695611" y="13765"/>
                  </a:cubicBezTo>
                  <a:cubicBezTo>
                    <a:pt x="611124" y="29100"/>
                    <a:pt x="529780" y="57104"/>
                    <a:pt x="451390" y="91679"/>
                  </a:cubicBezTo>
                  <a:cubicBezTo>
                    <a:pt x="357188" y="133208"/>
                    <a:pt x="297180" y="195311"/>
                    <a:pt x="226314" y="268368"/>
                  </a:cubicBezTo>
                  <a:cubicBezTo>
                    <a:pt x="144113" y="353141"/>
                    <a:pt x="107442" y="464583"/>
                    <a:pt x="105632" y="581741"/>
                  </a:cubicBezTo>
                  <a:cubicBezTo>
                    <a:pt x="104489" y="656226"/>
                    <a:pt x="119063" y="746333"/>
                    <a:pt x="77057" y="813198"/>
                  </a:cubicBezTo>
                  <a:cubicBezTo>
                    <a:pt x="58674" y="842440"/>
                    <a:pt x="31051" y="858251"/>
                    <a:pt x="0" y="866729"/>
                  </a:cubicBezTo>
                  <a:cubicBezTo>
                    <a:pt x="15526" y="895685"/>
                    <a:pt x="36767" y="925117"/>
                    <a:pt x="60103" y="946167"/>
                  </a:cubicBezTo>
                  <a:cubicBezTo>
                    <a:pt x="68199" y="942738"/>
                    <a:pt x="76200" y="938833"/>
                    <a:pt x="84011" y="934356"/>
                  </a:cubicBezTo>
                  <a:cubicBezTo>
                    <a:pt x="151733" y="895589"/>
                    <a:pt x="186118" y="823676"/>
                    <a:pt x="196596" y="748523"/>
                  </a:cubicBezTo>
                  <a:cubicBezTo>
                    <a:pt x="208312" y="664608"/>
                    <a:pt x="193358" y="579740"/>
                    <a:pt x="210121" y="496016"/>
                  </a:cubicBezTo>
                  <a:cubicBezTo>
                    <a:pt x="240125" y="345711"/>
                    <a:pt x="385667" y="220172"/>
                    <a:pt x="520351" y="165117"/>
                  </a:cubicBezTo>
                  <a:cubicBezTo>
                    <a:pt x="584930" y="138638"/>
                    <a:pt x="652272" y="118064"/>
                    <a:pt x="721043" y="105586"/>
                  </a:cubicBezTo>
                  <a:cubicBezTo>
                    <a:pt x="844963" y="83202"/>
                    <a:pt x="963644" y="94823"/>
                    <a:pt x="1079373" y="142448"/>
                  </a:cubicBezTo>
                  <a:cubicBezTo>
                    <a:pt x="1166813" y="178452"/>
                    <a:pt x="1210151" y="226744"/>
                    <a:pt x="1259110" y="306373"/>
                  </a:cubicBezTo>
                  <a:cubicBezTo>
                    <a:pt x="1300258" y="373334"/>
                    <a:pt x="1342549" y="441723"/>
                    <a:pt x="1393031" y="502207"/>
                  </a:cubicBezTo>
                  <a:cubicBezTo>
                    <a:pt x="1432560" y="549546"/>
                    <a:pt x="1486662" y="590408"/>
                    <a:pt x="1551527" y="585074"/>
                  </a:cubicBezTo>
                  <a:cubicBezTo>
                    <a:pt x="1560766" y="584312"/>
                    <a:pt x="1569625" y="582598"/>
                    <a:pt x="1578007" y="580026"/>
                  </a:cubicBezTo>
                  <a:cubicBezTo>
                    <a:pt x="1592104" y="548879"/>
                    <a:pt x="1591532" y="508398"/>
                    <a:pt x="1582198" y="4651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5" name="Google Shape;3207;p41"/>
            <p:cNvSpPr/>
            <p:nvPr/>
          </p:nvSpPr>
          <p:spPr>
            <a:xfrm>
              <a:off x="6026659" y="732313"/>
              <a:ext cx="526827" cy="226314"/>
            </a:xfrm>
            <a:custGeom>
              <a:avLst/>
              <a:gdLst/>
              <a:ahLst/>
              <a:cxnLst/>
              <a:rect l="l" t="t" r="r" b="b"/>
              <a:pathLst>
                <a:path w="526827" h="226314" extrusionOk="0">
                  <a:moveTo>
                    <a:pt x="526828" y="79438"/>
                  </a:moveTo>
                  <a:cubicBezTo>
                    <a:pt x="345281" y="102775"/>
                    <a:pt x="167735" y="152209"/>
                    <a:pt x="0" y="226314"/>
                  </a:cubicBezTo>
                  <a:cubicBezTo>
                    <a:pt x="33338" y="174688"/>
                    <a:pt x="65913" y="127349"/>
                    <a:pt x="95821" y="85249"/>
                  </a:cubicBezTo>
                  <a:cubicBezTo>
                    <a:pt x="199549" y="48101"/>
                    <a:pt x="306324" y="19621"/>
                    <a:pt x="414718" y="0"/>
                  </a:cubicBezTo>
                  <a:cubicBezTo>
                    <a:pt x="449104" y="23717"/>
                    <a:pt x="486918" y="50387"/>
                    <a:pt x="526828" y="79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6" name="Google Shape;3208;p41"/>
            <p:cNvSpPr/>
            <p:nvPr/>
          </p:nvSpPr>
          <p:spPr>
            <a:xfrm>
              <a:off x="5871114" y="884523"/>
              <a:ext cx="904970" cy="344995"/>
            </a:xfrm>
            <a:custGeom>
              <a:avLst/>
              <a:gdLst/>
              <a:ahLst/>
              <a:cxnLst/>
              <a:rect l="l" t="t" r="r" b="b"/>
              <a:pathLst>
                <a:path w="904970" h="344995" extrusionOk="0">
                  <a:moveTo>
                    <a:pt x="904970" y="95822"/>
                  </a:moveTo>
                  <a:cubicBezTo>
                    <a:pt x="592741" y="77057"/>
                    <a:pt x="275368" y="191548"/>
                    <a:pt x="0" y="344996"/>
                  </a:cubicBezTo>
                  <a:cubicBezTo>
                    <a:pt x="25717" y="293180"/>
                    <a:pt x="53150" y="243078"/>
                    <a:pt x="81058" y="195358"/>
                  </a:cubicBezTo>
                  <a:cubicBezTo>
                    <a:pt x="300895" y="88106"/>
                    <a:pt x="540544" y="10954"/>
                    <a:pt x="780764" y="0"/>
                  </a:cubicBezTo>
                  <a:cubicBezTo>
                    <a:pt x="821627" y="30766"/>
                    <a:pt x="863346" y="62960"/>
                    <a:pt x="904970" y="95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7" name="Google Shape;3209;p41"/>
            <p:cNvGrpSpPr/>
            <p:nvPr/>
          </p:nvGrpSpPr>
          <p:grpSpPr>
            <a:xfrm>
              <a:off x="6630821" y="669255"/>
              <a:ext cx="413142" cy="597124"/>
              <a:chOff x="7000962" y="717705"/>
              <a:chExt cx="413142" cy="597124"/>
            </a:xfrm>
          </p:grpSpPr>
          <p:sp>
            <p:nvSpPr>
              <p:cNvPr id="323" name="Google Shape;3210;p41"/>
              <p:cNvSpPr/>
              <p:nvPr/>
            </p:nvSpPr>
            <p:spPr>
              <a:xfrm>
                <a:off x="7004440" y="721319"/>
                <a:ext cx="406127" cy="589973"/>
              </a:xfrm>
              <a:custGeom>
                <a:avLst/>
                <a:gdLst/>
                <a:ahLst/>
                <a:cxnLst/>
                <a:rect l="l" t="t" r="r" b="b"/>
                <a:pathLst>
                  <a:path w="406127" h="589973" extrusionOk="0">
                    <a:moveTo>
                      <a:pt x="112163" y="544458"/>
                    </a:moveTo>
                    <a:cubicBezTo>
                      <a:pt x="90541" y="546648"/>
                      <a:pt x="95970" y="516835"/>
                      <a:pt x="95685" y="495499"/>
                    </a:cubicBezTo>
                    <a:cubicBezTo>
                      <a:pt x="95208" y="454161"/>
                      <a:pt x="102638" y="413298"/>
                      <a:pt x="104638" y="372055"/>
                    </a:cubicBezTo>
                    <a:cubicBezTo>
                      <a:pt x="108162" y="295569"/>
                      <a:pt x="84921" y="218131"/>
                      <a:pt x="39297" y="153933"/>
                    </a:cubicBezTo>
                    <a:cubicBezTo>
                      <a:pt x="19770" y="126596"/>
                      <a:pt x="-4804" y="97354"/>
                      <a:pt x="815" y="65160"/>
                    </a:cubicBezTo>
                    <a:cubicBezTo>
                      <a:pt x="7293" y="28298"/>
                      <a:pt x="51107" y="6771"/>
                      <a:pt x="91589" y="1723"/>
                    </a:cubicBezTo>
                    <a:cubicBezTo>
                      <a:pt x="201126" y="-11898"/>
                      <a:pt x="308664" y="56968"/>
                      <a:pt x="359146" y="146979"/>
                    </a:cubicBezTo>
                    <a:cubicBezTo>
                      <a:pt x="409533" y="236895"/>
                      <a:pt x="412581" y="343099"/>
                      <a:pt x="399627" y="443493"/>
                    </a:cubicBezTo>
                    <a:cubicBezTo>
                      <a:pt x="395531" y="474639"/>
                      <a:pt x="389721" y="505786"/>
                      <a:pt x="378577" y="535218"/>
                    </a:cubicBezTo>
                    <a:cubicBezTo>
                      <a:pt x="367338" y="565127"/>
                      <a:pt x="357717" y="603227"/>
                      <a:pt x="330285" y="585415"/>
                    </a:cubicBezTo>
                    <a:cubicBezTo>
                      <a:pt x="281327" y="553411"/>
                      <a:pt x="203127" y="535123"/>
                      <a:pt x="112163" y="544458"/>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4" name="Google Shape;3211;p41"/>
              <p:cNvSpPr/>
              <p:nvPr/>
            </p:nvSpPr>
            <p:spPr>
              <a:xfrm>
                <a:off x="7000962" y="717705"/>
                <a:ext cx="413142" cy="597124"/>
              </a:xfrm>
              <a:custGeom>
                <a:avLst/>
                <a:gdLst/>
                <a:ahLst/>
                <a:cxnLst/>
                <a:rect l="l" t="t" r="r" b="b"/>
                <a:pathLst>
                  <a:path w="413142" h="597124" extrusionOk="0">
                    <a:moveTo>
                      <a:pt x="346907" y="597125"/>
                    </a:moveTo>
                    <a:cubicBezTo>
                      <a:pt x="342145" y="597125"/>
                      <a:pt x="337192" y="595410"/>
                      <a:pt x="331953" y="591981"/>
                    </a:cubicBezTo>
                    <a:cubicBezTo>
                      <a:pt x="279375" y="557691"/>
                      <a:pt x="200698" y="542927"/>
                      <a:pt x="116117" y="551595"/>
                    </a:cubicBezTo>
                    <a:lnTo>
                      <a:pt x="116117" y="551595"/>
                    </a:lnTo>
                    <a:cubicBezTo>
                      <a:pt x="110497" y="552167"/>
                      <a:pt x="105829" y="550833"/>
                      <a:pt x="102401" y="547690"/>
                    </a:cubicBezTo>
                    <a:cubicBezTo>
                      <a:pt x="94590" y="540451"/>
                      <a:pt x="95066" y="525211"/>
                      <a:pt x="95543" y="510542"/>
                    </a:cubicBezTo>
                    <a:cubicBezTo>
                      <a:pt x="95638" y="506637"/>
                      <a:pt x="95828" y="502827"/>
                      <a:pt x="95733" y="499208"/>
                    </a:cubicBezTo>
                    <a:cubicBezTo>
                      <a:pt x="95447" y="474538"/>
                      <a:pt x="98019" y="449773"/>
                      <a:pt x="100400" y="425770"/>
                    </a:cubicBezTo>
                    <a:cubicBezTo>
                      <a:pt x="102115" y="409292"/>
                      <a:pt x="103829" y="392242"/>
                      <a:pt x="104591" y="375478"/>
                    </a:cubicBezTo>
                    <a:cubicBezTo>
                      <a:pt x="108115" y="299849"/>
                      <a:pt x="85065" y="223173"/>
                      <a:pt x="39917" y="159546"/>
                    </a:cubicBezTo>
                    <a:cubicBezTo>
                      <a:pt x="37916" y="156784"/>
                      <a:pt x="35916" y="154022"/>
                      <a:pt x="33916" y="151164"/>
                    </a:cubicBezTo>
                    <a:cubicBezTo>
                      <a:pt x="15913" y="126494"/>
                      <a:pt x="-4470" y="98491"/>
                      <a:pt x="864" y="68106"/>
                    </a:cubicBezTo>
                    <a:cubicBezTo>
                      <a:pt x="7627" y="29530"/>
                      <a:pt x="52871" y="6956"/>
                      <a:pt x="94685" y="1717"/>
                    </a:cubicBezTo>
                    <a:cubicBezTo>
                      <a:pt x="198508" y="-11142"/>
                      <a:pt x="310046" y="49247"/>
                      <a:pt x="365767" y="148783"/>
                    </a:cubicBezTo>
                    <a:cubicBezTo>
                      <a:pt x="409201" y="226316"/>
                      <a:pt x="422631" y="324043"/>
                      <a:pt x="406629" y="447487"/>
                    </a:cubicBezTo>
                    <a:cubicBezTo>
                      <a:pt x="401581" y="485968"/>
                      <a:pt x="395104" y="514448"/>
                      <a:pt x="385388" y="540070"/>
                    </a:cubicBezTo>
                    <a:cubicBezTo>
                      <a:pt x="384150" y="543308"/>
                      <a:pt x="383007" y="546642"/>
                      <a:pt x="381769" y="549976"/>
                    </a:cubicBezTo>
                    <a:cubicBezTo>
                      <a:pt x="374435" y="570359"/>
                      <a:pt x="366814" y="591410"/>
                      <a:pt x="352718" y="596172"/>
                    </a:cubicBezTo>
                    <a:cubicBezTo>
                      <a:pt x="350908" y="596839"/>
                      <a:pt x="348908" y="597125"/>
                      <a:pt x="346907" y="597125"/>
                    </a:cubicBezTo>
                    <a:close/>
                    <a:moveTo>
                      <a:pt x="162789" y="542070"/>
                    </a:moveTo>
                    <a:cubicBezTo>
                      <a:pt x="230607" y="542070"/>
                      <a:pt x="291948" y="557405"/>
                      <a:pt x="335858" y="586076"/>
                    </a:cubicBezTo>
                    <a:cubicBezTo>
                      <a:pt x="341573" y="589790"/>
                      <a:pt x="346336" y="590838"/>
                      <a:pt x="350622" y="589505"/>
                    </a:cubicBezTo>
                    <a:cubicBezTo>
                      <a:pt x="361385" y="585885"/>
                      <a:pt x="368434" y="566454"/>
                      <a:pt x="375196" y="547690"/>
                    </a:cubicBezTo>
                    <a:cubicBezTo>
                      <a:pt x="376435" y="544356"/>
                      <a:pt x="377673" y="540927"/>
                      <a:pt x="378911" y="537689"/>
                    </a:cubicBezTo>
                    <a:cubicBezTo>
                      <a:pt x="388341" y="512638"/>
                      <a:pt x="394818" y="484634"/>
                      <a:pt x="399676" y="446725"/>
                    </a:cubicBezTo>
                    <a:cubicBezTo>
                      <a:pt x="415392" y="324900"/>
                      <a:pt x="402343" y="228602"/>
                      <a:pt x="359576" y="152402"/>
                    </a:cubicBezTo>
                    <a:cubicBezTo>
                      <a:pt x="305188" y="55343"/>
                      <a:pt x="196603" y="-3617"/>
                      <a:pt x="95543" y="8956"/>
                    </a:cubicBezTo>
                    <a:cubicBezTo>
                      <a:pt x="56300" y="13814"/>
                      <a:pt x="14009" y="34483"/>
                      <a:pt x="7817" y="69440"/>
                    </a:cubicBezTo>
                    <a:cubicBezTo>
                      <a:pt x="3055" y="96872"/>
                      <a:pt x="21629" y="122399"/>
                      <a:pt x="39631" y="147068"/>
                    </a:cubicBezTo>
                    <a:cubicBezTo>
                      <a:pt x="41726" y="149926"/>
                      <a:pt x="43727" y="152688"/>
                      <a:pt x="45727" y="155450"/>
                    </a:cubicBezTo>
                    <a:cubicBezTo>
                      <a:pt x="91828" y="220316"/>
                      <a:pt x="115259" y="298611"/>
                      <a:pt x="111735" y="375859"/>
                    </a:cubicBezTo>
                    <a:cubicBezTo>
                      <a:pt x="110973" y="392813"/>
                      <a:pt x="109163" y="409958"/>
                      <a:pt x="107449" y="426532"/>
                    </a:cubicBezTo>
                    <a:cubicBezTo>
                      <a:pt x="104972" y="450344"/>
                      <a:pt x="102496" y="474919"/>
                      <a:pt x="102781" y="499112"/>
                    </a:cubicBezTo>
                    <a:cubicBezTo>
                      <a:pt x="102781" y="502827"/>
                      <a:pt x="102686" y="506732"/>
                      <a:pt x="102591" y="510733"/>
                    </a:cubicBezTo>
                    <a:cubicBezTo>
                      <a:pt x="102210" y="523211"/>
                      <a:pt x="101734" y="537403"/>
                      <a:pt x="107163" y="542451"/>
                    </a:cubicBezTo>
                    <a:cubicBezTo>
                      <a:pt x="109068" y="544166"/>
                      <a:pt x="111735" y="544832"/>
                      <a:pt x="115259" y="544451"/>
                    </a:cubicBezTo>
                    <a:lnTo>
                      <a:pt x="115259" y="544451"/>
                    </a:lnTo>
                    <a:cubicBezTo>
                      <a:pt x="131356" y="542832"/>
                      <a:pt x="147263" y="542070"/>
                      <a:pt x="162789" y="54207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48" name="Google Shape;3212;p41"/>
            <p:cNvGrpSpPr/>
            <p:nvPr/>
          </p:nvGrpSpPr>
          <p:grpSpPr>
            <a:xfrm>
              <a:off x="5688458" y="895336"/>
              <a:ext cx="341449" cy="616312"/>
              <a:chOff x="6058599" y="943786"/>
              <a:chExt cx="341449" cy="616312"/>
            </a:xfrm>
          </p:grpSpPr>
          <p:sp>
            <p:nvSpPr>
              <p:cNvPr id="321" name="Google Shape;3213;p41"/>
              <p:cNvSpPr/>
              <p:nvPr/>
            </p:nvSpPr>
            <p:spPr>
              <a:xfrm>
                <a:off x="6062177" y="947187"/>
                <a:ext cx="334216" cy="609411"/>
              </a:xfrm>
              <a:custGeom>
                <a:avLst/>
                <a:gdLst/>
                <a:ahLst/>
                <a:cxnLst/>
                <a:rect l="l" t="t" r="r" b="b"/>
                <a:pathLst>
                  <a:path w="334216" h="609411" extrusionOk="0">
                    <a:moveTo>
                      <a:pt x="324906" y="471752"/>
                    </a:moveTo>
                    <a:cubicBezTo>
                      <a:pt x="332526" y="468513"/>
                      <a:pt x="336241" y="459750"/>
                      <a:pt x="333097" y="452130"/>
                    </a:cubicBezTo>
                    <a:cubicBezTo>
                      <a:pt x="324811" y="431461"/>
                      <a:pt x="315857" y="413173"/>
                      <a:pt x="308237" y="399552"/>
                    </a:cubicBezTo>
                    <a:cubicBezTo>
                      <a:pt x="289187" y="365548"/>
                      <a:pt x="270804" y="330020"/>
                      <a:pt x="264994" y="290967"/>
                    </a:cubicBezTo>
                    <a:cubicBezTo>
                      <a:pt x="258707" y="247819"/>
                      <a:pt x="268327" y="204099"/>
                      <a:pt x="272423" y="160665"/>
                    </a:cubicBezTo>
                    <a:cubicBezTo>
                      <a:pt x="276519" y="117231"/>
                      <a:pt x="273757" y="69416"/>
                      <a:pt x="247277" y="36078"/>
                    </a:cubicBezTo>
                    <a:cubicBezTo>
                      <a:pt x="212606" y="-7546"/>
                      <a:pt x="146122" y="-9928"/>
                      <a:pt x="100402" y="19886"/>
                    </a:cubicBezTo>
                    <a:cubicBezTo>
                      <a:pt x="54682" y="49699"/>
                      <a:pt x="27250" y="103991"/>
                      <a:pt x="13153" y="159141"/>
                    </a:cubicBezTo>
                    <a:cubicBezTo>
                      <a:pt x="-13041" y="261249"/>
                      <a:pt x="294" y="374311"/>
                      <a:pt x="49538" y="466132"/>
                    </a:cubicBezTo>
                    <a:cubicBezTo>
                      <a:pt x="70588" y="505470"/>
                      <a:pt x="114404" y="563763"/>
                      <a:pt x="164029" y="605864"/>
                    </a:cubicBezTo>
                    <a:cubicBezTo>
                      <a:pt x="171744" y="612436"/>
                      <a:pt x="183555" y="609483"/>
                      <a:pt x="187651" y="600244"/>
                    </a:cubicBezTo>
                    <a:cubicBezTo>
                      <a:pt x="223846" y="519377"/>
                      <a:pt x="266899" y="496136"/>
                      <a:pt x="324906" y="47175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2" name="Google Shape;3214;p41"/>
              <p:cNvSpPr/>
              <p:nvPr/>
            </p:nvSpPr>
            <p:spPr>
              <a:xfrm>
                <a:off x="6058599" y="943786"/>
                <a:ext cx="341449" cy="616312"/>
              </a:xfrm>
              <a:custGeom>
                <a:avLst/>
                <a:gdLst/>
                <a:ahLst/>
                <a:cxnLst/>
                <a:rect l="l" t="t" r="r" b="b"/>
                <a:pathLst>
                  <a:path w="341449" h="616312" extrusionOk="0">
                    <a:moveTo>
                      <a:pt x="177322" y="616312"/>
                    </a:moveTo>
                    <a:cubicBezTo>
                      <a:pt x="172941" y="616312"/>
                      <a:pt x="168845" y="614788"/>
                      <a:pt x="165416" y="611931"/>
                    </a:cubicBezTo>
                    <a:cubicBezTo>
                      <a:pt x="114934" y="569164"/>
                      <a:pt x="71119" y="510394"/>
                      <a:pt x="50068" y="471151"/>
                    </a:cubicBezTo>
                    <a:cubicBezTo>
                      <a:pt x="157" y="377902"/>
                      <a:pt x="-13178" y="265030"/>
                      <a:pt x="13397" y="161494"/>
                    </a:cubicBezTo>
                    <a:cubicBezTo>
                      <a:pt x="25113" y="115774"/>
                      <a:pt x="50068" y="54052"/>
                      <a:pt x="102170" y="20142"/>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3626" y="416383"/>
                      <a:pt x="332580" y="435242"/>
                      <a:pt x="340105" y="454006"/>
                    </a:cubicBezTo>
                    <a:cubicBezTo>
                      <a:pt x="343915" y="463436"/>
                      <a:pt x="339343" y="474390"/>
                      <a:pt x="330008" y="478295"/>
                    </a:cubicBezTo>
                    <a:cubicBezTo>
                      <a:pt x="273239" y="502108"/>
                      <a:pt x="230377" y="525158"/>
                      <a:pt x="194658" y="604882"/>
                    </a:cubicBezTo>
                    <a:cubicBezTo>
                      <a:pt x="192181" y="610407"/>
                      <a:pt x="187419" y="614312"/>
                      <a:pt x="181514" y="615646"/>
                    </a:cubicBezTo>
                    <a:cubicBezTo>
                      <a:pt x="180085" y="616217"/>
                      <a:pt x="178656" y="616312"/>
                      <a:pt x="177322" y="616312"/>
                    </a:cubicBezTo>
                    <a:close/>
                    <a:moveTo>
                      <a:pt x="171703" y="7188"/>
                    </a:moveTo>
                    <a:cubicBezTo>
                      <a:pt x="148176" y="7188"/>
                      <a:pt x="124554" y="14142"/>
                      <a:pt x="105980" y="26238"/>
                    </a:cubicBezTo>
                    <a:cubicBezTo>
                      <a:pt x="55783" y="58909"/>
                      <a:pt x="31685" y="118822"/>
                      <a:pt x="20255" y="163399"/>
                    </a:cubicBezTo>
                    <a:cubicBezTo>
                      <a:pt x="-5939" y="265221"/>
                      <a:pt x="7206" y="376187"/>
                      <a:pt x="56355" y="467818"/>
                    </a:cubicBezTo>
                    <a:cubicBezTo>
                      <a:pt x="77024" y="506394"/>
                      <a:pt x="120172" y="564306"/>
                      <a:pt x="169988" y="606502"/>
                    </a:cubicBezTo>
                    <a:cubicBezTo>
                      <a:pt x="172751" y="608883"/>
                      <a:pt x="176370" y="609740"/>
                      <a:pt x="179894" y="608883"/>
                    </a:cubicBezTo>
                    <a:cubicBezTo>
                      <a:pt x="183514" y="608026"/>
                      <a:pt x="186562" y="605644"/>
                      <a:pt x="188086" y="602120"/>
                    </a:cubicBezTo>
                    <a:cubicBezTo>
                      <a:pt x="224852" y="519919"/>
                      <a:pt x="268858" y="496297"/>
                      <a:pt x="327151" y="471818"/>
                    </a:cubicBezTo>
                    <a:lnTo>
                      <a:pt x="328580" y="475152"/>
                    </a:lnTo>
                    <a:lnTo>
                      <a:pt x="327151" y="471818"/>
                    </a:lnTo>
                    <a:cubicBezTo>
                      <a:pt x="332961" y="469342"/>
                      <a:pt x="335818" y="462674"/>
                      <a:pt x="333437" y="456768"/>
                    </a:cubicBezTo>
                    <a:cubicBezTo>
                      <a:pt x="326008" y="438195"/>
                      <a:pt x="317245" y="419716"/>
                      <a:pt x="308768" y="404572"/>
                    </a:cubicBezTo>
                    <a:cubicBezTo>
                      <a:pt x="289908" y="370853"/>
                      <a:pt x="270953" y="334563"/>
                      <a:pt x="265143" y="294748"/>
                    </a:cubicBezTo>
                    <a:cubicBezTo>
                      <a:pt x="260380" y="262268"/>
                      <a:pt x="264572" y="229121"/>
                      <a:pt x="268667" y="197117"/>
                    </a:cubicBezTo>
                    <a:cubicBezTo>
                      <a:pt x="270096" y="185878"/>
                      <a:pt x="271525" y="174733"/>
                      <a:pt x="272572" y="163589"/>
                    </a:cubicBezTo>
                    <a:cubicBezTo>
                      <a:pt x="277716" y="108630"/>
                      <a:pt x="269810" y="68720"/>
                      <a:pt x="248189" y="41574"/>
                    </a:cubicBezTo>
                    <a:cubicBezTo>
                      <a:pt x="228948" y="17476"/>
                      <a:pt x="200373" y="7188"/>
                      <a:pt x="171703" y="718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49" name="Google Shape;3215;p41"/>
            <p:cNvSpPr/>
            <p:nvPr/>
          </p:nvSpPr>
          <p:spPr>
            <a:xfrm>
              <a:off x="5743302" y="941248"/>
              <a:ext cx="177667" cy="439250"/>
            </a:xfrm>
            <a:custGeom>
              <a:avLst/>
              <a:gdLst/>
              <a:ahLst/>
              <a:cxnLst/>
              <a:rect l="l" t="t" r="r" b="b"/>
              <a:pathLst>
                <a:path w="177667" h="439250" extrusionOk="0">
                  <a:moveTo>
                    <a:pt x="4368" y="261790"/>
                  </a:moveTo>
                  <a:cubicBezTo>
                    <a:pt x="-10586" y="179970"/>
                    <a:pt x="13417" y="91959"/>
                    <a:pt x="67804" y="29094"/>
                  </a:cubicBezTo>
                  <a:cubicBezTo>
                    <a:pt x="77520" y="17854"/>
                    <a:pt x="88759" y="6996"/>
                    <a:pt x="102856" y="2233"/>
                  </a:cubicBezTo>
                  <a:cubicBezTo>
                    <a:pt x="116953" y="-2529"/>
                    <a:pt x="134575" y="138"/>
                    <a:pt x="143433" y="12044"/>
                  </a:cubicBezTo>
                  <a:cubicBezTo>
                    <a:pt x="155149" y="27856"/>
                    <a:pt x="147148" y="49954"/>
                    <a:pt x="140575" y="68527"/>
                  </a:cubicBezTo>
                  <a:cubicBezTo>
                    <a:pt x="117525" y="133583"/>
                    <a:pt x="118001" y="206735"/>
                    <a:pt x="141909" y="271505"/>
                  </a:cubicBezTo>
                  <a:cubicBezTo>
                    <a:pt x="155911" y="309510"/>
                    <a:pt x="222014" y="452290"/>
                    <a:pt x="128574" y="438288"/>
                  </a:cubicBezTo>
                  <a:cubicBezTo>
                    <a:pt x="61042" y="428096"/>
                    <a:pt x="14845" y="318749"/>
                    <a:pt x="4368" y="261790"/>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0" name="Google Shape;3216;p41"/>
            <p:cNvSpPr/>
            <p:nvPr/>
          </p:nvSpPr>
          <p:spPr>
            <a:xfrm>
              <a:off x="6749316" y="720134"/>
              <a:ext cx="215068" cy="427556"/>
            </a:xfrm>
            <a:custGeom>
              <a:avLst/>
              <a:gdLst/>
              <a:ahLst/>
              <a:cxnLst/>
              <a:rect l="l" t="t" r="r" b="b"/>
              <a:pathLst>
                <a:path w="215068" h="427556" extrusionOk="0">
                  <a:moveTo>
                    <a:pt x="21339" y="73043"/>
                  </a:moveTo>
                  <a:cubicBezTo>
                    <a:pt x="70203" y="135146"/>
                    <a:pt x="92205" y="217633"/>
                    <a:pt x="80680" y="295833"/>
                  </a:cubicBezTo>
                  <a:cubicBezTo>
                    <a:pt x="76870" y="321646"/>
                    <a:pt x="69631" y="347554"/>
                    <a:pt x="73060" y="373462"/>
                  </a:cubicBezTo>
                  <a:cubicBezTo>
                    <a:pt x="76489" y="399370"/>
                    <a:pt x="94968" y="425849"/>
                    <a:pt x="120971" y="427469"/>
                  </a:cubicBezTo>
                  <a:cubicBezTo>
                    <a:pt x="147546" y="429183"/>
                    <a:pt x="168501" y="405561"/>
                    <a:pt x="181455" y="382225"/>
                  </a:cubicBezTo>
                  <a:cubicBezTo>
                    <a:pt x="220602" y="311645"/>
                    <a:pt x="225936" y="223253"/>
                    <a:pt x="195456" y="148577"/>
                  </a:cubicBezTo>
                  <a:cubicBezTo>
                    <a:pt x="172406" y="91998"/>
                    <a:pt x="129067" y="44087"/>
                    <a:pt x="75918" y="14369"/>
                  </a:cubicBezTo>
                  <a:cubicBezTo>
                    <a:pt x="13815" y="-20397"/>
                    <a:pt x="-27143" y="11321"/>
                    <a:pt x="21339" y="73043"/>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1" name="Google Shape;3217;p41"/>
            <p:cNvSpPr/>
            <p:nvPr/>
          </p:nvSpPr>
          <p:spPr>
            <a:xfrm>
              <a:off x="5919232" y="118227"/>
              <a:ext cx="664298" cy="669427"/>
            </a:xfrm>
            <a:custGeom>
              <a:avLst/>
              <a:gdLst/>
              <a:ahLst/>
              <a:cxnLst/>
              <a:rect l="l" t="t" r="r" b="b"/>
              <a:pathLst>
                <a:path w="664298" h="669427" extrusionOk="0">
                  <a:moveTo>
                    <a:pt x="365743" y="9"/>
                  </a:moveTo>
                  <a:cubicBezTo>
                    <a:pt x="373840" y="-277"/>
                    <a:pt x="380602" y="6105"/>
                    <a:pt x="380888" y="14201"/>
                  </a:cubicBezTo>
                  <a:lnTo>
                    <a:pt x="383443" y="86328"/>
                  </a:lnTo>
                  <a:lnTo>
                    <a:pt x="383626" y="86056"/>
                  </a:lnTo>
                  <a:cubicBezTo>
                    <a:pt x="386746" y="83973"/>
                    <a:pt x="390651" y="83068"/>
                    <a:pt x="394604" y="83830"/>
                  </a:cubicBezTo>
                  <a:cubicBezTo>
                    <a:pt x="402510" y="85354"/>
                    <a:pt x="407654" y="93164"/>
                    <a:pt x="406130" y="101070"/>
                  </a:cubicBezTo>
                  <a:lnTo>
                    <a:pt x="389599" y="182890"/>
                  </a:lnTo>
                  <a:lnTo>
                    <a:pt x="401807" y="186919"/>
                  </a:lnTo>
                  <a:lnTo>
                    <a:pt x="455469" y="71066"/>
                  </a:lnTo>
                  <a:cubicBezTo>
                    <a:pt x="456517" y="68875"/>
                    <a:pt x="458041" y="67065"/>
                    <a:pt x="459850" y="65637"/>
                  </a:cubicBezTo>
                  <a:cubicBezTo>
                    <a:pt x="464041" y="62398"/>
                    <a:pt x="469851" y="61541"/>
                    <a:pt x="474995" y="63922"/>
                  </a:cubicBezTo>
                  <a:cubicBezTo>
                    <a:pt x="482329" y="67351"/>
                    <a:pt x="485568" y="76019"/>
                    <a:pt x="482139" y="83448"/>
                  </a:cubicBezTo>
                  <a:lnTo>
                    <a:pt x="430424" y="195098"/>
                  </a:lnTo>
                  <a:lnTo>
                    <a:pt x="445945" y="178293"/>
                  </a:lnTo>
                  <a:cubicBezTo>
                    <a:pt x="461209" y="157005"/>
                    <a:pt x="473853" y="133836"/>
                    <a:pt x="483473" y="109356"/>
                  </a:cubicBezTo>
                  <a:cubicBezTo>
                    <a:pt x="484425" y="106784"/>
                    <a:pt x="486140" y="104594"/>
                    <a:pt x="488140" y="103070"/>
                  </a:cubicBezTo>
                  <a:cubicBezTo>
                    <a:pt x="492141" y="100022"/>
                    <a:pt x="497475" y="99069"/>
                    <a:pt x="502523" y="101069"/>
                  </a:cubicBezTo>
                  <a:cubicBezTo>
                    <a:pt x="510048" y="104022"/>
                    <a:pt x="513762" y="112499"/>
                    <a:pt x="510810" y="120119"/>
                  </a:cubicBezTo>
                  <a:cubicBezTo>
                    <a:pt x="500285" y="146837"/>
                    <a:pt x="486449" y="172150"/>
                    <a:pt x="469769" y="195403"/>
                  </a:cubicBezTo>
                  <a:lnTo>
                    <a:pt x="451781" y="214879"/>
                  </a:lnTo>
                  <a:lnTo>
                    <a:pt x="462475" y="224122"/>
                  </a:lnTo>
                  <a:lnTo>
                    <a:pt x="577008" y="107928"/>
                  </a:lnTo>
                  <a:cubicBezTo>
                    <a:pt x="577579" y="107451"/>
                    <a:pt x="578056" y="106975"/>
                    <a:pt x="578532" y="106594"/>
                  </a:cubicBezTo>
                  <a:cubicBezTo>
                    <a:pt x="584247" y="102213"/>
                    <a:pt x="592534" y="102594"/>
                    <a:pt x="597772" y="107737"/>
                  </a:cubicBezTo>
                  <a:cubicBezTo>
                    <a:pt x="603487" y="113452"/>
                    <a:pt x="603583" y="122691"/>
                    <a:pt x="597963" y="128502"/>
                  </a:cubicBezTo>
                  <a:lnTo>
                    <a:pt x="527164" y="200327"/>
                  </a:lnTo>
                  <a:lnTo>
                    <a:pt x="609108" y="150219"/>
                  </a:lnTo>
                  <a:cubicBezTo>
                    <a:pt x="616061" y="146028"/>
                    <a:pt x="625015" y="148123"/>
                    <a:pt x="629301" y="155076"/>
                  </a:cubicBezTo>
                  <a:cubicBezTo>
                    <a:pt x="633492" y="161934"/>
                    <a:pt x="631396" y="170983"/>
                    <a:pt x="624443" y="175269"/>
                  </a:cubicBezTo>
                  <a:lnTo>
                    <a:pt x="511049" y="244632"/>
                  </a:lnTo>
                  <a:lnTo>
                    <a:pt x="627205" y="232134"/>
                  </a:lnTo>
                  <a:cubicBezTo>
                    <a:pt x="635301" y="231277"/>
                    <a:pt x="642541" y="237087"/>
                    <a:pt x="643398" y="245183"/>
                  </a:cubicBezTo>
                  <a:cubicBezTo>
                    <a:pt x="644255" y="253279"/>
                    <a:pt x="638445" y="260518"/>
                    <a:pt x="630349" y="261376"/>
                  </a:cubicBezTo>
                  <a:lnTo>
                    <a:pt x="502998" y="275078"/>
                  </a:lnTo>
                  <a:lnTo>
                    <a:pt x="508454" y="285325"/>
                  </a:lnTo>
                  <a:lnTo>
                    <a:pt x="526335" y="286188"/>
                  </a:lnTo>
                  <a:cubicBezTo>
                    <a:pt x="561483" y="284640"/>
                    <a:pt x="596487" y="279854"/>
                    <a:pt x="631110" y="271853"/>
                  </a:cubicBezTo>
                  <a:cubicBezTo>
                    <a:pt x="639016" y="270043"/>
                    <a:pt x="646922" y="274901"/>
                    <a:pt x="648732" y="282807"/>
                  </a:cubicBezTo>
                  <a:cubicBezTo>
                    <a:pt x="650541" y="290712"/>
                    <a:pt x="645683" y="298618"/>
                    <a:pt x="637778" y="300428"/>
                  </a:cubicBezTo>
                  <a:lnTo>
                    <a:pt x="530593" y="315136"/>
                  </a:lnTo>
                  <a:lnTo>
                    <a:pt x="646636" y="339385"/>
                  </a:lnTo>
                  <a:cubicBezTo>
                    <a:pt x="654542" y="341005"/>
                    <a:pt x="659685" y="348815"/>
                    <a:pt x="657971" y="356721"/>
                  </a:cubicBezTo>
                  <a:cubicBezTo>
                    <a:pt x="656256" y="364627"/>
                    <a:pt x="648541" y="369770"/>
                    <a:pt x="640635" y="368056"/>
                  </a:cubicBezTo>
                  <a:lnTo>
                    <a:pt x="523834" y="343648"/>
                  </a:lnTo>
                  <a:lnTo>
                    <a:pt x="526858" y="362987"/>
                  </a:lnTo>
                  <a:lnTo>
                    <a:pt x="526557" y="365594"/>
                  </a:lnTo>
                  <a:lnTo>
                    <a:pt x="652161" y="387773"/>
                  </a:lnTo>
                  <a:cubicBezTo>
                    <a:pt x="660162" y="389201"/>
                    <a:pt x="665496" y="396821"/>
                    <a:pt x="664067" y="404822"/>
                  </a:cubicBezTo>
                  <a:cubicBezTo>
                    <a:pt x="662638" y="412823"/>
                    <a:pt x="655113" y="418062"/>
                    <a:pt x="647017" y="416729"/>
                  </a:cubicBezTo>
                  <a:lnTo>
                    <a:pt x="523174" y="394861"/>
                  </a:lnTo>
                  <a:lnTo>
                    <a:pt x="522157" y="403658"/>
                  </a:lnTo>
                  <a:lnTo>
                    <a:pt x="516772" y="417684"/>
                  </a:lnTo>
                  <a:lnTo>
                    <a:pt x="588724" y="448351"/>
                  </a:lnTo>
                  <a:cubicBezTo>
                    <a:pt x="596154" y="451495"/>
                    <a:pt x="599678" y="460162"/>
                    <a:pt x="596439" y="467592"/>
                  </a:cubicBezTo>
                  <a:cubicBezTo>
                    <a:pt x="593201" y="475117"/>
                    <a:pt x="584628" y="478546"/>
                    <a:pt x="577199" y="475307"/>
                  </a:cubicBezTo>
                  <a:lnTo>
                    <a:pt x="506258" y="445071"/>
                  </a:lnTo>
                  <a:lnTo>
                    <a:pt x="502512" y="454827"/>
                  </a:lnTo>
                  <a:lnTo>
                    <a:pt x="500121" y="457593"/>
                  </a:lnTo>
                  <a:lnTo>
                    <a:pt x="580723" y="498452"/>
                  </a:lnTo>
                  <a:cubicBezTo>
                    <a:pt x="587962" y="502072"/>
                    <a:pt x="590819" y="510930"/>
                    <a:pt x="587200" y="518169"/>
                  </a:cubicBezTo>
                  <a:cubicBezTo>
                    <a:pt x="583580" y="525408"/>
                    <a:pt x="574722" y="528266"/>
                    <a:pt x="567483" y="524646"/>
                  </a:cubicBezTo>
                  <a:lnTo>
                    <a:pt x="480345" y="480473"/>
                  </a:lnTo>
                  <a:lnTo>
                    <a:pt x="475609" y="485952"/>
                  </a:lnTo>
                  <a:lnTo>
                    <a:pt x="579199" y="564461"/>
                  </a:lnTo>
                  <a:cubicBezTo>
                    <a:pt x="585676" y="569319"/>
                    <a:pt x="586915" y="578558"/>
                    <a:pt x="582057" y="585035"/>
                  </a:cubicBezTo>
                  <a:cubicBezTo>
                    <a:pt x="577199" y="591417"/>
                    <a:pt x="567960" y="592750"/>
                    <a:pt x="561483" y="587893"/>
                  </a:cubicBezTo>
                  <a:lnTo>
                    <a:pt x="456390" y="508188"/>
                  </a:lnTo>
                  <a:lnTo>
                    <a:pt x="453278" y="511788"/>
                  </a:lnTo>
                  <a:lnTo>
                    <a:pt x="443611" y="516560"/>
                  </a:lnTo>
                  <a:lnTo>
                    <a:pt x="524144" y="611134"/>
                  </a:lnTo>
                  <a:cubicBezTo>
                    <a:pt x="529383" y="617325"/>
                    <a:pt x="528621" y="626564"/>
                    <a:pt x="522525" y="631803"/>
                  </a:cubicBezTo>
                  <a:cubicBezTo>
                    <a:pt x="516334" y="637042"/>
                    <a:pt x="507095" y="636280"/>
                    <a:pt x="501856" y="630184"/>
                  </a:cubicBezTo>
                  <a:lnTo>
                    <a:pt x="428435" y="543962"/>
                  </a:lnTo>
                  <a:lnTo>
                    <a:pt x="457660" y="640756"/>
                  </a:lnTo>
                  <a:cubicBezTo>
                    <a:pt x="460041" y="648472"/>
                    <a:pt x="455564" y="656568"/>
                    <a:pt x="447849" y="659044"/>
                  </a:cubicBezTo>
                  <a:cubicBezTo>
                    <a:pt x="440134" y="661426"/>
                    <a:pt x="431942" y="656949"/>
                    <a:pt x="429561" y="649234"/>
                  </a:cubicBezTo>
                  <a:lnTo>
                    <a:pt x="396521" y="539807"/>
                  </a:lnTo>
                  <a:lnTo>
                    <a:pt x="395852" y="540137"/>
                  </a:lnTo>
                  <a:lnTo>
                    <a:pt x="397366" y="654567"/>
                  </a:lnTo>
                  <a:cubicBezTo>
                    <a:pt x="397461" y="662664"/>
                    <a:pt x="390985" y="669331"/>
                    <a:pt x="382888" y="669426"/>
                  </a:cubicBezTo>
                  <a:cubicBezTo>
                    <a:pt x="374792" y="669522"/>
                    <a:pt x="368124" y="663045"/>
                    <a:pt x="368029" y="654948"/>
                  </a:cubicBezTo>
                  <a:lnTo>
                    <a:pt x="366604" y="547283"/>
                  </a:lnTo>
                  <a:lnTo>
                    <a:pt x="351686" y="548969"/>
                  </a:lnTo>
                  <a:lnTo>
                    <a:pt x="341455" y="621802"/>
                  </a:lnTo>
                  <a:cubicBezTo>
                    <a:pt x="340312" y="629803"/>
                    <a:pt x="332882" y="635422"/>
                    <a:pt x="324881" y="634279"/>
                  </a:cubicBezTo>
                  <a:cubicBezTo>
                    <a:pt x="316880" y="633136"/>
                    <a:pt x="311261" y="625707"/>
                    <a:pt x="312404" y="617706"/>
                  </a:cubicBezTo>
                  <a:lnTo>
                    <a:pt x="322062" y="548947"/>
                  </a:lnTo>
                  <a:lnTo>
                    <a:pt x="314814" y="547121"/>
                  </a:lnTo>
                  <a:lnTo>
                    <a:pt x="288972" y="641709"/>
                  </a:lnTo>
                  <a:cubicBezTo>
                    <a:pt x="286782" y="649519"/>
                    <a:pt x="278781" y="654091"/>
                    <a:pt x="270970" y="651995"/>
                  </a:cubicBezTo>
                  <a:cubicBezTo>
                    <a:pt x="263160" y="649900"/>
                    <a:pt x="258588" y="641804"/>
                    <a:pt x="260683" y="633993"/>
                  </a:cubicBezTo>
                  <a:lnTo>
                    <a:pt x="286374" y="539955"/>
                  </a:lnTo>
                  <a:lnTo>
                    <a:pt x="285412" y="539712"/>
                  </a:lnTo>
                  <a:lnTo>
                    <a:pt x="224297" y="646853"/>
                  </a:lnTo>
                  <a:cubicBezTo>
                    <a:pt x="220297" y="653806"/>
                    <a:pt x="211343" y="656378"/>
                    <a:pt x="204295" y="652282"/>
                  </a:cubicBezTo>
                  <a:cubicBezTo>
                    <a:pt x="197246" y="648281"/>
                    <a:pt x="194865" y="639328"/>
                    <a:pt x="198865" y="632279"/>
                  </a:cubicBezTo>
                  <a:lnTo>
                    <a:pt x="221336" y="592885"/>
                  </a:lnTo>
                  <a:lnTo>
                    <a:pt x="219915" y="592941"/>
                  </a:lnTo>
                  <a:cubicBezTo>
                    <a:pt x="212295" y="590084"/>
                    <a:pt x="208390" y="581702"/>
                    <a:pt x="211248" y="574082"/>
                  </a:cubicBezTo>
                  <a:lnTo>
                    <a:pt x="222579" y="543524"/>
                  </a:lnTo>
                  <a:lnTo>
                    <a:pt x="168576" y="613801"/>
                  </a:lnTo>
                  <a:cubicBezTo>
                    <a:pt x="163623" y="620278"/>
                    <a:pt x="154383" y="621420"/>
                    <a:pt x="148002" y="616467"/>
                  </a:cubicBezTo>
                  <a:cubicBezTo>
                    <a:pt x="141620" y="611514"/>
                    <a:pt x="140381" y="602275"/>
                    <a:pt x="145335" y="595893"/>
                  </a:cubicBezTo>
                  <a:lnTo>
                    <a:pt x="217103" y="502497"/>
                  </a:lnTo>
                  <a:lnTo>
                    <a:pt x="208441" y="495373"/>
                  </a:lnTo>
                  <a:lnTo>
                    <a:pt x="192484" y="512073"/>
                  </a:lnTo>
                  <a:cubicBezTo>
                    <a:pt x="168290" y="537791"/>
                    <a:pt x="143239" y="564461"/>
                    <a:pt x="119427" y="584940"/>
                  </a:cubicBezTo>
                  <a:cubicBezTo>
                    <a:pt x="113236" y="590655"/>
                    <a:pt x="103997" y="589512"/>
                    <a:pt x="98758" y="583416"/>
                  </a:cubicBezTo>
                  <a:cubicBezTo>
                    <a:pt x="93519" y="577224"/>
                    <a:pt x="94186" y="567985"/>
                    <a:pt x="100282" y="562746"/>
                  </a:cubicBezTo>
                  <a:cubicBezTo>
                    <a:pt x="122856" y="543315"/>
                    <a:pt x="147335" y="517217"/>
                    <a:pt x="171052" y="492071"/>
                  </a:cubicBezTo>
                  <a:lnTo>
                    <a:pt x="177357" y="485415"/>
                  </a:lnTo>
                  <a:lnTo>
                    <a:pt x="105806" y="533790"/>
                  </a:lnTo>
                  <a:cubicBezTo>
                    <a:pt x="99043" y="538362"/>
                    <a:pt x="89995" y="536553"/>
                    <a:pt x="85423" y="529885"/>
                  </a:cubicBezTo>
                  <a:cubicBezTo>
                    <a:pt x="80946" y="523122"/>
                    <a:pt x="82756" y="514169"/>
                    <a:pt x="89328" y="509502"/>
                  </a:cubicBezTo>
                  <a:lnTo>
                    <a:pt x="129818" y="482137"/>
                  </a:lnTo>
                  <a:lnTo>
                    <a:pt x="40941" y="508359"/>
                  </a:lnTo>
                  <a:cubicBezTo>
                    <a:pt x="33130" y="510645"/>
                    <a:pt x="25034" y="506168"/>
                    <a:pt x="22748" y="498453"/>
                  </a:cubicBezTo>
                  <a:cubicBezTo>
                    <a:pt x="21034" y="492357"/>
                    <a:pt x="23320" y="486165"/>
                    <a:pt x="27892" y="482641"/>
                  </a:cubicBezTo>
                  <a:cubicBezTo>
                    <a:pt x="29321" y="481593"/>
                    <a:pt x="30940" y="480736"/>
                    <a:pt x="32750" y="480165"/>
                  </a:cubicBezTo>
                  <a:lnTo>
                    <a:pt x="168467" y="440132"/>
                  </a:lnTo>
                  <a:lnTo>
                    <a:pt x="167061" y="437284"/>
                  </a:lnTo>
                  <a:lnTo>
                    <a:pt x="33988" y="424349"/>
                  </a:lnTo>
                  <a:cubicBezTo>
                    <a:pt x="25892" y="423587"/>
                    <a:pt x="4461" y="431778"/>
                    <a:pt x="5318" y="423682"/>
                  </a:cubicBezTo>
                  <a:cubicBezTo>
                    <a:pt x="5699" y="419586"/>
                    <a:pt x="23415" y="400632"/>
                    <a:pt x="26463" y="398250"/>
                  </a:cubicBezTo>
                  <a:cubicBezTo>
                    <a:pt x="29321" y="396060"/>
                    <a:pt x="32940" y="394916"/>
                    <a:pt x="36846" y="395202"/>
                  </a:cubicBezTo>
                  <a:lnTo>
                    <a:pt x="102581" y="401592"/>
                  </a:lnTo>
                  <a:lnTo>
                    <a:pt x="105699" y="390955"/>
                  </a:lnTo>
                  <a:lnTo>
                    <a:pt x="81132" y="386345"/>
                  </a:lnTo>
                  <a:cubicBezTo>
                    <a:pt x="56258" y="380509"/>
                    <a:pt x="32035" y="373509"/>
                    <a:pt x="9603" y="365198"/>
                  </a:cubicBezTo>
                  <a:cubicBezTo>
                    <a:pt x="1983" y="362340"/>
                    <a:pt x="-1922" y="353958"/>
                    <a:pt x="936" y="346338"/>
                  </a:cubicBezTo>
                  <a:cubicBezTo>
                    <a:pt x="3793" y="338718"/>
                    <a:pt x="12175" y="334813"/>
                    <a:pt x="19795" y="337671"/>
                  </a:cubicBezTo>
                  <a:cubicBezTo>
                    <a:pt x="52418" y="349720"/>
                    <a:pt x="90518" y="359174"/>
                    <a:pt x="129452" y="366198"/>
                  </a:cubicBezTo>
                  <a:lnTo>
                    <a:pt x="151037" y="368825"/>
                  </a:lnTo>
                  <a:lnTo>
                    <a:pt x="149380" y="343274"/>
                  </a:lnTo>
                  <a:lnTo>
                    <a:pt x="51038" y="320526"/>
                  </a:lnTo>
                  <a:cubicBezTo>
                    <a:pt x="43132" y="318716"/>
                    <a:pt x="38179" y="310810"/>
                    <a:pt x="40084" y="302905"/>
                  </a:cubicBezTo>
                  <a:cubicBezTo>
                    <a:pt x="40941" y="299476"/>
                    <a:pt x="42846" y="296618"/>
                    <a:pt x="45418" y="294618"/>
                  </a:cubicBezTo>
                  <a:cubicBezTo>
                    <a:pt x="48752" y="292046"/>
                    <a:pt x="53229" y="290903"/>
                    <a:pt x="57705" y="291951"/>
                  </a:cubicBezTo>
                  <a:lnTo>
                    <a:pt x="152512" y="313881"/>
                  </a:lnTo>
                  <a:lnTo>
                    <a:pt x="147402" y="310184"/>
                  </a:lnTo>
                  <a:lnTo>
                    <a:pt x="115427" y="296523"/>
                  </a:lnTo>
                  <a:cubicBezTo>
                    <a:pt x="111712" y="294952"/>
                    <a:pt x="108974" y="291999"/>
                    <a:pt x="107569" y="288510"/>
                  </a:cubicBezTo>
                  <a:lnTo>
                    <a:pt x="107659" y="281430"/>
                  </a:lnTo>
                  <a:lnTo>
                    <a:pt x="104532" y="279168"/>
                  </a:lnTo>
                  <a:lnTo>
                    <a:pt x="91424" y="272996"/>
                  </a:lnTo>
                  <a:cubicBezTo>
                    <a:pt x="84090" y="269567"/>
                    <a:pt x="80946" y="260804"/>
                    <a:pt x="84375" y="253470"/>
                  </a:cubicBezTo>
                  <a:cubicBezTo>
                    <a:pt x="85423" y="251374"/>
                    <a:pt x="86852" y="249564"/>
                    <a:pt x="88662" y="248136"/>
                  </a:cubicBezTo>
                  <a:cubicBezTo>
                    <a:pt x="92853" y="244897"/>
                    <a:pt x="98758" y="244040"/>
                    <a:pt x="103902" y="246421"/>
                  </a:cubicBezTo>
                  <a:lnTo>
                    <a:pt x="115081" y="251684"/>
                  </a:lnTo>
                  <a:lnTo>
                    <a:pt x="116569" y="251660"/>
                  </a:lnTo>
                  <a:lnTo>
                    <a:pt x="119437" y="253735"/>
                  </a:lnTo>
                  <a:lnTo>
                    <a:pt x="147690" y="267038"/>
                  </a:lnTo>
                  <a:lnTo>
                    <a:pt x="99900" y="202797"/>
                  </a:lnTo>
                  <a:cubicBezTo>
                    <a:pt x="96757" y="196225"/>
                    <a:pt x="98662" y="188605"/>
                    <a:pt x="104091" y="184414"/>
                  </a:cubicBezTo>
                  <a:cubicBezTo>
                    <a:pt x="104758" y="183842"/>
                    <a:pt x="105615" y="183366"/>
                    <a:pt x="106377" y="182985"/>
                  </a:cubicBezTo>
                  <a:cubicBezTo>
                    <a:pt x="113616" y="179270"/>
                    <a:pt x="122475" y="182128"/>
                    <a:pt x="126094" y="189367"/>
                  </a:cubicBezTo>
                  <a:cubicBezTo>
                    <a:pt x="136953" y="210560"/>
                    <a:pt x="151312" y="229777"/>
                    <a:pt x="168349" y="246219"/>
                  </a:cubicBezTo>
                  <a:lnTo>
                    <a:pt x="182606" y="256047"/>
                  </a:lnTo>
                  <a:lnTo>
                    <a:pt x="201123" y="234624"/>
                  </a:lnTo>
                  <a:lnTo>
                    <a:pt x="113236" y="158219"/>
                  </a:lnTo>
                  <a:cubicBezTo>
                    <a:pt x="107140" y="152885"/>
                    <a:pt x="106473" y="143646"/>
                    <a:pt x="111807" y="137550"/>
                  </a:cubicBezTo>
                  <a:cubicBezTo>
                    <a:pt x="112378" y="136788"/>
                    <a:pt x="113140" y="136121"/>
                    <a:pt x="113902" y="135550"/>
                  </a:cubicBezTo>
                  <a:cubicBezTo>
                    <a:pt x="119332" y="131359"/>
                    <a:pt x="127142" y="131454"/>
                    <a:pt x="132476" y="136121"/>
                  </a:cubicBezTo>
                  <a:lnTo>
                    <a:pt x="220283" y="212457"/>
                  </a:lnTo>
                  <a:lnTo>
                    <a:pt x="221059" y="211559"/>
                  </a:lnTo>
                  <a:lnTo>
                    <a:pt x="230636" y="206831"/>
                  </a:lnTo>
                  <a:lnTo>
                    <a:pt x="156669" y="109071"/>
                  </a:lnTo>
                  <a:cubicBezTo>
                    <a:pt x="151907" y="102594"/>
                    <a:pt x="153145" y="93450"/>
                    <a:pt x="159432" y="88497"/>
                  </a:cubicBezTo>
                  <a:cubicBezTo>
                    <a:pt x="159432" y="88497"/>
                    <a:pt x="159527" y="88402"/>
                    <a:pt x="159527" y="88402"/>
                  </a:cubicBezTo>
                  <a:cubicBezTo>
                    <a:pt x="166004" y="83544"/>
                    <a:pt x="175148" y="84782"/>
                    <a:pt x="180101" y="91259"/>
                  </a:cubicBezTo>
                  <a:lnTo>
                    <a:pt x="245732" y="178005"/>
                  </a:lnTo>
                  <a:lnTo>
                    <a:pt x="212581" y="120310"/>
                  </a:lnTo>
                  <a:cubicBezTo>
                    <a:pt x="207914" y="113833"/>
                    <a:pt x="209248" y="104880"/>
                    <a:pt x="215534" y="100022"/>
                  </a:cubicBezTo>
                  <a:cubicBezTo>
                    <a:pt x="215630" y="99927"/>
                    <a:pt x="215725" y="99832"/>
                    <a:pt x="215915" y="99736"/>
                  </a:cubicBezTo>
                  <a:cubicBezTo>
                    <a:pt x="222488" y="94974"/>
                    <a:pt x="231631" y="96403"/>
                    <a:pt x="236394" y="102975"/>
                  </a:cubicBezTo>
                  <a:lnTo>
                    <a:pt x="262942" y="149239"/>
                  </a:lnTo>
                  <a:lnTo>
                    <a:pt x="224393" y="46206"/>
                  </a:lnTo>
                  <a:cubicBezTo>
                    <a:pt x="222012" y="40015"/>
                    <a:pt x="224202" y="33252"/>
                    <a:pt x="229155" y="29442"/>
                  </a:cubicBezTo>
                  <a:cubicBezTo>
                    <a:pt x="230298" y="28585"/>
                    <a:pt x="231537" y="27823"/>
                    <a:pt x="232965" y="27347"/>
                  </a:cubicBezTo>
                  <a:cubicBezTo>
                    <a:pt x="240585" y="24489"/>
                    <a:pt x="248967" y="28394"/>
                    <a:pt x="251825" y="35919"/>
                  </a:cubicBezTo>
                  <a:lnTo>
                    <a:pt x="277918" y="105661"/>
                  </a:lnTo>
                  <a:lnTo>
                    <a:pt x="281923" y="102023"/>
                  </a:lnTo>
                  <a:cubicBezTo>
                    <a:pt x="289543" y="99260"/>
                    <a:pt x="297925" y="103261"/>
                    <a:pt x="300687" y="110881"/>
                  </a:cubicBezTo>
                  <a:lnTo>
                    <a:pt x="318890" y="176263"/>
                  </a:lnTo>
                  <a:lnTo>
                    <a:pt x="329159" y="175597"/>
                  </a:lnTo>
                  <a:lnTo>
                    <a:pt x="325358" y="163363"/>
                  </a:lnTo>
                  <a:cubicBezTo>
                    <a:pt x="316404" y="138313"/>
                    <a:pt x="307165" y="112405"/>
                    <a:pt x="300402" y="82877"/>
                  </a:cubicBezTo>
                  <a:cubicBezTo>
                    <a:pt x="299068" y="77162"/>
                    <a:pt x="301259" y="71447"/>
                    <a:pt x="305641" y="68018"/>
                  </a:cubicBezTo>
                  <a:cubicBezTo>
                    <a:pt x="307260" y="66780"/>
                    <a:pt x="309165" y="65827"/>
                    <a:pt x="311260" y="65351"/>
                  </a:cubicBezTo>
                  <a:cubicBezTo>
                    <a:pt x="319166" y="63541"/>
                    <a:pt x="327072" y="68399"/>
                    <a:pt x="328882" y="76305"/>
                  </a:cubicBezTo>
                  <a:cubicBezTo>
                    <a:pt x="335359" y="104213"/>
                    <a:pt x="343931" y="128216"/>
                    <a:pt x="352885" y="153553"/>
                  </a:cubicBezTo>
                  <a:lnTo>
                    <a:pt x="356914" y="164930"/>
                  </a:lnTo>
                  <a:lnTo>
                    <a:pt x="351551" y="15249"/>
                  </a:lnTo>
                  <a:cubicBezTo>
                    <a:pt x="351361" y="10296"/>
                    <a:pt x="353646" y="5915"/>
                    <a:pt x="357266" y="3057"/>
                  </a:cubicBezTo>
                  <a:cubicBezTo>
                    <a:pt x="359647" y="1247"/>
                    <a:pt x="362505" y="104"/>
                    <a:pt x="365743" y="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2" name="Google Shape;3218;p41"/>
            <p:cNvSpPr/>
            <p:nvPr/>
          </p:nvSpPr>
          <p:spPr>
            <a:xfrm>
              <a:off x="5777029" y="2602953"/>
              <a:ext cx="416500" cy="39295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3" name="Google Shape;3219;p41"/>
            <p:cNvSpPr/>
            <p:nvPr/>
          </p:nvSpPr>
          <p:spPr>
            <a:xfrm>
              <a:off x="7197834" y="2269478"/>
              <a:ext cx="454639" cy="430210"/>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54" name="Google Shape;3220;p41"/>
            <p:cNvGrpSpPr/>
            <p:nvPr/>
          </p:nvGrpSpPr>
          <p:grpSpPr>
            <a:xfrm>
              <a:off x="4484915" y="3668514"/>
              <a:ext cx="1637231" cy="1359536"/>
              <a:chOff x="4225986" y="3693527"/>
              <a:chExt cx="1751424" cy="1454361"/>
            </a:xfrm>
          </p:grpSpPr>
          <p:sp>
            <p:nvSpPr>
              <p:cNvPr id="255" name="Google Shape;3221;p41"/>
              <p:cNvSpPr/>
              <p:nvPr/>
            </p:nvSpPr>
            <p:spPr>
              <a:xfrm>
                <a:off x="4596291" y="4631896"/>
                <a:ext cx="261562" cy="94602"/>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6" name="Google Shape;3222;p41"/>
              <p:cNvSpPr/>
              <p:nvPr/>
            </p:nvSpPr>
            <p:spPr>
              <a:xfrm>
                <a:off x="5016732" y="4231406"/>
                <a:ext cx="272817" cy="129273"/>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7" name="Google Shape;3223;p41"/>
              <p:cNvSpPr/>
              <p:nvPr/>
            </p:nvSpPr>
            <p:spPr>
              <a:xfrm>
                <a:off x="4365313" y="4553059"/>
                <a:ext cx="121708" cy="244880"/>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8" name="Google Shape;3224;p41"/>
              <p:cNvSpPr/>
              <p:nvPr/>
            </p:nvSpPr>
            <p:spPr>
              <a:xfrm>
                <a:off x="4676798" y="4808632"/>
                <a:ext cx="120894" cy="235214"/>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9" name="Google Shape;3225;p41"/>
              <p:cNvSpPr/>
              <p:nvPr/>
            </p:nvSpPr>
            <p:spPr>
              <a:xfrm>
                <a:off x="5027966" y="4906963"/>
                <a:ext cx="121130" cy="240924"/>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0" name="Google Shape;3226;p41"/>
              <p:cNvSpPr/>
              <p:nvPr/>
            </p:nvSpPr>
            <p:spPr>
              <a:xfrm>
                <a:off x="5406402" y="4828518"/>
                <a:ext cx="124837" cy="228120"/>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1" name="Google Shape;3227;p41"/>
              <p:cNvSpPr/>
              <p:nvPr/>
            </p:nvSpPr>
            <p:spPr>
              <a:xfrm>
                <a:off x="5667025" y="4567865"/>
                <a:ext cx="141978" cy="221259"/>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2" name="Google Shape;3228;p41"/>
              <p:cNvSpPr/>
              <p:nvPr/>
            </p:nvSpPr>
            <p:spPr>
              <a:xfrm>
                <a:off x="5803590" y="4140723"/>
                <a:ext cx="173820" cy="207171"/>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3" name="Google Shape;3229;p41"/>
              <p:cNvSpPr/>
              <p:nvPr/>
            </p:nvSpPr>
            <p:spPr>
              <a:xfrm>
                <a:off x="4227049" y="3693527"/>
                <a:ext cx="1585296" cy="1234555"/>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4" name="Google Shape;3230;p41"/>
              <p:cNvSpPr/>
              <p:nvPr/>
            </p:nvSpPr>
            <p:spPr>
              <a:xfrm>
                <a:off x="4347995" y="3792636"/>
                <a:ext cx="1331427" cy="911934"/>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5" name="Google Shape;3231;p41"/>
              <p:cNvGrpSpPr/>
              <p:nvPr/>
            </p:nvGrpSpPr>
            <p:grpSpPr>
              <a:xfrm>
                <a:off x="4404641" y="3832765"/>
                <a:ext cx="1224521" cy="778105"/>
                <a:chOff x="5061541" y="3523296"/>
                <a:chExt cx="1179238" cy="749331"/>
              </a:xfrm>
            </p:grpSpPr>
            <p:sp>
              <p:nvSpPr>
                <p:cNvPr id="318" name="Google Shape;3232;p41"/>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9" name="Google Shape;3233;p41"/>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0" name="Google Shape;3234;p41"/>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66" name="Google Shape;3235;p41"/>
              <p:cNvSpPr/>
              <p:nvPr/>
            </p:nvSpPr>
            <p:spPr>
              <a:xfrm>
                <a:off x="4491911" y="3870677"/>
                <a:ext cx="1023695" cy="635956"/>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7" name="Google Shape;3236;p41"/>
              <p:cNvGrpSpPr/>
              <p:nvPr/>
            </p:nvGrpSpPr>
            <p:grpSpPr>
              <a:xfrm>
                <a:off x="4539328" y="3976989"/>
                <a:ext cx="934754" cy="511244"/>
                <a:chOff x="3639811" y="1037669"/>
                <a:chExt cx="3202308" cy="1751437"/>
              </a:xfrm>
            </p:grpSpPr>
            <p:sp>
              <p:nvSpPr>
                <p:cNvPr id="306" name="Google Shape;3237;p41"/>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7" name="Google Shape;3238;p41"/>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8" name="Google Shape;3239;p41"/>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9" name="Google Shape;3240;p41"/>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0" name="Google Shape;3241;p41"/>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1" name="Google Shape;3242;p41"/>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2" name="Google Shape;3243;p41"/>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3" name="Google Shape;3244;p41"/>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4" name="Google Shape;3245;p41"/>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5" name="Google Shape;3246;p41"/>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6" name="Google Shape;3247;p41"/>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7" name="Google Shape;3248;p41"/>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8" name="Google Shape;3249;p41"/>
              <p:cNvGrpSpPr/>
              <p:nvPr/>
            </p:nvGrpSpPr>
            <p:grpSpPr>
              <a:xfrm>
                <a:off x="4567809" y="3905183"/>
                <a:ext cx="917545" cy="583049"/>
                <a:chOff x="3737380" y="791674"/>
                <a:chExt cx="3143354" cy="1997427"/>
              </a:xfrm>
            </p:grpSpPr>
            <p:sp>
              <p:nvSpPr>
                <p:cNvPr id="294" name="Google Shape;3250;p41"/>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5" name="Google Shape;3251;p41"/>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6" name="Google Shape;3252;p41"/>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7" name="Google Shape;3253;p41"/>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8" name="Google Shape;3254;p41"/>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9" name="Google Shape;3255;p41"/>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0" name="Google Shape;3256;p41"/>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1" name="Google Shape;3257;p41"/>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2" name="Google Shape;3258;p41"/>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3" name="Google Shape;3259;p41"/>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4" name="Google Shape;3260;p41"/>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5" name="Google Shape;3261;p41"/>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9" name="Google Shape;3262;p41"/>
              <p:cNvGrpSpPr/>
              <p:nvPr/>
            </p:nvGrpSpPr>
            <p:grpSpPr>
              <a:xfrm>
                <a:off x="4330543" y="3940106"/>
                <a:ext cx="1446976" cy="916086"/>
                <a:chOff x="2924547" y="911317"/>
                <a:chExt cx="4957094" cy="3138355"/>
              </a:xfrm>
            </p:grpSpPr>
            <p:sp>
              <p:nvSpPr>
                <p:cNvPr id="286" name="Google Shape;3263;p41"/>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7" name="Google Shape;3264;p41"/>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8" name="Google Shape;3265;p41"/>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9" name="Google Shape;3266;p41"/>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0" name="Google Shape;3267;p41"/>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1" name="Google Shape;3268;p41"/>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2" name="Google Shape;3269;p41"/>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3" name="Google Shape;3270;p41"/>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70" name="Google Shape;3271;p41"/>
              <p:cNvGrpSpPr/>
              <p:nvPr/>
            </p:nvGrpSpPr>
            <p:grpSpPr>
              <a:xfrm>
                <a:off x="4266347" y="3788227"/>
                <a:ext cx="1534904" cy="1071862"/>
                <a:chOff x="2704627" y="391002"/>
                <a:chExt cx="5258323" cy="3672017"/>
              </a:xfrm>
            </p:grpSpPr>
            <p:sp>
              <p:nvSpPr>
                <p:cNvPr id="277" name="Google Shape;3272;p41"/>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8" name="Google Shape;3273;p41"/>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9" name="Google Shape;3274;p41"/>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0" name="Google Shape;3275;p41"/>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1" name="Google Shape;3276;p41"/>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2" name="Google Shape;3277;p41"/>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3" name="Google Shape;3278;p41"/>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4" name="Google Shape;3279;p41"/>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5" name="Google Shape;3280;p41"/>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71" name="Google Shape;3281;p41"/>
              <p:cNvSpPr/>
              <p:nvPr/>
            </p:nvSpPr>
            <p:spPr>
              <a:xfrm>
                <a:off x="4512943" y="4692821"/>
                <a:ext cx="121658" cy="244979"/>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2" name="Google Shape;3282;p41"/>
              <p:cNvSpPr/>
              <p:nvPr/>
            </p:nvSpPr>
            <p:spPr>
              <a:xfrm>
                <a:off x="4839822" y="4874113"/>
                <a:ext cx="121765" cy="245883"/>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3" name="Google Shape;3283;p41"/>
              <p:cNvSpPr/>
              <p:nvPr/>
            </p:nvSpPr>
            <p:spPr>
              <a:xfrm>
                <a:off x="5215085" y="4889324"/>
                <a:ext cx="120894" cy="235726"/>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4" name="Google Shape;3284;p41"/>
              <p:cNvSpPr/>
              <p:nvPr/>
            </p:nvSpPr>
            <p:spPr>
              <a:xfrm>
                <a:off x="5531424" y="4705221"/>
                <a:ext cx="121250" cy="247321"/>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5" name="Google Shape;3285;p41"/>
              <p:cNvSpPr/>
              <p:nvPr/>
            </p:nvSpPr>
            <p:spPr>
              <a:xfrm>
                <a:off x="4225986" y="4431285"/>
                <a:ext cx="125662" cy="227339"/>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6" name="Google Shape;3286;p41"/>
              <p:cNvSpPr/>
              <p:nvPr/>
            </p:nvSpPr>
            <p:spPr>
              <a:xfrm>
                <a:off x="5753967" y="4336930"/>
                <a:ext cx="124898" cy="247861"/>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pic>
        <p:nvPicPr>
          <p:cNvPr id="397"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47773" flipH="1">
            <a:off x="2473751" y="-313644"/>
            <a:ext cx="2344706" cy="1000310"/>
          </a:xfrm>
          <a:prstGeom prst="rect">
            <a:avLst/>
          </a:prstGeom>
        </p:spPr>
      </p:pic>
      <p:pic>
        <p:nvPicPr>
          <p:cNvPr id="398" name="Picture 397" descr="Shape&#10;&#10;Description automatically generated"/>
          <p:cNvPicPr>
            <a:picLocks noChangeAspect="1"/>
          </p:cNvPicPr>
          <p:nvPr/>
        </p:nvPicPr>
        <p:blipFill rotWithShape="1">
          <a:blip r:embed="rId6">
            <a:extLst>
              <a:ext uri="{BEBA8EAE-BF5A-486C-A8C5-ECC9F3942E4B}">
                <a14:imgProps xmlns:a14="http://schemas.microsoft.com/office/drawing/2010/main">
                  <a14:imgLayer r:embed="rId7">
                    <a14:imgEffect>
                      <a14:backgroundRemoval t="7703" b="89872" l="10000" r="90000">
                        <a14:foregroundMark x1="36977" y1="13980" x2="36977" y2="13980"/>
                        <a14:foregroundMark x1="36977" y1="13980" x2="36977" y2="13980"/>
                        <a14:foregroundMark x1="28023" y1="11840" x2="26512" y2="12839"/>
                        <a14:foregroundMark x1="25116" y1="13980" x2="24070" y2="14836"/>
                        <a14:foregroundMark x1="21395" y1="17261" x2="19767" y2="20257"/>
                        <a14:foregroundMark x1="19535" y1="23538" x2="30698" y2="33951"/>
                        <a14:foregroundMark x1="30698" y1="33951" x2="31628" y2="34237"/>
                        <a14:foregroundMark x1="38953" y1="30670" x2="38953" y2="30670"/>
                        <a14:foregroundMark x1="23372" y1="31526" x2="23372" y2="31526"/>
                        <a14:foregroundMark x1="40814" y1="22539" x2="40814" y2="22539"/>
                        <a14:foregroundMark x1="42093" y1="16405" x2="42093" y2="16405"/>
                        <a14:foregroundMark x1="40814" y1="13695" x2="40814" y2="13695"/>
                        <a14:foregroundMark x1="46744" y1="24679" x2="46744" y2="24679"/>
                        <a14:foregroundMark x1="47907" y1="28816" x2="47674" y2="30385"/>
                        <a14:foregroundMark x1="41395" y1="34807" x2="39651" y2="36662"/>
                        <a14:foregroundMark x1="38372" y1="33381" x2="38721" y2="30385"/>
                        <a14:foregroundMark x1="36744" y1="26819" x2="36744" y2="26819"/>
                        <a14:foregroundMark x1="18256" y1="15407" x2="18256" y2="15407"/>
                        <a14:foregroundMark x1="13256" y1="26106" x2="13256" y2="26106"/>
                        <a14:foregroundMark x1="20233" y1="35949" x2="20233" y2="35949"/>
                        <a14:foregroundMark x1="26279" y1="37518" x2="26279" y2="37518"/>
                        <a14:foregroundMark x1="66860" y1="31812" x2="66860" y2="31812"/>
                        <a14:foregroundMark x1="64651" y1="48502" x2="64651" y2="48502"/>
                        <a14:foregroundMark x1="70465" y1="51213" x2="70465" y2="51213"/>
                        <a14:foregroundMark x1="74302" y1="46648" x2="74302" y2="46648"/>
                        <a14:foregroundMark x1="58372" y1="68474" x2="58372" y2="68474"/>
                        <a14:foregroundMark x1="59535" y1="62767" x2="59535" y2="62767"/>
                        <a14:foregroundMark x1="68256" y1="69044" x2="75698" y2="73466"/>
                        <a14:foregroundMark x1="75698" y1="73466" x2="79535" y2="78887"/>
                        <a14:foregroundMark x1="79535" y1="78887" x2="52907" y2="84308"/>
                        <a14:foregroundMark x1="52907" y1="84308" x2="52558" y2="83880"/>
                        <a14:foregroundMark x1="57558" y1="61626" x2="54302" y2="73181"/>
                        <a14:foregroundMark x1="54302" y1="73181" x2="68953" y2="79601"/>
                        <a14:foregroundMark x1="68953" y1="79601" x2="80465" y2="75892"/>
                        <a14:foregroundMark x1="80465" y1="75892" x2="80465" y2="75892"/>
                        <a14:foregroundMark x1="80930" y1="72040" x2="80930" y2="72040"/>
                        <a14:foregroundMark x1="84302" y1="77033" x2="84302" y2="77033"/>
                        <a14:foregroundMark x1="72907" y1="30956" x2="72907" y2="30956"/>
                        <a14:foregroundMark x1="64884" y1="47932" x2="64884" y2="47932"/>
                        <a14:foregroundMark x1="74535" y1="45792" x2="74535" y2="45792"/>
                        <a14:foregroundMark x1="30000" y1="7703" x2="30000" y2="7703"/>
                        <a14:foregroundMark x1="35000" y1="10699" x2="35000" y2="10699"/>
                        <a14:foregroundMark x1="68023" y1="17832" x2="68023" y2="17832"/>
                      </a14:backgroundRemoval>
                    </a14:imgEffect>
                    <a14:imgEffect>
                      <a14:saturation sat="400000"/>
                    </a14:imgEffect>
                  </a14:imgLayer>
                </a14:imgProps>
              </a:ext>
              <a:ext uri="{28A0092B-C50C-407E-A947-70E740481C1C}">
                <a14:useLocalDpi xmlns:a14="http://schemas.microsoft.com/office/drawing/2010/main" val="0"/>
              </a:ext>
            </a:extLst>
          </a:blip>
          <a:srcRect l="46234" t="54656" r="9215"/>
          <a:stretch>
            <a:fillRect/>
          </a:stretch>
        </p:blipFill>
        <p:spPr>
          <a:xfrm rot="1187166">
            <a:off x="8851355" y="-622646"/>
            <a:ext cx="3649409" cy="3027614"/>
          </a:xfrm>
          <a:prstGeom prst="rect">
            <a:avLst/>
          </a:prstGeom>
        </p:spPr>
      </p:pic>
      <p:pic>
        <p:nvPicPr>
          <p:cNvPr id="399" name="Picture 3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411" y="32152"/>
            <a:ext cx="3052295" cy="1495556"/>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0763E7E0-F3C7-9A42-1AB0-6D7DEC4D21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5050" y="807479"/>
            <a:ext cx="7200000" cy="5547841"/>
          </a:xfrm>
          <a:prstGeom prst="rect">
            <a:avLst/>
          </a:prstGeom>
        </p:spPr>
      </p:pic>
      <p:pic>
        <p:nvPicPr>
          <p:cNvPr id="2" name="Picture 1" descr="A round pink label with white text and a black background&#10;&#10;Description automatically generated">
            <a:extLst>
              <a:ext uri="{FF2B5EF4-FFF2-40B4-BE49-F238E27FC236}">
                <a16:creationId xmlns:a16="http://schemas.microsoft.com/office/drawing/2014/main" id="{037848B1-DA6B-5BEE-1834-7E34998599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09946" y="0"/>
            <a:ext cx="1548250" cy="1548250"/>
          </a:xfrm>
          <a:prstGeom prst="rect">
            <a:avLst/>
          </a:prstGeom>
        </p:spPr>
      </p:pic>
    </p:spTree>
    <p:extLst>
      <p:ext uri="{BB962C8B-B14F-4D97-AF65-F5344CB8AC3E}">
        <p14:creationId xmlns:p14="http://schemas.microsoft.com/office/powerpoint/2010/main" val="36638651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p:cTn id="7" dur="250" fill="hold"/>
                                        <p:tgtEl>
                                          <p:spTgt spid="144"/>
                                        </p:tgtEl>
                                        <p:attrNameLst>
                                          <p:attrName>ppt_w</p:attrName>
                                        </p:attrNameLst>
                                      </p:cBhvr>
                                      <p:tavLst>
                                        <p:tav tm="0">
                                          <p:val>
                                            <p:fltVal val="0"/>
                                          </p:val>
                                        </p:tav>
                                        <p:tav tm="100000">
                                          <p:val>
                                            <p:strVal val="#ppt_w"/>
                                          </p:val>
                                        </p:tav>
                                      </p:tavLst>
                                    </p:anim>
                                    <p:anim calcmode="lin" valueType="num">
                                      <p:cBhvr>
                                        <p:cTn id="8" dur="250" fill="hold"/>
                                        <p:tgtEl>
                                          <p:spTgt spid="144"/>
                                        </p:tgtEl>
                                        <p:attrNameLst>
                                          <p:attrName>ppt_h</p:attrName>
                                        </p:attrNameLst>
                                      </p:cBhvr>
                                      <p:tavLst>
                                        <p:tav tm="0">
                                          <p:val>
                                            <p:fltVal val="0"/>
                                          </p:val>
                                        </p:tav>
                                        <p:tav tm="100000">
                                          <p:val>
                                            <p:strVal val="#ppt_h"/>
                                          </p:val>
                                        </p:tav>
                                      </p:tavLst>
                                    </p:anim>
                                    <p:animEffect transition="in" filter="fade">
                                      <p:cBhvr>
                                        <p:cTn id="9" dur="250"/>
                                        <p:tgtEl>
                                          <p:spTgt spid="144"/>
                                        </p:tgtEl>
                                      </p:cBhvr>
                                    </p:animEffect>
                                  </p:childTnLst>
                                </p:cTn>
                              </p:par>
                              <p:par>
                                <p:cTn id="10" presetID="53" presetClass="entr" presetSubtype="16" fill="hold" nodeType="withEffect">
                                  <p:stCondLst>
                                    <p:cond delay="0"/>
                                  </p:stCondLst>
                                  <p:childTnLst>
                                    <p:set>
                                      <p:cBhvr>
                                        <p:cTn id="11" dur="1" fill="hold">
                                          <p:stCondLst>
                                            <p:cond delay="0"/>
                                          </p:stCondLst>
                                        </p:cTn>
                                        <p:tgtEl>
                                          <p:spTgt spid="174"/>
                                        </p:tgtEl>
                                        <p:attrNameLst>
                                          <p:attrName>style.visibility</p:attrName>
                                        </p:attrNameLst>
                                      </p:cBhvr>
                                      <p:to>
                                        <p:strVal val="visible"/>
                                      </p:to>
                                    </p:set>
                                    <p:anim calcmode="lin" valueType="num">
                                      <p:cBhvr>
                                        <p:cTn id="12" dur="250" fill="hold"/>
                                        <p:tgtEl>
                                          <p:spTgt spid="174"/>
                                        </p:tgtEl>
                                        <p:attrNameLst>
                                          <p:attrName>ppt_w</p:attrName>
                                        </p:attrNameLst>
                                      </p:cBhvr>
                                      <p:tavLst>
                                        <p:tav tm="0">
                                          <p:val>
                                            <p:fltVal val="0"/>
                                          </p:val>
                                        </p:tav>
                                        <p:tav tm="100000">
                                          <p:val>
                                            <p:strVal val="#ppt_w"/>
                                          </p:val>
                                        </p:tav>
                                      </p:tavLst>
                                    </p:anim>
                                    <p:anim calcmode="lin" valueType="num">
                                      <p:cBhvr>
                                        <p:cTn id="13" dur="250" fill="hold"/>
                                        <p:tgtEl>
                                          <p:spTgt spid="174"/>
                                        </p:tgtEl>
                                        <p:attrNameLst>
                                          <p:attrName>ppt_h</p:attrName>
                                        </p:attrNameLst>
                                      </p:cBhvr>
                                      <p:tavLst>
                                        <p:tav tm="0">
                                          <p:val>
                                            <p:fltVal val="0"/>
                                          </p:val>
                                        </p:tav>
                                        <p:tav tm="100000">
                                          <p:val>
                                            <p:strVal val="#ppt_h"/>
                                          </p:val>
                                        </p:tav>
                                      </p:tavLst>
                                    </p:anim>
                                    <p:animEffect transition="in" filter="fade">
                                      <p:cBhvr>
                                        <p:cTn id="14" dur="250"/>
                                        <p:tgtEl>
                                          <p:spTgt spid="1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97"/>
                                        </p:tgtEl>
                                        <p:attrNameLst>
                                          <p:attrName>style.visibility</p:attrName>
                                        </p:attrNameLst>
                                      </p:cBhvr>
                                      <p:to>
                                        <p:strVal val="visible"/>
                                      </p:to>
                                    </p:set>
                                    <p:animEffect transition="in" filter="fade">
                                      <p:cBhvr>
                                        <p:cTn id="19" dur="500"/>
                                        <p:tgtEl>
                                          <p:spTgt spid="397"/>
                                        </p:tgtEl>
                                      </p:cBhvr>
                                    </p:animEffect>
                                    <p:anim calcmode="lin" valueType="num">
                                      <p:cBhvr>
                                        <p:cTn id="20" dur="500" fill="hold"/>
                                        <p:tgtEl>
                                          <p:spTgt spid="397"/>
                                        </p:tgtEl>
                                        <p:attrNameLst>
                                          <p:attrName>ppt_x</p:attrName>
                                        </p:attrNameLst>
                                      </p:cBhvr>
                                      <p:tavLst>
                                        <p:tav tm="0">
                                          <p:val>
                                            <p:strVal val="#ppt_x"/>
                                          </p:val>
                                        </p:tav>
                                        <p:tav tm="100000">
                                          <p:val>
                                            <p:strVal val="#ppt_x"/>
                                          </p:val>
                                        </p:tav>
                                      </p:tavLst>
                                    </p:anim>
                                    <p:anim calcmode="lin" valueType="num">
                                      <p:cBhvr>
                                        <p:cTn id="21" dur="500" fill="hold"/>
                                        <p:tgtEl>
                                          <p:spTgt spid="39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3" name="组合 27"/>
          <p:cNvGrpSpPr/>
          <p:nvPr/>
        </p:nvGrpSpPr>
        <p:grpSpPr>
          <a:xfrm>
            <a:off x="25549" y="5543573"/>
            <a:ext cx="12192000" cy="1417079"/>
            <a:chOff x="0" y="2187034"/>
            <a:chExt cx="12192000" cy="2470265"/>
          </a:xfrm>
        </p:grpSpPr>
        <p:pic>
          <p:nvPicPr>
            <p:cNvPr id="394" name="图形 1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6509" y="2200702"/>
              <a:ext cx="8618982" cy="2456597"/>
            </a:xfrm>
            <a:prstGeom prst="rect">
              <a:avLst/>
            </a:prstGeom>
          </p:spPr>
        </p:pic>
        <p:pic>
          <p:nvPicPr>
            <p:cNvPr id="395" name="图形 25"/>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a:off x="0" y="2200683"/>
              <a:ext cx="1809258" cy="2456597"/>
            </a:xfrm>
            <a:prstGeom prst="rect">
              <a:avLst/>
            </a:prstGeom>
          </p:spPr>
        </p:pic>
        <p:pic>
          <p:nvPicPr>
            <p:cNvPr id="396" name="图形 26"/>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flipH="1">
              <a:off x="10365522" y="2187034"/>
              <a:ext cx="1826478" cy="2456597"/>
            </a:xfrm>
            <a:prstGeom prst="rect">
              <a:avLst/>
            </a:prstGeom>
          </p:spPr>
        </p:pic>
      </p:grpSp>
      <p:grpSp>
        <p:nvGrpSpPr>
          <p:cNvPr id="389" name="组合 27"/>
          <p:cNvGrpSpPr/>
          <p:nvPr/>
        </p:nvGrpSpPr>
        <p:grpSpPr>
          <a:xfrm>
            <a:off x="25549" y="-638922"/>
            <a:ext cx="12192000" cy="1988439"/>
            <a:chOff x="0" y="2187034"/>
            <a:chExt cx="12192000" cy="2470265"/>
          </a:xfrm>
        </p:grpSpPr>
        <p:pic>
          <p:nvPicPr>
            <p:cNvPr id="390" name="图形 1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6509" y="2200702"/>
              <a:ext cx="8618982" cy="2456597"/>
            </a:xfrm>
            <a:prstGeom prst="rect">
              <a:avLst/>
            </a:prstGeom>
          </p:spPr>
        </p:pic>
        <p:pic>
          <p:nvPicPr>
            <p:cNvPr id="391" name="图形 25"/>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a:off x="0" y="2200683"/>
              <a:ext cx="1809258" cy="2456597"/>
            </a:xfrm>
            <a:prstGeom prst="rect">
              <a:avLst/>
            </a:prstGeom>
          </p:spPr>
        </p:pic>
        <p:pic>
          <p:nvPicPr>
            <p:cNvPr id="392" name="图形 26"/>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flipH="1">
              <a:off x="10365522" y="2187034"/>
              <a:ext cx="1826478" cy="2456597"/>
            </a:xfrm>
            <a:prstGeom prst="rect">
              <a:avLst/>
            </a:prstGeom>
          </p:spPr>
        </p:pic>
      </p:grpSp>
      <p:sp>
        <p:nvSpPr>
          <p:cNvPr id="6" name="TextBox 5"/>
          <p:cNvSpPr txBox="1"/>
          <p:nvPr/>
        </p:nvSpPr>
        <p:spPr>
          <a:xfrm>
            <a:off x="11203424" y="6488668"/>
            <a:ext cx="1357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Tư</a:t>
            </a:r>
            <a:r>
              <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 </a:t>
            </a: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Bùi</a:t>
            </a:r>
            <a:endPar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013" y="-654860"/>
            <a:ext cx="14482618" cy="8063345"/>
          </a:xfrm>
          <a:prstGeom prst="rect">
            <a:avLst/>
          </a:prstGeom>
        </p:spPr>
      </p:pic>
      <p:grpSp>
        <p:nvGrpSpPr>
          <p:cNvPr id="144" name="组合 47"/>
          <p:cNvGrpSpPr/>
          <p:nvPr/>
        </p:nvGrpSpPr>
        <p:grpSpPr>
          <a:xfrm>
            <a:off x="1194516" y="2062457"/>
            <a:ext cx="284016" cy="283041"/>
            <a:chOff x="3768359" y="1725446"/>
            <a:chExt cx="1930605" cy="1930605"/>
          </a:xfrm>
          <a:solidFill>
            <a:srgbClr val="EA5E66"/>
          </a:solidFill>
        </p:grpSpPr>
        <p:sp>
          <p:nvSpPr>
            <p:cNvPr id="145"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46"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174" name="组合 77"/>
          <p:cNvGrpSpPr/>
          <p:nvPr/>
        </p:nvGrpSpPr>
        <p:grpSpPr>
          <a:xfrm>
            <a:off x="779838" y="2205995"/>
            <a:ext cx="203535" cy="202837"/>
            <a:chOff x="3768359" y="1725446"/>
            <a:chExt cx="1930605" cy="1930605"/>
          </a:xfrm>
        </p:grpSpPr>
        <p:sp>
          <p:nvSpPr>
            <p:cNvPr id="17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76"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233" name="Google Shape;3131;p41"/>
          <p:cNvGrpSpPr/>
          <p:nvPr/>
        </p:nvGrpSpPr>
        <p:grpSpPr>
          <a:xfrm flipH="1">
            <a:off x="9849713" y="3634942"/>
            <a:ext cx="2086755" cy="3278401"/>
            <a:chOff x="3857105" y="118227"/>
            <a:chExt cx="3795368" cy="6526793"/>
          </a:xfrm>
        </p:grpSpPr>
        <p:grpSp>
          <p:nvGrpSpPr>
            <p:cNvPr id="234" name="Google Shape;3132;p41"/>
            <p:cNvGrpSpPr/>
            <p:nvPr/>
          </p:nvGrpSpPr>
          <p:grpSpPr>
            <a:xfrm>
              <a:off x="3857105" y="1093267"/>
              <a:ext cx="3551372" cy="5551753"/>
              <a:chOff x="6083206" y="912088"/>
              <a:chExt cx="3551372" cy="5551753"/>
            </a:xfrm>
          </p:grpSpPr>
          <p:grpSp>
            <p:nvGrpSpPr>
              <p:cNvPr id="343" name="Google Shape;3133;p41"/>
              <p:cNvGrpSpPr/>
              <p:nvPr/>
            </p:nvGrpSpPr>
            <p:grpSpPr>
              <a:xfrm>
                <a:off x="6516762" y="5322936"/>
                <a:ext cx="495570" cy="986885"/>
                <a:chOff x="4753275" y="5275039"/>
                <a:chExt cx="495570" cy="986885"/>
              </a:xfrm>
            </p:grpSpPr>
            <p:sp>
              <p:nvSpPr>
                <p:cNvPr id="387" name="Google Shape;3134;p41"/>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8" name="Google Shape;3135;p41"/>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4" name="Google Shape;3136;p41"/>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5" name="Google Shape;3137;p41"/>
              <p:cNvGrpSpPr/>
              <p:nvPr/>
            </p:nvGrpSpPr>
            <p:grpSpPr>
              <a:xfrm>
                <a:off x="8357373" y="5383706"/>
                <a:ext cx="495474" cy="986885"/>
                <a:chOff x="6593886" y="5335809"/>
                <a:chExt cx="495474" cy="986885"/>
              </a:xfrm>
            </p:grpSpPr>
            <p:sp>
              <p:nvSpPr>
                <p:cNvPr id="385" name="Google Shape;3138;p41"/>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6" name="Google Shape;3139;p41"/>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6" name="Google Shape;3140;p41"/>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7" name="Google Shape;3141;p41"/>
              <p:cNvGrpSpPr/>
              <p:nvPr/>
            </p:nvGrpSpPr>
            <p:grpSpPr>
              <a:xfrm>
                <a:off x="6386253" y="5289694"/>
                <a:ext cx="609130" cy="558069"/>
                <a:chOff x="4622766" y="5241797"/>
                <a:chExt cx="609130" cy="558069"/>
              </a:xfrm>
            </p:grpSpPr>
            <p:sp>
              <p:nvSpPr>
                <p:cNvPr id="383" name="Google Shape;3142;p41"/>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4" name="Google Shape;3143;p41"/>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8" name="Google Shape;3144;p41"/>
              <p:cNvGrpSpPr/>
              <p:nvPr/>
            </p:nvGrpSpPr>
            <p:grpSpPr>
              <a:xfrm>
                <a:off x="8264529" y="5273478"/>
                <a:ext cx="604287" cy="547806"/>
                <a:chOff x="6501042" y="5225581"/>
                <a:chExt cx="604287" cy="547806"/>
              </a:xfrm>
            </p:grpSpPr>
            <p:sp>
              <p:nvSpPr>
                <p:cNvPr id="381" name="Google Shape;3145;p41"/>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2" name="Google Shape;3146;p41"/>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9" name="Google Shape;3147;p41"/>
              <p:cNvGrpSpPr/>
              <p:nvPr/>
            </p:nvGrpSpPr>
            <p:grpSpPr>
              <a:xfrm>
                <a:off x="6786424" y="5231401"/>
                <a:ext cx="416789" cy="1135760"/>
                <a:chOff x="5022937" y="5183504"/>
                <a:chExt cx="416789" cy="1135760"/>
              </a:xfrm>
            </p:grpSpPr>
            <p:sp>
              <p:nvSpPr>
                <p:cNvPr id="379" name="Google Shape;3148;p41"/>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0" name="Google Shape;3149;p41"/>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0" name="Google Shape;3150;p41"/>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51" name="Google Shape;3151;p41"/>
              <p:cNvGrpSpPr/>
              <p:nvPr/>
            </p:nvGrpSpPr>
            <p:grpSpPr>
              <a:xfrm>
                <a:off x="8615700" y="5328080"/>
                <a:ext cx="416789" cy="1135761"/>
                <a:chOff x="6852213" y="5280183"/>
                <a:chExt cx="416789" cy="1135761"/>
              </a:xfrm>
            </p:grpSpPr>
            <p:sp>
              <p:nvSpPr>
                <p:cNvPr id="377" name="Google Shape;3152;p41"/>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8" name="Google Shape;3153;p41"/>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2" name="Google Shape;3154;p41"/>
              <p:cNvGrpSpPr/>
              <p:nvPr/>
            </p:nvGrpSpPr>
            <p:grpSpPr>
              <a:xfrm>
                <a:off x="6083206" y="3943301"/>
                <a:ext cx="516683" cy="555818"/>
                <a:chOff x="4319719" y="3895404"/>
                <a:chExt cx="516683" cy="555818"/>
              </a:xfrm>
            </p:grpSpPr>
            <p:sp>
              <p:nvSpPr>
                <p:cNvPr id="375" name="Google Shape;3155;p41"/>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6" name="Google Shape;3156;p41"/>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3" name="Google Shape;3157;p41"/>
              <p:cNvGrpSpPr/>
              <p:nvPr/>
            </p:nvGrpSpPr>
            <p:grpSpPr>
              <a:xfrm>
                <a:off x="6257831" y="912088"/>
                <a:ext cx="3376747" cy="4718505"/>
                <a:chOff x="4494344" y="864191"/>
                <a:chExt cx="3376747" cy="4718505"/>
              </a:xfrm>
            </p:grpSpPr>
            <p:sp>
              <p:nvSpPr>
                <p:cNvPr id="373" name="Google Shape;3158;p41"/>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4" name="Google Shape;3159;p41"/>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4" name="Google Shape;3160;p41"/>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5" name="Google Shape;3161;p41"/>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6" name="Google Shape;3162;p41"/>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7" name="Google Shape;3163;p41"/>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8" name="Google Shape;3164;p41"/>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9" name="Google Shape;3165;p41"/>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0" name="Google Shape;3166;p41"/>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1" name="Google Shape;3167;p41"/>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2" name="Google Shape;3168;p41"/>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3" name="Google Shape;3169;p41"/>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4" name="Google Shape;3170;p41"/>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5" name="Google Shape;3171;p41"/>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6" name="Google Shape;3172;p41"/>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67" name="Google Shape;3173;p41"/>
              <p:cNvGrpSpPr/>
              <p:nvPr/>
            </p:nvGrpSpPr>
            <p:grpSpPr>
              <a:xfrm>
                <a:off x="6650191" y="5328651"/>
                <a:ext cx="609320" cy="558260"/>
                <a:chOff x="4886704" y="5280754"/>
                <a:chExt cx="609320" cy="558260"/>
              </a:xfrm>
            </p:grpSpPr>
            <p:sp>
              <p:nvSpPr>
                <p:cNvPr id="371" name="Google Shape;3174;p41"/>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2" name="Google Shape;3175;p41"/>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68" name="Google Shape;3176;p41"/>
              <p:cNvGrpSpPr/>
              <p:nvPr/>
            </p:nvGrpSpPr>
            <p:grpSpPr>
              <a:xfrm>
                <a:off x="8440360" y="5294718"/>
                <a:ext cx="604287" cy="547806"/>
                <a:chOff x="6676873" y="5246821"/>
                <a:chExt cx="604287" cy="547806"/>
              </a:xfrm>
            </p:grpSpPr>
            <p:sp>
              <p:nvSpPr>
                <p:cNvPr id="369" name="Google Shape;3177;p41"/>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0" name="Google Shape;3178;p41"/>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35" name="Google Shape;3179;p41"/>
            <p:cNvSpPr/>
            <p:nvPr/>
          </p:nvSpPr>
          <p:spPr>
            <a:xfrm>
              <a:off x="6021089" y="2848330"/>
              <a:ext cx="1349913" cy="376700"/>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6" name="Google Shape;3180;p41"/>
            <p:cNvSpPr/>
            <p:nvPr/>
          </p:nvSpPr>
          <p:spPr>
            <a:xfrm>
              <a:off x="5991243" y="3056325"/>
              <a:ext cx="240418" cy="226826"/>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7" name="Google Shape;3181;p41"/>
            <p:cNvSpPr/>
            <p:nvPr/>
          </p:nvSpPr>
          <p:spPr>
            <a:xfrm>
              <a:off x="6419898" y="3090793"/>
              <a:ext cx="262434" cy="248332"/>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8" name="Google Shape;3182;p41"/>
            <p:cNvSpPr/>
            <p:nvPr/>
          </p:nvSpPr>
          <p:spPr>
            <a:xfrm>
              <a:off x="6836919" y="3022202"/>
              <a:ext cx="228665" cy="22742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9" name="Google Shape;3183;p41"/>
            <p:cNvSpPr/>
            <p:nvPr/>
          </p:nvSpPr>
          <p:spPr>
            <a:xfrm>
              <a:off x="7153802" y="2824524"/>
              <a:ext cx="244150" cy="237313"/>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0" name="Google Shape;3184;p41"/>
            <p:cNvGrpSpPr/>
            <p:nvPr/>
          </p:nvGrpSpPr>
          <p:grpSpPr>
            <a:xfrm>
              <a:off x="5977410" y="1663377"/>
              <a:ext cx="1147395" cy="741442"/>
              <a:chOff x="5522913" y="3057620"/>
              <a:chExt cx="1147395" cy="741442"/>
            </a:xfrm>
          </p:grpSpPr>
          <p:sp>
            <p:nvSpPr>
              <p:cNvPr id="325" name="Google Shape;3185;p41"/>
              <p:cNvSpPr/>
              <p:nvPr/>
            </p:nvSpPr>
            <p:spPr>
              <a:xfrm rot="-439219">
                <a:off x="6460274" y="3173646"/>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6" name="Google Shape;3186;p41"/>
              <p:cNvSpPr/>
              <p:nvPr/>
            </p:nvSpPr>
            <p:spPr>
              <a:xfrm rot="-439219">
                <a:off x="5533931" y="3423177"/>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7" name="Google Shape;3187;p41"/>
              <p:cNvSpPr/>
              <p:nvPr/>
            </p:nvSpPr>
            <p:spPr>
              <a:xfrm>
                <a:off x="5885920" y="3301171"/>
                <a:ext cx="532913" cy="497891"/>
              </a:xfrm>
              <a:custGeom>
                <a:avLst/>
                <a:gdLst/>
                <a:ahLst/>
                <a:cxnLst/>
                <a:rect l="l" t="t" r="r" b="b"/>
                <a:pathLst>
                  <a:path w="532913" h="497891" extrusionOk="0">
                    <a:moveTo>
                      <a:pt x="55870" y="78298"/>
                    </a:moveTo>
                    <a:cubicBezTo>
                      <a:pt x="9388" y="124018"/>
                      <a:pt x="-10043" y="189741"/>
                      <a:pt x="5007" y="249463"/>
                    </a:cubicBezTo>
                    <a:cubicBezTo>
                      <a:pt x="20342" y="310042"/>
                      <a:pt x="67395" y="360524"/>
                      <a:pt x="116925" y="404911"/>
                    </a:cubicBezTo>
                    <a:cubicBezTo>
                      <a:pt x="176552" y="458441"/>
                      <a:pt x="255800" y="510638"/>
                      <a:pt x="339429" y="495112"/>
                    </a:cubicBezTo>
                    <a:cubicBezTo>
                      <a:pt x="417534" y="480634"/>
                      <a:pt x="465921" y="412626"/>
                      <a:pt x="495830" y="347856"/>
                    </a:cubicBezTo>
                    <a:cubicBezTo>
                      <a:pt x="523167" y="288515"/>
                      <a:pt x="542788" y="223555"/>
                      <a:pt x="527643" y="160975"/>
                    </a:cubicBezTo>
                    <a:cubicBezTo>
                      <a:pt x="513642" y="103254"/>
                      <a:pt x="469065" y="51819"/>
                      <a:pt x="409248" y="24673"/>
                    </a:cubicBezTo>
                    <a:cubicBezTo>
                      <a:pt x="304663" y="-23048"/>
                      <a:pt x="134928" y="384"/>
                      <a:pt x="55870" y="78298"/>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28" name="Google Shape;3188;p41"/>
              <p:cNvGrpSpPr/>
              <p:nvPr/>
            </p:nvGrpSpPr>
            <p:grpSpPr>
              <a:xfrm>
                <a:off x="6004369" y="3408387"/>
                <a:ext cx="285190" cy="95066"/>
                <a:chOff x="6004369" y="3408387"/>
                <a:chExt cx="285190" cy="95066"/>
              </a:xfrm>
            </p:grpSpPr>
            <p:sp>
              <p:nvSpPr>
                <p:cNvPr id="339" name="Google Shape;3189;p41"/>
                <p:cNvSpPr/>
                <p:nvPr/>
              </p:nvSpPr>
              <p:spPr>
                <a:xfrm>
                  <a:off x="6004369" y="3448313"/>
                  <a:ext cx="82742" cy="37177"/>
                </a:xfrm>
                <a:custGeom>
                  <a:avLst/>
                  <a:gdLst/>
                  <a:ahLst/>
                  <a:cxnLst/>
                  <a:rect l="l" t="t" r="r" b="b"/>
                  <a:pathLst>
                    <a:path w="82742" h="37177" extrusionOk="0">
                      <a:moveTo>
                        <a:pt x="30099" y="276"/>
                      </a:moveTo>
                      <a:cubicBezTo>
                        <a:pt x="22765" y="943"/>
                        <a:pt x="15430" y="2943"/>
                        <a:pt x="9716"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8" y="28661"/>
                      </a:cubicBezTo>
                      <a:cubicBezTo>
                        <a:pt x="54293" y="25327"/>
                        <a:pt x="63818" y="25041"/>
                        <a:pt x="73914" y="25994"/>
                      </a:cubicBezTo>
                      <a:cubicBezTo>
                        <a:pt x="84677" y="27042"/>
                        <a:pt x="84963" y="22470"/>
                        <a:pt x="78200" y="16183"/>
                      </a:cubicBezTo>
                      <a:cubicBezTo>
                        <a:pt x="66580" y="4944"/>
                        <a:pt x="48101"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0" name="Google Shape;3190;p41"/>
                <p:cNvGrpSpPr/>
                <p:nvPr/>
              </p:nvGrpSpPr>
              <p:grpSpPr>
                <a:xfrm>
                  <a:off x="6068472" y="3408387"/>
                  <a:ext cx="221087" cy="95066"/>
                  <a:chOff x="6068472" y="3408387"/>
                  <a:chExt cx="221087" cy="95066"/>
                </a:xfrm>
              </p:grpSpPr>
              <p:sp>
                <p:nvSpPr>
                  <p:cNvPr id="341" name="Google Shape;3191;p41"/>
                  <p:cNvSpPr/>
                  <p:nvPr/>
                </p:nvSpPr>
                <p:spPr>
                  <a:xfrm>
                    <a:off x="6212622" y="3408387"/>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7"/>
                          <a:pt x="18728" y="35725"/>
                          <a:pt x="10060" y="40107"/>
                        </a:cubicBezTo>
                        <a:cubicBezTo>
                          <a:pt x="821" y="44679"/>
                          <a:pt x="-1751" y="40678"/>
                          <a:pt x="1106" y="32677"/>
                        </a:cubicBezTo>
                        <a:cubicBezTo>
                          <a:pt x="5964" y="18676"/>
                          <a:pt x="19394" y="6484"/>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42" name="Google Shape;3192;p41"/>
                  <p:cNvSpPr/>
                  <p:nvPr/>
                </p:nvSpPr>
                <p:spPr>
                  <a:xfrm>
                    <a:off x="6068472" y="3435445"/>
                    <a:ext cx="160400" cy="68008"/>
                  </a:xfrm>
                  <a:custGeom>
                    <a:avLst/>
                    <a:gdLst/>
                    <a:ahLst/>
                    <a:cxnLst/>
                    <a:rect l="l" t="t" r="r" b="b"/>
                    <a:pathLst>
                      <a:path w="160400" h="68008" extrusionOk="0">
                        <a:moveTo>
                          <a:pt x="73343" y="68009"/>
                        </a:moveTo>
                        <a:cubicBezTo>
                          <a:pt x="62008" y="68009"/>
                          <a:pt x="52769" y="65913"/>
                          <a:pt x="44672" y="61722"/>
                        </a:cubicBezTo>
                        <a:cubicBezTo>
                          <a:pt x="38862" y="58674"/>
                          <a:pt x="34099" y="54674"/>
                          <a:pt x="29527" y="50864"/>
                        </a:cubicBezTo>
                        <a:cubicBezTo>
                          <a:pt x="27908" y="49530"/>
                          <a:pt x="26194" y="48101"/>
                          <a:pt x="24574" y="46768"/>
                        </a:cubicBezTo>
                        <a:cubicBezTo>
                          <a:pt x="17240" y="41053"/>
                          <a:pt x="10858" y="38100"/>
                          <a:pt x="4477" y="37433"/>
                        </a:cubicBezTo>
                        <a:lnTo>
                          <a:pt x="4763" y="34195"/>
                        </a:lnTo>
                        <a:lnTo>
                          <a:pt x="0" y="33623"/>
                        </a:lnTo>
                        <a:lnTo>
                          <a:pt x="762" y="27527"/>
                        </a:lnTo>
                        <a:lnTo>
                          <a:pt x="5334" y="27908"/>
                        </a:lnTo>
                        <a:cubicBezTo>
                          <a:pt x="16193" y="28956"/>
                          <a:pt x="24860" y="34862"/>
                          <a:pt x="30385" y="39148"/>
                        </a:cubicBezTo>
                        <a:cubicBezTo>
                          <a:pt x="32099" y="40481"/>
                          <a:pt x="33909" y="41910"/>
                          <a:pt x="35623" y="43434"/>
                        </a:cubicBezTo>
                        <a:cubicBezTo>
                          <a:pt x="40005" y="47054"/>
                          <a:pt x="44196" y="50578"/>
                          <a:pt x="49149" y="53150"/>
                        </a:cubicBezTo>
                        <a:cubicBezTo>
                          <a:pt x="59531" y="58579"/>
                          <a:pt x="72580" y="59722"/>
                          <a:pt x="91440" y="56864"/>
                        </a:cubicBezTo>
                        <a:cubicBezTo>
                          <a:pt x="100775" y="55436"/>
                          <a:pt x="117634" y="51435"/>
                          <a:pt x="126587" y="39815"/>
                        </a:cubicBezTo>
                        <a:cubicBezTo>
                          <a:pt x="129635" y="35909"/>
                          <a:pt x="131540"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7" y="26956"/>
                          <a:pt x="143065" y="28670"/>
                          <a:pt x="142304" y="30480"/>
                        </a:cubicBezTo>
                        <a:cubicBezTo>
                          <a:pt x="140113" y="35624"/>
                          <a:pt x="137827" y="40862"/>
                          <a:pt x="134017" y="45720"/>
                        </a:cubicBezTo>
                        <a:cubicBezTo>
                          <a:pt x="122968" y="60008"/>
                          <a:pt x="103442" y="64770"/>
                          <a:pt x="92773" y="66389"/>
                        </a:cubicBezTo>
                        <a:cubicBezTo>
                          <a:pt x="85725" y="67532"/>
                          <a:pt x="79248" y="68009"/>
                          <a:pt x="73343" y="6800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329" name="Google Shape;3193;p41"/>
              <p:cNvSpPr/>
              <p:nvPr/>
            </p:nvSpPr>
            <p:spPr>
              <a:xfrm>
                <a:off x="6147816" y="3496341"/>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6" y="50102"/>
                      <a:pt x="35623" y="102013"/>
                      <a:pt x="39529" y="154496"/>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0" name="Google Shape;3194;p41"/>
              <p:cNvSpPr/>
              <p:nvPr/>
            </p:nvSpPr>
            <p:spPr>
              <a:xfrm>
                <a:off x="6069044" y="3592639"/>
                <a:ext cx="218250" cy="104012"/>
              </a:xfrm>
              <a:custGeom>
                <a:avLst/>
                <a:gdLst/>
                <a:ahLst/>
                <a:cxnLst/>
                <a:rect l="l" t="t" r="r" b="b"/>
                <a:pathLst>
                  <a:path w="218250" h="104012" extrusionOk="0">
                    <a:moveTo>
                      <a:pt x="58007" y="104013"/>
                    </a:moveTo>
                    <a:cubicBezTo>
                      <a:pt x="32480" y="104013"/>
                      <a:pt x="7525" y="85915"/>
                      <a:pt x="0" y="61531"/>
                    </a:cubicBezTo>
                    <a:lnTo>
                      <a:pt x="9144" y="58769"/>
                    </a:lnTo>
                    <a:cubicBezTo>
                      <a:pt x="15812" y="80391"/>
                      <a:pt x="38481" y="96012"/>
                      <a:pt x="61151" y="94393"/>
                    </a:cubicBezTo>
                    <a:cubicBezTo>
                      <a:pt x="83629" y="92869"/>
                      <a:pt x="104108" y="74104"/>
                      <a:pt x="107633" y="51816"/>
                    </a:cubicBezTo>
                    <a:lnTo>
                      <a:pt x="109538" y="40196"/>
                    </a:lnTo>
                    <a:lnTo>
                      <a:pt x="116300" y="49816"/>
                    </a:lnTo>
                    <a:cubicBezTo>
                      <a:pt x="130207" y="69628"/>
                      <a:pt x="160020" y="76962"/>
                      <a:pt x="181547" y="65818"/>
                    </a:cubicBezTo>
                    <a:cubicBezTo>
                      <a:pt x="202978" y="54673"/>
                      <a:pt x="214217" y="26003"/>
                      <a:pt x="205931" y="3239"/>
                    </a:cubicBezTo>
                    <a:lnTo>
                      <a:pt x="214884" y="0"/>
                    </a:lnTo>
                    <a:cubicBezTo>
                      <a:pt x="224885" y="27527"/>
                      <a:pt x="211836" y="60770"/>
                      <a:pt x="185928" y="74295"/>
                    </a:cubicBezTo>
                    <a:cubicBezTo>
                      <a:pt x="162877" y="86296"/>
                      <a:pt x="132874" y="80867"/>
                      <a:pt x="114681" y="62770"/>
                    </a:cubicBezTo>
                    <a:cubicBezTo>
                      <a:pt x="106871" y="84963"/>
                      <a:pt x="85344" y="102298"/>
                      <a:pt x="61817" y="103918"/>
                    </a:cubicBezTo>
                    <a:cubicBezTo>
                      <a:pt x="60484" y="103918"/>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31" name="Google Shape;3195;p41"/>
              <p:cNvGrpSpPr/>
              <p:nvPr/>
            </p:nvGrpSpPr>
            <p:grpSpPr>
              <a:xfrm>
                <a:off x="6256020" y="3057620"/>
                <a:ext cx="238450" cy="154768"/>
                <a:chOff x="6256020" y="3057620"/>
                <a:chExt cx="238450" cy="154768"/>
              </a:xfrm>
            </p:grpSpPr>
            <p:sp>
              <p:nvSpPr>
                <p:cNvPr id="336" name="Google Shape;3196;p41"/>
                <p:cNvSpPr/>
                <p:nvPr/>
              </p:nvSpPr>
              <p:spPr>
                <a:xfrm>
                  <a:off x="6436042" y="3057620"/>
                  <a:ext cx="32099" cy="51256"/>
                </a:xfrm>
                <a:custGeom>
                  <a:avLst/>
                  <a:gdLst/>
                  <a:ahLst/>
                  <a:cxnLst/>
                  <a:rect l="l" t="t" r="r" b="b"/>
                  <a:pathLst>
                    <a:path w="32099" h="51256" extrusionOk="0">
                      <a:moveTo>
                        <a:pt x="0" y="51245"/>
                      </a:moveTo>
                      <a:cubicBezTo>
                        <a:pt x="8858" y="44387"/>
                        <a:pt x="14859" y="37148"/>
                        <a:pt x="19336" y="28670"/>
                      </a:cubicBezTo>
                      <a:cubicBezTo>
                        <a:pt x="23813" y="20193"/>
                        <a:pt x="26480" y="11144"/>
                        <a:pt x="27242" y="0"/>
                      </a:cubicBezTo>
                      <a:cubicBezTo>
                        <a:pt x="30671" y="4572"/>
                        <a:pt x="32099" y="10478"/>
                        <a:pt x="32099" y="16288"/>
                      </a:cubicBezTo>
                      <a:cubicBezTo>
                        <a:pt x="32099" y="22193"/>
                        <a:pt x="30385" y="27908"/>
                        <a:pt x="27718" y="33147"/>
                      </a:cubicBezTo>
                      <a:cubicBezTo>
                        <a:pt x="24860" y="38291"/>
                        <a:pt x="21050" y="42863"/>
                        <a:pt x="16193" y="46196"/>
                      </a:cubicBezTo>
                      <a:cubicBezTo>
                        <a:pt x="11430" y="49340"/>
                        <a:pt x="5715" y="51435"/>
                        <a:pt x="0" y="5124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7" name="Google Shape;3197;p41"/>
                <p:cNvSpPr/>
                <p:nvPr/>
              </p:nvSpPr>
              <p:spPr>
                <a:xfrm>
                  <a:off x="6442138" y="3082766"/>
                  <a:ext cx="52332" cy="53245"/>
                </a:xfrm>
                <a:custGeom>
                  <a:avLst/>
                  <a:gdLst/>
                  <a:ahLst/>
                  <a:cxnLst/>
                  <a:rect l="l" t="t" r="r" b="b"/>
                  <a:pathLst>
                    <a:path w="52332" h="53245" extrusionOk="0">
                      <a:moveTo>
                        <a:pt x="0" y="49340"/>
                      </a:moveTo>
                      <a:cubicBezTo>
                        <a:pt x="7239" y="49149"/>
                        <a:pt x="13716" y="47816"/>
                        <a:pt x="19622" y="45529"/>
                      </a:cubicBezTo>
                      <a:cubicBezTo>
                        <a:pt x="25527" y="43148"/>
                        <a:pt x="30861" y="39815"/>
                        <a:pt x="34957" y="35338"/>
                      </a:cubicBezTo>
                      <a:cubicBezTo>
                        <a:pt x="39243" y="31051"/>
                        <a:pt x="42386" y="25622"/>
                        <a:pt x="44672" y="19717"/>
                      </a:cubicBezTo>
                      <a:cubicBezTo>
                        <a:pt x="46863" y="13716"/>
                        <a:pt x="48006" y="7239"/>
                        <a:pt x="48006" y="0"/>
                      </a:cubicBezTo>
                      <a:cubicBezTo>
                        <a:pt x="51911" y="6191"/>
                        <a:pt x="53054" y="14002"/>
                        <a:pt x="51911" y="21526"/>
                      </a:cubicBezTo>
                      <a:cubicBezTo>
                        <a:pt x="50864" y="29051"/>
                        <a:pt x="47244" y="36290"/>
                        <a:pt x="41815" y="42005"/>
                      </a:cubicBezTo>
                      <a:cubicBezTo>
                        <a:pt x="36290" y="47530"/>
                        <a:pt x="29147" y="51340"/>
                        <a:pt x="21622" y="52673"/>
                      </a:cubicBezTo>
                      <a:cubicBezTo>
                        <a:pt x="14192" y="54007"/>
                        <a:pt x="6287" y="53054"/>
                        <a:pt x="0" y="4934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8" name="Google Shape;3198;p41"/>
                <p:cNvSpPr/>
                <p:nvPr/>
              </p:nvSpPr>
              <p:spPr>
                <a:xfrm>
                  <a:off x="6256020" y="3075034"/>
                  <a:ext cx="197885" cy="137354"/>
                </a:xfrm>
                <a:custGeom>
                  <a:avLst/>
                  <a:gdLst/>
                  <a:ahLst/>
                  <a:cxnLst/>
                  <a:rect l="l" t="t" r="r" b="b"/>
                  <a:pathLst>
                    <a:path w="197885" h="137354" extrusionOk="0">
                      <a:moveTo>
                        <a:pt x="54197" y="129842"/>
                      </a:moveTo>
                      <a:cubicBezTo>
                        <a:pt x="87249" y="143177"/>
                        <a:pt x="129159" y="138796"/>
                        <a:pt x="159448" y="116412"/>
                      </a:cubicBezTo>
                      <a:cubicBezTo>
                        <a:pt x="189643" y="94028"/>
                        <a:pt x="205454" y="53642"/>
                        <a:pt x="194310" y="20876"/>
                      </a:cubicBezTo>
                      <a:cubicBezTo>
                        <a:pt x="190309" y="9065"/>
                        <a:pt x="179451" y="-3031"/>
                        <a:pt x="166497" y="683"/>
                      </a:cubicBezTo>
                      <a:cubicBezTo>
                        <a:pt x="156686" y="3446"/>
                        <a:pt x="151067" y="14114"/>
                        <a:pt x="150304" y="23639"/>
                      </a:cubicBezTo>
                      <a:cubicBezTo>
                        <a:pt x="149447" y="33259"/>
                        <a:pt x="152114" y="42498"/>
                        <a:pt x="152400" y="52023"/>
                      </a:cubicBezTo>
                      <a:cubicBezTo>
                        <a:pt x="152971" y="71835"/>
                        <a:pt x="142494" y="92409"/>
                        <a:pt x="125540" y="104982"/>
                      </a:cubicBezTo>
                      <a:cubicBezTo>
                        <a:pt x="108585" y="117555"/>
                        <a:pt x="85534" y="121841"/>
                        <a:pt x="66199" y="116031"/>
                      </a:cubicBezTo>
                      <a:cubicBezTo>
                        <a:pt x="37052" y="107173"/>
                        <a:pt x="24955" y="86599"/>
                        <a:pt x="0" y="64310"/>
                      </a:cubicBezTo>
                      <a:cubicBezTo>
                        <a:pt x="4000" y="90790"/>
                        <a:pt x="32956" y="121270"/>
                        <a:pt x="54197" y="12984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32" name="Google Shape;3199;p41"/>
              <p:cNvGrpSpPr/>
              <p:nvPr/>
            </p:nvGrpSpPr>
            <p:grpSpPr>
              <a:xfrm>
                <a:off x="5629368" y="3222879"/>
                <a:ext cx="234073" cy="127502"/>
                <a:chOff x="5629368" y="3222879"/>
                <a:chExt cx="234073" cy="127502"/>
              </a:xfrm>
            </p:grpSpPr>
            <p:sp>
              <p:nvSpPr>
                <p:cNvPr id="333" name="Google Shape;3200;p41"/>
                <p:cNvSpPr/>
                <p:nvPr/>
              </p:nvSpPr>
              <p:spPr>
                <a:xfrm>
                  <a:off x="5639076" y="3260217"/>
                  <a:ext cx="50015" cy="33785"/>
                </a:xfrm>
                <a:custGeom>
                  <a:avLst/>
                  <a:gdLst/>
                  <a:ahLst/>
                  <a:cxnLst/>
                  <a:rect l="l" t="t" r="r" b="b"/>
                  <a:pathLst>
                    <a:path w="50015" h="33785" extrusionOk="0">
                      <a:moveTo>
                        <a:pt x="50016" y="29718"/>
                      </a:moveTo>
                      <a:cubicBezTo>
                        <a:pt x="45253" y="32861"/>
                        <a:pt x="39348" y="34100"/>
                        <a:pt x="33538" y="33718"/>
                      </a:cubicBezTo>
                      <a:cubicBezTo>
                        <a:pt x="27727" y="33433"/>
                        <a:pt x="22012" y="31432"/>
                        <a:pt x="16869" y="28575"/>
                      </a:cubicBezTo>
                      <a:cubicBezTo>
                        <a:pt x="11916" y="25527"/>
                        <a:pt x="7439" y="21431"/>
                        <a:pt x="4391" y="16383"/>
                      </a:cubicBezTo>
                      <a:cubicBezTo>
                        <a:pt x="1343" y="11430"/>
                        <a:pt x="-467" y="5620"/>
                        <a:pt x="105" y="0"/>
                      </a:cubicBezTo>
                      <a:cubicBezTo>
                        <a:pt x="6582" y="9144"/>
                        <a:pt x="13440" y="15526"/>
                        <a:pt x="21727" y="20383"/>
                      </a:cubicBezTo>
                      <a:cubicBezTo>
                        <a:pt x="30013" y="25336"/>
                        <a:pt x="38872" y="28384"/>
                        <a:pt x="50016" y="2971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4" name="Google Shape;3201;p41"/>
                <p:cNvSpPr/>
                <p:nvPr/>
              </p:nvSpPr>
              <p:spPr>
                <a:xfrm>
                  <a:off x="5629368" y="3295650"/>
                  <a:ext cx="66581" cy="33819"/>
                </a:xfrm>
                <a:custGeom>
                  <a:avLst/>
                  <a:gdLst/>
                  <a:ahLst/>
                  <a:cxnLst/>
                  <a:rect l="l" t="t" r="r" b="b"/>
                  <a:pathLst>
                    <a:path w="66581" h="33819" extrusionOk="0">
                      <a:moveTo>
                        <a:pt x="66582" y="17335"/>
                      </a:moveTo>
                      <a:cubicBezTo>
                        <a:pt x="63153" y="23717"/>
                        <a:pt x="56866" y="28670"/>
                        <a:pt x="49818" y="31337"/>
                      </a:cubicBezTo>
                      <a:cubicBezTo>
                        <a:pt x="42769" y="34100"/>
                        <a:pt x="34673" y="34576"/>
                        <a:pt x="27053" y="32671"/>
                      </a:cubicBezTo>
                      <a:cubicBezTo>
                        <a:pt x="19433" y="30575"/>
                        <a:pt x="12670" y="26289"/>
                        <a:pt x="7813" y="20383"/>
                      </a:cubicBezTo>
                      <a:cubicBezTo>
                        <a:pt x="2955" y="14573"/>
                        <a:pt x="-93" y="7239"/>
                        <a:pt x="2" y="0"/>
                      </a:cubicBezTo>
                      <a:cubicBezTo>
                        <a:pt x="3717" y="6191"/>
                        <a:pt x="8098" y="11144"/>
                        <a:pt x="13051" y="15145"/>
                      </a:cubicBezTo>
                      <a:cubicBezTo>
                        <a:pt x="18004" y="19050"/>
                        <a:pt x="23529" y="22003"/>
                        <a:pt x="29434" y="23527"/>
                      </a:cubicBezTo>
                      <a:cubicBezTo>
                        <a:pt x="35245" y="25146"/>
                        <a:pt x="41531" y="25241"/>
                        <a:pt x="47818" y="24289"/>
                      </a:cubicBezTo>
                      <a:cubicBezTo>
                        <a:pt x="54104" y="23146"/>
                        <a:pt x="60295" y="20955"/>
                        <a:pt x="66582" y="1733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5" name="Google Shape;3202;p41"/>
                <p:cNvSpPr/>
                <p:nvPr/>
              </p:nvSpPr>
              <p:spPr>
                <a:xfrm>
                  <a:off x="5669441" y="3222879"/>
                  <a:ext cx="194000" cy="127502"/>
                </a:xfrm>
                <a:custGeom>
                  <a:avLst/>
                  <a:gdLst/>
                  <a:ahLst/>
                  <a:cxnLst/>
                  <a:rect l="l" t="t" r="r" b="b"/>
                  <a:pathLst>
                    <a:path w="194000" h="127502" extrusionOk="0">
                      <a:moveTo>
                        <a:pt x="177099" y="84106"/>
                      </a:moveTo>
                      <a:cubicBezTo>
                        <a:pt x="155763" y="112586"/>
                        <a:pt x="117567" y="130588"/>
                        <a:pt x="80134" y="127064"/>
                      </a:cubicBezTo>
                      <a:cubicBezTo>
                        <a:pt x="42701" y="123539"/>
                        <a:pt x="8316" y="97155"/>
                        <a:pt x="886" y="63341"/>
                      </a:cubicBezTo>
                      <a:cubicBezTo>
                        <a:pt x="-1781" y="51149"/>
                        <a:pt x="1267" y="35242"/>
                        <a:pt x="14221" y="31623"/>
                      </a:cubicBezTo>
                      <a:cubicBezTo>
                        <a:pt x="24032" y="28956"/>
                        <a:pt x="34319" y="35147"/>
                        <a:pt x="39939" y="42863"/>
                      </a:cubicBezTo>
                      <a:cubicBezTo>
                        <a:pt x="45558" y="50673"/>
                        <a:pt x="48130" y="60007"/>
                        <a:pt x="52893" y="68294"/>
                      </a:cubicBezTo>
                      <a:cubicBezTo>
                        <a:pt x="62703" y="85534"/>
                        <a:pt x="82230" y="97727"/>
                        <a:pt x="103280" y="99727"/>
                      </a:cubicBezTo>
                      <a:cubicBezTo>
                        <a:pt x="124330" y="101727"/>
                        <a:pt x="146238" y="93440"/>
                        <a:pt x="159763" y="78486"/>
                      </a:cubicBezTo>
                      <a:cubicBezTo>
                        <a:pt x="180051" y="55912"/>
                        <a:pt x="179766" y="31909"/>
                        <a:pt x="189672" y="0"/>
                      </a:cubicBezTo>
                      <a:cubicBezTo>
                        <a:pt x="199768" y="24765"/>
                        <a:pt x="190815" y="65818"/>
                        <a:pt x="177099" y="8410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41" name="Google Shape;3203;p41"/>
            <p:cNvSpPr/>
            <p:nvPr/>
          </p:nvSpPr>
          <p:spPr>
            <a:xfrm>
              <a:off x="5878921" y="2126292"/>
              <a:ext cx="110712" cy="620653"/>
            </a:xfrm>
            <a:custGeom>
              <a:avLst/>
              <a:gdLst/>
              <a:ahLst/>
              <a:cxnLst/>
              <a:rect l="l" t="t" r="r" b="b"/>
              <a:pathLst>
                <a:path w="110712" h="620653" extrusionOk="0">
                  <a:moveTo>
                    <a:pt x="91634" y="620653"/>
                  </a:moveTo>
                  <a:cubicBezTo>
                    <a:pt x="81538" y="620653"/>
                    <a:pt x="73156" y="612747"/>
                    <a:pt x="72584" y="602555"/>
                  </a:cubicBezTo>
                  <a:cubicBezTo>
                    <a:pt x="62869" y="407579"/>
                    <a:pt x="38580" y="212507"/>
                    <a:pt x="385" y="22864"/>
                  </a:cubicBezTo>
                  <a:cubicBezTo>
                    <a:pt x="-1711" y="12577"/>
                    <a:pt x="4957" y="2480"/>
                    <a:pt x="15339" y="385"/>
                  </a:cubicBezTo>
                  <a:cubicBezTo>
                    <a:pt x="25626" y="-1711"/>
                    <a:pt x="35723" y="4957"/>
                    <a:pt x="37818" y="15339"/>
                  </a:cubicBezTo>
                  <a:cubicBezTo>
                    <a:pt x="76299" y="206792"/>
                    <a:pt x="100874" y="403673"/>
                    <a:pt x="110684" y="600651"/>
                  </a:cubicBezTo>
                  <a:cubicBezTo>
                    <a:pt x="111256" y="611128"/>
                    <a:pt x="103160" y="620082"/>
                    <a:pt x="92587" y="620653"/>
                  </a:cubicBezTo>
                  <a:cubicBezTo>
                    <a:pt x="92206" y="620653"/>
                    <a:pt x="91920" y="620653"/>
                    <a:pt x="91634" y="620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2" name="Google Shape;3204;p41"/>
            <p:cNvSpPr/>
            <p:nvPr/>
          </p:nvSpPr>
          <p:spPr>
            <a:xfrm>
              <a:off x="7193052" y="1737066"/>
              <a:ext cx="258170" cy="747655"/>
            </a:xfrm>
            <a:custGeom>
              <a:avLst/>
              <a:gdLst/>
              <a:ahLst/>
              <a:cxnLst/>
              <a:rect l="l" t="t" r="r" b="b"/>
              <a:pathLst>
                <a:path w="258170" h="747655" extrusionOk="0">
                  <a:moveTo>
                    <a:pt x="239116" y="747656"/>
                  </a:moveTo>
                  <a:cubicBezTo>
                    <a:pt x="232067" y="747656"/>
                    <a:pt x="225209" y="743655"/>
                    <a:pt x="221971" y="736893"/>
                  </a:cubicBezTo>
                  <a:cubicBezTo>
                    <a:pt x="113100" y="512007"/>
                    <a:pt x="38519" y="271501"/>
                    <a:pt x="229" y="21946"/>
                  </a:cubicBezTo>
                  <a:cubicBezTo>
                    <a:pt x="-1390" y="11564"/>
                    <a:pt x="5754" y="1848"/>
                    <a:pt x="16136" y="229"/>
                  </a:cubicBezTo>
                  <a:cubicBezTo>
                    <a:pt x="26423" y="-1390"/>
                    <a:pt x="36233" y="5753"/>
                    <a:pt x="37853" y="16136"/>
                  </a:cubicBezTo>
                  <a:cubicBezTo>
                    <a:pt x="75572" y="261881"/>
                    <a:pt x="149105" y="498768"/>
                    <a:pt x="256261" y="720319"/>
                  </a:cubicBezTo>
                  <a:cubicBezTo>
                    <a:pt x="260833" y="729749"/>
                    <a:pt x="256928" y="741179"/>
                    <a:pt x="247403" y="745751"/>
                  </a:cubicBezTo>
                  <a:cubicBezTo>
                    <a:pt x="244736" y="747084"/>
                    <a:pt x="241878" y="747656"/>
                    <a:pt x="239116" y="747656"/>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3" name="Google Shape;3205;p41"/>
            <p:cNvSpPr/>
            <p:nvPr/>
          </p:nvSpPr>
          <p:spPr>
            <a:xfrm>
              <a:off x="5706630" y="654868"/>
              <a:ext cx="1637220" cy="1515022"/>
            </a:xfrm>
            <a:custGeom>
              <a:avLst/>
              <a:gdLst/>
              <a:ahLst/>
              <a:cxnLst/>
              <a:rect l="l" t="t" r="r" b="b"/>
              <a:pathLst>
                <a:path w="1637220" h="1515022" extrusionOk="0">
                  <a:moveTo>
                    <a:pt x="25896" y="1352937"/>
                  </a:moveTo>
                  <a:cubicBezTo>
                    <a:pt x="43993" y="1416374"/>
                    <a:pt x="113526" y="1520863"/>
                    <a:pt x="176677" y="1514767"/>
                  </a:cubicBezTo>
                  <a:cubicBezTo>
                    <a:pt x="302216" y="1502575"/>
                    <a:pt x="294977" y="1435614"/>
                    <a:pt x="302407" y="1381036"/>
                  </a:cubicBezTo>
                  <a:cubicBezTo>
                    <a:pt x="309836" y="1326458"/>
                    <a:pt x="298406" y="1271117"/>
                    <a:pt x="297644" y="1216063"/>
                  </a:cubicBezTo>
                  <a:cubicBezTo>
                    <a:pt x="294501" y="984510"/>
                    <a:pt x="516624" y="754481"/>
                    <a:pt x="733222" y="717905"/>
                  </a:cubicBezTo>
                  <a:cubicBezTo>
                    <a:pt x="949821" y="681329"/>
                    <a:pt x="1148512" y="712952"/>
                    <a:pt x="1295674" y="882593"/>
                  </a:cubicBezTo>
                  <a:cubicBezTo>
                    <a:pt x="1376255" y="975461"/>
                    <a:pt x="1427309" y="1191107"/>
                    <a:pt x="1531703" y="1178344"/>
                  </a:cubicBezTo>
                  <a:cubicBezTo>
                    <a:pt x="1747540" y="1151865"/>
                    <a:pt x="1576376" y="840302"/>
                    <a:pt x="1508557" y="739146"/>
                  </a:cubicBezTo>
                  <a:cubicBezTo>
                    <a:pt x="1379113" y="546074"/>
                    <a:pt x="852285" y="150120"/>
                    <a:pt x="640354" y="16008"/>
                  </a:cubicBezTo>
                  <a:cubicBezTo>
                    <a:pt x="594729" y="-12853"/>
                    <a:pt x="534721" y="-1708"/>
                    <a:pt x="502527" y="41535"/>
                  </a:cubicBezTo>
                  <a:cubicBezTo>
                    <a:pt x="339364" y="260324"/>
                    <a:pt x="-112217" y="868305"/>
                    <a:pt x="25896" y="13529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4" name="Google Shape;3206;p41"/>
            <p:cNvSpPr/>
            <p:nvPr/>
          </p:nvSpPr>
          <p:spPr>
            <a:xfrm>
              <a:off x="5756814" y="1193845"/>
              <a:ext cx="1588941" cy="946167"/>
            </a:xfrm>
            <a:custGeom>
              <a:avLst/>
              <a:gdLst/>
              <a:ahLst/>
              <a:cxnLst/>
              <a:rect l="l" t="t" r="r" b="b"/>
              <a:pathLst>
                <a:path w="1588941" h="946167" extrusionOk="0">
                  <a:moveTo>
                    <a:pt x="1582198" y="465155"/>
                  </a:moveTo>
                  <a:cubicBezTo>
                    <a:pt x="1556956" y="490301"/>
                    <a:pt x="1526857" y="499064"/>
                    <a:pt x="1489234" y="465917"/>
                  </a:cubicBezTo>
                  <a:cubicBezTo>
                    <a:pt x="1439799" y="422292"/>
                    <a:pt x="1404080" y="358094"/>
                    <a:pt x="1369028" y="303134"/>
                  </a:cubicBezTo>
                  <a:cubicBezTo>
                    <a:pt x="1305497" y="203598"/>
                    <a:pt x="1241965" y="103109"/>
                    <a:pt x="1127093" y="54627"/>
                  </a:cubicBezTo>
                  <a:cubicBezTo>
                    <a:pt x="991362" y="-2713"/>
                    <a:pt x="839629" y="-12334"/>
                    <a:pt x="695611" y="13765"/>
                  </a:cubicBezTo>
                  <a:cubicBezTo>
                    <a:pt x="611124" y="29100"/>
                    <a:pt x="529780" y="57104"/>
                    <a:pt x="451390" y="91679"/>
                  </a:cubicBezTo>
                  <a:cubicBezTo>
                    <a:pt x="357188" y="133208"/>
                    <a:pt x="297180" y="195311"/>
                    <a:pt x="226314" y="268368"/>
                  </a:cubicBezTo>
                  <a:cubicBezTo>
                    <a:pt x="144113" y="353141"/>
                    <a:pt x="107442" y="464583"/>
                    <a:pt x="105632" y="581741"/>
                  </a:cubicBezTo>
                  <a:cubicBezTo>
                    <a:pt x="104489" y="656226"/>
                    <a:pt x="119063" y="746333"/>
                    <a:pt x="77057" y="813198"/>
                  </a:cubicBezTo>
                  <a:cubicBezTo>
                    <a:pt x="58674" y="842440"/>
                    <a:pt x="31051" y="858251"/>
                    <a:pt x="0" y="866729"/>
                  </a:cubicBezTo>
                  <a:cubicBezTo>
                    <a:pt x="15526" y="895685"/>
                    <a:pt x="36767" y="925117"/>
                    <a:pt x="60103" y="946167"/>
                  </a:cubicBezTo>
                  <a:cubicBezTo>
                    <a:pt x="68199" y="942738"/>
                    <a:pt x="76200" y="938833"/>
                    <a:pt x="84011" y="934356"/>
                  </a:cubicBezTo>
                  <a:cubicBezTo>
                    <a:pt x="151733" y="895589"/>
                    <a:pt x="186118" y="823676"/>
                    <a:pt x="196596" y="748523"/>
                  </a:cubicBezTo>
                  <a:cubicBezTo>
                    <a:pt x="208312" y="664608"/>
                    <a:pt x="193358" y="579740"/>
                    <a:pt x="210121" y="496016"/>
                  </a:cubicBezTo>
                  <a:cubicBezTo>
                    <a:pt x="240125" y="345711"/>
                    <a:pt x="385667" y="220172"/>
                    <a:pt x="520351" y="165117"/>
                  </a:cubicBezTo>
                  <a:cubicBezTo>
                    <a:pt x="584930" y="138638"/>
                    <a:pt x="652272" y="118064"/>
                    <a:pt x="721043" y="105586"/>
                  </a:cubicBezTo>
                  <a:cubicBezTo>
                    <a:pt x="844963" y="83202"/>
                    <a:pt x="963644" y="94823"/>
                    <a:pt x="1079373" y="142448"/>
                  </a:cubicBezTo>
                  <a:cubicBezTo>
                    <a:pt x="1166813" y="178452"/>
                    <a:pt x="1210151" y="226744"/>
                    <a:pt x="1259110" y="306373"/>
                  </a:cubicBezTo>
                  <a:cubicBezTo>
                    <a:pt x="1300258" y="373334"/>
                    <a:pt x="1342549" y="441723"/>
                    <a:pt x="1393031" y="502207"/>
                  </a:cubicBezTo>
                  <a:cubicBezTo>
                    <a:pt x="1432560" y="549546"/>
                    <a:pt x="1486662" y="590408"/>
                    <a:pt x="1551527" y="585074"/>
                  </a:cubicBezTo>
                  <a:cubicBezTo>
                    <a:pt x="1560766" y="584312"/>
                    <a:pt x="1569625" y="582598"/>
                    <a:pt x="1578007" y="580026"/>
                  </a:cubicBezTo>
                  <a:cubicBezTo>
                    <a:pt x="1592104" y="548879"/>
                    <a:pt x="1591532" y="508398"/>
                    <a:pt x="1582198" y="4651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5" name="Google Shape;3207;p41"/>
            <p:cNvSpPr/>
            <p:nvPr/>
          </p:nvSpPr>
          <p:spPr>
            <a:xfrm>
              <a:off x="6026659" y="732313"/>
              <a:ext cx="526827" cy="226314"/>
            </a:xfrm>
            <a:custGeom>
              <a:avLst/>
              <a:gdLst/>
              <a:ahLst/>
              <a:cxnLst/>
              <a:rect l="l" t="t" r="r" b="b"/>
              <a:pathLst>
                <a:path w="526827" h="226314" extrusionOk="0">
                  <a:moveTo>
                    <a:pt x="526828" y="79438"/>
                  </a:moveTo>
                  <a:cubicBezTo>
                    <a:pt x="345281" y="102775"/>
                    <a:pt x="167735" y="152209"/>
                    <a:pt x="0" y="226314"/>
                  </a:cubicBezTo>
                  <a:cubicBezTo>
                    <a:pt x="33338" y="174688"/>
                    <a:pt x="65913" y="127349"/>
                    <a:pt x="95821" y="85249"/>
                  </a:cubicBezTo>
                  <a:cubicBezTo>
                    <a:pt x="199549" y="48101"/>
                    <a:pt x="306324" y="19621"/>
                    <a:pt x="414718" y="0"/>
                  </a:cubicBezTo>
                  <a:cubicBezTo>
                    <a:pt x="449104" y="23717"/>
                    <a:pt x="486918" y="50387"/>
                    <a:pt x="526828" y="79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6" name="Google Shape;3208;p41"/>
            <p:cNvSpPr/>
            <p:nvPr/>
          </p:nvSpPr>
          <p:spPr>
            <a:xfrm>
              <a:off x="5871114" y="884523"/>
              <a:ext cx="904970" cy="344995"/>
            </a:xfrm>
            <a:custGeom>
              <a:avLst/>
              <a:gdLst/>
              <a:ahLst/>
              <a:cxnLst/>
              <a:rect l="l" t="t" r="r" b="b"/>
              <a:pathLst>
                <a:path w="904970" h="344995" extrusionOk="0">
                  <a:moveTo>
                    <a:pt x="904970" y="95822"/>
                  </a:moveTo>
                  <a:cubicBezTo>
                    <a:pt x="592741" y="77057"/>
                    <a:pt x="275368" y="191548"/>
                    <a:pt x="0" y="344996"/>
                  </a:cubicBezTo>
                  <a:cubicBezTo>
                    <a:pt x="25717" y="293180"/>
                    <a:pt x="53150" y="243078"/>
                    <a:pt x="81058" y="195358"/>
                  </a:cubicBezTo>
                  <a:cubicBezTo>
                    <a:pt x="300895" y="88106"/>
                    <a:pt x="540544" y="10954"/>
                    <a:pt x="780764" y="0"/>
                  </a:cubicBezTo>
                  <a:cubicBezTo>
                    <a:pt x="821627" y="30766"/>
                    <a:pt x="863346" y="62960"/>
                    <a:pt x="904970" y="95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7" name="Google Shape;3209;p41"/>
            <p:cNvGrpSpPr/>
            <p:nvPr/>
          </p:nvGrpSpPr>
          <p:grpSpPr>
            <a:xfrm>
              <a:off x="6630821" y="669255"/>
              <a:ext cx="413142" cy="597124"/>
              <a:chOff x="7000962" y="717705"/>
              <a:chExt cx="413142" cy="597124"/>
            </a:xfrm>
          </p:grpSpPr>
          <p:sp>
            <p:nvSpPr>
              <p:cNvPr id="323" name="Google Shape;3210;p41"/>
              <p:cNvSpPr/>
              <p:nvPr/>
            </p:nvSpPr>
            <p:spPr>
              <a:xfrm>
                <a:off x="7004440" y="721319"/>
                <a:ext cx="406127" cy="589973"/>
              </a:xfrm>
              <a:custGeom>
                <a:avLst/>
                <a:gdLst/>
                <a:ahLst/>
                <a:cxnLst/>
                <a:rect l="l" t="t" r="r" b="b"/>
                <a:pathLst>
                  <a:path w="406127" h="589973" extrusionOk="0">
                    <a:moveTo>
                      <a:pt x="112163" y="544458"/>
                    </a:moveTo>
                    <a:cubicBezTo>
                      <a:pt x="90541" y="546648"/>
                      <a:pt x="95970" y="516835"/>
                      <a:pt x="95685" y="495499"/>
                    </a:cubicBezTo>
                    <a:cubicBezTo>
                      <a:pt x="95208" y="454161"/>
                      <a:pt x="102638" y="413298"/>
                      <a:pt x="104638" y="372055"/>
                    </a:cubicBezTo>
                    <a:cubicBezTo>
                      <a:pt x="108162" y="295569"/>
                      <a:pt x="84921" y="218131"/>
                      <a:pt x="39297" y="153933"/>
                    </a:cubicBezTo>
                    <a:cubicBezTo>
                      <a:pt x="19770" y="126596"/>
                      <a:pt x="-4804" y="97354"/>
                      <a:pt x="815" y="65160"/>
                    </a:cubicBezTo>
                    <a:cubicBezTo>
                      <a:pt x="7293" y="28298"/>
                      <a:pt x="51107" y="6771"/>
                      <a:pt x="91589" y="1723"/>
                    </a:cubicBezTo>
                    <a:cubicBezTo>
                      <a:pt x="201126" y="-11898"/>
                      <a:pt x="308664" y="56968"/>
                      <a:pt x="359146" y="146979"/>
                    </a:cubicBezTo>
                    <a:cubicBezTo>
                      <a:pt x="409533" y="236895"/>
                      <a:pt x="412581" y="343099"/>
                      <a:pt x="399627" y="443493"/>
                    </a:cubicBezTo>
                    <a:cubicBezTo>
                      <a:pt x="395531" y="474639"/>
                      <a:pt x="389721" y="505786"/>
                      <a:pt x="378577" y="535218"/>
                    </a:cubicBezTo>
                    <a:cubicBezTo>
                      <a:pt x="367338" y="565127"/>
                      <a:pt x="357717" y="603227"/>
                      <a:pt x="330285" y="585415"/>
                    </a:cubicBezTo>
                    <a:cubicBezTo>
                      <a:pt x="281327" y="553411"/>
                      <a:pt x="203127" y="535123"/>
                      <a:pt x="112163" y="544458"/>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4" name="Google Shape;3211;p41"/>
              <p:cNvSpPr/>
              <p:nvPr/>
            </p:nvSpPr>
            <p:spPr>
              <a:xfrm>
                <a:off x="7000962" y="717705"/>
                <a:ext cx="413142" cy="597124"/>
              </a:xfrm>
              <a:custGeom>
                <a:avLst/>
                <a:gdLst/>
                <a:ahLst/>
                <a:cxnLst/>
                <a:rect l="l" t="t" r="r" b="b"/>
                <a:pathLst>
                  <a:path w="413142" h="597124" extrusionOk="0">
                    <a:moveTo>
                      <a:pt x="346907" y="597125"/>
                    </a:moveTo>
                    <a:cubicBezTo>
                      <a:pt x="342145" y="597125"/>
                      <a:pt x="337192" y="595410"/>
                      <a:pt x="331953" y="591981"/>
                    </a:cubicBezTo>
                    <a:cubicBezTo>
                      <a:pt x="279375" y="557691"/>
                      <a:pt x="200698" y="542927"/>
                      <a:pt x="116117" y="551595"/>
                    </a:cubicBezTo>
                    <a:lnTo>
                      <a:pt x="116117" y="551595"/>
                    </a:lnTo>
                    <a:cubicBezTo>
                      <a:pt x="110497" y="552167"/>
                      <a:pt x="105829" y="550833"/>
                      <a:pt x="102401" y="547690"/>
                    </a:cubicBezTo>
                    <a:cubicBezTo>
                      <a:pt x="94590" y="540451"/>
                      <a:pt x="95066" y="525211"/>
                      <a:pt x="95543" y="510542"/>
                    </a:cubicBezTo>
                    <a:cubicBezTo>
                      <a:pt x="95638" y="506637"/>
                      <a:pt x="95828" y="502827"/>
                      <a:pt x="95733" y="499208"/>
                    </a:cubicBezTo>
                    <a:cubicBezTo>
                      <a:pt x="95447" y="474538"/>
                      <a:pt x="98019" y="449773"/>
                      <a:pt x="100400" y="425770"/>
                    </a:cubicBezTo>
                    <a:cubicBezTo>
                      <a:pt x="102115" y="409292"/>
                      <a:pt x="103829" y="392242"/>
                      <a:pt x="104591" y="375478"/>
                    </a:cubicBezTo>
                    <a:cubicBezTo>
                      <a:pt x="108115" y="299849"/>
                      <a:pt x="85065" y="223173"/>
                      <a:pt x="39917" y="159546"/>
                    </a:cubicBezTo>
                    <a:cubicBezTo>
                      <a:pt x="37916" y="156784"/>
                      <a:pt x="35916" y="154022"/>
                      <a:pt x="33916" y="151164"/>
                    </a:cubicBezTo>
                    <a:cubicBezTo>
                      <a:pt x="15913" y="126494"/>
                      <a:pt x="-4470" y="98491"/>
                      <a:pt x="864" y="68106"/>
                    </a:cubicBezTo>
                    <a:cubicBezTo>
                      <a:pt x="7627" y="29530"/>
                      <a:pt x="52871" y="6956"/>
                      <a:pt x="94685" y="1717"/>
                    </a:cubicBezTo>
                    <a:cubicBezTo>
                      <a:pt x="198508" y="-11142"/>
                      <a:pt x="310046" y="49247"/>
                      <a:pt x="365767" y="148783"/>
                    </a:cubicBezTo>
                    <a:cubicBezTo>
                      <a:pt x="409201" y="226316"/>
                      <a:pt x="422631" y="324043"/>
                      <a:pt x="406629" y="447487"/>
                    </a:cubicBezTo>
                    <a:cubicBezTo>
                      <a:pt x="401581" y="485968"/>
                      <a:pt x="395104" y="514448"/>
                      <a:pt x="385388" y="540070"/>
                    </a:cubicBezTo>
                    <a:cubicBezTo>
                      <a:pt x="384150" y="543308"/>
                      <a:pt x="383007" y="546642"/>
                      <a:pt x="381769" y="549976"/>
                    </a:cubicBezTo>
                    <a:cubicBezTo>
                      <a:pt x="374435" y="570359"/>
                      <a:pt x="366814" y="591410"/>
                      <a:pt x="352718" y="596172"/>
                    </a:cubicBezTo>
                    <a:cubicBezTo>
                      <a:pt x="350908" y="596839"/>
                      <a:pt x="348908" y="597125"/>
                      <a:pt x="346907" y="597125"/>
                    </a:cubicBezTo>
                    <a:close/>
                    <a:moveTo>
                      <a:pt x="162789" y="542070"/>
                    </a:moveTo>
                    <a:cubicBezTo>
                      <a:pt x="230607" y="542070"/>
                      <a:pt x="291948" y="557405"/>
                      <a:pt x="335858" y="586076"/>
                    </a:cubicBezTo>
                    <a:cubicBezTo>
                      <a:pt x="341573" y="589790"/>
                      <a:pt x="346336" y="590838"/>
                      <a:pt x="350622" y="589505"/>
                    </a:cubicBezTo>
                    <a:cubicBezTo>
                      <a:pt x="361385" y="585885"/>
                      <a:pt x="368434" y="566454"/>
                      <a:pt x="375196" y="547690"/>
                    </a:cubicBezTo>
                    <a:cubicBezTo>
                      <a:pt x="376435" y="544356"/>
                      <a:pt x="377673" y="540927"/>
                      <a:pt x="378911" y="537689"/>
                    </a:cubicBezTo>
                    <a:cubicBezTo>
                      <a:pt x="388341" y="512638"/>
                      <a:pt x="394818" y="484634"/>
                      <a:pt x="399676" y="446725"/>
                    </a:cubicBezTo>
                    <a:cubicBezTo>
                      <a:pt x="415392" y="324900"/>
                      <a:pt x="402343" y="228602"/>
                      <a:pt x="359576" y="152402"/>
                    </a:cubicBezTo>
                    <a:cubicBezTo>
                      <a:pt x="305188" y="55343"/>
                      <a:pt x="196603" y="-3617"/>
                      <a:pt x="95543" y="8956"/>
                    </a:cubicBezTo>
                    <a:cubicBezTo>
                      <a:pt x="56300" y="13814"/>
                      <a:pt x="14009" y="34483"/>
                      <a:pt x="7817" y="69440"/>
                    </a:cubicBezTo>
                    <a:cubicBezTo>
                      <a:pt x="3055" y="96872"/>
                      <a:pt x="21629" y="122399"/>
                      <a:pt x="39631" y="147068"/>
                    </a:cubicBezTo>
                    <a:cubicBezTo>
                      <a:pt x="41726" y="149926"/>
                      <a:pt x="43727" y="152688"/>
                      <a:pt x="45727" y="155450"/>
                    </a:cubicBezTo>
                    <a:cubicBezTo>
                      <a:pt x="91828" y="220316"/>
                      <a:pt x="115259" y="298611"/>
                      <a:pt x="111735" y="375859"/>
                    </a:cubicBezTo>
                    <a:cubicBezTo>
                      <a:pt x="110973" y="392813"/>
                      <a:pt x="109163" y="409958"/>
                      <a:pt x="107449" y="426532"/>
                    </a:cubicBezTo>
                    <a:cubicBezTo>
                      <a:pt x="104972" y="450344"/>
                      <a:pt x="102496" y="474919"/>
                      <a:pt x="102781" y="499112"/>
                    </a:cubicBezTo>
                    <a:cubicBezTo>
                      <a:pt x="102781" y="502827"/>
                      <a:pt x="102686" y="506732"/>
                      <a:pt x="102591" y="510733"/>
                    </a:cubicBezTo>
                    <a:cubicBezTo>
                      <a:pt x="102210" y="523211"/>
                      <a:pt x="101734" y="537403"/>
                      <a:pt x="107163" y="542451"/>
                    </a:cubicBezTo>
                    <a:cubicBezTo>
                      <a:pt x="109068" y="544166"/>
                      <a:pt x="111735" y="544832"/>
                      <a:pt x="115259" y="544451"/>
                    </a:cubicBezTo>
                    <a:lnTo>
                      <a:pt x="115259" y="544451"/>
                    </a:lnTo>
                    <a:cubicBezTo>
                      <a:pt x="131356" y="542832"/>
                      <a:pt x="147263" y="542070"/>
                      <a:pt x="162789" y="54207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48" name="Google Shape;3212;p41"/>
            <p:cNvGrpSpPr/>
            <p:nvPr/>
          </p:nvGrpSpPr>
          <p:grpSpPr>
            <a:xfrm>
              <a:off x="5688458" y="895336"/>
              <a:ext cx="341449" cy="616312"/>
              <a:chOff x="6058599" y="943786"/>
              <a:chExt cx="341449" cy="616312"/>
            </a:xfrm>
          </p:grpSpPr>
          <p:sp>
            <p:nvSpPr>
              <p:cNvPr id="321" name="Google Shape;3213;p41"/>
              <p:cNvSpPr/>
              <p:nvPr/>
            </p:nvSpPr>
            <p:spPr>
              <a:xfrm>
                <a:off x="6062177" y="947187"/>
                <a:ext cx="334216" cy="609411"/>
              </a:xfrm>
              <a:custGeom>
                <a:avLst/>
                <a:gdLst/>
                <a:ahLst/>
                <a:cxnLst/>
                <a:rect l="l" t="t" r="r" b="b"/>
                <a:pathLst>
                  <a:path w="334216" h="609411" extrusionOk="0">
                    <a:moveTo>
                      <a:pt x="324906" y="471752"/>
                    </a:moveTo>
                    <a:cubicBezTo>
                      <a:pt x="332526" y="468513"/>
                      <a:pt x="336241" y="459750"/>
                      <a:pt x="333097" y="452130"/>
                    </a:cubicBezTo>
                    <a:cubicBezTo>
                      <a:pt x="324811" y="431461"/>
                      <a:pt x="315857" y="413173"/>
                      <a:pt x="308237" y="399552"/>
                    </a:cubicBezTo>
                    <a:cubicBezTo>
                      <a:pt x="289187" y="365548"/>
                      <a:pt x="270804" y="330020"/>
                      <a:pt x="264994" y="290967"/>
                    </a:cubicBezTo>
                    <a:cubicBezTo>
                      <a:pt x="258707" y="247819"/>
                      <a:pt x="268327" y="204099"/>
                      <a:pt x="272423" y="160665"/>
                    </a:cubicBezTo>
                    <a:cubicBezTo>
                      <a:pt x="276519" y="117231"/>
                      <a:pt x="273757" y="69416"/>
                      <a:pt x="247277" y="36078"/>
                    </a:cubicBezTo>
                    <a:cubicBezTo>
                      <a:pt x="212606" y="-7546"/>
                      <a:pt x="146122" y="-9928"/>
                      <a:pt x="100402" y="19886"/>
                    </a:cubicBezTo>
                    <a:cubicBezTo>
                      <a:pt x="54682" y="49699"/>
                      <a:pt x="27250" y="103991"/>
                      <a:pt x="13153" y="159141"/>
                    </a:cubicBezTo>
                    <a:cubicBezTo>
                      <a:pt x="-13041" y="261249"/>
                      <a:pt x="294" y="374311"/>
                      <a:pt x="49538" y="466132"/>
                    </a:cubicBezTo>
                    <a:cubicBezTo>
                      <a:pt x="70588" y="505470"/>
                      <a:pt x="114404" y="563763"/>
                      <a:pt x="164029" y="605864"/>
                    </a:cubicBezTo>
                    <a:cubicBezTo>
                      <a:pt x="171744" y="612436"/>
                      <a:pt x="183555" y="609483"/>
                      <a:pt x="187651" y="600244"/>
                    </a:cubicBezTo>
                    <a:cubicBezTo>
                      <a:pt x="223846" y="519377"/>
                      <a:pt x="266899" y="496136"/>
                      <a:pt x="324906" y="47175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2" name="Google Shape;3214;p41"/>
              <p:cNvSpPr/>
              <p:nvPr/>
            </p:nvSpPr>
            <p:spPr>
              <a:xfrm>
                <a:off x="6058599" y="943786"/>
                <a:ext cx="341449" cy="616312"/>
              </a:xfrm>
              <a:custGeom>
                <a:avLst/>
                <a:gdLst/>
                <a:ahLst/>
                <a:cxnLst/>
                <a:rect l="l" t="t" r="r" b="b"/>
                <a:pathLst>
                  <a:path w="341449" h="616312" extrusionOk="0">
                    <a:moveTo>
                      <a:pt x="177322" y="616312"/>
                    </a:moveTo>
                    <a:cubicBezTo>
                      <a:pt x="172941" y="616312"/>
                      <a:pt x="168845" y="614788"/>
                      <a:pt x="165416" y="611931"/>
                    </a:cubicBezTo>
                    <a:cubicBezTo>
                      <a:pt x="114934" y="569164"/>
                      <a:pt x="71119" y="510394"/>
                      <a:pt x="50068" y="471151"/>
                    </a:cubicBezTo>
                    <a:cubicBezTo>
                      <a:pt x="157" y="377902"/>
                      <a:pt x="-13178" y="265030"/>
                      <a:pt x="13397" y="161494"/>
                    </a:cubicBezTo>
                    <a:cubicBezTo>
                      <a:pt x="25113" y="115774"/>
                      <a:pt x="50068" y="54052"/>
                      <a:pt x="102170" y="20142"/>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3626" y="416383"/>
                      <a:pt x="332580" y="435242"/>
                      <a:pt x="340105" y="454006"/>
                    </a:cubicBezTo>
                    <a:cubicBezTo>
                      <a:pt x="343915" y="463436"/>
                      <a:pt x="339343" y="474390"/>
                      <a:pt x="330008" y="478295"/>
                    </a:cubicBezTo>
                    <a:cubicBezTo>
                      <a:pt x="273239" y="502108"/>
                      <a:pt x="230377" y="525158"/>
                      <a:pt x="194658" y="604882"/>
                    </a:cubicBezTo>
                    <a:cubicBezTo>
                      <a:pt x="192181" y="610407"/>
                      <a:pt x="187419" y="614312"/>
                      <a:pt x="181514" y="615646"/>
                    </a:cubicBezTo>
                    <a:cubicBezTo>
                      <a:pt x="180085" y="616217"/>
                      <a:pt x="178656" y="616312"/>
                      <a:pt x="177322" y="616312"/>
                    </a:cubicBezTo>
                    <a:close/>
                    <a:moveTo>
                      <a:pt x="171703" y="7188"/>
                    </a:moveTo>
                    <a:cubicBezTo>
                      <a:pt x="148176" y="7188"/>
                      <a:pt x="124554" y="14142"/>
                      <a:pt x="105980" y="26238"/>
                    </a:cubicBezTo>
                    <a:cubicBezTo>
                      <a:pt x="55783" y="58909"/>
                      <a:pt x="31685" y="118822"/>
                      <a:pt x="20255" y="163399"/>
                    </a:cubicBezTo>
                    <a:cubicBezTo>
                      <a:pt x="-5939" y="265221"/>
                      <a:pt x="7206" y="376187"/>
                      <a:pt x="56355" y="467818"/>
                    </a:cubicBezTo>
                    <a:cubicBezTo>
                      <a:pt x="77024" y="506394"/>
                      <a:pt x="120172" y="564306"/>
                      <a:pt x="169988" y="606502"/>
                    </a:cubicBezTo>
                    <a:cubicBezTo>
                      <a:pt x="172751" y="608883"/>
                      <a:pt x="176370" y="609740"/>
                      <a:pt x="179894" y="608883"/>
                    </a:cubicBezTo>
                    <a:cubicBezTo>
                      <a:pt x="183514" y="608026"/>
                      <a:pt x="186562" y="605644"/>
                      <a:pt x="188086" y="602120"/>
                    </a:cubicBezTo>
                    <a:cubicBezTo>
                      <a:pt x="224852" y="519919"/>
                      <a:pt x="268858" y="496297"/>
                      <a:pt x="327151" y="471818"/>
                    </a:cubicBezTo>
                    <a:lnTo>
                      <a:pt x="328580" y="475152"/>
                    </a:lnTo>
                    <a:lnTo>
                      <a:pt x="327151" y="471818"/>
                    </a:lnTo>
                    <a:cubicBezTo>
                      <a:pt x="332961" y="469342"/>
                      <a:pt x="335818" y="462674"/>
                      <a:pt x="333437" y="456768"/>
                    </a:cubicBezTo>
                    <a:cubicBezTo>
                      <a:pt x="326008" y="438195"/>
                      <a:pt x="317245" y="419716"/>
                      <a:pt x="308768" y="404572"/>
                    </a:cubicBezTo>
                    <a:cubicBezTo>
                      <a:pt x="289908" y="370853"/>
                      <a:pt x="270953" y="334563"/>
                      <a:pt x="265143" y="294748"/>
                    </a:cubicBezTo>
                    <a:cubicBezTo>
                      <a:pt x="260380" y="262268"/>
                      <a:pt x="264572" y="229121"/>
                      <a:pt x="268667" y="197117"/>
                    </a:cubicBezTo>
                    <a:cubicBezTo>
                      <a:pt x="270096" y="185878"/>
                      <a:pt x="271525" y="174733"/>
                      <a:pt x="272572" y="163589"/>
                    </a:cubicBezTo>
                    <a:cubicBezTo>
                      <a:pt x="277716" y="108630"/>
                      <a:pt x="269810" y="68720"/>
                      <a:pt x="248189" y="41574"/>
                    </a:cubicBezTo>
                    <a:cubicBezTo>
                      <a:pt x="228948" y="17476"/>
                      <a:pt x="200373" y="7188"/>
                      <a:pt x="171703" y="718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49" name="Google Shape;3215;p41"/>
            <p:cNvSpPr/>
            <p:nvPr/>
          </p:nvSpPr>
          <p:spPr>
            <a:xfrm>
              <a:off x="5743302" y="941248"/>
              <a:ext cx="177667" cy="439250"/>
            </a:xfrm>
            <a:custGeom>
              <a:avLst/>
              <a:gdLst/>
              <a:ahLst/>
              <a:cxnLst/>
              <a:rect l="l" t="t" r="r" b="b"/>
              <a:pathLst>
                <a:path w="177667" h="439250" extrusionOk="0">
                  <a:moveTo>
                    <a:pt x="4368" y="261790"/>
                  </a:moveTo>
                  <a:cubicBezTo>
                    <a:pt x="-10586" y="179970"/>
                    <a:pt x="13417" y="91959"/>
                    <a:pt x="67804" y="29094"/>
                  </a:cubicBezTo>
                  <a:cubicBezTo>
                    <a:pt x="77520" y="17854"/>
                    <a:pt x="88759" y="6996"/>
                    <a:pt x="102856" y="2233"/>
                  </a:cubicBezTo>
                  <a:cubicBezTo>
                    <a:pt x="116953" y="-2529"/>
                    <a:pt x="134575" y="138"/>
                    <a:pt x="143433" y="12044"/>
                  </a:cubicBezTo>
                  <a:cubicBezTo>
                    <a:pt x="155149" y="27856"/>
                    <a:pt x="147148" y="49954"/>
                    <a:pt x="140575" y="68527"/>
                  </a:cubicBezTo>
                  <a:cubicBezTo>
                    <a:pt x="117525" y="133583"/>
                    <a:pt x="118001" y="206735"/>
                    <a:pt x="141909" y="271505"/>
                  </a:cubicBezTo>
                  <a:cubicBezTo>
                    <a:pt x="155911" y="309510"/>
                    <a:pt x="222014" y="452290"/>
                    <a:pt x="128574" y="438288"/>
                  </a:cubicBezTo>
                  <a:cubicBezTo>
                    <a:pt x="61042" y="428096"/>
                    <a:pt x="14845" y="318749"/>
                    <a:pt x="4368" y="261790"/>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0" name="Google Shape;3216;p41"/>
            <p:cNvSpPr/>
            <p:nvPr/>
          </p:nvSpPr>
          <p:spPr>
            <a:xfrm>
              <a:off x="6749316" y="720134"/>
              <a:ext cx="215068" cy="427556"/>
            </a:xfrm>
            <a:custGeom>
              <a:avLst/>
              <a:gdLst/>
              <a:ahLst/>
              <a:cxnLst/>
              <a:rect l="l" t="t" r="r" b="b"/>
              <a:pathLst>
                <a:path w="215068" h="427556" extrusionOk="0">
                  <a:moveTo>
                    <a:pt x="21339" y="73043"/>
                  </a:moveTo>
                  <a:cubicBezTo>
                    <a:pt x="70203" y="135146"/>
                    <a:pt x="92205" y="217633"/>
                    <a:pt x="80680" y="295833"/>
                  </a:cubicBezTo>
                  <a:cubicBezTo>
                    <a:pt x="76870" y="321646"/>
                    <a:pt x="69631" y="347554"/>
                    <a:pt x="73060" y="373462"/>
                  </a:cubicBezTo>
                  <a:cubicBezTo>
                    <a:pt x="76489" y="399370"/>
                    <a:pt x="94968" y="425849"/>
                    <a:pt x="120971" y="427469"/>
                  </a:cubicBezTo>
                  <a:cubicBezTo>
                    <a:pt x="147546" y="429183"/>
                    <a:pt x="168501" y="405561"/>
                    <a:pt x="181455" y="382225"/>
                  </a:cubicBezTo>
                  <a:cubicBezTo>
                    <a:pt x="220602" y="311645"/>
                    <a:pt x="225936" y="223253"/>
                    <a:pt x="195456" y="148577"/>
                  </a:cubicBezTo>
                  <a:cubicBezTo>
                    <a:pt x="172406" y="91998"/>
                    <a:pt x="129067" y="44087"/>
                    <a:pt x="75918" y="14369"/>
                  </a:cubicBezTo>
                  <a:cubicBezTo>
                    <a:pt x="13815" y="-20397"/>
                    <a:pt x="-27143" y="11321"/>
                    <a:pt x="21339" y="73043"/>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1" name="Google Shape;3217;p41"/>
            <p:cNvSpPr/>
            <p:nvPr/>
          </p:nvSpPr>
          <p:spPr>
            <a:xfrm>
              <a:off x="5919232" y="118227"/>
              <a:ext cx="664298" cy="669427"/>
            </a:xfrm>
            <a:custGeom>
              <a:avLst/>
              <a:gdLst/>
              <a:ahLst/>
              <a:cxnLst/>
              <a:rect l="l" t="t" r="r" b="b"/>
              <a:pathLst>
                <a:path w="664298" h="669427" extrusionOk="0">
                  <a:moveTo>
                    <a:pt x="365743" y="9"/>
                  </a:moveTo>
                  <a:cubicBezTo>
                    <a:pt x="373840" y="-277"/>
                    <a:pt x="380602" y="6105"/>
                    <a:pt x="380888" y="14201"/>
                  </a:cubicBezTo>
                  <a:lnTo>
                    <a:pt x="383443" y="86328"/>
                  </a:lnTo>
                  <a:lnTo>
                    <a:pt x="383626" y="86056"/>
                  </a:lnTo>
                  <a:cubicBezTo>
                    <a:pt x="386746" y="83973"/>
                    <a:pt x="390651" y="83068"/>
                    <a:pt x="394604" y="83830"/>
                  </a:cubicBezTo>
                  <a:cubicBezTo>
                    <a:pt x="402510" y="85354"/>
                    <a:pt x="407654" y="93164"/>
                    <a:pt x="406130" y="101070"/>
                  </a:cubicBezTo>
                  <a:lnTo>
                    <a:pt x="389599" y="182890"/>
                  </a:lnTo>
                  <a:lnTo>
                    <a:pt x="401807" y="186919"/>
                  </a:lnTo>
                  <a:lnTo>
                    <a:pt x="455469" y="71066"/>
                  </a:lnTo>
                  <a:cubicBezTo>
                    <a:pt x="456517" y="68875"/>
                    <a:pt x="458041" y="67065"/>
                    <a:pt x="459850" y="65637"/>
                  </a:cubicBezTo>
                  <a:cubicBezTo>
                    <a:pt x="464041" y="62398"/>
                    <a:pt x="469851" y="61541"/>
                    <a:pt x="474995" y="63922"/>
                  </a:cubicBezTo>
                  <a:cubicBezTo>
                    <a:pt x="482329" y="67351"/>
                    <a:pt x="485568" y="76019"/>
                    <a:pt x="482139" y="83448"/>
                  </a:cubicBezTo>
                  <a:lnTo>
                    <a:pt x="430424" y="195098"/>
                  </a:lnTo>
                  <a:lnTo>
                    <a:pt x="445945" y="178293"/>
                  </a:lnTo>
                  <a:cubicBezTo>
                    <a:pt x="461209" y="157005"/>
                    <a:pt x="473853" y="133836"/>
                    <a:pt x="483473" y="109356"/>
                  </a:cubicBezTo>
                  <a:cubicBezTo>
                    <a:pt x="484425" y="106784"/>
                    <a:pt x="486140" y="104594"/>
                    <a:pt x="488140" y="103070"/>
                  </a:cubicBezTo>
                  <a:cubicBezTo>
                    <a:pt x="492141" y="100022"/>
                    <a:pt x="497475" y="99069"/>
                    <a:pt x="502523" y="101069"/>
                  </a:cubicBezTo>
                  <a:cubicBezTo>
                    <a:pt x="510048" y="104022"/>
                    <a:pt x="513762" y="112499"/>
                    <a:pt x="510810" y="120119"/>
                  </a:cubicBezTo>
                  <a:cubicBezTo>
                    <a:pt x="500285" y="146837"/>
                    <a:pt x="486449" y="172150"/>
                    <a:pt x="469769" y="195403"/>
                  </a:cubicBezTo>
                  <a:lnTo>
                    <a:pt x="451781" y="214879"/>
                  </a:lnTo>
                  <a:lnTo>
                    <a:pt x="462475" y="224122"/>
                  </a:lnTo>
                  <a:lnTo>
                    <a:pt x="577008" y="107928"/>
                  </a:lnTo>
                  <a:cubicBezTo>
                    <a:pt x="577579" y="107451"/>
                    <a:pt x="578056" y="106975"/>
                    <a:pt x="578532" y="106594"/>
                  </a:cubicBezTo>
                  <a:cubicBezTo>
                    <a:pt x="584247" y="102213"/>
                    <a:pt x="592534" y="102594"/>
                    <a:pt x="597772" y="107737"/>
                  </a:cubicBezTo>
                  <a:cubicBezTo>
                    <a:pt x="603487" y="113452"/>
                    <a:pt x="603583" y="122691"/>
                    <a:pt x="597963" y="128502"/>
                  </a:cubicBezTo>
                  <a:lnTo>
                    <a:pt x="527164" y="200327"/>
                  </a:lnTo>
                  <a:lnTo>
                    <a:pt x="609108" y="150219"/>
                  </a:lnTo>
                  <a:cubicBezTo>
                    <a:pt x="616061" y="146028"/>
                    <a:pt x="625015" y="148123"/>
                    <a:pt x="629301" y="155076"/>
                  </a:cubicBezTo>
                  <a:cubicBezTo>
                    <a:pt x="633492" y="161934"/>
                    <a:pt x="631396" y="170983"/>
                    <a:pt x="624443" y="175269"/>
                  </a:cubicBezTo>
                  <a:lnTo>
                    <a:pt x="511049" y="244632"/>
                  </a:lnTo>
                  <a:lnTo>
                    <a:pt x="627205" y="232134"/>
                  </a:lnTo>
                  <a:cubicBezTo>
                    <a:pt x="635301" y="231277"/>
                    <a:pt x="642541" y="237087"/>
                    <a:pt x="643398" y="245183"/>
                  </a:cubicBezTo>
                  <a:cubicBezTo>
                    <a:pt x="644255" y="253279"/>
                    <a:pt x="638445" y="260518"/>
                    <a:pt x="630349" y="261376"/>
                  </a:cubicBezTo>
                  <a:lnTo>
                    <a:pt x="502998" y="275078"/>
                  </a:lnTo>
                  <a:lnTo>
                    <a:pt x="508454" y="285325"/>
                  </a:lnTo>
                  <a:lnTo>
                    <a:pt x="526335" y="286188"/>
                  </a:lnTo>
                  <a:cubicBezTo>
                    <a:pt x="561483" y="284640"/>
                    <a:pt x="596487" y="279854"/>
                    <a:pt x="631110" y="271853"/>
                  </a:cubicBezTo>
                  <a:cubicBezTo>
                    <a:pt x="639016" y="270043"/>
                    <a:pt x="646922" y="274901"/>
                    <a:pt x="648732" y="282807"/>
                  </a:cubicBezTo>
                  <a:cubicBezTo>
                    <a:pt x="650541" y="290712"/>
                    <a:pt x="645683" y="298618"/>
                    <a:pt x="637778" y="300428"/>
                  </a:cubicBezTo>
                  <a:lnTo>
                    <a:pt x="530593" y="315136"/>
                  </a:lnTo>
                  <a:lnTo>
                    <a:pt x="646636" y="339385"/>
                  </a:lnTo>
                  <a:cubicBezTo>
                    <a:pt x="654542" y="341005"/>
                    <a:pt x="659685" y="348815"/>
                    <a:pt x="657971" y="356721"/>
                  </a:cubicBezTo>
                  <a:cubicBezTo>
                    <a:pt x="656256" y="364627"/>
                    <a:pt x="648541" y="369770"/>
                    <a:pt x="640635" y="368056"/>
                  </a:cubicBezTo>
                  <a:lnTo>
                    <a:pt x="523834" y="343648"/>
                  </a:lnTo>
                  <a:lnTo>
                    <a:pt x="526858" y="362987"/>
                  </a:lnTo>
                  <a:lnTo>
                    <a:pt x="526557" y="365594"/>
                  </a:lnTo>
                  <a:lnTo>
                    <a:pt x="652161" y="387773"/>
                  </a:lnTo>
                  <a:cubicBezTo>
                    <a:pt x="660162" y="389201"/>
                    <a:pt x="665496" y="396821"/>
                    <a:pt x="664067" y="404822"/>
                  </a:cubicBezTo>
                  <a:cubicBezTo>
                    <a:pt x="662638" y="412823"/>
                    <a:pt x="655113" y="418062"/>
                    <a:pt x="647017" y="416729"/>
                  </a:cubicBezTo>
                  <a:lnTo>
                    <a:pt x="523174" y="394861"/>
                  </a:lnTo>
                  <a:lnTo>
                    <a:pt x="522157" y="403658"/>
                  </a:lnTo>
                  <a:lnTo>
                    <a:pt x="516772" y="417684"/>
                  </a:lnTo>
                  <a:lnTo>
                    <a:pt x="588724" y="448351"/>
                  </a:lnTo>
                  <a:cubicBezTo>
                    <a:pt x="596154" y="451495"/>
                    <a:pt x="599678" y="460162"/>
                    <a:pt x="596439" y="467592"/>
                  </a:cubicBezTo>
                  <a:cubicBezTo>
                    <a:pt x="593201" y="475117"/>
                    <a:pt x="584628" y="478546"/>
                    <a:pt x="577199" y="475307"/>
                  </a:cubicBezTo>
                  <a:lnTo>
                    <a:pt x="506258" y="445071"/>
                  </a:lnTo>
                  <a:lnTo>
                    <a:pt x="502512" y="454827"/>
                  </a:lnTo>
                  <a:lnTo>
                    <a:pt x="500121" y="457593"/>
                  </a:lnTo>
                  <a:lnTo>
                    <a:pt x="580723" y="498452"/>
                  </a:lnTo>
                  <a:cubicBezTo>
                    <a:pt x="587962" y="502072"/>
                    <a:pt x="590819" y="510930"/>
                    <a:pt x="587200" y="518169"/>
                  </a:cubicBezTo>
                  <a:cubicBezTo>
                    <a:pt x="583580" y="525408"/>
                    <a:pt x="574722" y="528266"/>
                    <a:pt x="567483" y="524646"/>
                  </a:cubicBezTo>
                  <a:lnTo>
                    <a:pt x="480345" y="480473"/>
                  </a:lnTo>
                  <a:lnTo>
                    <a:pt x="475609" y="485952"/>
                  </a:lnTo>
                  <a:lnTo>
                    <a:pt x="579199" y="564461"/>
                  </a:lnTo>
                  <a:cubicBezTo>
                    <a:pt x="585676" y="569319"/>
                    <a:pt x="586915" y="578558"/>
                    <a:pt x="582057" y="585035"/>
                  </a:cubicBezTo>
                  <a:cubicBezTo>
                    <a:pt x="577199" y="591417"/>
                    <a:pt x="567960" y="592750"/>
                    <a:pt x="561483" y="587893"/>
                  </a:cubicBezTo>
                  <a:lnTo>
                    <a:pt x="456390" y="508188"/>
                  </a:lnTo>
                  <a:lnTo>
                    <a:pt x="453278" y="511788"/>
                  </a:lnTo>
                  <a:lnTo>
                    <a:pt x="443611" y="516560"/>
                  </a:lnTo>
                  <a:lnTo>
                    <a:pt x="524144" y="611134"/>
                  </a:lnTo>
                  <a:cubicBezTo>
                    <a:pt x="529383" y="617325"/>
                    <a:pt x="528621" y="626564"/>
                    <a:pt x="522525" y="631803"/>
                  </a:cubicBezTo>
                  <a:cubicBezTo>
                    <a:pt x="516334" y="637042"/>
                    <a:pt x="507095" y="636280"/>
                    <a:pt x="501856" y="630184"/>
                  </a:cubicBezTo>
                  <a:lnTo>
                    <a:pt x="428435" y="543962"/>
                  </a:lnTo>
                  <a:lnTo>
                    <a:pt x="457660" y="640756"/>
                  </a:lnTo>
                  <a:cubicBezTo>
                    <a:pt x="460041" y="648472"/>
                    <a:pt x="455564" y="656568"/>
                    <a:pt x="447849" y="659044"/>
                  </a:cubicBezTo>
                  <a:cubicBezTo>
                    <a:pt x="440134" y="661426"/>
                    <a:pt x="431942" y="656949"/>
                    <a:pt x="429561" y="649234"/>
                  </a:cubicBezTo>
                  <a:lnTo>
                    <a:pt x="396521" y="539807"/>
                  </a:lnTo>
                  <a:lnTo>
                    <a:pt x="395852" y="540137"/>
                  </a:lnTo>
                  <a:lnTo>
                    <a:pt x="397366" y="654567"/>
                  </a:lnTo>
                  <a:cubicBezTo>
                    <a:pt x="397461" y="662664"/>
                    <a:pt x="390985" y="669331"/>
                    <a:pt x="382888" y="669426"/>
                  </a:cubicBezTo>
                  <a:cubicBezTo>
                    <a:pt x="374792" y="669522"/>
                    <a:pt x="368124" y="663045"/>
                    <a:pt x="368029" y="654948"/>
                  </a:cubicBezTo>
                  <a:lnTo>
                    <a:pt x="366604" y="547283"/>
                  </a:lnTo>
                  <a:lnTo>
                    <a:pt x="351686" y="548969"/>
                  </a:lnTo>
                  <a:lnTo>
                    <a:pt x="341455" y="621802"/>
                  </a:lnTo>
                  <a:cubicBezTo>
                    <a:pt x="340312" y="629803"/>
                    <a:pt x="332882" y="635422"/>
                    <a:pt x="324881" y="634279"/>
                  </a:cubicBezTo>
                  <a:cubicBezTo>
                    <a:pt x="316880" y="633136"/>
                    <a:pt x="311261" y="625707"/>
                    <a:pt x="312404" y="617706"/>
                  </a:cubicBezTo>
                  <a:lnTo>
                    <a:pt x="322062" y="548947"/>
                  </a:lnTo>
                  <a:lnTo>
                    <a:pt x="314814" y="547121"/>
                  </a:lnTo>
                  <a:lnTo>
                    <a:pt x="288972" y="641709"/>
                  </a:lnTo>
                  <a:cubicBezTo>
                    <a:pt x="286782" y="649519"/>
                    <a:pt x="278781" y="654091"/>
                    <a:pt x="270970" y="651995"/>
                  </a:cubicBezTo>
                  <a:cubicBezTo>
                    <a:pt x="263160" y="649900"/>
                    <a:pt x="258588" y="641804"/>
                    <a:pt x="260683" y="633993"/>
                  </a:cubicBezTo>
                  <a:lnTo>
                    <a:pt x="286374" y="539955"/>
                  </a:lnTo>
                  <a:lnTo>
                    <a:pt x="285412" y="539712"/>
                  </a:lnTo>
                  <a:lnTo>
                    <a:pt x="224297" y="646853"/>
                  </a:lnTo>
                  <a:cubicBezTo>
                    <a:pt x="220297" y="653806"/>
                    <a:pt x="211343" y="656378"/>
                    <a:pt x="204295" y="652282"/>
                  </a:cubicBezTo>
                  <a:cubicBezTo>
                    <a:pt x="197246" y="648281"/>
                    <a:pt x="194865" y="639328"/>
                    <a:pt x="198865" y="632279"/>
                  </a:cubicBezTo>
                  <a:lnTo>
                    <a:pt x="221336" y="592885"/>
                  </a:lnTo>
                  <a:lnTo>
                    <a:pt x="219915" y="592941"/>
                  </a:lnTo>
                  <a:cubicBezTo>
                    <a:pt x="212295" y="590084"/>
                    <a:pt x="208390" y="581702"/>
                    <a:pt x="211248" y="574082"/>
                  </a:cubicBezTo>
                  <a:lnTo>
                    <a:pt x="222579" y="543524"/>
                  </a:lnTo>
                  <a:lnTo>
                    <a:pt x="168576" y="613801"/>
                  </a:lnTo>
                  <a:cubicBezTo>
                    <a:pt x="163623" y="620278"/>
                    <a:pt x="154383" y="621420"/>
                    <a:pt x="148002" y="616467"/>
                  </a:cubicBezTo>
                  <a:cubicBezTo>
                    <a:pt x="141620" y="611514"/>
                    <a:pt x="140381" y="602275"/>
                    <a:pt x="145335" y="595893"/>
                  </a:cubicBezTo>
                  <a:lnTo>
                    <a:pt x="217103" y="502497"/>
                  </a:lnTo>
                  <a:lnTo>
                    <a:pt x="208441" y="495373"/>
                  </a:lnTo>
                  <a:lnTo>
                    <a:pt x="192484" y="512073"/>
                  </a:lnTo>
                  <a:cubicBezTo>
                    <a:pt x="168290" y="537791"/>
                    <a:pt x="143239" y="564461"/>
                    <a:pt x="119427" y="584940"/>
                  </a:cubicBezTo>
                  <a:cubicBezTo>
                    <a:pt x="113236" y="590655"/>
                    <a:pt x="103997" y="589512"/>
                    <a:pt x="98758" y="583416"/>
                  </a:cubicBezTo>
                  <a:cubicBezTo>
                    <a:pt x="93519" y="577224"/>
                    <a:pt x="94186" y="567985"/>
                    <a:pt x="100282" y="562746"/>
                  </a:cubicBezTo>
                  <a:cubicBezTo>
                    <a:pt x="122856" y="543315"/>
                    <a:pt x="147335" y="517217"/>
                    <a:pt x="171052" y="492071"/>
                  </a:cubicBezTo>
                  <a:lnTo>
                    <a:pt x="177357" y="485415"/>
                  </a:lnTo>
                  <a:lnTo>
                    <a:pt x="105806" y="533790"/>
                  </a:lnTo>
                  <a:cubicBezTo>
                    <a:pt x="99043" y="538362"/>
                    <a:pt x="89995" y="536553"/>
                    <a:pt x="85423" y="529885"/>
                  </a:cubicBezTo>
                  <a:cubicBezTo>
                    <a:pt x="80946" y="523122"/>
                    <a:pt x="82756" y="514169"/>
                    <a:pt x="89328" y="509502"/>
                  </a:cubicBezTo>
                  <a:lnTo>
                    <a:pt x="129818" y="482137"/>
                  </a:lnTo>
                  <a:lnTo>
                    <a:pt x="40941" y="508359"/>
                  </a:lnTo>
                  <a:cubicBezTo>
                    <a:pt x="33130" y="510645"/>
                    <a:pt x="25034" y="506168"/>
                    <a:pt x="22748" y="498453"/>
                  </a:cubicBezTo>
                  <a:cubicBezTo>
                    <a:pt x="21034" y="492357"/>
                    <a:pt x="23320" y="486165"/>
                    <a:pt x="27892" y="482641"/>
                  </a:cubicBezTo>
                  <a:cubicBezTo>
                    <a:pt x="29321" y="481593"/>
                    <a:pt x="30940" y="480736"/>
                    <a:pt x="32750" y="480165"/>
                  </a:cubicBezTo>
                  <a:lnTo>
                    <a:pt x="168467" y="440132"/>
                  </a:lnTo>
                  <a:lnTo>
                    <a:pt x="167061" y="437284"/>
                  </a:lnTo>
                  <a:lnTo>
                    <a:pt x="33988" y="424349"/>
                  </a:lnTo>
                  <a:cubicBezTo>
                    <a:pt x="25892" y="423587"/>
                    <a:pt x="4461" y="431778"/>
                    <a:pt x="5318" y="423682"/>
                  </a:cubicBezTo>
                  <a:cubicBezTo>
                    <a:pt x="5699" y="419586"/>
                    <a:pt x="23415" y="400632"/>
                    <a:pt x="26463" y="398250"/>
                  </a:cubicBezTo>
                  <a:cubicBezTo>
                    <a:pt x="29321" y="396060"/>
                    <a:pt x="32940" y="394916"/>
                    <a:pt x="36846" y="395202"/>
                  </a:cubicBezTo>
                  <a:lnTo>
                    <a:pt x="102581" y="401592"/>
                  </a:lnTo>
                  <a:lnTo>
                    <a:pt x="105699" y="390955"/>
                  </a:lnTo>
                  <a:lnTo>
                    <a:pt x="81132" y="386345"/>
                  </a:lnTo>
                  <a:cubicBezTo>
                    <a:pt x="56258" y="380509"/>
                    <a:pt x="32035" y="373509"/>
                    <a:pt x="9603" y="365198"/>
                  </a:cubicBezTo>
                  <a:cubicBezTo>
                    <a:pt x="1983" y="362340"/>
                    <a:pt x="-1922" y="353958"/>
                    <a:pt x="936" y="346338"/>
                  </a:cubicBezTo>
                  <a:cubicBezTo>
                    <a:pt x="3793" y="338718"/>
                    <a:pt x="12175" y="334813"/>
                    <a:pt x="19795" y="337671"/>
                  </a:cubicBezTo>
                  <a:cubicBezTo>
                    <a:pt x="52418" y="349720"/>
                    <a:pt x="90518" y="359174"/>
                    <a:pt x="129452" y="366198"/>
                  </a:cubicBezTo>
                  <a:lnTo>
                    <a:pt x="151037" y="368825"/>
                  </a:lnTo>
                  <a:lnTo>
                    <a:pt x="149380" y="343274"/>
                  </a:lnTo>
                  <a:lnTo>
                    <a:pt x="51038" y="320526"/>
                  </a:lnTo>
                  <a:cubicBezTo>
                    <a:pt x="43132" y="318716"/>
                    <a:pt x="38179" y="310810"/>
                    <a:pt x="40084" y="302905"/>
                  </a:cubicBezTo>
                  <a:cubicBezTo>
                    <a:pt x="40941" y="299476"/>
                    <a:pt x="42846" y="296618"/>
                    <a:pt x="45418" y="294618"/>
                  </a:cubicBezTo>
                  <a:cubicBezTo>
                    <a:pt x="48752" y="292046"/>
                    <a:pt x="53229" y="290903"/>
                    <a:pt x="57705" y="291951"/>
                  </a:cubicBezTo>
                  <a:lnTo>
                    <a:pt x="152512" y="313881"/>
                  </a:lnTo>
                  <a:lnTo>
                    <a:pt x="147402" y="310184"/>
                  </a:lnTo>
                  <a:lnTo>
                    <a:pt x="115427" y="296523"/>
                  </a:lnTo>
                  <a:cubicBezTo>
                    <a:pt x="111712" y="294952"/>
                    <a:pt x="108974" y="291999"/>
                    <a:pt x="107569" y="288510"/>
                  </a:cubicBezTo>
                  <a:lnTo>
                    <a:pt x="107659" y="281430"/>
                  </a:lnTo>
                  <a:lnTo>
                    <a:pt x="104532" y="279168"/>
                  </a:lnTo>
                  <a:lnTo>
                    <a:pt x="91424" y="272996"/>
                  </a:lnTo>
                  <a:cubicBezTo>
                    <a:pt x="84090" y="269567"/>
                    <a:pt x="80946" y="260804"/>
                    <a:pt x="84375" y="253470"/>
                  </a:cubicBezTo>
                  <a:cubicBezTo>
                    <a:pt x="85423" y="251374"/>
                    <a:pt x="86852" y="249564"/>
                    <a:pt x="88662" y="248136"/>
                  </a:cubicBezTo>
                  <a:cubicBezTo>
                    <a:pt x="92853" y="244897"/>
                    <a:pt x="98758" y="244040"/>
                    <a:pt x="103902" y="246421"/>
                  </a:cubicBezTo>
                  <a:lnTo>
                    <a:pt x="115081" y="251684"/>
                  </a:lnTo>
                  <a:lnTo>
                    <a:pt x="116569" y="251660"/>
                  </a:lnTo>
                  <a:lnTo>
                    <a:pt x="119437" y="253735"/>
                  </a:lnTo>
                  <a:lnTo>
                    <a:pt x="147690" y="267038"/>
                  </a:lnTo>
                  <a:lnTo>
                    <a:pt x="99900" y="202797"/>
                  </a:lnTo>
                  <a:cubicBezTo>
                    <a:pt x="96757" y="196225"/>
                    <a:pt x="98662" y="188605"/>
                    <a:pt x="104091" y="184414"/>
                  </a:cubicBezTo>
                  <a:cubicBezTo>
                    <a:pt x="104758" y="183842"/>
                    <a:pt x="105615" y="183366"/>
                    <a:pt x="106377" y="182985"/>
                  </a:cubicBezTo>
                  <a:cubicBezTo>
                    <a:pt x="113616" y="179270"/>
                    <a:pt x="122475" y="182128"/>
                    <a:pt x="126094" y="189367"/>
                  </a:cubicBezTo>
                  <a:cubicBezTo>
                    <a:pt x="136953" y="210560"/>
                    <a:pt x="151312" y="229777"/>
                    <a:pt x="168349" y="246219"/>
                  </a:cubicBezTo>
                  <a:lnTo>
                    <a:pt x="182606" y="256047"/>
                  </a:lnTo>
                  <a:lnTo>
                    <a:pt x="201123" y="234624"/>
                  </a:lnTo>
                  <a:lnTo>
                    <a:pt x="113236" y="158219"/>
                  </a:lnTo>
                  <a:cubicBezTo>
                    <a:pt x="107140" y="152885"/>
                    <a:pt x="106473" y="143646"/>
                    <a:pt x="111807" y="137550"/>
                  </a:cubicBezTo>
                  <a:cubicBezTo>
                    <a:pt x="112378" y="136788"/>
                    <a:pt x="113140" y="136121"/>
                    <a:pt x="113902" y="135550"/>
                  </a:cubicBezTo>
                  <a:cubicBezTo>
                    <a:pt x="119332" y="131359"/>
                    <a:pt x="127142" y="131454"/>
                    <a:pt x="132476" y="136121"/>
                  </a:cubicBezTo>
                  <a:lnTo>
                    <a:pt x="220283" y="212457"/>
                  </a:lnTo>
                  <a:lnTo>
                    <a:pt x="221059" y="211559"/>
                  </a:lnTo>
                  <a:lnTo>
                    <a:pt x="230636" y="206831"/>
                  </a:lnTo>
                  <a:lnTo>
                    <a:pt x="156669" y="109071"/>
                  </a:lnTo>
                  <a:cubicBezTo>
                    <a:pt x="151907" y="102594"/>
                    <a:pt x="153145" y="93450"/>
                    <a:pt x="159432" y="88497"/>
                  </a:cubicBezTo>
                  <a:cubicBezTo>
                    <a:pt x="159432" y="88497"/>
                    <a:pt x="159527" y="88402"/>
                    <a:pt x="159527" y="88402"/>
                  </a:cubicBezTo>
                  <a:cubicBezTo>
                    <a:pt x="166004" y="83544"/>
                    <a:pt x="175148" y="84782"/>
                    <a:pt x="180101" y="91259"/>
                  </a:cubicBezTo>
                  <a:lnTo>
                    <a:pt x="245732" y="178005"/>
                  </a:lnTo>
                  <a:lnTo>
                    <a:pt x="212581" y="120310"/>
                  </a:lnTo>
                  <a:cubicBezTo>
                    <a:pt x="207914" y="113833"/>
                    <a:pt x="209248" y="104880"/>
                    <a:pt x="215534" y="100022"/>
                  </a:cubicBezTo>
                  <a:cubicBezTo>
                    <a:pt x="215630" y="99927"/>
                    <a:pt x="215725" y="99832"/>
                    <a:pt x="215915" y="99736"/>
                  </a:cubicBezTo>
                  <a:cubicBezTo>
                    <a:pt x="222488" y="94974"/>
                    <a:pt x="231631" y="96403"/>
                    <a:pt x="236394" y="102975"/>
                  </a:cubicBezTo>
                  <a:lnTo>
                    <a:pt x="262942" y="149239"/>
                  </a:lnTo>
                  <a:lnTo>
                    <a:pt x="224393" y="46206"/>
                  </a:lnTo>
                  <a:cubicBezTo>
                    <a:pt x="222012" y="40015"/>
                    <a:pt x="224202" y="33252"/>
                    <a:pt x="229155" y="29442"/>
                  </a:cubicBezTo>
                  <a:cubicBezTo>
                    <a:pt x="230298" y="28585"/>
                    <a:pt x="231537" y="27823"/>
                    <a:pt x="232965" y="27347"/>
                  </a:cubicBezTo>
                  <a:cubicBezTo>
                    <a:pt x="240585" y="24489"/>
                    <a:pt x="248967" y="28394"/>
                    <a:pt x="251825" y="35919"/>
                  </a:cubicBezTo>
                  <a:lnTo>
                    <a:pt x="277918" y="105661"/>
                  </a:lnTo>
                  <a:lnTo>
                    <a:pt x="281923" y="102023"/>
                  </a:lnTo>
                  <a:cubicBezTo>
                    <a:pt x="289543" y="99260"/>
                    <a:pt x="297925" y="103261"/>
                    <a:pt x="300687" y="110881"/>
                  </a:cubicBezTo>
                  <a:lnTo>
                    <a:pt x="318890" y="176263"/>
                  </a:lnTo>
                  <a:lnTo>
                    <a:pt x="329159" y="175597"/>
                  </a:lnTo>
                  <a:lnTo>
                    <a:pt x="325358" y="163363"/>
                  </a:lnTo>
                  <a:cubicBezTo>
                    <a:pt x="316404" y="138313"/>
                    <a:pt x="307165" y="112405"/>
                    <a:pt x="300402" y="82877"/>
                  </a:cubicBezTo>
                  <a:cubicBezTo>
                    <a:pt x="299068" y="77162"/>
                    <a:pt x="301259" y="71447"/>
                    <a:pt x="305641" y="68018"/>
                  </a:cubicBezTo>
                  <a:cubicBezTo>
                    <a:pt x="307260" y="66780"/>
                    <a:pt x="309165" y="65827"/>
                    <a:pt x="311260" y="65351"/>
                  </a:cubicBezTo>
                  <a:cubicBezTo>
                    <a:pt x="319166" y="63541"/>
                    <a:pt x="327072" y="68399"/>
                    <a:pt x="328882" y="76305"/>
                  </a:cubicBezTo>
                  <a:cubicBezTo>
                    <a:pt x="335359" y="104213"/>
                    <a:pt x="343931" y="128216"/>
                    <a:pt x="352885" y="153553"/>
                  </a:cubicBezTo>
                  <a:lnTo>
                    <a:pt x="356914" y="164930"/>
                  </a:lnTo>
                  <a:lnTo>
                    <a:pt x="351551" y="15249"/>
                  </a:lnTo>
                  <a:cubicBezTo>
                    <a:pt x="351361" y="10296"/>
                    <a:pt x="353646" y="5915"/>
                    <a:pt x="357266" y="3057"/>
                  </a:cubicBezTo>
                  <a:cubicBezTo>
                    <a:pt x="359647" y="1247"/>
                    <a:pt x="362505" y="104"/>
                    <a:pt x="365743" y="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2" name="Google Shape;3218;p41"/>
            <p:cNvSpPr/>
            <p:nvPr/>
          </p:nvSpPr>
          <p:spPr>
            <a:xfrm>
              <a:off x="5777029" y="2602953"/>
              <a:ext cx="416500" cy="39295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3" name="Google Shape;3219;p41"/>
            <p:cNvSpPr/>
            <p:nvPr/>
          </p:nvSpPr>
          <p:spPr>
            <a:xfrm>
              <a:off x="7197834" y="2269478"/>
              <a:ext cx="454639" cy="430210"/>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54" name="Google Shape;3220;p41"/>
            <p:cNvGrpSpPr/>
            <p:nvPr/>
          </p:nvGrpSpPr>
          <p:grpSpPr>
            <a:xfrm>
              <a:off x="4484915" y="3668514"/>
              <a:ext cx="1637231" cy="1359536"/>
              <a:chOff x="4225986" y="3693527"/>
              <a:chExt cx="1751424" cy="1454361"/>
            </a:xfrm>
          </p:grpSpPr>
          <p:sp>
            <p:nvSpPr>
              <p:cNvPr id="255" name="Google Shape;3221;p41"/>
              <p:cNvSpPr/>
              <p:nvPr/>
            </p:nvSpPr>
            <p:spPr>
              <a:xfrm>
                <a:off x="4596291" y="4631896"/>
                <a:ext cx="261562" cy="94602"/>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6" name="Google Shape;3222;p41"/>
              <p:cNvSpPr/>
              <p:nvPr/>
            </p:nvSpPr>
            <p:spPr>
              <a:xfrm>
                <a:off x="5016732" y="4231406"/>
                <a:ext cx="272817" cy="129273"/>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7" name="Google Shape;3223;p41"/>
              <p:cNvSpPr/>
              <p:nvPr/>
            </p:nvSpPr>
            <p:spPr>
              <a:xfrm>
                <a:off x="4365313" y="4553059"/>
                <a:ext cx="121708" cy="244880"/>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8" name="Google Shape;3224;p41"/>
              <p:cNvSpPr/>
              <p:nvPr/>
            </p:nvSpPr>
            <p:spPr>
              <a:xfrm>
                <a:off x="4676798" y="4808632"/>
                <a:ext cx="120894" cy="235214"/>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9" name="Google Shape;3225;p41"/>
              <p:cNvSpPr/>
              <p:nvPr/>
            </p:nvSpPr>
            <p:spPr>
              <a:xfrm>
                <a:off x="5027966" y="4906963"/>
                <a:ext cx="121130" cy="240924"/>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0" name="Google Shape;3226;p41"/>
              <p:cNvSpPr/>
              <p:nvPr/>
            </p:nvSpPr>
            <p:spPr>
              <a:xfrm>
                <a:off x="5406402" y="4828518"/>
                <a:ext cx="124837" cy="228120"/>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1" name="Google Shape;3227;p41"/>
              <p:cNvSpPr/>
              <p:nvPr/>
            </p:nvSpPr>
            <p:spPr>
              <a:xfrm>
                <a:off x="5667025" y="4567865"/>
                <a:ext cx="141978" cy="221259"/>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2" name="Google Shape;3228;p41"/>
              <p:cNvSpPr/>
              <p:nvPr/>
            </p:nvSpPr>
            <p:spPr>
              <a:xfrm>
                <a:off x="5803590" y="4140723"/>
                <a:ext cx="173820" cy="207171"/>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3" name="Google Shape;3229;p41"/>
              <p:cNvSpPr/>
              <p:nvPr/>
            </p:nvSpPr>
            <p:spPr>
              <a:xfrm>
                <a:off x="4227049" y="3693527"/>
                <a:ext cx="1585296" cy="1234555"/>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4" name="Google Shape;3230;p41"/>
              <p:cNvSpPr/>
              <p:nvPr/>
            </p:nvSpPr>
            <p:spPr>
              <a:xfrm>
                <a:off x="4347995" y="3792636"/>
                <a:ext cx="1331427" cy="911934"/>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5" name="Google Shape;3231;p41"/>
              <p:cNvGrpSpPr/>
              <p:nvPr/>
            </p:nvGrpSpPr>
            <p:grpSpPr>
              <a:xfrm>
                <a:off x="4404641" y="3832765"/>
                <a:ext cx="1224521" cy="778105"/>
                <a:chOff x="5061541" y="3523296"/>
                <a:chExt cx="1179238" cy="749331"/>
              </a:xfrm>
            </p:grpSpPr>
            <p:sp>
              <p:nvSpPr>
                <p:cNvPr id="318" name="Google Shape;3232;p41"/>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9" name="Google Shape;3233;p41"/>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0" name="Google Shape;3234;p41"/>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66" name="Google Shape;3235;p41"/>
              <p:cNvSpPr/>
              <p:nvPr/>
            </p:nvSpPr>
            <p:spPr>
              <a:xfrm>
                <a:off x="4491911" y="3870677"/>
                <a:ext cx="1023695" cy="635956"/>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7" name="Google Shape;3236;p41"/>
              <p:cNvGrpSpPr/>
              <p:nvPr/>
            </p:nvGrpSpPr>
            <p:grpSpPr>
              <a:xfrm>
                <a:off x="4539328" y="3976989"/>
                <a:ext cx="934754" cy="511244"/>
                <a:chOff x="3639811" y="1037669"/>
                <a:chExt cx="3202308" cy="1751437"/>
              </a:xfrm>
            </p:grpSpPr>
            <p:sp>
              <p:nvSpPr>
                <p:cNvPr id="306" name="Google Shape;3237;p41"/>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7" name="Google Shape;3238;p41"/>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8" name="Google Shape;3239;p41"/>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9" name="Google Shape;3240;p41"/>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0" name="Google Shape;3241;p41"/>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1" name="Google Shape;3242;p41"/>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2" name="Google Shape;3243;p41"/>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3" name="Google Shape;3244;p41"/>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4" name="Google Shape;3245;p41"/>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5" name="Google Shape;3246;p41"/>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6" name="Google Shape;3247;p41"/>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7" name="Google Shape;3248;p41"/>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8" name="Google Shape;3249;p41"/>
              <p:cNvGrpSpPr/>
              <p:nvPr/>
            </p:nvGrpSpPr>
            <p:grpSpPr>
              <a:xfrm>
                <a:off x="4567809" y="3905183"/>
                <a:ext cx="917545" cy="583049"/>
                <a:chOff x="3737380" y="791674"/>
                <a:chExt cx="3143354" cy="1997427"/>
              </a:xfrm>
            </p:grpSpPr>
            <p:sp>
              <p:nvSpPr>
                <p:cNvPr id="294" name="Google Shape;3250;p41"/>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5" name="Google Shape;3251;p41"/>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6" name="Google Shape;3252;p41"/>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7" name="Google Shape;3253;p41"/>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8" name="Google Shape;3254;p41"/>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9" name="Google Shape;3255;p41"/>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0" name="Google Shape;3256;p41"/>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1" name="Google Shape;3257;p41"/>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2" name="Google Shape;3258;p41"/>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3" name="Google Shape;3259;p41"/>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4" name="Google Shape;3260;p41"/>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5" name="Google Shape;3261;p41"/>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9" name="Google Shape;3262;p41"/>
              <p:cNvGrpSpPr/>
              <p:nvPr/>
            </p:nvGrpSpPr>
            <p:grpSpPr>
              <a:xfrm>
                <a:off x="4330543" y="3940106"/>
                <a:ext cx="1446976" cy="916086"/>
                <a:chOff x="2924547" y="911317"/>
                <a:chExt cx="4957094" cy="3138355"/>
              </a:xfrm>
            </p:grpSpPr>
            <p:sp>
              <p:nvSpPr>
                <p:cNvPr id="286" name="Google Shape;3263;p41"/>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7" name="Google Shape;3264;p41"/>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8" name="Google Shape;3265;p41"/>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9" name="Google Shape;3266;p41"/>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0" name="Google Shape;3267;p41"/>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1" name="Google Shape;3268;p41"/>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2" name="Google Shape;3269;p41"/>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3" name="Google Shape;3270;p41"/>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70" name="Google Shape;3271;p41"/>
              <p:cNvGrpSpPr/>
              <p:nvPr/>
            </p:nvGrpSpPr>
            <p:grpSpPr>
              <a:xfrm>
                <a:off x="4266347" y="3788227"/>
                <a:ext cx="1534904" cy="1071862"/>
                <a:chOff x="2704627" y="391002"/>
                <a:chExt cx="5258323" cy="3672017"/>
              </a:xfrm>
            </p:grpSpPr>
            <p:sp>
              <p:nvSpPr>
                <p:cNvPr id="277" name="Google Shape;3272;p41"/>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8" name="Google Shape;3273;p41"/>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9" name="Google Shape;3274;p41"/>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0" name="Google Shape;3275;p41"/>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1" name="Google Shape;3276;p41"/>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2" name="Google Shape;3277;p41"/>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3" name="Google Shape;3278;p41"/>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4" name="Google Shape;3279;p41"/>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5" name="Google Shape;3280;p41"/>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71" name="Google Shape;3281;p41"/>
              <p:cNvSpPr/>
              <p:nvPr/>
            </p:nvSpPr>
            <p:spPr>
              <a:xfrm>
                <a:off x="4512943" y="4692821"/>
                <a:ext cx="121658" cy="244979"/>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2" name="Google Shape;3282;p41"/>
              <p:cNvSpPr/>
              <p:nvPr/>
            </p:nvSpPr>
            <p:spPr>
              <a:xfrm>
                <a:off x="4839822" y="4874113"/>
                <a:ext cx="121765" cy="245883"/>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3" name="Google Shape;3283;p41"/>
              <p:cNvSpPr/>
              <p:nvPr/>
            </p:nvSpPr>
            <p:spPr>
              <a:xfrm>
                <a:off x="5215085" y="4889324"/>
                <a:ext cx="120894" cy="235726"/>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4" name="Google Shape;3284;p41"/>
              <p:cNvSpPr/>
              <p:nvPr/>
            </p:nvSpPr>
            <p:spPr>
              <a:xfrm>
                <a:off x="5531424" y="4705221"/>
                <a:ext cx="121250" cy="247321"/>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5" name="Google Shape;3285;p41"/>
              <p:cNvSpPr/>
              <p:nvPr/>
            </p:nvSpPr>
            <p:spPr>
              <a:xfrm>
                <a:off x="4225986" y="4431285"/>
                <a:ext cx="125662" cy="227339"/>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6" name="Google Shape;3286;p41"/>
              <p:cNvSpPr/>
              <p:nvPr/>
            </p:nvSpPr>
            <p:spPr>
              <a:xfrm>
                <a:off x="5753967" y="4336930"/>
                <a:ext cx="124898" cy="247861"/>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pic>
        <p:nvPicPr>
          <p:cNvPr id="397"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47773" flipH="1">
            <a:off x="2473751" y="-313644"/>
            <a:ext cx="2344706" cy="1000310"/>
          </a:xfrm>
          <a:prstGeom prst="rect">
            <a:avLst/>
          </a:prstGeom>
        </p:spPr>
      </p:pic>
      <p:pic>
        <p:nvPicPr>
          <p:cNvPr id="398" name="Picture 397" descr="Shape&#10;&#10;Description automatically generated"/>
          <p:cNvPicPr>
            <a:picLocks noChangeAspect="1"/>
          </p:cNvPicPr>
          <p:nvPr/>
        </p:nvPicPr>
        <p:blipFill rotWithShape="1">
          <a:blip r:embed="rId6">
            <a:extLst>
              <a:ext uri="{BEBA8EAE-BF5A-486C-A8C5-ECC9F3942E4B}">
                <a14:imgProps xmlns:a14="http://schemas.microsoft.com/office/drawing/2010/main">
                  <a14:imgLayer r:embed="rId7">
                    <a14:imgEffect>
                      <a14:backgroundRemoval t="7703" b="89872" l="10000" r="90000">
                        <a14:foregroundMark x1="36977" y1="13980" x2="36977" y2="13980"/>
                        <a14:foregroundMark x1="36977" y1="13980" x2="36977" y2="13980"/>
                        <a14:foregroundMark x1="28023" y1="11840" x2="26512" y2="12839"/>
                        <a14:foregroundMark x1="25116" y1="13980" x2="24070" y2="14836"/>
                        <a14:foregroundMark x1="21395" y1="17261" x2="19767" y2="20257"/>
                        <a14:foregroundMark x1="19535" y1="23538" x2="30698" y2="33951"/>
                        <a14:foregroundMark x1="30698" y1="33951" x2="31628" y2="34237"/>
                        <a14:foregroundMark x1="38953" y1="30670" x2="38953" y2="30670"/>
                        <a14:foregroundMark x1="23372" y1="31526" x2="23372" y2="31526"/>
                        <a14:foregroundMark x1="40814" y1="22539" x2="40814" y2="22539"/>
                        <a14:foregroundMark x1="42093" y1="16405" x2="42093" y2="16405"/>
                        <a14:foregroundMark x1="40814" y1="13695" x2="40814" y2="13695"/>
                        <a14:foregroundMark x1="46744" y1="24679" x2="46744" y2="24679"/>
                        <a14:foregroundMark x1="47907" y1="28816" x2="47674" y2="30385"/>
                        <a14:foregroundMark x1="41395" y1="34807" x2="39651" y2="36662"/>
                        <a14:foregroundMark x1="38372" y1="33381" x2="38721" y2="30385"/>
                        <a14:foregroundMark x1="36744" y1="26819" x2="36744" y2="26819"/>
                        <a14:foregroundMark x1="18256" y1="15407" x2="18256" y2="15407"/>
                        <a14:foregroundMark x1="13256" y1="26106" x2="13256" y2="26106"/>
                        <a14:foregroundMark x1="20233" y1="35949" x2="20233" y2="35949"/>
                        <a14:foregroundMark x1="26279" y1="37518" x2="26279" y2="37518"/>
                        <a14:foregroundMark x1="66860" y1="31812" x2="66860" y2="31812"/>
                        <a14:foregroundMark x1="64651" y1="48502" x2="64651" y2="48502"/>
                        <a14:foregroundMark x1="70465" y1="51213" x2="70465" y2="51213"/>
                        <a14:foregroundMark x1="74302" y1="46648" x2="74302" y2="46648"/>
                        <a14:foregroundMark x1="58372" y1="68474" x2="58372" y2="68474"/>
                        <a14:foregroundMark x1="59535" y1="62767" x2="59535" y2="62767"/>
                        <a14:foregroundMark x1="68256" y1="69044" x2="75698" y2="73466"/>
                        <a14:foregroundMark x1="75698" y1="73466" x2="79535" y2="78887"/>
                        <a14:foregroundMark x1="79535" y1="78887" x2="52907" y2="84308"/>
                        <a14:foregroundMark x1="52907" y1="84308" x2="52558" y2="83880"/>
                        <a14:foregroundMark x1="57558" y1="61626" x2="54302" y2="73181"/>
                        <a14:foregroundMark x1="54302" y1="73181" x2="68953" y2="79601"/>
                        <a14:foregroundMark x1="68953" y1="79601" x2="80465" y2="75892"/>
                        <a14:foregroundMark x1="80465" y1="75892" x2="80465" y2="75892"/>
                        <a14:foregroundMark x1="80930" y1="72040" x2="80930" y2="72040"/>
                        <a14:foregroundMark x1="84302" y1="77033" x2="84302" y2="77033"/>
                        <a14:foregroundMark x1="72907" y1="30956" x2="72907" y2="30956"/>
                        <a14:foregroundMark x1="64884" y1="47932" x2="64884" y2="47932"/>
                        <a14:foregroundMark x1="74535" y1="45792" x2="74535" y2="45792"/>
                        <a14:foregroundMark x1="30000" y1="7703" x2="30000" y2="7703"/>
                        <a14:foregroundMark x1="35000" y1="10699" x2="35000" y2="10699"/>
                        <a14:foregroundMark x1="68023" y1="17832" x2="68023" y2="17832"/>
                      </a14:backgroundRemoval>
                    </a14:imgEffect>
                    <a14:imgEffect>
                      <a14:saturation sat="400000"/>
                    </a14:imgEffect>
                  </a14:imgLayer>
                </a14:imgProps>
              </a:ext>
              <a:ext uri="{28A0092B-C50C-407E-A947-70E740481C1C}">
                <a14:useLocalDpi xmlns:a14="http://schemas.microsoft.com/office/drawing/2010/main" val="0"/>
              </a:ext>
            </a:extLst>
          </a:blip>
          <a:srcRect l="46234" t="54656" r="9215"/>
          <a:stretch>
            <a:fillRect/>
          </a:stretch>
        </p:blipFill>
        <p:spPr>
          <a:xfrm rot="1187166">
            <a:off x="8851355" y="-622646"/>
            <a:ext cx="3649409" cy="3027614"/>
          </a:xfrm>
          <a:prstGeom prst="rect">
            <a:avLst/>
          </a:prstGeom>
        </p:spPr>
      </p:pic>
      <p:pic>
        <p:nvPicPr>
          <p:cNvPr id="399" name="Picture 3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411" y="32152"/>
            <a:ext cx="3052295" cy="1495556"/>
          </a:xfrm>
          <a:prstGeom prst="rect">
            <a:avLst/>
          </a:prstGeom>
        </p:spPr>
      </p:pic>
      <p:pic>
        <p:nvPicPr>
          <p:cNvPr id="4" name="Picture 3">
            <a:extLst>
              <a:ext uri="{FF2B5EF4-FFF2-40B4-BE49-F238E27FC236}">
                <a16:creationId xmlns:a16="http://schemas.microsoft.com/office/drawing/2014/main" id="{7A778FED-1345-3506-7B43-66CDFE4B62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00375" y="1326658"/>
            <a:ext cx="7158207" cy="553134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p:cTn id="7" dur="250" fill="hold"/>
                                        <p:tgtEl>
                                          <p:spTgt spid="144"/>
                                        </p:tgtEl>
                                        <p:attrNameLst>
                                          <p:attrName>ppt_w</p:attrName>
                                        </p:attrNameLst>
                                      </p:cBhvr>
                                      <p:tavLst>
                                        <p:tav tm="0">
                                          <p:val>
                                            <p:fltVal val="0"/>
                                          </p:val>
                                        </p:tav>
                                        <p:tav tm="100000">
                                          <p:val>
                                            <p:strVal val="#ppt_w"/>
                                          </p:val>
                                        </p:tav>
                                      </p:tavLst>
                                    </p:anim>
                                    <p:anim calcmode="lin" valueType="num">
                                      <p:cBhvr>
                                        <p:cTn id="8" dur="250" fill="hold"/>
                                        <p:tgtEl>
                                          <p:spTgt spid="144"/>
                                        </p:tgtEl>
                                        <p:attrNameLst>
                                          <p:attrName>ppt_h</p:attrName>
                                        </p:attrNameLst>
                                      </p:cBhvr>
                                      <p:tavLst>
                                        <p:tav tm="0">
                                          <p:val>
                                            <p:fltVal val="0"/>
                                          </p:val>
                                        </p:tav>
                                        <p:tav tm="100000">
                                          <p:val>
                                            <p:strVal val="#ppt_h"/>
                                          </p:val>
                                        </p:tav>
                                      </p:tavLst>
                                    </p:anim>
                                    <p:animEffect transition="in" filter="fade">
                                      <p:cBhvr>
                                        <p:cTn id="9" dur="250"/>
                                        <p:tgtEl>
                                          <p:spTgt spid="144"/>
                                        </p:tgtEl>
                                      </p:cBhvr>
                                    </p:animEffect>
                                  </p:childTnLst>
                                </p:cTn>
                              </p:par>
                              <p:par>
                                <p:cTn id="10" presetID="53" presetClass="entr" presetSubtype="16" fill="hold" nodeType="withEffect">
                                  <p:stCondLst>
                                    <p:cond delay="0"/>
                                  </p:stCondLst>
                                  <p:childTnLst>
                                    <p:set>
                                      <p:cBhvr>
                                        <p:cTn id="11" dur="1" fill="hold">
                                          <p:stCondLst>
                                            <p:cond delay="0"/>
                                          </p:stCondLst>
                                        </p:cTn>
                                        <p:tgtEl>
                                          <p:spTgt spid="174"/>
                                        </p:tgtEl>
                                        <p:attrNameLst>
                                          <p:attrName>style.visibility</p:attrName>
                                        </p:attrNameLst>
                                      </p:cBhvr>
                                      <p:to>
                                        <p:strVal val="visible"/>
                                      </p:to>
                                    </p:set>
                                    <p:anim calcmode="lin" valueType="num">
                                      <p:cBhvr>
                                        <p:cTn id="12" dur="250" fill="hold"/>
                                        <p:tgtEl>
                                          <p:spTgt spid="174"/>
                                        </p:tgtEl>
                                        <p:attrNameLst>
                                          <p:attrName>ppt_w</p:attrName>
                                        </p:attrNameLst>
                                      </p:cBhvr>
                                      <p:tavLst>
                                        <p:tav tm="0">
                                          <p:val>
                                            <p:fltVal val="0"/>
                                          </p:val>
                                        </p:tav>
                                        <p:tav tm="100000">
                                          <p:val>
                                            <p:strVal val="#ppt_w"/>
                                          </p:val>
                                        </p:tav>
                                      </p:tavLst>
                                    </p:anim>
                                    <p:anim calcmode="lin" valueType="num">
                                      <p:cBhvr>
                                        <p:cTn id="13" dur="250" fill="hold"/>
                                        <p:tgtEl>
                                          <p:spTgt spid="174"/>
                                        </p:tgtEl>
                                        <p:attrNameLst>
                                          <p:attrName>ppt_h</p:attrName>
                                        </p:attrNameLst>
                                      </p:cBhvr>
                                      <p:tavLst>
                                        <p:tav tm="0">
                                          <p:val>
                                            <p:fltVal val="0"/>
                                          </p:val>
                                        </p:tav>
                                        <p:tav tm="100000">
                                          <p:val>
                                            <p:strVal val="#ppt_h"/>
                                          </p:val>
                                        </p:tav>
                                      </p:tavLst>
                                    </p:anim>
                                    <p:animEffect transition="in" filter="fade">
                                      <p:cBhvr>
                                        <p:cTn id="14" dur="250"/>
                                        <p:tgtEl>
                                          <p:spTgt spid="1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97"/>
                                        </p:tgtEl>
                                        <p:attrNameLst>
                                          <p:attrName>style.visibility</p:attrName>
                                        </p:attrNameLst>
                                      </p:cBhvr>
                                      <p:to>
                                        <p:strVal val="visible"/>
                                      </p:to>
                                    </p:set>
                                    <p:animEffect transition="in" filter="fade">
                                      <p:cBhvr>
                                        <p:cTn id="19" dur="500"/>
                                        <p:tgtEl>
                                          <p:spTgt spid="397"/>
                                        </p:tgtEl>
                                      </p:cBhvr>
                                    </p:animEffect>
                                    <p:anim calcmode="lin" valueType="num">
                                      <p:cBhvr>
                                        <p:cTn id="20" dur="500" fill="hold"/>
                                        <p:tgtEl>
                                          <p:spTgt spid="397"/>
                                        </p:tgtEl>
                                        <p:attrNameLst>
                                          <p:attrName>ppt_x</p:attrName>
                                        </p:attrNameLst>
                                      </p:cBhvr>
                                      <p:tavLst>
                                        <p:tav tm="0">
                                          <p:val>
                                            <p:strVal val="#ppt_x"/>
                                          </p:val>
                                        </p:tav>
                                        <p:tav tm="100000">
                                          <p:val>
                                            <p:strVal val="#ppt_x"/>
                                          </p:val>
                                        </p:tav>
                                      </p:tavLst>
                                    </p:anim>
                                    <p:anim calcmode="lin" valueType="num">
                                      <p:cBhvr>
                                        <p:cTn id="21" dur="500" fill="hold"/>
                                        <p:tgtEl>
                                          <p:spTgt spid="39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495300" y="278307"/>
            <a:ext cx="11185291" cy="6236793"/>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14" name="Group 13">
            <a:extLst>
              <a:ext uri="{FF2B5EF4-FFF2-40B4-BE49-F238E27FC236}">
                <a16:creationId xmlns:a16="http://schemas.microsoft.com/office/drawing/2014/main" id="{F37FB35A-C9C7-AAA7-0075-3EE10E129162}"/>
              </a:ext>
            </a:extLst>
          </p:cNvPr>
          <p:cNvGrpSpPr/>
          <p:nvPr/>
        </p:nvGrpSpPr>
        <p:grpSpPr>
          <a:xfrm>
            <a:off x="2282628" y="141908"/>
            <a:ext cx="7232847" cy="724867"/>
            <a:chOff x="2282628" y="141908"/>
            <a:chExt cx="7232847" cy="724867"/>
          </a:xfrm>
        </p:grpSpPr>
        <p:grpSp>
          <p:nvGrpSpPr>
            <p:cNvPr id="6" name="Group 2">
              <a:extLst>
                <a:ext uri="{FF2B5EF4-FFF2-40B4-BE49-F238E27FC236}">
                  <a16:creationId xmlns:a16="http://schemas.microsoft.com/office/drawing/2014/main" id="{84F4018B-EEAA-2B06-3DE8-1391D079D939}"/>
                </a:ext>
              </a:extLst>
            </p:cNvPr>
            <p:cNvGrpSpPr>
              <a:grpSpLocks noChangeAspect="1"/>
            </p:cNvGrpSpPr>
            <p:nvPr/>
          </p:nvGrpSpPr>
          <p:grpSpPr>
            <a:xfrm>
              <a:off x="2282628" y="141908"/>
              <a:ext cx="7232847" cy="724867"/>
              <a:chOff x="31755" y="-81945"/>
              <a:chExt cx="1844040" cy="2447955"/>
            </a:xfrm>
          </p:grpSpPr>
          <p:sp>
            <p:nvSpPr>
              <p:cNvPr id="7" name="Freeform 3">
                <a:extLst>
                  <a:ext uri="{FF2B5EF4-FFF2-40B4-BE49-F238E27FC236}">
                    <a16:creationId xmlns:a16="http://schemas.microsoft.com/office/drawing/2014/main"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8" name="Freeform 4">
                <a:extLst>
                  <a:ext uri="{FF2B5EF4-FFF2-40B4-BE49-F238E27FC236}">
                    <a16:creationId xmlns:a16="http://schemas.microsoft.com/office/drawing/2014/main"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3"/>
                <a:stretch>
                  <a:fillRect l="-47" r="-47"/>
                </a:stretch>
              </a:blipFill>
            </p:spPr>
            <p:txBody>
              <a:bodyPr/>
              <a:lstStyle/>
              <a:p>
                <a:endParaRPr lang="en-US"/>
              </a:p>
            </p:txBody>
          </p:sp>
        </p:grpSp>
        <p:sp>
          <p:nvSpPr>
            <p:cNvPr id="11" name="TextBox 10">
              <a:extLst>
                <a:ext uri="{FF2B5EF4-FFF2-40B4-BE49-F238E27FC236}">
                  <a16:creationId xmlns:a16="http://schemas.microsoft.com/office/drawing/2014/main" id="{E289B984-2F7B-2F20-D65C-70C5DB8594E9}"/>
                </a:ext>
              </a:extLst>
            </p:cNvPr>
            <p:cNvSpPr txBox="1"/>
            <p:nvPr/>
          </p:nvSpPr>
          <p:spPr>
            <a:xfrm>
              <a:off x="3333750" y="161925"/>
              <a:ext cx="5553075" cy="646331"/>
            </a:xfrm>
            <a:prstGeom prst="rect">
              <a:avLst/>
            </a:prstGeom>
            <a:noFill/>
          </p:spPr>
          <p:txBody>
            <a:bodyPr wrap="square" rtlCol="0">
              <a:spAutoFit/>
            </a:bodyPr>
            <a:lstStyle/>
            <a:p>
              <a:r>
                <a:rPr lang="en-US" sz="3600" b="1" i="0" dirty="0">
                  <a:solidFill>
                    <a:srgbClr val="000000"/>
                  </a:solidFill>
                  <a:effectLst/>
                  <a:latin typeface="Cambria" panose="02040503050406030204" pitchFamily="18" charset="0"/>
                  <a:ea typeface="Cambria" panose="02040503050406030204" pitchFamily="18" charset="0"/>
                </a:rPr>
                <a:t>1. </a:t>
              </a:r>
              <a:r>
                <a:rPr lang="en-US" sz="3600" b="1" i="0" dirty="0" err="1">
                  <a:solidFill>
                    <a:srgbClr val="000000"/>
                  </a:solidFill>
                  <a:effectLst/>
                  <a:latin typeface="Cambria" panose="02040503050406030204" pitchFamily="18" charset="0"/>
                  <a:ea typeface="Cambria" panose="02040503050406030204" pitchFamily="18" charset="0"/>
                </a:rPr>
                <a:t>Thực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hiện</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các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yêu</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cầu</a:t>
              </a:r>
              <a:r>
                <a:rPr lang="en-US" sz="3600" b="1" i="0" dirty="0">
                  <a:solidFill>
                    <a:srgbClr val="000000"/>
                  </a:solidFill>
                  <a:effectLst/>
                  <a:latin typeface="Cambria" panose="02040503050406030204" pitchFamily="18" charset="0"/>
                  <a:ea typeface="Cambria" panose="02040503050406030204" pitchFamily="18" charset="0"/>
                </a:rPr>
                <a:t>:</a:t>
              </a:r>
              <a:endParaRPr lang="en-US" sz="3600" b="1" dirty="0">
                <a:latin typeface="Cambria" panose="02040503050406030204" pitchFamily="18" charset="0"/>
                <a:ea typeface="Cambria" panose="02040503050406030204" pitchFamily="18" charset="0"/>
              </a:endParaRPr>
            </a:p>
          </p:txBody>
        </p:sp>
      </p:grpSp>
      <p:sp>
        <p:nvSpPr>
          <p:cNvPr id="16" name="TextBox 15">
            <a:extLst>
              <a:ext uri="{FF2B5EF4-FFF2-40B4-BE49-F238E27FC236}">
                <a16:creationId xmlns:a16="http://schemas.microsoft.com/office/drawing/2014/main" id="{04BC42C7-6E23-74EF-385C-981EF02C42EE}"/>
              </a:ext>
            </a:extLst>
          </p:cNvPr>
          <p:cNvSpPr txBox="1"/>
          <p:nvPr/>
        </p:nvSpPr>
        <p:spPr>
          <a:xfrm>
            <a:off x="790575" y="923925"/>
            <a:ext cx="10648950" cy="830997"/>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Chọn các từ dùng để xưng hô (</a:t>
            </a:r>
            <a:r>
              <a:rPr lang="vi-VN" sz="2400" b="0" i="1" dirty="0">
                <a:solidFill>
                  <a:srgbClr val="000000"/>
                </a:solidFill>
                <a:effectLst/>
                <a:latin typeface="Cambria" panose="02040503050406030204" pitchFamily="18" charset="0"/>
                <a:ea typeface="Cambria" panose="02040503050406030204" pitchFamily="18" charset="0"/>
              </a:rPr>
              <a:t>tôi, anh, chúng ta</a:t>
            </a:r>
            <a:r>
              <a:rPr lang="vi-VN" sz="2400" b="0" i="0" dirty="0">
                <a:solidFill>
                  <a:srgbClr val="000000"/>
                </a:solidFill>
                <a:effectLst/>
                <a:latin typeface="Cambria" panose="02040503050406030204" pitchFamily="18" charset="0"/>
                <a:ea typeface="Cambria" panose="02040503050406030204" pitchFamily="18" charset="0"/>
              </a:rPr>
              <a:t>) thích hợp với mỗi bông hoa để hoàn chỉnh câu chuyện vui dưới dây:</a:t>
            </a:r>
            <a:endParaRPr lang="en-US" sz="2400" dirty="0">
              <a:latin typeface="Cambria" panose="02040503050406030204" pitchFamily="18" charset="0"/>
              <a:ea typeface="Cambria" panose="02040503050406030204" pitchFamily="18" charset="0"/>
            </a:endParaRPr>
          </a:p>
        </p:txBody>
      </p:sp>
      <p:grpSp>
        <p:nvGrpSpPr>
          <p:cNvPr id="1042" name="Group 1041">
            <a:extLst>
              <a:ext uri="{FF2B5EF4-FFF2-40B4-BE49-F238E27FC236}">
                <a16:creationId xmlns:a16="http://schemas.microsoft.com/office/drawing/2014/main" id="{EAAEA61B-ECF3-6730-E122-043A0472E239}"/>
              </a:ext>
            </a:extLst>
          </p:cNvPr>
          <p:cNvGrpSpPr/>
          <p:nvPr/>
        </p:nvGrpSpPr>
        <p:grpSpPr>
          <a:xfrm>
            <a:off x="800100" y="1838325"/>
            <a:ext cx="10648950" cy="3785652"/>
            <a:chOff x="800100" y="1838325"/>
            <a:chExt cx="10648950" cy="3785652"/>
          </a:xfrm>
        </p:grpSpPr>
        <p:sp>
          <p:nvSpPr>
            <p:cNvPr id="17" name="TextBox 16">
              <a:extLst>
                <a:ext uri="{FF2B5EF4-FFF2-40B4-BE49-F238E27FC236}">
                  <a16:creationId xmlns:a16="http://schemas.microsoft.com/office/drawing/2014/main" id="{1E65266C-2EB9-624C-E689-1A5295978E76}"/>
                </a:ext>
              </a:extLst>
            </p:cNvPr>
            <p:cNvSpPr txBox="1"/>
            <p:nvPr/>
          </p:nvSpPr>
          <p:spPr>
            <a:xfrm>
              <a:off x="800100" y="1838325"/>
              <a:ext cx="10648950" cy="3785652"/>
            </a:xfrm>
            <a:prstGeom prst="rect">
              <a:avLst/>
            </a:prstGeom>
            <a:noFill/>
          </p:spPr>
          <p:txBody>
            <a:bodyPr wrap="square" rtlCol="0">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Suy luận của Sơ-lốc Hôm</a:t>
              </a:r>
              <a:endParaRPr lang="en-US" sz="2400" b="1" i="0" dirty="0">
                <a:solidFill>
                  <a:srgbClr val="000000"/>
                </a:solidFill>
                <a:effectLst/>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(1) Sơ-lốc Hôm và bác sĩ Oát-xơn đi cắm trại.</a:t>
              </a:r>
            </a:p>
            <a:p>
              <a:pPr algn="just"/>
              <a:r>
                <a:rPr lang="vi-VN" sz="2400" dirty="0">
                  <a:latin typeface="Cambria" panose="02040503050406030204" pitchFamily="18" charset="0"/>
                  <a:ea typeface="Cambria" panose="02040503050406030204" pitchFamily="18" charset="0"/>
                </a:rPr>
                <a:t>(2) Hai người nằm ngủ trong một chiếc lều.</a:t>
              </a:r>
            </a:p>
            <a:p>
              <a:pPr algn="just"/>
              <a:r>
                <a:rPr lang="vi-VN" sz="2400" dirty="0">
                  <a:latin typeface="Cambria" panose="02040503050406030204" pitchFamily="18" charset="0"/>
                  <a:ea typeface="Cambria" panose="02040503050406030204" pitchFamily="18" charset="0"/>
                </a:rPr>
                <a:t>(3) Gần sáng, Sơ-lốc Hôm lay bạn dậy và hỏi:</a:t>
              </a:r>
              <a:endParaRPr lang="en-US"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(4) Oát-xơn, nhìn xem, </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thấy cái gì?</a:t>
              </a:r>
              <a:endParaRPr lang="en-US" sz="2400" dirty="0">
                <a:latin typeface="Cambria" panose="02040503050406030204" pitchFamily="18" charset="0"/>
                <a:ea typeface="Cambria" panose="02040503050406030204" pitchFamily="18" charset="0"/>
              </a:endParaRPr>
            </a:p>
            <a:p>
              <a:pPr algn="just"/>
              <a:r>
                <a:rPr lang="en-US" sz="2400" dirty="0">
                  <a:latin typeface="Cambria" panose="02040503050406030204" pitchFamily="18" charset="0"/>
                  <a:ea typeface="Cambria" panose="02040503050406030204" pitchFamily="18" charset="0"/>
                </a:rPr>
                <a:t>– (5)           </a:t>
              </a:r>
              <a:r>
                <a:rPr lang="en-US" sz="2400" dirty="0" err="1">
                  <a:latin typeface="Cambria" panose="02040503050406030204" pitchFamily="18" charset="0"/>
                  <a:ea typeface="Cambria" panose="02040503050406030204" pitchFamily="18" charset="0"/>
                </a:rPr>
                <a:t>thấy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(6) Theo </a:t>
              </a:r>
              <a:r>
                <a:rPr lang="en-US" sz="2400"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thế</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(7)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đẹp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trời</a:t>
              </a:r>
              <a:r>
                <a:rPr lang="en-US" sz="2400" dirty="0">
                  <a:latin typeface="Cambria" panose="02040503050406030204" pitchFamily="18" charset="0"/>
                  <a:ea typeface="Cambria" panose="02040503050406030204" pitchFamily="18" charset="0"/>
                </a:rPr>
                <a:t>. (8) </a:t>
              </a:r>
              <a:r>
                <a:rPr lang="en-US" sz="2400" dirty="0" err="1">
                  <a:latin typeface="Cambria" panose="02040503050406030204" pitchFamily="18" charset="0"/>
                  <a:ea typeface="Cambria" panose="02040503050406030204" pitchFamily="18" charset="0"/>
                </a:rPr>
                <a:t>Còn</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nghĩ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(9) Theo          ,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ai </a:t>
              </a:r>
              <a:r>
                <a:rPr lang="en-US" sz="2400" dirty="0" err="1">
                  <a:latin typeface="Cambria" panose="02040503050406030204" pitchFamily="18" charset="0"/>
                  <a:ea typeface="Cambria" panose="02040503050406030204" pitchFamily="18" charset="0"/>
                </a:rPr>
                <a:t>đó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cắp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p>
            <a:p>
              <a:pPr algn="r"/>
              <a:r>
                <a:rPr lang="vi-VN" sz="2400" dirty="0">
                  <a:latin typeface="Cambria" panose="02040503050406030204" pitchFamily="18" charset="0"/>
                  <a:ea typeface="Cambria" panose="02040503050406030204" pitchFamily="18" charset="0"/>
                </a:rPr>
                <a:t> (Theo Truyện cười đó đây)</a:t>
              </a:r>
              <a:endParaRPr lang="en-US" sz="2400" dirty="0">
                <a:latin typeface="Cambria" panose="02040503050406030204" pitchFamily="18" charset="0"/>
                <a:ea typeface="Cambria" panose="02040503050406030204" pitchFamily="18" charset="0"/>
              </a:endParaRPr>
            </a:p>
          </p:txBody>
        </p:sp>
        <p:pic>
          <p:nvPicPr>
            <p:cNvPr id="22" name="Picture 21">
              <a:extLst>
                <a:ext uri="{FF2B5EF4-FFF2-40B4-BE49-F238E27FC236}">
                  <a16:creationId xmlns:a16="http://schemas.microsoft.com/office/drawing/2014/main" id="{3EDDAF97-C765-D188-FAC1-B8E92B33E37E}"/>
                </a:ext>
              </a:extLst>
            </p:cNvPr>
            <p:cNvPicPr>
              <a:picLocks noChangeAspect="1"/>
            </p:cNvPicPr>
            <p:nvPr/>
          </p:nvPicPr>
          <p:blipFill>
            <a:blip r:embed="rId4"/>
            <a:stretch>
              <a:fillRect/>
            </a:stretch>
          </p:blipFill>
          <p:spPr>
            <a:xfrm>
              <a:off x="4076700" y="3266015"/>
              <a:ext cx="590549" cy="582088"/>
            </a:xfrm>
            <a:prstGeom prst="rect">
              <a:avLst/>
            </a:prstGeom>
          </p:spPr>
        </p:pic>
        <p:grpSp>
          <p:nvGrpSpPr>
            <p:cNvPr id="23" name="Group 22">
              <a:extLst>
                <a:ext uri="{FF2B5EF4-FFF2-40B4-BE49-F238E27FC236}">
                  <a16:creationId xmlns:a16="http://schemas.microsoft.com/office/drawing/2014/main" id="{CC53F433-9071-9F74-504B-9353FE14C460}"/>
                </a:ext>
              </a:extLst>
            </p:cNvPr>
            <p:cNvGrpSpPr/>
            <p:nvPr/>
          </p:nvGrpSpPr>
          <p:grpSpPr>
            <a:xfrm>
              <a:off x="1603973" y="3647012"/>
              <a:ext cx="634401" cy="582088"/>
              <a:chOff x="-558201" y="4281177"/>
              <a:chExt cx="622182" cy="561482"/>
            </a:xfrm>
          </p:grpSpPr>
          <p:sp>
            <p:nvSpPr>
              <p:cNvPr id="24" name="Rectangle: Rounded Corners 23">
                <a:extLst>
                  <a:ext uri="{FF2B5EF4-FFF2-40B4-BE49-F238E27FC236}">
                    <a16:creationId xmlns:a16="http://schemas.microsoft.com/office/drawing/2014/main" id="{EA81A097-BF66-31EC-599B-1D514459E15A}"/>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C6B7B92-1ED2-C514-01AA-CE1FC92E99E9}"/>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26" name="Group 25">
              <a:extLst>
                <a:ext uri="{FF2B5EF4-FFF2-40B4-BE49-F238E27FC236}">
                  <a16:creationId xmlns:a16="http://schemas.microsoft.com/office/drawing/2014/main" id="{979A9E2E-BA6B-9F2A-9C2D-833CA905A1F9}"/>
                </a:ext>
              </a:extLst>
            </p:cNvPr>
            <p:cNvGrpSpPr/>
            <p:nvPr/>
          </p:nvGrpSpPr>
          <p:grpSpPr>
            <a:xfrm>
              <a:off x="2670773" y="4418537"/>
              <a:ext cx="624877" cy="486838"/>
              <a:chOff x="-558201" y="4281177"/>
              <a:chExt cx="622182" cy="561482"/>
            </a:xfrm>
          </p:grpSpPr>
          <p:sp>
            <p:nvSpPr>
              <p:cNvPr id="28" name="Rectangle: Rounded Corners 27">
                <a:extLst>
                  <a:ext uri="{FF2B5EF4-FFF2-40B4-BE49-F238E27FC236}">
                    <a16:creationId xmlns:a16="http://schemas.microsoft.com/office/drawing/2014/main" id="{92F13500-589F-8E06-B115-516BB36CC00B}"/>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7358DF3B-86A5-08AD-67F5-5947164B85D5}"/>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30" name="Group 29">
              <a:extLst>
                <a:ext uri="{FF2B5EF4-FFF2-40B4-BE49-F238E27FC236}">
                  <a16:creationId xmlns:a16="http://schemas.microsoft.com/office/drawing/2014/main" id="{CF6F95EF-3000-64AF-F2F1-321337EF2337}"/>
                </a:ext>
              </a:extLst>
            </p:cNvPr>
            <p:cNvGrpSpPr/>
            <p:nvPr/>
          </p:nvGrpSpPr>
          <p:grpSpPr>
            <a:xfrm>
              <a:off x="7452323" y="4409012"/>
              <a:ext cx="624877" cy="486838"/>
              <a:chOff x="-558201" y="4281177"/>
              <a:chExt cx="622182" cy="561482"/>
            </a:xfrm>
          </p:grpSpPr>
          <p:sp>
            <p:nvSpPr>
              <p:cNvPr id="1024" name="Rectangle: Rounded Corners 1023">
                <a:extLst>
                  <a:ext uri="{FF2B5EF4-FFF2-40B4-BE49-F238E27FC236}">
                    <a16:creationId xmlns:a16="http://schemas.microsoft.com/office/drawing/2014/main" id="{F12E55AB-1D65-08EF-6119-9F8C3E3FC62A}"/>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024">
                <a:extLst>
                  <a:ext uri="{FF2B5EF4-FFF2-40B4-BE49-F238E27FC236}">
                    <a16:creationId xmlns:a16="http://schemas.microsoft.com/office/drawing/2014/main" id="{F26BC26A-7F61-FE46-D6D4-3A0350A1F080}"/>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033" name="Group 1032">
              <a:extLst>
                <a:ext uri="{FF2B5EF4-FFF2-40B4-BE49-F238E27FC236}">
                  <a16:creationId xmlns:a16="http://schemas.microsoft.com/office/drawing/2014/main" id="{D229EE1D-E812-E01C-CF0B-2601A984A9B4}"/>
                </a:ext>
              </a:extLst>
            </p:cNvPr>
            <p:cNvGrpSpPr/>
            <p:nvPr/>
          </p:nvGrpSpPr>
          <p:grpSpPr>
            <a:xfrm>
              <a:off x="8195273" y="4380437"/>
              <a:ext cx="624877" cy="486838"/>
              <a:chOff x="-558201" y="4281177"/>
              <a:chExt cx="622182" cy="561482"/>
            </a:xfrm>
          </p:grpSpPr>
          <p:sp>
            <p:nvSpPr>
              <p:cNvPr id="1034" name="Rectangle: Rounded Corners 1033">
                <a:extLst>
                  <a:ext uri="{FF2B5EF4-FFF2-40B4-BE49-F238E27FC236}">
                    <a16:creationId xmlns:a16="http://schemas.microsoft.com/office/drawing/2014/main" id="{3E0B96CC-6677-A6AB-1157-2EC9740F2915}"/>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5" name="Picture 1034">
                <a:extLst>
                  <a:ext uri="{FF2B5EF4-FFF2-40B4-BE49-F238E27FC236}">
                    <a16:creationId xmlns:a16="http://schemas.microsoft.com/office/drawing/2014/main" id="{874BF615-4A1F-9089-6E5A-5643AE377C8F}"/>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036" name="Group 1035">
              <a:extLst>
                <a:ext uri="{FF2B5EF4-FFF2-40B4-BE49-F238E27FC236}">
                  <a16:creationId xmlns:a16="http://schemas.microsoft.com/office/drawing/2014/main" id="{2FB362AC-746A-D175-C7FD-2D32E5CB818A}"/>
                </a:ext>
              </a:extLst>
            </p:cNvPr>
            <p:cNvGrpSpPr/>
            <p:nvPr/>
          </p:nvGrpSpPr>
          <p:grpSpPr>
            <a:xfrm>
              <a:off x="2232623" y="4809062"/>
              <a:ext cx="624877" cy="486838"/>
              <a:chOff x="-558201" y="4281177"/>
              <a:chExt cx="622182" cy="561482"/>
            </a:xfrm>
          </p:grpSpPr>
          <p:sp>
            <p:nvSpPr>
              <p:cNvPr id="1037" name="Rectangle: Rounded Corners 1036">
                <a:extLst>
                  <a:ext uri="{FF2B5EF4-FFF2-40B4-BE49-F238E27FC236}">
                    <a16:creationId xmlns:a16="http://schemas.microsoft.com/office/drawing/2014/main" id="{90554590-9320-18C3-0401-46FF46ED81AE}"/>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8" name="Picture 1037">
                <a:extLst>
                  <a:ext uri="{FF2B5EF4-FFF2-40B4-BE49-F238E27FC236}">
                    <a16:creationId xmlns:a16="http://schemas.microsoft.com/office/drawing/2014/main" id="{0656701C-50B9-8FC3-D718-E86800D3D1EB}"/>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039" name="Group 1038">
              <a:extLst>
                <a:ext uri="{FF2B5EF4-FFF2-40B4-BE49-F238E27FC236}">
                  <a16:creationId xmlns:a16="http://schemas.microsoft.com/office/drawing/2014/main" id="{C36678BC-A467-79BB-C802-61931EE8F26B}"/>
                </a:ext>
              </a:extLst>
            </p:cNvPr>
            <p:cNvGrpSpPr/>
            <p:nvPr/>
          </p:nvGrpSpPr>
          <p:grpSpPr>
            <a:xfrm>
              <a:off x="9347798" y="4790012"/>
              <a:ext cx="624877" cy="486838"/>
              <a:chOff x="-558201" y="4281177"/>
              <a:chExt cx="622182" cy="561482"/>
            </a:xfrm>
          </p:grpSpPr>
          <p:sp>
            <p:nvSpPr>
              <p:cNvPr id="1040" name="Rectangle: Rounded Corners 1039">
                <a:extLst>
                  <a:ext uri="{FF2B5EF4-FFF2-40B4-BE49-F238E27FC236}">
                    <a16:creationId xmlns:a16="http://schemas.microsoft.com/office/drawing/2014/main" id="{F83445C4-38A1-187C-F69B-19B29237BED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1" name="Picture 1040">
                <a:extLst>
                  <a:ext uri="{FF2B5EF4-FFF2-40B4-BE49-F238E27FC236}">
                    <a16:creationId xmlns:a16="http://schemas.microsoft.com/office/drawing/2014/main" id="{8CE982FD-7636-0399-B3F4-291224768B3A}"/>
                  </a:ext>
                </a:extLst>
              </p:cNvPr>
              <p:cNvPicPr>
                <a:picLocks noChangeAspect="1"/>
              </p:cNvPicPr>
              <p:nvPr/>
            </p:nvPicPr>
            <p:blipFill>
              <a:blip r:embed="rId4"/>
              <a:stretch>
                <a:fillRect/>
              </a:stretch>
            </p:blipFill>
            <p:spPr>
              <a:xfrm>
                <a:off x="-543155" y="4281177"/>
                <a:ext cx="592090" cy="561482"/>
              </a:xfrm>
              <a:prstGeom prst="rect">
                <a:avLst/>
              </a:prstGeom>
            </p:spPr>
          </p:pic>
        </p:grpSp>
      </p:grpSp>
      <p:pic>
        <p:nvPicPr>
          <p:cNvPr id="1044" name="Picture 1043">
            <a:extLst>
              <a:ext uri="{FF2B5EF4-FFF2-40B4-BE49-F238E27FC236}">
                <a16:creationId xmlns:a16="http://schemas.microsoft.com/office/drawing/2014/main" id="{6A01C1BA-76CC-7E8A-CA9A-6AACBB368B31}"/>
              </a:ext>
            </a:extLst>
          </p:cNvPr>
          <p:cNvPicPr>
            <a:picLocks noChangeAspect="1"/>
          </p:cNvPicPr>
          <p:nvPr/>
        </p:nvPicPr>
        <p:blipFill>
          <a:blip r:embed="rId5"/>
          <a:stretch>
            <a:fillRect/>
          </a:stretch>
        </p:blipFill>
        <p:spPr>
          <a:xfrm>
            <a:off x="8034337" y="1885949"/>
            <a:ext cx="3429245" cy="218122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42"/>
                                        </p:tgtEl>
                                        <p:attrNameLst>
                                          <p:attrName>style.visibility</p:attrName>
                                        </p:attrNameLst>
                                      </p:cBhvr>
                                      <p:to>
                                        <p:strVal val="visible"/>
                                      </p:to>
                                    </p:set>
                                    <p:animEffect transition="in" filter="fade">
                                      <p:cBhvr>
                                        <p:cTn id="7" dur="1000"/>
                                        <p:tgtEl>
                                          <p:spTgt spid="1042"/>
                                        </p:tgtEl>
                                      </p:cBhvr>
                                    </p:animEffect>
                                    <p:anim calcmode="lin" valueType="num">
                                      <p:cBhvr>
                                        <p:cTn id="8" dur="1000" fill="hold"/>
                                        <p:tgtEl>
                                          <p:spTgt spid="1042"/>
                                        </p:tgtEl>
                                        <p:attrNameLst>
                                          <p:attrName>ppt_x</p:attrName>
                                        </p:attrNameLst>
                                      </p:cBhvr>
                                      <p:tavLst>
                                        <p:tav tm="0">
                                          <p:val>
                                            <p:strVal val="#ppt_x"/>
                                          </p:val>
                                        </p:tav>
                                        <p:tav tm="100000">
                                          <p:val>
                                            <p:strVal val="#ppt_x"/>
                                          </p:val>
                                        </p:tav>
                                      </p:tavLst>
                                    </p:anim>
                                    <p:anim calcmode="lin" valueType="num">
                                      <p:cBhvr>
                                        <p:cTn id="9" dur="1000" fill="hold"/>
                                        <p:tgtEl>
                                          <p:spTgt spid="104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4"/>
                                        </p:tgtEl>
                                        <p:attrNameLst>
                                          <p:attrName>style.visibility</p:attrName>
                                        </p:attrNameLst>
                                      </p:cBhvr>
                                      <p:to>
                                        <p:strVal val="visible"/>
                                      </p:to>
                                    </p:set>
                                    <p:animEffect transition="in" filter="fade">
                                      <p:cBhvr>
                                        <p:cTn id="17" dur="1000"/>
                                        <p:tgtEl>
                                          <p:spTgt spid="1044"/>
                                        </p:tgtEl>
                                      </p:cBhvr>
                                    </p:animEffect>
                                    <p:anim calcmode="lin" valueType="num">
                                      <p:cBhvr>
                                        <p:cTn id="18" dur="1000" fill="hold"/>
                                        <p:tgtEl>
                                          <p:spTgt spid="1044"/>
                                        </p:tgtEl>
                                        <p:attrNameLst>
                                          <p:attrName>ppt_x</p:attrName>
                                        </p:attrNameLst>
                                      </p:cBhvr>
                                      <p:tavLst>
                                        <p:tav tm="0">
                                          <p:val>
                                            <p:strVal val="#ppt_x"/>
                                          </p:val>
                                        </p:tav>
                                        <p:tav tm="100000">
                                          <p:val>
                                            <p:strVal val="#ppt_x"/>
                                          </p:val>
                                        </p:tav>
                                      </p:tavLst>
                                    </p:anim>
                                    <p:anim calcmode="lin" valueType="num">
                                      <p:cBhvr>
                                        <p:cTn id="19" dur="1000" fill="hold"/>
                                        <p:tgtEl>
                                          <p:spTgt spid="10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390526" y="278307"/>
            <a:ext cx="11391900" cy="6322518"/>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3" name="TextBox 2">
            <a:extLst>
              <a:ext uri="{FF2B5EF4-FFF2-40B4-BE49-F238E27FC236}">
                <a16:creationId xmlns:a16="http://schemas.microsoft.com/office/drawing/2014/main" id="{3D312D7F-555A-8494-2488-446E4C3FD0B3}"/>
              </a:ext>
            </a:extLst>
          </p:cNvPr>
          <p:cNvSpPr txBox="1"/>
          <p:nvPr/>
        </p:nvSpPr>
        <p:spPr>
          <a:xfrm>
            <a:off x="914400" y="552450"/>
            <a:ext cx="10648950" cy="5563767"/>
          </a:xfrm>
          <a:prstGeom prst="rect">
            <a:avLst/>
          </a:prstGeom>
          <a:noFill/>
        </p:spPr>
        <p:txBody>
          <a:bodyPr wrap="square" rtlCol="0">
            <a:spAutoFit/>
          </a:bodyPr>
          <a:lstStyle/>
          <a:p>
            <a:pPr algn="ctr">
              <a:lnSpc>
                <a:spcPct val="150000"/>
              </a:lnSpc>
            </a:pPr>
            <a:r>
              <a:rPr lang="vi-VN" sz="2400" b="1" i="0" dirty="0">
                <a:solidFill>
                  <a:srgbClr val="000000"/>
                </a:solidFill>
                <a:effectLst/>
                <a:latin typeface="Cambria" panose="02040503050406030204" pitchFamily="18" charset="0"/>
                <a:ea typeface="Cambria" panose="02040503050406030204" pitchFamily="18" charset="0"/>
              </a:rPr>
              <a:t>Suy luận của Sơ-lốc Hôm</a:t>
            </a:r>
            <a:endParaRPr lang="en-US" sz="2400" b="1" i="0" dirty="0">
              <a:solidFill>
                <a:srgbClr val="000000"/>
              </a:solidFill>
              <a:effectLst/>
              <a:latin typeface="Cambria" panose="02040503050406030204" pitchFamily="18" charset="0"/>
              <a:ea typeface="Cambria" panose="02040503050406030204" pitchFamily="18" charset="0"/>
            </a:endParaRPr>
          </a:p>
          <a:p>
            <a:pPr algn="just">
              <a:lnSpc>
                <a:spcPct val="150000"/>
              </a:lnSpc>
            </a:pPr>
            <a:r>
              <a:rPr lang="vi-VN" sz="2400" dirty="0">
                <a:latin typeface="Cambria" panose="02040503050406030204" pitchFamily="18" charset="0"/>
                <a:ea typeface="Cambria" panose="02040503050406030204" pitchFamily="18" charset="0"/>
              </a:rPr>
              <a:t>(1) Sơ-lốc Hôm và bác sĩ Oát-xơn đi cắm trại.</a:t>
            </a:r>
          </a:p>
          <a:p>
            <a:pPr algn="just">
              <a:lnSpc>
                <a:spcPct val="150000"/>
              </a:lnSpc>
            </a:pPr>
            <a:r>
              <a:rPr lang="vi-VN" sz="2400" dirty="0">
                <a:latin typeface="Cambria" panose="02040503050406030204" pitchFamily="18" charset="0"/>
                <a:ea typeface="Cambria" panose="02040503050406030204" pitchFamily="18" charset="0"/>
              </a:rPr>
              <a:t>(2) Hai người nằm ngủ trong một chiếc lều.</a:t>
            </a:r>
          </a:p>
          <a:p>
            <a:pPr algn="just">
              <a:lnSpc>
                <a:spcPct val="150000"/>
              </a:lnSpc>
            </a:pPr>
            <a:r>
              <a:rPr lang="vi-VN" sz="2400" dirty="0">
                <a:latin typeface="Cambria" panose="02040503050406030204" pitchFamily="18" charset="0"/>
                <a:ea typeface="Cambria" panose="02040503050406030204" pitchFamily="18" charset="0"/>
              </a:rPr>
              <a:t>(3) Gần sáng, Sơ-lốc Hôm lay bạn dậy và hỏi:</a:t>
            </a:r>
            <a:endParaRPr lang="en-US" sz="2400" dirty="0">
              <a:latin typeface="Cambria" panose="02040503050406030204" pitchFamily="18" charset="0"/>
              <a:ea typeface="Cambria" panose="02040503050406030204" pitchFamily="18" charset="0"/>
            </a:endParaRPr>
          </a:p>
          <a:p>
            <a:pPr algn="just">
              <a:lnSpc>
                <a:spcPct val="150000"/>
              </a:lnSpc>
            </a:pPr>
            <a:r>
              <a:rPr lang="vi-VN" sz="2400" dirty="0">
                <a:latin typeface="Cambria" panose="02040503050406030204" pitchFamily="18" charset="0"/>
                <a:ea typeface="Cambria" panose="02040503050406030204" pitchFamily="18" charset="0"/>
              </a:rPr>
              <a:t>− (4) Oát-xơn, nhìn xem, </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thấy cái gì?</a:t>
            </a:r>
            <a:endParaRPr lang="en-US" sz="2400" dirty="0">
              <a:latin typeface="Cambria" panose="02040503050406030204" pitchFamily="18" charset="0"/>
              <a:ea typeface="Cambria" panose="02040503050406030204" pitchFamily="18" charset="0"/>
            </a:endParaRPr>
          </a:p>
          <a:p>
            <a:pPr algn="just">
              <a:lnSpc>
                <a:spcPct val="150000"/>
              </a:lnSpc>
            </a:pPr>
            <a:r>
              <a:rPr lang="en-US" sz="2400" dirty="0">
                <a:latin typeface="Cambria" panose="02040503050406030204" pitchFamily="18" charset="0"/>
                <a:ea typeface="Cambria" panose="02040503050406030204" pitchFamily="18" charset="0"/>
              </a:rPr>
              <a:t>– (5)    </a:t>
            </a:r>
            <a:r>
              <a:rPr lang="en-US" sz="2400" b="1" dirty="0" err="1">
                <a:latin typeface="Cambria" panose="02040503050406030204" pitchFamily="18" charset="0"/>
                <a:ea typeface="Cambria" panose="02040503050406030204" pitchFamily="18" charset="0"/>
              </a:rPr>
              <a:t>Tôi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thấy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(6) Theo </a:t>
            </a:r>
            <a:r>
              <a:rPr lang="en-US" sz="2400"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thế</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(7)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chúng</a:t>
            </a:r>
            <a:r>
              <a:rPr lang="en-US" sz="2400" b="1" dirty="0">
                <a:latin typeface="Cambria" panose="02040503050406030204" pitchFamily="18" charset="0"/>
                <a:ea typeface="Cambria" panose="02040503050406030204" pitchFamily="18" charset="0"/>
              </a:rPr>
              <a:t> ta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đẹp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trời</a:t>
            </a:r>
            <a:r>
              <a:rPr lang="en-US" sz="2400" dirty="0">
                <a:latin typeface="Cambria" panose="02040503050406030204" pitchFamily="18" charset="0"/>
                <a:ea typeface="Cambria" panose="02040503050406030204" pitchFamily="18" charset="0"/>
              </a:rPr>
              <a:t>. (8) </a:t>
            </a:r>
            <a:r>
              <a:rPr lang="en-US" sz="2400" dirty="0" err="1">
                <a:latin typeface="Cambria" panose="02040503050406030204" pitchFamily="18" charset="0"/>
                <a:ea typeface="Cambria" panose="02040503050406030204" pitchFamily="18" charset="0"/>
              </a:rPr>
              <a:t>Còn</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(9) Theo   </a:t>
            </a:r>
            <a:r>
              <a:rPr lang="en-US" sz="2400" b="1" dirty="0" err="1">
                <a:latin typeface="Cambria" panose="02040503050406030204" pitchFamily="18" charset="0"/>
                <a:ea typeface="Cambria" panose="02040503050406030204" pitchFamily="18" charset="0"/>
              </a:rPr>
              <a:t>tôi</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ai </a:t>
            </a:r>
            <a:r>
              <a:rPr lang="en-US" sz="2400" dirty="0" err="1">
                <a:latin typeface="Cambria" panose="02040503050406030204" pitchFamily="18" charset="0"/>
                <a:ea typeface="Cambria" panose="02040503050406030204" pitchFamily="18" charset="0"/>
              </a:rPr>
              <a:t>đó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cắp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chúng</a:t>
            </a:r>
            <a:r>
              <a:rPr lang="en-US" sz="2400" b="1" dirty="0">
                <a:latin typeface="Cambria" panose="02040503050406030204" pitchFamily="18" charset="0"/>
                <a:ea typeface="Cambria" panose="02040503050406030204" pitchFamily="18" charset="0"/>
              </a:rPr>
              <a:t> ta</a:t>
            </a:r>
            <a:r>
              <a:rPr lang="en-US" sz="2400" dirty="0">
                <a:latin typeface="Cambria" panose="02040503050406030204" pitchFamily="18" charset="0"/>
                <a:ea typeface="Cambria" panose="02040503050406030204" pitchFamily="18" charset="0"/>
              </a:rPr>
              <a:t>.          </a:t>
            </a:r>
          </a:p>
          <a:p>
            <a:pPr algn="r">
              <a:lnSpc>
                <a:spcPct val="150000"/>
              </a:lnSpc>
            </a:pPr>
            <a:r>
              <a:rPr lang="vi-VN" sz="2400" dirty="0">
                <a:latin typeface="Cambria" panose="02040503050406030204" pitchFamily="18" charset="0"/>
                <a:ea typeface="Cambria" panose="02040503050406030204" pitchFamily="18" charset="0"/>
              </a:rPr>
              <a:t> (Theo Truyện cười đó đây)</a:t>
            </a:r>
            <a:endParaRPr lang="en-US" sz="24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E118B579-7D69-D29F-878C-5A1A79FD8A48}"/>
              </a:ext>
            </a:extLst>
          </p:cNvPr>
          <p:cNvPicPr>
            <a:picLocks noChangeAspect="1"/>
          </p:cNvPicPr>
          <p:nvPr/>
        </p:nvPicPr>
        <p:blipFill>
          <a:blip r:embed="rId3"/>
          <a:stretch>
            <a:fillRect/>
          </a:stretch>
        </p:blipFill>
        <p:spPr>
          <a:xfrm>
            <a:off x="4276725" y="2846915"/>
            <a:ext cx="666750" cy="582088"/>
          </a:xfrm>
          <a:prstGeom prst="rect">
            <a:avLst/>
          </a:prstGeom>
        </p:spPr>
      </p:pic>
      <p:sp>
        <p:nvSpPr>
          <p:cNvPr id="1028" name="Rectangle: Rounded Corners 1027">
            <a:extLst>
              <a:ext uri="{FF2B5EF4-FFF2-40B4-BE49-F238E27FC236}">
                <a16:creationId xmlns:a16="http://schemas.microsoft.com/office/drawing/2014/main" id="{BCE036DE-ED45-D1ED-6F6B-546B842585CA}"/>
              </a:ext>
            </a:extLst>
          </p:cNvPr>
          <p:cNvSpPr/>
          <p:nvPr/>
        </p:nvSpPr>
        <p:spPr>
          <a:xfrm>
            <a:off x="7566623" y="3131883"/>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Rounded Corners 1025">
            <a:extLst>
              <a:ext uri="{FF2B5EF4-FFF2-40B4-BE49-F238E27FC236}">
                <a16:creationId xmlns:a16="http://schemas.microsoft.com/office/drawing/2014/main" id="{E13D8C8A-6F67-2FBD-E87F-7DFCAC54A002}"/>
              </a:ext>
            </a:extLst>
          </p:cNvPr>
          <p:cNvSpPr/>
          <p:nvPr/>
        </p:nvSpPr>
        <p:spPr>
          <a:xfrm>
            <a:off x="8309573" y="3103308"/>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A3ABDD4-72DF-994F-634A-ED435CC043F5}"/>
              </a:ext>
            </a:extLst>
          </p:cNvPr>
          <p:cNvSpPr/>
          <p:nvPr/>
        </p:nvSpPr>
        <p:spPr>
          <a:xfrm>
            <a:off x="9462098" y="3512883"/>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5" name="Picture 1044">
            <a:extLst>
              <a:ext uri="{FF2B5EF4-FFF2-40B4-BE49-F238E27FC236}">
                <a16:creationId xmlns:a16="http://schemas.microsoft.com/office/drawing/2014/main" id="{581736C9-B10B-BE3B-40D3-B81EA686F1D9}"/>
              </a:ext>
            </a:extLst>
          </p:cNvPr>
          <p:cNvPicPr>
            <a:picLocks noChangeAspect="1"/>
          </p:cNvPicPr>
          <p:nvPr/>
        </p:nvPicPr>
        <p:blipFill>
          <a:blip r:embed="rId3"/>
          <a:stretch>
            <a:fillRect/>
          </a:stretch>
        </p:blipFill>
        <p:spPr>
          <a:xfrm>
            <a:off x="1800225" y="3370790"/>
            <a:ext cx="666750" cy="582088"/>
          </a:xfrm>
          <a:prstGeom prst="rect">
            <a:avLst/>
          </a:prstGeom>
        </p:spPr>
      </p:pic>
      <p:pic>
        <p:nvPicPr>
          <p:cNvPr id="1046" name="Picture 1045">
            <a:extLst>
              <a:ext uri="{FF2B5EF4-FFF2-40B4-BE49-F238E27FC236}">
                <a16:creationId xmlns:a16="http://schemas.microsoft.com/office/drawing/2014/main" id="{DBBABDCA-FA3C-E770-6777-237D29709F81}"/>
              </a:ext>
            </a:extLst>
          </p:cNvPr>
          <p:cNvPicPr>
            <a:picLocks noChangeAspect="1"/>
          </p:cNvPicPr>
          <p:nvPr/>
        </p:nvPicPr>
        <p:blipFill>
          <a:blip r:embed="rId3"/>
          <a:stretch>
            <a:fillRect/>
          </a:stretch>
        </p:blipFill>
        <p:spPr>
          <a:xfrm>
            <a:off x="2695575" y="4466165"/>
            <a:ext cx="1447800" cy="582088"/>
          </a:xfrm>
          <a:prstGeom prst="rect">
            <a:avLst/>
          </a:prstGeom>
        </p:spPr>
      </p:pic>
      <p:pic>
        <p:nvPicPr>
          <p:cNvPr id="1047" name="Picture 1046">
            <a:extLst>
              <a:ext uri="{FF2B5EF4-FFF2-40B4-BE49-F238E27FC236}">
                <a16:creationId xmlns:a16="http://schemas.microsoft.com/office/drawing/2014/main" id="{8F8B3675-AD9A-5C85-26DD-BC06F79AC996}"/>
              </a:ext>
            </a:extLst>
          </p:cNvPr>
          <p:cNvPicPr>
            <a:picLocks noChangeAspect="1"/>
          </p:cNvPicPr>
          <p:nvPr/>
        </p:nvPicPr>
        <p:blipFill>
          <a:blip r:embed="rId3"/>
          <a:stretch>
            <a:fillRect/>
          </a:stretch>
        </p:blipFill>
        <p:spPr>
          <a:xfrm>
            <a:off x="8334375" y="4494740"/>
            <a:ext cx="666750" cy="582088"/>
          </a:xfrm>
          <a:prstGeom prst="rect">
            <a:avLst/>
          </a:prstGeom>
        </p:spPr>
      </p:pic>
      <p:pic>
        <p:nvPicPr>
          <p:cNvPr id="1048" name="Picture 1047">
            <a:extLst>
              <a:ext uri="{FF2B5EF4-FFF2-40B4-BE49-F238E27FC236}">
                <a16:creationId xmlns:a16="http://schemas.microsoft.com/office/drawing/2014/main" id="{1D1FB52E-4FA2-CDCD-3E73-925BD28C6CF0}"/>
              </a:ext>
            </a:extLst>
          </p:cNvPr>
          <p:cNvPicPr>
            <a:picLocks noChangeAspect="1"/>
          </p:cNvPicPr>
          <p:nvPr/>
        </p:nvPicPr>
        <p:blipFill>
          <a:blip r:embed="rId3"/>
          <a:stretch>
            <a:fillRect/>
          </a:stretch>
        </p:blipFill>
        <p:spPr>
          <a:xfrm>
            <a:off x="9086850" y="4475690"/>
            <a:ext cx="666750" cy="582088"/>
          </a:xfrm>
          <a:prstGeom prst="rect">
            <a:avLst/>
          </a:prstGeom>
        </p:spPr>
      </p:pic>
      <p:pic>
        <p:nvPicPr>
          <p:cNvPr id="1049" name="Picture 1048">
            <a:extLst>
              <a:ext uri="{FF2B5EF4-FFF2-40B4-BE49-F238E27FC236}">
                <a16:creationId xmlns:a16="http://schemas.microsoft.com/office/drawing/2014/main" id="{824BEB76-A485-69B5-6C01-6359C1E98755}"/>
              </a:ext>
            </a:extLst>
          </p:cNvPr>
          <p:cNvPicPr>
            <a:picLocks noChangeAspect="1"/>
          </p:cNvPicPr>
          <p:nvPr/>
        </p:nvPicPr>
        <p:blipFill>
          <a:blip r:embed="rId3"/>
          <a:stretch>
            <a:fillRect/>
          </a:stretch>
        </p:blipFill>
        <p:spPr>
          <a:xfrm>
            <a:off x="2371725" y="5018615"/>
            <a:ext cx="666750" cy="582088"/>
          </a:xfrm>
          <a:prstGeom prst="rect">
            <a:avLst/>
          </a:prstGeom>
        </p:spPr>
      </p:pic>
      <p:pic>
        <p:nvPicPr>
          <p:cNvPr id="1050" name="Picture 1049">
            <a:extLst>
              <a:ext uri="{FF2B5EF4-FFF2-40B4-BE49-F238E27FC236}">
                <a16:creationId xmlns:a16="http://schemas.microsoft.com/office/drawing/2014/main" id="{702E57C4-7770-831C-BBE3-E85368AE8213}"/>
              </a:ext>
            </a:extLst>
          </p:cNvPr>
          <p:cNvPicPr>
            <a:picLocks noChangeAspect="1"/>
          </p:cNvPicPr>
          <p:nvPr/>
        </p:nvPicPr>
        <p:blipFill>
          <a:blip r:embed="rId3"/>
          <a:stretch>
            <a:fillRect/>
          </a:stretch>
        </p:blipFill>
        <p:spPr>
          <a:xfrm>
            <a:off x="9428018" y="5028137"/>
            <a:ext cx="1447800" cy="582088"/>
          </a:xfrm>
          <a:prstGeom prst="rect">
            <a:avLst/>
          </a:prstGeom>
        </p:spPr>
      </p:pic>
    </p:spTree>
    <p:extLst>
      <p:ext uri="{BB962C8B-B14F-4D97-AF65-F5344CB8AC3E}">
        <p14:creationId xmlns:p14="http://schemas.microsoft.com/office/powerpoint/2010/main" val="3019942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045"/>
                                        </p:tgtEl>
                                        <p:attrNameLst>
                                          <p:attrName>ppt_w</p:attrName>
                                        </p:attrNameLst>
                                      </p:cBhvr>
                                      <p:tavLst>
                                        <p:tav tm="0">
                                          <p:val>
                                            <p:strVal val="ppt_w"/>
                                          </p:val>
                                        </p:tav>
                                        <p:tav tm="100000">
                                          <p:val>
                                            <p:fltVal val="0"/>
                                          </p:val>
                                        </p:tav>
                                      </p:tavLst>
                                    </p:anim>
                                    <p:anim calcmode="lin" valueType="num">
                                      <p:cBhvr>
                                        <p:cTn id="14" dur="500"/>
                                        <p:tgtEl>
                                          <p:spTgt spid="1045"/>
                                        </p:tgtEl>
                                        <p:attrNameLst>
                                          <p:attrName>ppt_h</p:attrName>
                                        </p:attrNameLst>
                                      </p:cBhvr>
                                      <p:tavLst>
                                        <p:tav tm="0">
                                          <p:val>
                                            <p:strVal val="ppt_h"/>
                                          </p:val>
                                        </p:tav>
                                        <p:tav tm="100000">
                                          <p:val>
                                            <p:fltVal val="0"/>
                                          </p:val>
                                        </p:tav>
                                      </p:tavLst>
                                    </p:anim>
                                    <p:animEffect transition="out" filter="fade">
                                      <p:cBhvr>
                                        <p:cTn id="15" dur="500"/>
                                        <p:tgtEl>
                                          <p:spTgt spid="1045"/>
                                        </p:tgtEl>
                                      </p:cBhvr>
                                    </p:animEffect>
                                    <p:set>
                                      <p:cBhvr>
                                        <p:cTn id="16" dur="1" fill="hold">
                                          <p:stCondLst>
                                            <p:cond delay="499"/>
                                          </p:stCondLst>
                                        </p:cTn>
                                        <p:tgtEl>
                                          <p:spTgt spid="104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046"/>
                                        </p:tgtEl>
                                        <p:attrNameLst>
                                          <p:attrName>ppt_w</p:attrName>
                                        </p:attrNameLst>
                                      </p:cBhvr>
                                      <p:tavLst>
                                        <p:tav tm="0">
                                          <p:val>
                                            <p:strVal val="ppt_w"/>
                                          </p:val>
                                        </p:tav>
                                        <p:tav tm="100000">
                                          <p:val>
                                            <p:fltVal val="0"/>
                                          </p:val>
                                        </p:tav>
                                      </p:tavLst>
                                    </p:anim>
                                    <p:anim calcmode="lin" valueType="num">
                                      <p:cBhvr>
                                        <p:cTn id="21" dur="500"/>
                                        <p:tgtEl>
                                          <p:spTgt spid="1046"/>
                                        </p:tgtEl>
                                        <p:attrNameLst>
                                          <p:attrName>ppt_h</p:attrName>
                                        </p:attrNameLst>
                                      </p:cBhvr>
                                      <p:tavLst>
                                        <p:tav tm="0">
                                          <p:val>
                                            <p:strVal val="ppt_h"/>
                                          </p:val>
                                        </p:tav>
                                        <p:tav tm="100000">
                                          <p:val>
                                            <p:fltVal val="0"/>
                                          </p:val>
                                        </p:tav>
                                      </p:tavLst>
                                    </p:anim>
                                    <p:animEffect transition="out" filter="fade">
                                      <p:cBhvr>
                                        <p:cTn id="22" dur="500"/>
                                        <p:tgtEl>
                                          <p:spTgt spid="1046"/>
                                        </p:tgtEl>
                                      </p:cBhvr>
                                    </p:animEffect>
                                    <p:set>
                                      <p:cBhvr>
                                        <p:cTn id="23" dur="1" fill="hold">
                                          <p:stCondLst>
                                            <p:cond delay="499"/>
                                          </p:stCondLst>
                                        </p:cTn>
                                        <p:tgtEl>
                                          <p:spTgt spid="104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047"/>
                                        </p:tgtEl>
                                        <p:attrNameLst>
                                          <p:attrName>ppt_w</p:attrName>
                                        </p:attrNameLst>
                                      </p:cBhvr>
                                      <p:tavLst>
                                        <p:tav tm="0">
                                          <p:val>
                                            <p:strVal val="ppt_w"/>
                                          </p:val>
                                        </p:tav>
                                        <p:tav tm="100000">
                                          <p:val>
                                            <p:fltVal val="0"/>
                                          </p:val>
                                        </p:tav>
                                      </p:tavLst>
                                    </p:anim>
                                    <p:anim calcmode="lin" valueType="num">
                                      <p:cBhvr>
                                        <p:cTn id="28" dur="500"/>
                                        <p:tgtEl>
                                          <p:spTgt spid="1047"/>
                                        </p:tgtEl>
                                        <p:attrNameLst>
                                          <p:attrName>ppt_h</p:attrName>
                                        </p:attrNameLst>
                                      </p:cBhvr>
                                      <p:tavLst>
                                        <p:tav tm="0">
                                          <p:val>
                                            <p:strVal val="ppt_h"/>
                                          </p:val>
                                        </p:tav>
                                        <p:tav tm="100000">
                                          <p:val>
                                            <p:fltVal val="0"/>
                                          </p:val>
                                        </p:tav>
                                      </p:tavLst>
                                    </p:anim>
                                    <p:animEffect transition="out" filter="fade">
                                      <p:cBhvr>
                                        <p:cTn id="29" dur="500"/>
                                        <p:tgtEl>
                                          <p:spTgt spid="1047"/>
                                        </p:tgtEl>
                                      </p:cBhvr>
                                    </p:animEffect>
                                    <p:set>
                                      <p:cBhvr>
                                        <p:cTn id="30" dur="1" fill="hold">
                                          <p:stCondLst>
                                            <p:cond delay="499"/>
                                          </p:stCondLst>
                                        </p:cTn>
                                        <p:tgtEl>
                                          <p:spTgt spid="104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048"/>
                                        </p:tgtEl>
                                        <p:attrNameLst>
                                          <p:attrName>ppt_w</p:attrName>
                                        </p:attrNameLst>
                                      </p:cBhvr>
                                      <p:tavLst>
                                        <p:tav tm="0">
                                          <p:val>
                                            <p:strVal val="ppt_w"/>
                                          </p:val>
                                        </p:tav>
                                        <p:tav tm="100000">
                                          <p:val>
                                            <p:fltVal val="0"/>
                                          </p:val>
                                        </p:tav>
                                      </p:tavLst>
                                    </p:anim>
                                    <p:anim calcmode="lin" valueType="num">
                                      <p:cBhvr>
                                        <p:cTn id="35" dur="500"/>
                                        <p:tgtEl>
                                          <p:spTgt spid="1048"/>
                                        </p:tgtEl>
                                        <p:attrNameLst>
                                          <p:attrName>ppt_h</p:attrName>
                                        </p:attrNameLst>
                                      </p:cBhvr>
                                      <p:tavLst>
                                        <p:tav tm="0">
                                          <p:val>
                                            <p:strVal val="ppt_h"/>
                                          </p:val>
                                        </p:tav>
                                        <p:tav tm="100000">
                                          <p:val>
                                            <p:fltVal val="0"/>
                                          </p:val>
                                        </p:tav>
                                      </p:tavLst>
                                    </p:anim>
                                    <p:animEffect transition="out" filter="fade">
                                      <p:cBhvr>
                                        <p:cTn id="36" dur="500"/>
                                        <p:tgtEl>
                                          <p:spTgt spid="1048"/>
                                        </p:tgtEl>
                                      </p:cBhvr>
                                    </p:animEffect>
                                    <p:set>
                                      <p:cBhvr>
                                        <p:cTn id="37" dur="1" fill="hold">
                                          <p:stCondLst>
                                            <p:cond delay="499"/>
                                          </p:stCondLst>
                                        </p:cTn>
                                        <p:tgtEl>
                                          <p:spTgt spid="104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049"/>
                                        </p:tgtEl>
                                        <p:attrNameLst>
                                          <p:attrName>ppt_w</p:attrName>
                                        </p:attrNameLst>
                                      </p:cBhvr>
                                      <p:tavLst>
                                        <p:tav tm="0">
                                          <p:val>
                                            <p:strVal val="ppt_w"/>
                                          </p:val>
                                        </p:tav>
                                        <p:tav tm="100000">
                                          <p:val>
                                            <p:fltVal val="0"/>
                                          </p:val>
                                        </p:tav>
                                      </p:tavLst>
                                    </p:anim>
                                    <p:anim calcmode="lin" valueType="num">
                                      <p:cBhvr>
                                        <p:cTn id="42" dur="500"/>
                                        <p:tgtEl>
                                          <p:spTgt spid="1049"/>
                                        </p:tgtEl>
                                        <p:attrNameLst>
                                          <p:attrName>ppt_h</p:attrName>
                                        </p:attrNameLst>
                                      </p:cBhvr>
                                      <p:tavLst>
                                        <p:tav tm="0">
                                          <p:val>
                                            <p:strVal val="ppt_h"/>
                                          </p:val>
                                        </p:tav>
                                        <p:tav tm="100000">
                                          <p:val>
                                            <p:fltVal val="0"/>
                                          </p:val>
                                        </p:tav>
                                      </p:tavLst>
                                    </p:anim>
                                    <p:animEffect transition="out" filter="fade">
                                      <p:cBhvr>
                                        <p:cTn id="43" dur="500"/>
                                        <p:tgtEl>
                                          <p:spTgt spid="1049"/>
                                        </p:tgtEl>
                                      </p:cBhvr>
                                    </p:animEffect>
                                    <p:set>
                                      <p:cBhvr>
                                        <p:cTn id="44" dur="1" fill="hold">
                                          <p:stCondLst>
                                            <p:cond delay="499"/>
                                          </p:stCondLst>
                                        </p:cTn>
                                        <p:tgtEl>
                                          <p:spTgt spid="104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1050"/>
                                        </p:tgtEl>
                                        <p:attrNameLst>
                                          <p:attrName>ppt_w</p:attrName>
                                        </p:attrNameLst>
                                      </p:cBhvr>
                                      <p:tavLst>
                                        <p:tav tm="0">
                                          <p:val>
                                            <p:strVal val="ppt_w"/>
                                          </p:val>
                                        </p:tav>
                                        <p:tav tm="100000">
                                          <p:val>
                                            <p:fltVal val="0"/>
                                          </p:val>
                                        </p:tav>
                                      </p:tavLst>
                                    </p:anim>
                                    <p:anim calcmode="lin" valueType="num">
                                      <p:cBhvr>
                                        <p:cTn id="49" dur="500"/>
                                        <p:tgtEl>
                                          <p:spTgt spid="1050"/>
                                        </p:tgtEl>
                                        <p:attrNameLst>
                                          <p:attrName>ppt_h</p:attrName>
                                        </p:attrNameLst>
                                      </p:cBhvr>
                                      <p:tavLst>
                                        <p:tav tm="0">
                                          <p:val>
                                            <p:strVal val="ppt_h"/>
                                          </p:val>
                                        </p:tav>
                                        <p:tav tm="100000">
                                          <p:val>
                                            <p:fltVal val="0"/>
                                          </p:val>
                                        </p:tav>
                                      </p:tavLst>
                                    </p:anim>
                                    <p:animEffect transition="out" filter="fade">
                                      <p:cBhvr>
                                        <p:cTn id="50" dur="500"/>
                                        <p:tgtEl>
                                          <p:spTgt spid="1050"/>
                                        </p:tgtEl>
                                      </p:cBhvr>
                                    </p:animEffect>
                                    <p:set>
                                      <p:cBhvr>
                                        <p:cTn id="51" dur="1" fill="hold">
                                          <p:stCondLst>
                                            <p:cond delay="499"/>
                                          </p:stCondLst>
                                        </p:cTn>
                                        <p:tgtEl>
                                          <p:spTgt spid="1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390526" y="278307"/>
            <a:ext cx="11391900" cy="6322518"/>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3" name="TextBox 2">
            <a:extLst>
              <a:ext uri="{FF2B5EF4-FFF2-40B4-BE49-F238E27FC236}">
                <a16:creationId xmlns:a16="http://schemas.microsoft.com/office/drawing/2014/main" id="{3D312D7F-555A-8494-2488-446E4C3FD0B3}"/>
              </a:ext>
            </a:extLst>
          </p:cNvPr>
          <p:cNvSpPr txBox="1"/>
          <p:nvPr/>
        </p:nvSpPr>
        <p:spPr>
          <a:xfrm>
            <a:off x="914400" y="352425"/>
            <a:ext cx="10648950" cy="3785652"/>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Suy luận của Sơ-lốc Hôm</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Sơ-lốc Hôm và bác sĩ Oát-xơn đi cắm trại.</a:t>
            </a: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Hai người nằm ngủ trong một chiếc lều.</a:t>
            </a: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Gần sáng, Sơ-lốc Hôm lay bạn dậy và hỏi: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(4) Oát-xơn, nhìn xem,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cái gì?</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rất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(6) Theo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(7)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sẽ</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(8)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Còn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(9) Theo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cắp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r"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(Theo Truyện cười đó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849D3A5E-682C-5D06-A56E-A1862CF58359}"/>
              </a:ext>
            </a:extLst>
          </p:cNvPr>
          <p:cNvGrpSpPr/>
          <p:nvPr/>
        </p:nvGrpSpPr>
        <p:grpSpPr>
          <a:xfrm>
            <a:off x="777678" y="4218608"/>
            <a:ext cx="10595172" cy="1115391"/>
            <a:chOff x="2282628" y="141908"/>
            <a:chExt cx="7232847" cy="724867"/>
          </a:xfrm>
        </p:grpSpPr>
        <p:grpSp>
          <p:nvGrpSpPr>
            <p:cNvPr id="6" name="Group 2">
              <a:extLst>
                <a:ext uri="{FF2B5EF4-FFF2-40B4-BE49-F238E27FC236}">
                  <a16:creationId xmlns:a16="http://schemas.microsoft.com/office/drawing/2014/main" id="{89EA9555-C937-127D-CD66-E4FA0385DE51}"/>
                </a:ext>
              </a:extLst>
            </p:cNvPr>
            <p:cNvGrpSpPr>
              <a:grpSpLocks noChangeAspect="1"/>
            </p:cNvGrpSpPr>
            <p:nvPr/>
          </p:nvGrpSpPr>
          <p:grpSpPr>
            <a:xfrm>
              <a:off x="2282628" y="141908"/>
              <a:ext cx="7232847" cy="724867"/>
              <a:chOff x="31755" y="-81945"/>
              <a:chExt cx="1844040" cy="2447955"/>
            </a:xfrm>
          </p:grpSpPr>
          <p:sp>
            <p:nvSpPr>
              <p:cNvPr id="8" name="Freeform 3">
                <a:extLst>
                  <a:ext uri="{FF2B5EF4-FFF2-40B4-BE49-F238E27FC236}">
                    <a16:creationId xmlns:a16="http://schemas.microsoft.com/office/drawing/2014/main" id="{17493F17-9A6B-6A52-7E7E-A2B3E6340D88}"/>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9" name="Freeform 4">
                <a:extLst>
                  <a:ext uri="{FF2B5EF4-FFF2-40B4-BE49-F238E27FC236}">
                    <a16:creationId xmlns:a16="http://schemas.microsoft.com/office/drawing/2014/main" id="{008547FF-C33A-2F39-1656-00AC4195C26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4"/>
                <a:stretch>
                  <a:fillRect l="-47" r="-47"/>
                </a:stretch>
              </a:blipFill>
            </p:spPr>
            <p:txBody>
              <a:bodyPr/>
              <a:lstStyle/>
              <a:p>
                <a:endParaRPr lang="en-US"/>
              </a:p>
            </p:txBody>
          </p:sp>
        </p:grpSp>
        <p:sp>
          <p:nvSpPr>
            <p:cNvPr id="7" name="TextBox 6">
              <a:extLst>
                <a:ext uri="{FF2B5EF4-FFF2-40B4-BE49-F238E27FC236}">
                  <a16:creationId xmlns:a16="http://schemas.microsoft.com/office/drawing/2014/main" id="{F4624590-4BEA-EBF5-136E-2FFA53ABEB8A}"/>
                </a:ext>
              </a:extLst>
            </p:cNvPr>
            <p:cNvSpPr txBox="1"/>
            <p:nvPr/>
          </p:nvSpPr>
          <p:spPr>
            <a:xfrm>
              <a:off x="3019689" y="161925"/>
              <a:ext cx="6008114" cy="566808"/>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b. </a:t>
              </a:r>
              <a:r>
                <a:rPr lang="en-US" sz="2800" b="1" i="0" dirty="0" err="1">
                  <a:solidFill>
                    <a:srgbClr val="000000"/>
                  </a:solidFill>
                  <a:effectLst/>
                  <a:latin typeface="Cambria" panose="02040503050406030204" pitchFamily="18" charset="0"/>
                  <a:ea typeface="Cambria" panose="02040503050406030204" pitchFamily="18" charset="0"/>
                </a:rPr>
                <a:t>Tìm</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thay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thế</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trong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6. </a:t>
              </a:r>
              <a:r>
                <a:rPr lang="en-US" sz="2800" b="1" i="0" dirty="0" err="1">
                  <a:solidFill>
                    <a:srgbClr val="000000"/>
                  </a:solidFill>
                  <a:effectLst/>
                  <a:latin typeface="Cambria" panose="02040503050406030204" pitchFamily="18" charset="0"/>
                  <a:ea typeface="Cambria" panose="02040503050406030204" pitchFamily="18" charset="0"/>
                </a:rPr>
                <a:t>Những</a:t>
              </a:r>
              <a:r>
                <a:rPr lang="en-US" sz="2800" b="1" dirty="0">
                  <a:solidFill>
                    <a:srgbClr val="000000"/>
                  </a:solidFill>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nào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có</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thể</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thay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thế</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cho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đó</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grpSp>
      <p:cxnSp>
        <p:nvCxnSpPr>
          <p:cNvPr id="11" name="Straight Connector 10">
            <a:extLst>
              <a:ext uri="{FF2B5EF4-FFF2-40B4-BE49-F238E27FC236}">
                <a16:creationId xmlns:a16="http://schemas.microsoft.com/office/drawing/2014/main" id="{0B1B47D5-18EB-BD29-BE7F-3BB477221232}"/>
              </a:ext>
            </a:extLst>
          </p:cNvPr>
          <p:cNvCxnSpPr/>
          <p:nvPr/>
        </p:nvCxnSpPr>
        <p:spPr>
          <a:xfrm>
            <a:off x="3057525" y="2933700"/>
            <a:ext cx="438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ounded Rectangle 39">
            <a:extLst>
              <a:ext uri="{FF2B5EF4-FFF2-40B4-BE49-F238E27FC236}">
                <a16:creationId xmlns:a16="http://schemas.microsoft.com/office/drawing/2014/main" id="{DA368B96-BDCC-D09B-4382-DDE9DBFB96EB}"/>
              </a:ext>
            </a:extLst>
          </p:cNvPr>
          <p:cNvSpPr/>
          <p:nvPr/>
        </p:nvSpPr>
        <p:spPr>
          <a:xfrm>
            <a:off x="4352926" y="5495924"/>
            <a:ext cx="3581400" cy="876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lvl="0" algn="ctr"/>
            <a:r>
              <a:rPr lang="en-US" sz="4000" dirty="0" err="1">
                <a:solidFill>
                  <a:prstClr val="black"/>
                </a:solidFill>
                <a:latin typeface="Cambria" panose="02040503050406030204" pitchFamily="18" charset="0"/>
                <a:ea typeface="Cambria" panose="02040503050406030204" pitchFamily="18" charset="0"/>
              </a:rPr>
              <a:t>Đáp</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án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vậy</a:t>
            </a:r>
            <a:endParaRPr lang="vi-VN" sz="40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420354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390526" y="278307"/>
            <a:ext cx="11391900" cy="6322518"/>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3" name="TextBox 2">
            <a:extLst>
              <a:ext uri="{FF2B5EF4-FFF2-40B4-BE49-F238E27FC236}">
                <a16:creationId xmlns:a16="http://schemas.microsoft.com/office/drawing/2014/main" id="{3D312D7F-555A-8494-2488-446E4C3FD0B3}"/>
              </a:ext>
            </a:extLst>
          </p:cNvPr>
          <p:cNvSpPr txBox="1"/>
          <p:nvPr/>
        </p:nvSpPr>
        <p:spPr>
          <a:xfrm>
            <a:off x="914400" y="352425"/>
            <a:ext cx="1064895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Suy luận của Sơ-lốc Hôm</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Sơ-lốc Hôm và bác sĩ Oát-xơn đi cắm trại.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Hai người nằm ngủ trong một chiếc lều.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Gần sáng, Sơ-lốc Hôm lay bạn dậy và hỏi: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(4) Oát-xơn, nhìn xem,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cái gì?</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rất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(6) Theo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(7)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sẽ</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(8)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Còn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(9) Theo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cắp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(Theo Truyện cười đó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849D3A5E-682C-5D06-A56E-A1862CF58359}"/>
              </a:ext>
            </a:extLst>
          </p:cNvPr>
          <p:cNvGrpSpPr/>
          <p:nvPr/>
        </p:nvGrpSpPr>
        <p:grpSpPr>
          <a:xfrm>
            <a:off x="777678" y="4218608"/>
            <a:ext cx="10595172" cy="1115391"/>
            <a:chOff x="2282628" y="141908"/>
            <a:chExt cx="7232847" cy="724867"/>
          </a:xfrm>
        </p:grpSpPr>
        <p:grpSp>
          <p:nvGrpSpPr>
            <p:cNvPr id="6" name="Group 2">
              <a:extLst>
                <a:ext uri="{FF2B5EF4-FFF2-40B4-BE49-F238E27FC236}">
                  <a16:creationId xmlns:a16="http://schemas.microsoft.com/office/drawing/2014/main" id="{89EA9555-C937-127D-CD66-E4FA0385DE51}"/>
                </a:ext>
              </a:extLst>
            </p:cNvPr>
            <p:cNvGrpSpPr>
              <a:grpSpLocks noChangeAspect="1"/>
            </p:cNvGrpSpPr>
            <p:nvPr/>
          </p:nvGrpSpPr>
          <p:grpSpPr>
            <a:xfrm>
              <a:off x="2282628" y="141908"/>
              <a:ext cx="7232847" cy="724867"/>
              <a:chOff x="31755" y="-81945"/>
              <a:chExt cx="1844040" cy="2447955"/>
            </a:xfrm>
          </p:grpSpPr>
          <p:sp>
            <p:nvSpPr>
              <p:cNvPr id="8" name="Freeform 3">
                <a:extLst>
                  <a:ext uri="{FF2B5EF4-FFF2-40B4-BE49-F238E27FC236}">
                    <a16:creationId xmlns:a16="http://schemas.microsoft.com/office/drawing/2014/main" id="{17493F17-9A6B-6A52-7E7E-A2B3E6340D88}"/>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9" name="Freeform 4">
                <a:extLst>
                  <a:ext uri="{FF2B5EF4-FFF2-40B4-BE49-F238E27FC236}">
                    <a16:creationId xmlns:a16="http://schemas.microsoft.com/office/drawing/2014/main" id="{008547FF-C33A-2F39-1656-00AC4195C26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4"/>
                <a:stretch>
                  <a:fillRect l="-47" r="-47"/>
                </a:stretch>
              </a:blipFill>
            </p:spPr>
            <p:txBody>
              <a:bodyPr/>
              <a:lstStyle/>
              <a:p>
                <a:endParaRPr lang="en-US"/>
              </a:p>
            </p:txBody>
          </p:sp>
        </p:grpSp>
        <p:sp>
          <p:nvSpPr>
            <p:cNvPr id="7" name="TextBox 6">
              <a:extLst>
                <a:ext uri="{FF2B5EF4-FFF2-40B4-BE49-F238E27FC236}">
                  <a16:creationId xmlns:a16="http://schemas.microsoft.com/office/drawing/2014/main" id="{F4624590-4BEA-EBF5-136E-2FFA53ABEB8A}"/>
                </a:ext>
              </a:extLst>
            </p:cNvPr>
            <p:cNvSpPr txBox="1"/>
            <p:nvPr/>
          </p:nvSpPr>
          <p:spPr>
            <a:xfrm>
              <a:off x="3019689" y="161925"/>
              <a:ext cx="6008114" cy="6200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Thay</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vấn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8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bằng</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vấn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khác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11" name="Straight Connector 10">
            <a:extLst>
              <a:ext uri="{FF2B5EF4-FFF2-40B4-BE49-F238E27FC236}">
                <a16:creationId xmlns:a16="http://schemas.microsoft.com/office/drawing/2014/main" id="{0B1B47D5-18EB-BD29-BE7F-3BB477221232}"/>
              </a:ext>
            </a:extLst>
          </p:cNvPr>
          <p:cNvCxnSpPr/>
          <p:nvPr/>
        </p:nvCxnSpPr>
        <p:spPr>
          <a:xfrm>
            <a:off x="10191750" y="3324225"/>
            <a:ext cx="438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ounded Rectangle 39">
            <a:extLst>
              <a:ext uri="{FF2B5EF4-FFF2-40B4-BE49-F238E27FC236}">
                <a16:creationId xmlns:a16="http://schemas.microsoft.com/office/drawing/2014/main" id="{DA368B96-BDCC-D09B-4382-DDE9DBFB96EB}"/>
              </a:ext>
            </a:extLst>
          </p:cNvPr>
          <p:cNvSpPr/>
          <p:nvPr/>
        </p:nvSpPr>
        <p:spPr>
          <a:xfrm>
            <a:off x="3771900" y="5495924"/>
            <a:ext cx="4705350" cy="876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án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851202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495300" y="278307"/>
            <a:ext cx="11185291" cy="6236793"/>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14" name="Group 13">
            <a:extLst>
              <a:ext uri="{FF2B5EF4-FFF2-40B4-BE49-F238E27FC236}">
                <a16:creationId xmlns:a16="http://schemas.microsoft.com/office/drawing/2014/main" id="{F37FB35A-C9C7-AAA7-0075-3EE10E129162}"/>
              </a:ext>
            </a:extLst>
          </p:cNvPr>
          <p:cNvGrpSpPr/>
          <p:nvPr/>
        </p:nvGrpSpPr>
        <p:grpSpPr>
          <a:xfrm>
            <a:off x="733425" y="141908"/>
            <a:ext cx="10848975" cy="1525941"/>
            <a:chOff x="2282628" y="141908"/>
            <a:chExt cx="7232847" cy="724867"/>
          </a:xfrm>
        </p:grpSpPr>
        <p:grpSp>
          <p:nvGrpSpPr>
            <p:cNvPr id="6" name="Group 2">
              <a:extLst>
                <a:ext uri="{FF2B5EF4-FFF2-40B4-BE49-F238E27FC236}">
                  <a16:creationId xmlns:a16="http://schemas.microsoft.com/office/drawing/2014/main" id="{84F4018B-EEAA-2B06-3DE8-1391D079D939}"/>
                </a:ext>
              </a:extLst>
            </p:cNvPr>
            <p:cNvGrpSpPr>
              <a:grpSpLocks noChangeAspect="1"/>
            </p:cNvGrpSpPr>
            <p:nvPr/>
          </p:nvGrpSpPr>
          <p:grpSpPr>
            <a:xfrm>
              <a:off x="2282628" y="141908"/>
              <a:ext cx="7232847" cy="724867"/>
              <a:chOff x="31755" y="-81945"/>
              <a:chExt cx="1844040" cy="2447955"/>
            </a:xfrm>
          </p:grpSpPr>
          <p:sp>
            <p:nvSpPr>
              <p:cNvPr id="7" name="Freeform 3">
                <a:extLst>
                  <a:ext uri="{FF2B5EF4-FFF2-40B4-BE49-F238E27FC236}">
                    <a16:creationId xmlns:a16="http://schemas.microsoft.com/office/drawing/2014/main"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8" name="Freeform 4">
                <a:extLst>
                  <a:ext uri="{FF2B5EF4-FFF2-40B4-BE49-F238E27FC236}">
                    <a16:creationId xmlns:a16="http://schemas.microsoft.com/office/drawing/2014/main"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3"/>
                <a:stretch>
                  <a:fillRect l="-47" r="-47"/>
                </a:stretch>
              </a:blipFill>
            </p:spPr>
            <p:txBody>
              <a:bodyPr/>
              <a:lstStyle/>
              <a:p>
                <a:endParaRPr lang="en-US"/>
              </a:p>
            </p:txBody>
          </p:sp>
        </p:grpSp>
        <p:sp>
          <p:nvSpPr>
            <p:cNvPr id="11" name="TextBox 10">
              <a:extLst>
                <a:ext uri="{FF2B5EF4-FFF2-40B4-BE49-F238E27FC236}">
                  <a16:creationId xmlns:a16="http://schemas.microsoft.com/office/drawing/2014/main" id="{E289B984-2F7B-2F20-D65C-70C5DB8594E9}"/>
                </a:ext>
              </a:extLst>
            </p:cNvPr>
            <p:cNvSpPr txBox="1"/>
            <p:nvPr/>
          </p:nvSpPr>
          <p:spPr>
            <a:xfrm>
              <a:off x="2970787" y="161925"/>
              <a:ext cx="6308132" cy="657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Dùng đại từ để thay thế cho những từ ngữ lặp lại trong mỗi đoạn dưới đây và cho biết việc dùng đại từ thay thế như vậy có tác dụng gì.</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6" name="TextBox 15">
            <a:extLst>
              <a:ext uri="{FF2B5EF4-FFF2-40B4-BE49-F238E27FC236}">
                <a16:creationId xmlns:a16="http://schemas.microsoft.com/office/drawing/2014/main" id="{04BC42C7-6E23-74EF-385C-981EF02C42EE}"/>
              </a:ext>
            </a:extLst>
          </p:cNvPr>
          <p:cNvSpPr txBox="1"/>
          <p:nvPr/>
        </p:nvSpPr>
        <p:spPr>
          <a:xfrm>
            <a:off x="866775" y="1981200"/>
            <a:ext cx="10648950" cy="2793778"/>
          </a:xfrm>
          <a:prstGeom prst="rect">
            <a:avLst/>
          </a:prstGeom>
          <a:noFill/>
        </p:spPr>
        <p:txBody>
          <a:bodyPr wrap="square" rtlCol="0">
            <a:spAutoFit/>
          </a:bodyPr>
          <a:lstStyle/>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a. Thành tặng tôi một quyển truyện tranh. Việc Thành tặng tôi một quy</a:t>
            </a:r>
            <a:r>
              <a:rPr lang="en-US" sz="2400" dirty="0">
                <a:solidFill>
                  <a:srgbClr val="000000"/>
                </a:solidFill>
                <a:latin typeface="Cambria" panose="02040503050406030204" pitchFamily="18" charset="0"/>
                <a:ea typeface="Cambria" panose="02040503050406030204" pitchFamily="18" charset="0"/>
              </a:rPr>
              <a:t>ể</a:t>
            </a:r>
            <a:r>
              <a:rPr lang="vi-VN" sz="2400" dirty="0">
                <a:solidFill>
                  <a:srgbClr val="000000"/>
                </a:solidFill>
                <a:latin typeface="Cambria" panose="02040503050406030204" pitchFamily="18" charset="0"/>
                <a:ea typeface="Cambria" panose="02040503050406030204" pitchFamily="18" charset="0"/>
              </a:rPr>
              <a:t>n truyện tranh làm tôi rất xúc động.</a:t>
            </a:r>
          </a:p>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b. Thanh nhìn ra cái khung cửa mở rộng. Ngoài cái khung cửa mở rộng là một khu vườn xanh mát.</a:t>
            </a:r>
          </a:p>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c. Tôi thích xem phim hoạt hình. Chị tôi cũng thích xem phim hoạt hình.</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3" name="Straight Connector 2">
            <a:extLst>
              <a:ext uri="{FF2B5EF4-FFF2-40B4-BE49-F238E27FC236}">
                <a16:creationId xmlns:a16="http://schemas.microsoft.com/office/drawing/2014/main" id="{4903F83A-72DB-18A8-16C9-4AE794F309F8}"/>
              </a:ext>
            </a:extLst>
          </p:cNvPr>
          <p:cNvCxnSpPr>
            <a:cxnSpLocks/>
          </p:cNvCxnSpPr>
          <p:nvPr/>
        </p:nvCxnSpPr>
        <p:spPr>
          <a:xfrm>
            <a:off x="7162800" y="2514600"/>
            <a:ext cx="42117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rrow: Right 4">
            <a:extLst>
              <a:ext uri="{FF2B5EF4-FFF2-40B4-BE49-F238E27FC236}">
                <a16:creationId xmlns:a16="http://schemas.microsoft.com/office/drawing/2014/main" id="{63384390-FD0F-654A-6E08-881B9B10DDCF}"/>
              </a:ext>
            </a:extLst>
          </p:cNvPr>
          <p:cNvSpPr/>
          <p:nvPr/>
        </p:nvSpPr>
        <p:spPr>
          <a:xfrm>
            <a:off x="4514850" y="2667000"/>
            <a:ext cx="1009650" cy="45720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39">
            <a:extLst>
              <a:ext uri="{FF2B5EF4-FFF2-40B4-BE49-F238E27FC236}">
                <a16:creationId xmlns:a16="http://schemas.microsoft.com/office/drawing/2014/main" id="{03D32C50-72AF-665C-0F30-AC8D216B5803}"/>
              </a:ext>
            </a:extLst>
          </p:cNvPr>
          <p:cNvSpPr/>
          <p:nvPr/>
        </p:nvSpPr>
        <p:spPr>
          <a:xfrm>
            <a:off x="5743575" y="2647949"/>
            <a:ext cx="2990850" cy="495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mbria" panose="02040503050406030204" pitchFamily="18" charset="0"/>
                <a:ea typeface="Cambria" panose="02040503050406030204" pitchFamily="18" charset="0"/>
              </a:rPr>
              <a:t>đó</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này</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đấy</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ấy</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0B9A204C-5703-E806-0041-762976D3C893}"/>
              </a:ext>
            </a:extLst>
          </p:cNvPr>
          <p:cNvCxnSpPr>
            <a:cxnSpLocks/>
          </p:cNvCxnSpPr>
          <p:nvPr/>
        </p:nvCxnSpPr>
        <p:spPr>
          <a:xfrm>
            <a:off x="7448550" y="3629025"/>
            <a:ext cx="3000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rrow: Right 14">
            <a:extLst>
              <a:ext uri="{FF2B5EF4-FFF2-40B4-BE49-F238E27FC236}">
                <a16:creationId xmlns:a16="http://schemas.microsoft.com/office/drawing/2014/main" id="{D47BBB9D-A6F7-3118-35F4-EE6234935047}"/>
              </a:ext>
            </a:extLst>
          </p:cNvPr>
          <p:cNvSpPr/>
          <p:nvPr/>
        </p:nvSpPr>
        <p:spPr>
          <a:xfrm>
            <a:off x="3829050" y="3781425"/>
            <a:ext cx="1009650" cy="45720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9">
            <a:extLst>
              <a:ext uri="{FF2B5EF4-FFF2-40B4-BE49-F238E27FC236}">
                <a16:creationId xmlns:a16="http://schemas.microsoft.com/office/drawing/2014/main" id="{BD33559C-BD57-D06A-76DC-7AA805ACC9D6}"/>
              </a:ext>
            </a:extLst>
          </p:cNvPr>
          <p:cNvSpPr/>
          <p:nvPr/>
        </p:nvSpPr>
        <p:spPr>
          <a:xfrm>
            <a:off x="5057775" y="3762374"/>
            <a:ext cx="1333500" cy="495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a:solidFill>
                  <a:prstClr val="black"/>
                </a:solidFill>
                <a:latin typeface="Cambria" panose="02040503050406030204" pitchFamily="18" charset="0"/>
                <a:ea typeface="Cambria" panose="02040503050406030204" pitchFamily="18" charset="0"/>
              </a:rPr>
              <a:t>ấy</a:t>
            </a:r>
            <a:r>
              <a:rPr lang="en-US" sz="3200" noProof="0" dirty="0">
                <a:solidFill>
                  <a:prstClr val="black"/>
                </a:solidFill>
                <a:latin typeface="Cambria" panose="02040503050406030204" pitchFamily="18" charset="0"/>
                <a:ea typeface="Cambria" panose="02040503050406030204" pitchFamily="18" charset="0"/>
              </a:rPr>
              <a:t>, </a:t>
            </a:r>
            <a:r>
              <a:rPr lang="en-US" sz="3200" noProof="0" dirty="0" err="1">
                <a:solidFill>
                  <a:prstClr val="black"/>
                </a:solidFill>
                <a:latin typeface="Cambria" panose="02040503050406030204" pitchFamily="18" charset="0"/>
                <a:ea typeface="Cambria" panose="02040503050406030204" pitchFamily="18" charset="0"/>
              </a:rPr>
              <a:t>đó</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cxnSp>
        <p:nvCxnSpPr>
          <p:cNvPr id="20" name="Straight Connector 19">
            <a:extLst>
              <a:ext uri="{FF2B5EF4-FFF2-40B4-BE49-F238E27FC236}">
                <a16:creationId xmlns:a16="http://schemas.microsoft.com/office/drawing/2014/main" id="{810A64B2-398D-4B0F-322A-39F87B11A0F5}"/>
              </a:ext>
            </a:extLst>
          </p:cNvPr>
          <p:cNvCxnSpPr>
            <a:cxnSpLocks/>
          </p:cNvCxnSpPr>
          <p:nvPr/>
        </p:nvCxnSpPr>
        <p:spPr>
          <a:xfrm>
            <a:off x="6761018" y="4733925"/>
            <a:ext cx="32973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rrow: Right 26">
            <a:extLst>
              <a:ext uri="{FF2B5EF4-FFF2-40B4-BE49-F238E27FC236}">
                <a16:creationId xmlns:a16="http://schemas.microsoft.com/office/drawing/2014/main" id="{1FE07446-EF77-AC1B-C1EC-EA5F327E423F}"/>
              </a:ext>
            </a:extLst>
          </p:cNvPr>
          <p:cNvSpPr/>
          <p:nvPr/>
        </p:nvSpPr>
        <p:spPr>
          <a:xfrm>
            <a:off x="3810000" y="4781550"/>
            <a:ext cx="1009650" cy="45720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9">
            <a:extLst>
              <a:ext uri="{FF2B5EF4-FFF2-40B4-BE49-F238E27FC236}">
                <a16:creationId xmlns:a16="http://schemas.microsoft.com/office/drawing/2014/main" id="{15C886AE-A506-F251-11DA-01FC006EBE48}"/>
              </a:ext>
            </a:extLst>
          </p:cNvPr>
          <p:cNvSpPr/>
          <p:nvPr/>
        </p:nvSpPr>
        <p:spPr>
          <a:xfrm>
            <a:off x="5038724" y="4762499"/>
            <a:ext cx="1952625" cy="495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a:solidFill>
                  <a:prstClr val="black"/>
                </a:solidFill>
                <a:latin typeface="Cambria" panose="02040503050406030204" pitchFamily="18" charset="0"/>
                <a:ea typeface="Cambria" panose="02040503050406030204" pitchFamily="18" charset="0"/>
              </a:rPr>
              <a:t>vậy</a:t>
            </a:r>
            <a:r>
              <a:rPr lang="en-US" sz="3200" noProof="0" dirty="0">
                <a:solidFill>
                  <a:prstClr val="black"/>
                </a:solidFill>
                <a:latin typeface="Cambria" panose="02040503050406030204" pitchFamily="18" charset="0"/>
                <a:ea typeface="Cambria" panose="02040503050406030204" pitchFamily="18" charset="0"/>
              </a:rPr>
              <a:t>, </a:t>
            </a:r>
            <a:r>
              <a:rPr lang="en-US" sz="3200" noProof="0" dirty="0" err="1">
                <a:solidFill>
                  <a:prstClr val="black"/>
                </a:solidFill>
                <a:latin typeface="Cambria" panose="02040503050406030204" pitchFamily="18" charset="0"/>
                <a:ea typeface="Cambria" panose="02040503050406030204" pitchFamily="18" charset="0"/>
              </a:rPr>
              <a:t>thế</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26" name="TextBox 1025">
            <a:extLst>
              <a:ext uri="{FF2B5EF4-FFF2-40B4-BE49-F238E27FC236}">
                <a16:creationId xmlns:a16="http://schemas.microsoft.com/office/drawing/2014/main" id="{A4418D8E-8427-85C0-F5B1-0A597A6716C2}"/>
              </a:ext>
            </a:extLst>
          </p:cNvPr>
          <p:cNvSpPr txBox="1"/>
          <p:nvPr/>
        </p:nvSpPr>
        <p:spPr>
          <a:xfrm>
            <a:off x="3695700" y="5505450"/>
            <a:ext cx="8991600"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Tác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dụng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Tránh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lặp</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từ</a:t>
            </a:r>
            <a:endParaRPr lang="en-US" sz="3600" b="1" dirty="0">
              <a:solidFill>
                <a:srgbClr val="FF0000"/>
              </a:solidFill>
              <a:latin typeface="Cambria" panose="02040503050406030204" pitchFamily="18" charset="0"/>
              <a:ea typeface="Cambria" panose="02040503050406030204" pitchFamily="18" charset="0"/>
            </a:endParaRPr>
          </a:p>
        </p:txBody>
      </p:sp>
      <p:cxnSp>
        <p:nvCxnSpPr>
          <p:cNvPr id="13" name="Straight Connector 12">
            <a:extLst>
              <a:ext uri="{FF2B5EF4-FFF2-40B4-BE49-F238E27FC236}">
                <a16:creationId xmlns:a16="http://schemas.microsoft.com/office/drawing/2014/main" id="{A2862518-822E-94B6-927B-7DC1BFFC2F7B}"/>
              </a:ext>
            </a:extLst>
          </p:cNvPr>
          <p:cNvCxnSpPr>
            <a:cxnSpLocks/>
          </p:cNvCxnSpPr>
          <p:nvPr/>
        </p:nvCxnSpPr>
        <p:spPr>
          <a:xfrm>
            <a:off x="997527" y="3089564"/>
            <a:ext cx="62345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715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026"/>
                                        </p:tgtEl>
                                        <p:attrNameLst>
                                          <p:attrName>style.visibility</p:attrName>
                                        </p:attrNameLst>
                                      </p:cBhvr>
                                      <p:to>
                                        <p:strVal val="visible"/>
                                      </p:to>
                                    </p:set>
                                    <p:animEffect transition="in" filter="barn(inVertical)">
                                      <p:cBhvr>
                                        <p:cTn id="6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animBg="1"/>
      <p:bldP spid="9" grpId="0" animBg="1"/>
      <p:bldP spid="15" grpId="0" animBg="1"/>
      <p:bldP spid="18" grpId="0" animBg="1"/>
      <p:bldP spid="27" grpId="0" animBg="1"/>
      <p:bldP spid="31" grpId="0" animBg="1"/>
      <p:bldP spid="102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495300" y="278307"/>
            <a:ext cx="11185291" cy="6236793"/>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14" name="Group 13">
            <a:extLst>
              <a:ext uri="{FF2B5EF4-FFF2-40B4-BE49-F238E27FC236}">
                <a16:creationId xmlns:a16="http://schemas.microsoft.com/office/drawing/2014/main" id="{F37FB35A-C9C7-AAA7-0075-3EE10E129162}"/>
              </a:ext>
            </a:extLst>
          </p:cNvPr>
          <p:cNvGrpSpPr/>
          <p:nvPr/>
        </p:nvGrpSpPr>
        <p:grpSpPr>
          <a:xfrm>
            <a:off x="733425" y="141908"/>
            <a:ext cx="10848975" cy="1525941"/>
            <a:chOff x="2282628" y="141908"/>
            <a:chExt cx="7232847" cy="724867"/>
          </a:xfrm>
        </p:grpSpPr>
        <p:grpSp>
          <p:nvGrpSpPr>
            <p:cNvPr id="6" name="Group 2">
              <a:extLst>
                <a:ext uri="{FF2B5EF4-FFF2-40B4-BE49-F238E27FC236}">
                  <a16:creationId xmlns:a16="http://schemas.microsoft.com/office/drawing/2014/main" id="{84F4018B-EEAA-2B06-3DE8-1391D079D939}"/>
                </a:ext>
              </a:extLst>
            </p:cNvPr>
            <p:cNvGrpSpPr>
              <a:grpSpLocks noChangeAspect="1"/>
            </p:cNvGrpSpPr>
            <p:nvPr/>
          </p:nvGrpSpPr>
          <p:grpSpPr>
            <a:xfrm>
              <a:off x="2282628" y="141908"/>
              <a:ext cx="7232847" cy="724867"/>
              <a:chOff x="31755" y="-81945"/>
              <a:chExt cx="1844040" cy="2447955"/>
            </a:xfrm>
          </p:grpSpPr>
          <p:sp>
            <p:nvSpPr>
              <p:cNvPr id="7" name="Freeform 3">
                <a:extLst>
                  <a:ext uri="{FF2B5EF4-FFF2-40B4-BE49-F238E27FC236}">
                    <a16:creationId xmlns:a16="http://schemas.microsoft.com/office/drawing/2014/main"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8" name="Freeform 4">
                <a:extLst>
                  <a:ext uri="{FF2B5EF4-FFF2-40B4-BE49-F238E27FC236}">
                    <a16:creationId xmlns:a16="http://schemas.microsoft.com/office/drawing/2014/main"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3"/>
                <a:stretch>
                  <a:fillRect l="-47" r="-47"/>
                </a:stretch>
              </a:blipFill>
            </p:spPr>
            <p:txBody>
              <a:bodyPr/>
              <a:lstStyle/>
              <a:p>
                <a:endParaRPr lang="en-US"/>
              </a:p>
            </p:txBody>
          </p:sp>
        </p:grpSp>
        <p:sp>
          <p:nvSpPr>
            <p:cNvPr id="11" name="TextBox 10">
              <a:extLst>
                <a:ext uri="{FF2B5EF4-FFF2-40B4-BE49-F238E27FC236}">
                  <a16:creationId xmlns:a16="http://schemas.microsoft.com/office/drawing/2014/main" id="{E289B984-2F7B-2F20-D65C-70C5DB8594E9}"/>
                </a:ext>
              </a:extLst>
            </p:cNvPr>
            <p:cNvSpPr txBox="1"/>
            <p:nvPr/>
          </p:nvSpPr>
          <p:spPr>
            <a:xfrm>
              <a:off x="2970787" y="161925"/>
              <a:ext cx="6308132" cy="657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Đóng vai bác sĩ Oát-xơn trong câu chuyện Suy luận của Sơ-lốc Hôm, viết câu đáp lại lời của Sơ-lốc Hôm, trong đó có chứa một đại từ.</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3"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a:extLst>
              <a:ext uri="{FF2B5EF4-FFF2-40B4-BE49-F238E27FC236}">
                <a16:creationId xmlns:a16="http://schemas.microsoft.com/office/drawing/2014/main" id="{4A86B06E-27A1-A06C-E6AB-67F9A6A8EA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46" r="54501"/>
          <a:stretch>
            <a:fillRect/>
          </a:stretch>
        </p:blipFill>
        <p:spPr>
          <a:xfrm>
            <a:off x="1619251" y="1839276"/>
            <a:ext cx="9515474" cy="4018599"/>
          </a:xfrm>
          <a:prstGeom prst="rect">
            <a:avLst/>
          </a:prstGeom>
        </p:spPr>
      </p:pic>
      <p:sp>
        <p:nvSpPr>
          <p:cNvPr id="17" name="TextBox 16">
            <a:extLst>
              <a:ext uri="{FF2B5EF4-FFF2-40B4-BE49-F238E27FC236}">
                <a16:creationId xmlns:a16="http://schemas.microsoft.com/office/drawing/2014/main" id="{0E463987-3BB3-EC89-0565-5E6381DEDEA7}"/>
              </a:ext>
            </a:extLst>
          </p:cNvPr>
          <p:cNvSpPr txBox="1"/>
          <p:nvPr/>
        </p:nvSpPr>
        <p:spPr>
          <a:xfrm>
            <a:off x="2305050" y="3431192"/>
            <a:ext cx="8410575" cy="584775"/>
          </a:xfrm>
          <a:prstGeom prst="rect">
            <a:avLst/>
          </a:prstGeom>
          <a:noFill/>
        </p:spPr>
        <p:txBody>
          <a:bodyPr wrap="square" rtlCol="0">
            <a:spAutoFit/>
          </a:bodyPr>
          <a:lstStyle/>
          <a:p>
            <a:pPr lvl="0" algn="ctr">
              <a:defRPr/>
            </a:pPr>
            <a:r>
              <a:rPr lang="vi-VN" sz="3200" b="1" dirty="0">
                <a:solidFill>
                  <a:srgbClr val="FF0000"/>
                </a:solidFill>
                <a:latin typeface="Calibri" panose="020F0502020204030204" pitchFamily="34" charset="0"/>
                <a:cs typeface="Calibri" panose="020F0502020204030204" pitchFamily="34" charset="0"/>
              </a:rPr>
              <a:t>(1) Ôi tôi không chú ý? Giờ chúng ta phải làm gì?</a:t>
            </a:r>
          </a:p>
        </p:txBody>
      </p:sp>
      <p:sp>
        <p:nvSpPr>
          <p:cNvPr id="19" name="TextBox 18">
            <a:extLst>
              <a:ext uri="{FF2B5EF4-FFF2-40B4-BE49-F238E27FC236}">
                <a16:creationId xmlns:a16="http://schemas.microsoft.com/office/drawing/2014/main" id="{3A8C07AE-2270-BD28-7409-18F299626DD5}"/>
              </a:ext>
            </a:extLst>
          </p:cNvPr>
          <p:cNvSpPr txBox="1"/>
          <p:nvPr/>
        </p:nvSpPr>
        <p:spPr>
          <a:xfrm>
            <a:off x="2314575" y="4278917"/>
            <a:ext cx="8410575" cy="584775"/>
          </a:xfrm>
          <a:prstGeom prst="rect">
            <a:avLst/>
          </a:prstGeom>
          <a:noFill/>
        </p:spPr>
        <p:txBody>
          <a:bodyPr wrap="square" rtlCol="0">
            <a:spAutoFit/>
          </a:bodyPr>
          <a:lstStyle/>
          <a:p>
            <a:pPr lvl="0" algn="ctr">
              <a:defRPr/>
            </a:pPr>
            <a:r>
              <a:rPr lang="vi-VN" sz="3200" b="1" dirty="0">
                <a:solidFill>
                  <a:srgbClr val="FF0000"/>
                </a:solidFill>
                <a:latin typeface="Calibri" panose="020F0502020204030204" pitchFamily="34" charset="0"/>
                <a:cs typeface="Calibri" panose="020F0502020204030204" pitchFamily="34" charset="0"/>
              </a:rPr>
              <a:t>(2) Hả? Sao anh không nói ngay việc đó?</a:t>
            </a:r>
          </a:p>
        </p:txBody>
      </p:sp>
    </p:spTree>
    <p:extLst>
      <p:ext uri="{BB962C8B-B14F-4D97-AF65-F5344CB8AC3E}">
        <p14:creationId xmlns:p14="http://schemas.microsoft.com/office/powerpoint/2010/main" val="16535730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6"/>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587593" y="-271742"/>
            <a:ext cx="4403640" cy="2657680"/>
          </a:xfrm>
          <a:prstGeom prst="rect">
            <a:avLst/>
          </a:prstGeom>
        </p:spPr>
      </p:pic>
      <p:sp>
        <p:nvSpPr>
          <p:cNvPr id="5" name="Rectangle 4"/>
          <p:cNvSpPr/>
          <p:nvPr/>
        </p:nvSpPr>
        <p:spPr>
          <a:xfrm>
            <a:off x="4433485" y="859013"/>
            <a:ext cx="302358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600" normalizeH="0" baseline="0" noProof="0" dirty="0">
                <a:ln w="12700">
                  <a:solidFill>
                    <a:prstClr val="white"/>
                  </a:solidFill>
                </a:ln>
                <a:solidFill>
                  <a:srgbClr val="FF0000"/>
                </a:solidFill>
                <a:effectLst>
                  <a:outerShdw blurRad="50800" dist="38100" dir="5400000" algn="t" rotWithShape="0">
                    <a:prstClr val="black">
                      <a:alpha val="40000"/>
                    </a:prstClr>
                  </a:outerShdw>
                </a:effectLst>
                <a:uLnTx/>
                <a:uFillTx/>
                <a:latin typeface="#9Slide05 Dancing Script" panose="03080800040507000D00" pitchFamily="66" charset="0"/>
                <a:ea typeface="等线" panose="020B0604020202020204" charset="-122"/>
                <a:cs typeface="+mn-cs"/>
              </a:rPr>
              <a:t>Dặn dò</a:t>
            </a:r>
            <a:r>
              <a:rPr kumimoji="0" lang="en-US" altLang="zh-CN" sz="6000" b="1" i="0" u="none" strike="noStrike" kern="1200" cap="none" spc="600" normalizeH="0" baseline="0" noProof="0" dirty="0">
                <a:ln w="12700">
                  <a:solidFill>
                    <a:prstClr val="white"/>
                  </a:solidFill>
                </a:ln>
                <a:solidFill>
                  <a:srgbClr val="FF0000"/>
                </a:solidFill>
                <a:effectLst>
                  <a:outerShdw blurRad="50800" dist="38100" dir="5400000" algn="t" rotWithShape="0">
                    <a:prstClr val="black">
                      <a:alpha val="40000"/>
                    </a:prstClr>
                  </a:outerShdw>
                </a:effectLst>
                <a:uLnTx/>
                <a:uFillTx/>
                <a:latin typeface="#9Slide05 Dancing Script" panose="03080800040507000D00" pitchFamily="66" charset="0"/>
                <a:ea typeface="等线" panose="020B0604020202020204" charset="-122"/>
                <a:cs typeface="+mn-cs"/>
              </a:rPr>
              <a:t> </a:t>
            </a:r>
            <a:endParaRPr kumimoji="0" lang="en-US" sz="6000" b="0" i="0" u="none" strike="noStrike" kern="1200" cap="none" spc="0" normalizeH="0" baseline="0" noProof="0" dirty="0">
              <a:ln>
                <a:noFill/>
              </a:ln>
              <a:solidFill>
                <a:srgbClr val="FF0000"/>
              </a:solidFill>
              <a:effectLst/>
              <a:uLnTx/>
              <a:uFillTx/>
              <a:latin typeface="#9Slide05 Dancing Script" panose="03080800040507000D00" pitchFamily="66" charset="0"/>
              <a:ea typeface="+mn-ea"/>
              <a:cs typeface="+mn-cs"/>
            </a:endParaRPr>
          </a:p>
        </p:txBody>
      </p:sp>
      <p:pic>
        <p:nvPicPr>
          <p:cNvPr id="12"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p:cNvPicPr>
            <a:picLocks noChangeAspect="1"/>
          </p:cNvPicPr>
          <p:nvPr/>
        </p:nvPicPr>
        <p:blipFill rotWithShape="1">
          <a:blip r:embed="rId4" cstate="print">
            <a:extLst>
              <a:ext uri="{28A0092B-C50C-407E-A947-70E740481C1C}">
                <a14:useLocalDpi xmlns:a14="http://schemas.microsoft.com/office/drawing/2010/main" val="0"/>
              </a:ext>
            </a:extLst>
          </a:blip>
          <a:srcRect l="8346" r="54501"/>
          <a:stretch>
            <a:fillRect/>
          </a:stretch>
        </p:blipFill>
        <p:spPr>
          <a:xfrm rot="21088999">
            <a:off x="1569768" y="1746608"/>
            <a:ext cx="4204298" cy="3726386"/>
          </a:xfrm>
          <a:prstGeom prst="rect">
            <a:avLst/>
          </a:prstGeom>
        </p:spPr>
      </p:pic>
      <p:sp>
        <p:nvSpPr>
          <p:cNvPr id="14" name="TextBox 13"/>
          <p:cNvSpPr txBox="1"/>
          <p:nvPr/>
        </p:nvSpPr>
        <p:spPr>
          <a:xfrm>
            <a:off x="1782057" y="3164491"/>
            <a:ext cx="40073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Các em tiếp tục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hoàn thành bài. </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5"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p:cNvPicPr>
            <a:picLocks noChangeAspect="1"/>
          </p:cNvPicPr>
          <p:nvPr/>
        </p:nvPicPr>
        <p:blipFill rotWithShape="1">
          <a:blip r:embed="rId5" cstate="print">
            <a:extLst>
              <a:ext uri="{28A0092B-C50C-407E-A947-70E740481C1C}">
                <a14:useLocalDpi xmlns:a14="http://schemas.microsoft.com/office/drawing/2010/main" val="0"/>
              </a:ext>
            </a:extLst>
          </a:blip>
          <a:srcRect l="8346" r="54501"/>
          <a:stretch>
            <a:fillRect/>
          </a:stretch>
        </p:blipFill>
        <p:spPr>
          <a:xfrm rot="21088999">
            <a:off x="6604733" y="1857825"/>
            <a:ext cx="3429344" cy="3529206"/>
          </a:xfrm>
          <a:prstGeom prst="rect">
            <a:avLst/>
          </a:prstGeom>
        </p:spPr>
      </p:pic>
      <p:sp>
        <p:nvSpPr>
          <p:cNvPr id="16" name="TextBox 15"/>
          <p:cNvSpPr txBox="1"/>
          <p:nvPr/>
        </p:nvSpPr>
        <p:spPr>
          <a:xfrm>
            <a:off x="6707660" y="3300177"/>
            <a:ext cx="32234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Chuẩn bị bài sau nhé!</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9"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6939" y="-312754"/>
            <a:ext cx="3389745" cy="3277174"/>
          </a:xfrm>
          <a:prstGeom prst="rect">
            <a:avLst/>
          </a:prstGeom>
        </p:spPr>
      </p:pic>
      <p:pic>
        <p:nvPicPr>
          <p:cNvPr id="2" name="Picture 1"/>
          <p:cNvPicPr>
            <a:picLocks noChangeAspect="1"/>
          </p:cNvPicPr>
          <p:nvPr/>
        </p:nvPicPr>
        <p:blipFill>
          <a:blip r:embed="rId7"/>
          <a:stretch>
            <a:fillRect/>
          </a:stretch>
        </p:blipFill>
        <p:spPr>
          <a:xfrm>
            <a:off x="-139322" y="5402169"/>
            <a:ext cx="12162574" cy="1562906"/>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set>
                                          <p:cBhvr>
                                            <p:cTn id="14" dur="455" fill="hold">
                                              <p:stCondLst>
                                                <p:cond delay="0"/>
                                              </p:stCondLst>
                                            </p:cTn>
                                            <p:tgtEl>
                                              <p:spTgt spid="5"/>
                                            </p:tgtEl>
                                            <p:attrNameLst>
                                              <p:attrName>style.rotation</p:attrName>
                                            </p:attrNameLst>
                                          </p:cBhvr>
                                          <p:to>
                                            <p:strVal val="-45.0"/>
                                          </p:to>
                                        </p:set>
                                        <p:anim calcmode="lin" valueType="num">
                                          <p:cBhvr>
                                            <p:cTn id="15"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wipe(down)">
                                          <p:cBhvr>
                                            <p:cTn id="30" dur="500"/>
                                            <p:tgtEl>
                                              <p:spTgt spid="16">
                                                <p:txEl>
                                                  <p:pRg st="0" end="0"/>
                                                </p:txEl>
                                              </p:spTgt>
                                            </p:tgtEl>
                                          </p:cBhvr>
                                        </p:animEffect>
                                      </p:childTnLst>
                                    </p:cTn>
                                  </p:par>
                                </p:childTnLst>
                              </p:cTn>
                            </p:par>
                            <p:par>
                              <p:cTn id="31" fill="hold">
                                <p:stCondLst>
                                  <p:cond delay="500"/>
                                </p:stCondLst>
                                <p:childTnLst>
                                  <p:par>
                                    <p:cTn id="32" presetID="2" presetClass="entr" presetSubtype="2" fill="hold" nodeType="afterEffect" p14:presetBounceEnd="50000">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14:bounceEnd="50000">
                                          <p:cBhvr additive="base">
                                            <p:cTn id="34" dur="10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35"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set>
                                          <p:cBhvr>
                                            <p:cTn id="14" dur="455" fill="hold">
                                              <p:stCondLst>
                                                <p:cond delay="0"/>
                                              </p:stCondLst>
                                            </p:cTn>
                                            <p:tgtEl>
                                              <p:spTgt spid="5"/>
                                            </p:tgtEl>
                                            <p:attrNameLst>
                                              <p:attrName>style.rotation</p:attrName>
                                            </p:attrNameLst>
                                          </p:cBhvr>
                                          <p:to>
                                            <p:strVal val="-45.0"/>
                                          </p:to>
                                        </p:set>
                                        <p:anim calcmode="lin" valueType="num">
                                          <p:cBhvr>
                                            <p:cTn id="15"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wipe(down)">
                                          <p:cBhvr>
                                            <p:cTn id="30" dur="500"/>
                                            <p:tgtEl>
                                              <p:spTgt spid="16">
                                                <p:txEl>
                                                  <p:pRg st="0" end="0"/>
                                                </p:txEl>
                                              </p:spTgt>
                                            </p:tgtEl>
                                          </p:cBhvr>
                                        </p:animEffect>
                                      </p:childTnLst>
                                    </p:cTn>
                                  </p:par>
                                </p:childTnLst>
                              </p:cTn>
                            </p:par>
                            <p:par>
                              <p:cTn id="31" fill="hold">
                                <p:stCondLst>
                                  <p:cond delay="500"/>
                                </p:stCondLst>
                                <p:childTnLst>
                                  <p:par>
                                    <p:cTn id="32" presetID="2" presetClass="entr" presetSubtype="2"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1000" fill="hold"/>
                                            <p:tgtEl>
                                              <p:spTgt spid="19"/>
                                            </p:tgtEl>
                                            <p:attrNameLst>
                                              <p:attrName>ppt_x</p:attrName>
                                            </p:attrNameLst>
                                          </p:cBhvr>
                                          <p:tavLst>
                                            <p:tav tm="0">
                                              <p:val>
                                                <p:strVal val="1+#ppt_w/2"/>
                                              </p:val>
                                            </p:tav>
                                            <p:tav tm="100000">
                                              <p:val>
                                                <p:strVal val="#ppt_x"/>
                                              </p:val>
                                            </p:tav>
                                          </p:tavLst>
                                        </p:anim>
                                        <p:anim calcmode="lin" valueType="num">
                                          <p:cBhvr additive="base">
                                            <p:cTn id="35"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696FA8-EBB7-4698-B866-F6CCFA09AE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Content Placeholder 12">
            <a:extLst>
              <a:ext uri="{FF2B5EF4-FFF2-40B4-BE49-F238E27FC236}">
                <a16:creationId xmlns:a16="http://schemas.microsoft.com/office/drawing/2014/main" id="{5A1AB604-F241-4461-A99C-D93568FF1ED4}"/>
              </a:ext>
            </a:extLst>
          </p:cNvPr>
          <p:cNvPicPr>
            <a:picLocks noGrp="1" noChangeAspect="1"/>
          </p:cNvPicPr>
          <p:nvPr>
            <p:ph idx="4294967295"/>
          </p:nvPr>
        </p:nvPicPr>
        <p:blipFill>
          <a:blip r:embed="rId6">
            <a:extLst>
              <a:ext uri="{28A0092B-C50C-407E-A947-70E740481C1C}">
                <a14:useLocalDpi xmlns:a14="http://schemas.microsoft.com/office/drawing/2010/main" val="0"/>
              </a:ext>
            </a:extLst>
          </a:blip>
          <a:stretch>
            <a:fillRect/>
          </a:stretch>
        </p:blipFill>
        <p:spPr>
          <a:xfrm rot="19540099">
            <a:off x="1" y="7038975"/>
            <a:ext cx="1800225" cy="1290639"/>
          </a:xfrm>
          <a:prstGeom prst="rect">
            <a:avLst/>
          </a:prstGeom>
        </p:spPr>
      </p:pic>
      <p:pic>
        <p:nvPicPr>
          <p:cNvPr id="12" name="StarWarsMainSong-Williams_3dkp">
            <a:hlinkClick r:id="" action="ppaction://media"/>
            <a:extLst>
              <a:ext uri="{FF2B5EF4-FFF2-40B4-BE49-F238E27FC236}">
                <a16:creationId xmlns:a16="http://schemas.microsoft.com/office/drawing/2014/main" id="{480A3E1C-6B00-429B-A1DA-83DE2479C50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70472" y="5867272"/>
            <a:ext cx="776424" cy="776424"/>
          </a:xfrm>
          <a:prstGeom prst="rect">
            <a:avLst/>
          </a:prstGeom>
        </p:spPr>
      </p:pic>
      <p:pic>
        <p:nvPicPr>
          <p:cNvPr id="3" name="Picture 2">
            <a:extLst>
              <a:ext uri="{FF2B5EF4-FFF2-40B4-BE49-F238E27FC236}">
                <a16:creationId xmlns:a16="http://schemas.microsoft.com/office/drawing/2014/main" id="{FF9B053A-5DD8-4287-8390-32AF6419FE32}"/>
              </a:ext>
            </a:extLst>
          </p:cNvPr>
          <p:cNvPicPr>
            <a:picLocks noChangeAspect="1"/>
          </p:cNvPicPr>
          <p:nvPr/>
        </p:nvPicPr>
        <p:blipFill>
          <a:blip r:embed="rId8"/>
          <a:stretch>
            <a:fillRect/>
          </a:stretch>
        </p:blipFill>
        <p:spPr>
          <a:xfrm>
            <a:off x="4902013" y="2198368"/>
            <a:ext cx="5273497" cy="1438781"/>
          </a:xfrm>
          <a:prstGeom prst="rect">
            <a:avLst/>
          </a:prstGeom>
        </p:spPr>
      </p:pic>
      <p:pic>
        <p:nvPicPr>
          <p:cNvPr id="4" name="Picture 3">
            <a:extLst>
              <a:ext uri="{FF2B5EF4-FFF2-40B4-BE49-F238E27FC236}">
                <a16:creationId xmlns:a16="http://schemas.microsoft.com/office/drawing/2014/main" id="{E9C16779-3042-49D0-B4E3-00A8F1E1F2C2}"/>
              </a:ext>
            </a:extLst>
          </p:cNvPr>
          <p:cNvPicPr>
            <a:picLocks noChangeAspect="1"/>
          </p:cNvPicPr>
          <p:nvPr/>
        </p:nvPicPr>
        <p:blipFill>
          <a:blip r:embed="rId9"/>
          <a:stretch>
            <a:fillRect/>
          </a:stretch>
        </p:blipFill>
        <p:spPr>
          <a:xfrm>
            <a:off x="3429000" y="3413760"/>
            <a:ext cx="6705600" cy="1795371"/>
          </a:xfrm>
          <a:prstGeom prst="rect">
            <a:avLst/>
          </a:prstGeom>
        </p:spPr>
      </p:pic>
      <p:pic>
        <p:nvPicPr>
          <p:cNvPr id="13" name="Picture 12">
            <a:extLst>
              <a:ext uri="{FF2B5EF4-FFF2-40B4-BE49-F238E27FC236}">
                <a16:creationId xmlns:a16="http://schemas.microsoft.com/office/drawing/2014/main" id="{9CA1E262-1272-4473-832A-F0FA4FFBAFCB}"/>
              </a:ext>
            </a:extLst>
          </p:cNvPr>
          <p:cNvPicPr>
            <a:picLocks noChangeAspect="1"/>
          </p:cNvPicPr>
          <p:nvPr/>
        </p:nvPicPr>
        <p:blipFill>
          <a:blip r:embed="rId10"/>
          <a:stretch>
            <a:fillRect/>
          </a:stretch>
        </p:blipFill>
        <p:spPr>
          <a:xfrm rot="21285772" flipH="1">
            <a:off x="935924" y="914599"/>
            <a:ext cx="4274689" cy="4006323"/>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3A9D39A-88AE-4C0C-A918-7B97F929F88D}"/>
              </a:ext>
            </a:extLst>
          </p:cNvPr>
          <p:cNvPicPr>
            <a:picLocks noChangeAspect="1"/>
          </p:cNvPicPr>
          <p:nvPr/>
        </p:nvPicPr>
        <p:blipFill>
          <a:blip r:embed="rId11"/>
          <a:stretch>
            <a:fillRect/>
          </a:stretch>
        </p:blipFill>
        <p:spPr>
          <a:xfrm rot="6808279">
            <a:off x="8538638" y="-2078429"/>
            <a:ext cx="1561383" cy="1531925"/>
          </a:xfrm>
          <a:prstGeom prst="rect">
            <a:avLst/>
          </a:prstGeom>
        </p:spPr>
      </p:pic>
      <p:pic>
        <p:nvPicPr>
          <p:cNvPr id="15" name="Picture 14">
            <a:extLst>
              <a:ext uri="{FF2B5EF4-FFF2-40B4-BE49-F238E27FC236}">
                <a16:creationId xmlns:a16="http://schemas.microsoft.com/office/drawing/2014/main" id="{2CB747AC-A23C-404B-9F53-97DBDB668D84}"/>
              </a:ext>
            </a:extLst>
          </p:cNvPr>
          <p:cNvPicPr>
            <a:picLocks noChangeAspect="1"/>
          </p:cNvPicPr>
          <p:nvPr/>
        </p:nvPicPr>
        <p:blipFill>
          <a:blip r:embed="rId11"/>
          <a:stretch>
            <a:fillRect/>
          </a:stretch>
        </p:blipFill>
        <p:spPr>
          <a:xfrm rot="8987376">
            <a:off x="12782908" y="1816428"/>
            <a:ext cx="1561383" cy="1531925"/>
          </a:xfrm>
          <a:prstGeom prst="rect">
            <a:avLst/>
          </a:prstGeom>
        </p:spPr>
      </p:pic>
      <p:pic>
        <p:nvPicPr>
          <p:cNvPr id="16" name="Picture 15">
            <a:extLst>
              <a:ext uri="{FF2B5EF4-FFF2-40B4-BE49-F238E27FC236}">
                <a16:creationId xmlns:a16="http://schemas.microsoft.com/office/drawing/2014/main" id="{3C461EC5-D54C-4648-89EC-29E6E0626DFB}"/>
              </a:ext>
            </a:extLst>
          </p:cNvPr>
          <p:cNvPicPr>
            <a:picLocks noChangeAspect="1"/>
          </p:cNvPicPr>
          <p:nvPr/>
        </p:nvPicPr>
        <p:blipFill>
          <a:blip r:embed="rId11"/>
          <a:stretch>
            <a:fillRect/>
          </a:stretch>
        </p:blipFill>
        <p:spPr>
          <a:xfrm rot="8987376">
            <a:off x="12318983" y="-1820721"/>
            <a:ext cx="1561383" cy="1531925"/>
          </a:xfrm>
          <a:prstGeom prst="rect">
            <a:avLst/>
          </a:prstGeom>
        </p:spPr>
      </p:pic>
    </p:spTree>
    <p:extLst>
      <p:ext uri="{BB962C8B-B14F-4D97-AF65-F5344CB8AC3E}">
        <p14:creationId xmlns:p14="http://schemas.microsoft.com/office/powerpoint/2010/main" val="3184917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par>
                                    <p:cTn id="7" presetID="6" presetClass="emph" presetSubtype="0" fill="hold" nodeType="withEffect">
                                      <p:stCondLst>
                                        <p:cond delay="0"/>
                                      </p:stCondLst>
                                      <p:childTnLst>
                                        <p:animScale>
                                          <p:cBhvr>
                                            <p:cTn id="8" dur="10000" fill="hold"/>
                                            <p:tgtEl>
                                              <p:spTgt spid="10"/>
                                            </p:tgtEl>
                                          </p:cBhvr>
                                          <p:by x="150000" y="150000"/>
                                        </p:animScale>
                                      </p:childTnLst>
                                    </p:cTn>
                                  </p:par>
                                  <p:par>
                                    <p:cTn id="9" presetID="2" presetClass="entr" presetSubtype="12" fill="hold" nodeType="withEffect" p14:presetBounceEnd="77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77000">
                                          <p:cBhvr additive="base">
                                            <p:cTn id="11" dur="1500" fill="hold"/>
                                            <p:tgtEl>
                                              <p:spTgt spid="15"/>
                                            </p:tgtEl>
                                            <p:attrNameLst>
                                              <p:attrName>ppt_x</p:attrName>
                                            </p:attrNameLst>
                                          </p:cBhvr>
                                          <p:tavLst>
                                            <p:tav tm="0">
                                              <p:val>
                                                <p:strVal val="0-#ppt_w/2"/>
                                              </p:val>
                                            </p:tav>
                                            <p:tav tm="100000">
                                              <p:val>
                                                <p:strVal val="#ppt_x"/>
                                              </p:val>
                                            </p:tav>
                                          </p:tavLst>
                                        </p:anim>
                                        <p:anim calcmode="lin" valueType="num" p14:bounceEnd="77000">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77000">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14:bounceEnd="77000">
                                          <p:cBhvr additive="base">
                                            <p:cTn id="15" dur="1500" fill="hold"/>
                                            <p:tgtEl>
                                              <p:spTgt spid="16"/>
                                            </p:tgtEl>
                                            <p:attrNameLst>
                                              <p:attrName>ppt_x</p:attrName>
                                            </p:attrNameLst>
                                          </p:cBhvr>
                                          <p:tavLst>
                                            <p:tav tm="0">
                                              <p:val>
                                                <p:strVal val="0-#ppt_w/2"/>
                                              </p:val>
                                            </p:tav>
                                            <p:tav tm="100000">
                                              <p:val>
                                                <p:strVal val="#ppt_x"/>
                                              </p:val>
                                            </p:tav>
                                          </p:tavLst>
                                        </p:anim>
                                        <p:anim calcmode="lin" valueType="num" p14:bounceEnd="77000">
                                          <p:cBhvr additive="base">
                                            <p:cTn id="16" dur="1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77000">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14:bounceEnd="77000">
                                          <p:cBhvr additive="base">
                                            <p:cTn id="19" dur="1500" fill="hold"/>
                                            <p:tgtEl>
                                              <p:spTgt spid="14"/>
                                            </p:tgtEl>
                                            <p:attrNameLst>
                                              <p:attrName>ppt_x</p:attrName>
                                            </p:attrNameLst>
                                          </p:cBhvr>
                                          <p:tavLst>
                                            <p:tav tm="0">
                                              <p:val>
                                                <p:strVal val="0-#ppt_w/2"/>
                                              </p:val>
                                            </p:tav>
                                            <p:tav tm="100000">
                                              <p:val>
                                                <p:strVal val="#ppt_x"/>
                                              </p:val>
                                            </p:tav>
                                          </p:tavLst>
                                        </p:anim>
                                        <p:anim calcmode="lin" valueType="num" p14:bounceEnd="77000">
                                          <p:cBhvr additive="base">
                                            <p:cTn id="20" dur="1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72000">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14:bounceEnd="72000">
                                          <p:cBhvr additive="base">
                                            <p:cTn id="23" dur="1500" fill="hold"/>
                                            <p:tgtEl>
                                              <p:spTgt spid="13"/>
                                            </p:tgtEl>
                                            <p:attrNameLst>
                                              <p:attrName>ppt_x</p:attrName>
                                            </p:attrNameLst>
                                          </p:cBhvr>
                                          <p:tavLst>
                                            <p:tav tm="0">
                                              <p:val>
                                                <p:strVal val="0-#ppt_w/2"/>
                                              </p:val>
                                            </p:tav>
                                            <p:tav tm="100000">
                                              <p:val>
                                                <p:strVal val="#ppt_x"/>
                                              </p:val>
                                            </p:tav>
                                          </p:tavLst>
                                        </p:anim>
                                        <p:anim calcmode="lin" valueType="num" p14:bounceEnd="72000">
                                          <p:cBhvr additive="base">
                                            <p:cTn id="24" dur="1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14:presetBounceEnd="72000">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14:bounceEnd="72000">
                                          <p:cBhvr additive="base">
                                            <p:cTn id="27" dur="1500" fill="hold"/>
                                            <p:tgtEl>
                                              <p:spTgt spid="3"/>
                                            </p:tgtEl>
                                            <p:attrNameLst>
                                              <p:attrName>ppt_x</p:attrName>
                                            </p:attrNameLst>
                                          </p:cBhvr>
                                          <p:tavLst>
                                            <p:tav tm="0">
                                              <p:val>
                                                <p:strVal val="0-#ppt_w/2"/>
                                              </p:val>
                                            </p:tav>
                                            <p:tav tm="100000">
                                              <p:val>
                                                <p:strVal val="#ppt_x"/>
                                              </p:val>
                                            </p:tav>
                                          </p:tavLst>
                                        </p:anim>
                                        <p:anim calcmode="lin" valueType="num" p14:bounceEnd="72000">
                                          <p:cBhvr additive="base">
                                            <p:cTn id="28" dur="1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14:presetBounceEnd="72000">
                                      <p:stCondLst>
                                        <p:cond delay="800"/>
                                      </p:stCondLst>
                                      <p:childTnLst>
                                        <p:set>
                                          <p:cBhvr>
                                            <p:cTn id="30" dur="1" fill="hold">
                                              <p:stCondLst>
                                                <p:cond delay="0"/>
                                              </p:stCondLst>
                                            </p:cTn>
                                            <p:tgtEl>
                                              <p:spTgt spid="4"/>
                                            </p:tgtEl>
                                            <p:attrNameLst>
                                              <p:attrName>style.visibility</p:attrName>
                                            </p:attrNameLst>
                                          </p:cBhvr>
                                          <p:to>
                                            <p:strVal val="visible"/>
                                          </p:to>
                                        </p:set>
                                        <p:anim calcmode="lin" valueType="num" p14:bounceEnd="72000">
                                          <p:cBhvr additive="base">
                                            <p:cTn id="31" dur="1500" fill="hold"/>
                                            <p:tgtEl>
                                              <p:spTgt spid="4"/>
                                            </p:tgtEl>
                                            <p:attrNameLst>
                                              <p:attrName>ppt_x</p:attrName>
                                            </p:attrNameLst>
                                          </p:cBhvr>
                                          <p:tavLst>
                                            <p:tav tm="0">
                                              <p:val>
                                                <p:strVal val="0-#ppt_w/2"/>
                                              </p:val>
                                            </p:tav>
                                            <p:tav tm="100000">
                                              <p:val>
                                                <p:strVal val="#ppt_x"/>
                                              </p:val>
                                            </p:tav>
                                          </p:tavLst>
                                        </p:anim>
                                        <p:anim calcmode="lin" valueType="num" p14:bounceEnd="72000">
                                          <p:cBhvr additive="base">
                                            <p:cTn id="32" dur="1500" fill="hold"/>
                                            <p:tgtEl>
                                              <p:spTgt spid="4"/>
                                            </p:tgtEl>
                                            <p:attrNameLst>
                                              <p:attrName>ppt_y</p:attrName>
                                            </p:attrNameLst>
                                          </p:cBhvr>
                                          <p:tavLst>
                                            <p:tav tm="0">
                                              <p:val>
                                                <p:strVal val="1+#ppt_h/2"/>
                                              </p:val>
                                            </p:tav>
                                            <p:tav tm="100000">
                                              <p:val>
                                                <p:strVal val="#ppt_y"/>
                                              </p:val>
                                            </p:tav>
                                          </p:tavLst>
                                        </p:anim>
                                      </p:childTnLst>
                                    </p:cTn>
                                  </p:par>
                                  <p:par>
                                    <p:cTn id="33" presetID="50" presetClass="path" presetSubtype="0" accel="50000" decel="50000" fill="hold" nodeType="withEffect">
                                      <p:stCondLst>
                                        <p:cond delay="800"/>
                                      </p:stCondLst>
                                      <p:childTnLst>
                                        <p:animMotion origin="layout" path="M -0.11736 0.05216 L -0.17222 0.0642 C -0.1967 0.06945 -0.23038 0.02716 -0.23316 -0.01265 L -0.23924 -0.10154 " pathEditMode="relative" rAng="10380000" ptsTypes="AAAA">
                                          <p:cBhvr>
                                            <p:cTn id="34" dur="2000" fill="hold"/>
                                            <p:tgtEl>
                                              <p:spTgt spid="15"/>
                                            </p:tgtEl>
                                            <p:attrNameLst>
                                              <p:attrName>ppt_x</p:attrName>
                                              <p:attrName>ppt_y</p:attrName>
                                            </p:attrNameLst>
                                          </p:cBhvr>
                                          <p:rCtr x="-6094" y="-7685"/>
                                        </p:animMotion>
                                      </p:childTnLst>
                                    </p:cTn>
                                  </p:par>
                                </p:childTnLst>
                              </p:cTn>
                            </p:par>
                          </p:childTnLst>
                        </p:cTn>
                      </p:par>
                    </p:childTnLst>
                  </p:cTn>
                  <p:prevCondLst>
                    <p:cond evt="onPrev" delay="0">
                      <p:tgtEl>
                        <p:sldTgt/>
                      </p:tgtEl>
                    </p:cond>
                  </p:prevCondLst>
                  <p:nextCondLst>
                    <p:cond evt="onNext" delay="0">
                      <p:tgtEl>
                        <p:sldTgt/>
                      </p:tgtEl>
                    </p:cond>
                  </p:nextCondLst>
                </p:seq>
                <p:audio>
                  <p:cMediaNode vol="9756" numSld="7" showWhenStopped="0">
                    <p:cTn id="35" repeatCount="indefinite" fill="hold" display="0">
                      <p:stCondLst>
                        <p:cond delay="indefinite"/>
                      </p:stCondLst>
                      <p:endCondLst>
                        <p:cond evt="onStopAudio" delay="0">
                          <p:tgtEl>
                            <p:sldTgt/>
                          </p:tgtEl>
                        </p:cond>
                      </p:endCondLst>
                    </p:cTn>
                    <p:tgtEl>
                      <p:spTgt spid="12"/>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par>
                                    <p:cTn id="7" presetID="6" presetClass="emph" presetSubtype="0" fill="hold" nodeType="withEffect">
                                      <p:stCondLst>
                                        <p:cond delay="0"/>
                                      </p:stCondLst>
                                      <p:childTnLst>
                                        <p:animScale>
                                          <p:cBhvr>
                                            <p:cTn id="8" dur="10000" fill="hold"/>
                                            <p:tgtEl>
                                              <p:spTgt spid="10"/>
                                            </p:tgtEl>
                                          </p:cBhvr>
                                          <p:by x="150000" y="150000"/>
                                        </p:animScale>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500" fill="hold"/>
                                            <p:tgtEl>
                                              <p:spTgt spid="15"/>
                                            </p:tgtEl>
                                            <p:attrNameLst>
                                              <p:attrName>ppt_x</p:attrName>
                                            </p:attrNameLst>
                                          </p:cBhvr>
                                          <p:tavLst>
                                            <p:tav tm="0">
                                              <p:val>
                                                <p:strVal val="0-#ppt_w/2"/>
                                              </p:val>
                                            </p:tav>
                                            <p:tav tm="100000">
                                              <p:val>
                                                <p:strVal val="#ppt_x"/>
                                              </p:val>
                                            </p:tav>
                                          </p:tavLst>
                                        </p:anim>
                                        <p:anim calcmode="lin" valueType="num">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0-#ppt_w/2"/>
                                              </p:val>
                                            </p:tav>
                                            <p:tav tm="100000">
                                              <p:val>
                                                <p:strVal val="#ppt_x"/>
                                              </p:val>
                                            </p:tav>
                                          </p:tavLst>
                                        </p:anim>
                                        <p:anim calcmode="lin" valueType="num">
                                          <p:cBhvr additive="base">
                                            <p:cTn id="16" dur="1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500" fill="hold"/>
                                            <p:tgtEl>
                                              <p:spTgt spid="14"/>
                                            </p:tgtEl>
                                            <p:attrNameLst>
                                              <p:attrName>ppt_x</p:attrName>
                                            </p:attrNameLst>
                                          </p:cBhvr>
                                          <p:tavLst>
                                            <p:tav tm="0">
                                              <p:val>
                                                <p:strVal val="0-#ppt_w/2"/>
                                              </p:val>
                                            </p:tav>
                                            <p:tav tm="100000">
                                              <p:val>
                                                <p:strVal val="#ppt_x"/>
                                              </p:val>
                                            </p:tav>
                                          </p:tavLst>
                                        </p:anim>
                                        <p:anim calcmode="lin" valueType="num">
                                          <p:cBhvr additive="base">
                                            <p:cTn id="20" dur="1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500" fill="hold"/>
                                            <p:tgtEl>
                                              <p:spTgt spid="13"/>
                                            </p:tgtEl>
                                            <p:attrNameLst>
                                              <p:attrName>ppt_x</p:attrName>
                                            </p:attrNameLst>
                                          </p:cBhvr>
                                          <p:tavLst>
                                            <p:tav tm="0">
                                              <p:val>
                                                <p:strVal val="0-#ppt_w/2"/>
                                              </p:val>
                                            </p:tav>
                                            <p:tav tm="100000">
                                              <p:val>
                                                <p:strVal val="#ppt_x"/>
                                              </p:val>
                                            </p:tav>
                                          </p:tavLst>
                                        </p:anim>
                                        <p:anim calcmode="lin" valueType="num">
                                          <p:cBhvr additive="base">
                                            <p:cTn id="24" dur="1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500" fill="hold"/>
                                            <p:tgtEl>
                                              <p:spTgt spid="3"/>
                                            </p:tgtEl>
                                            <p:attrNameLst>
                                              <p:attrName>ppt_x</p:attrName>
                                            </p:attrNameLst>
                                          </p:cBhvr>
                                          <p:tavLst>
                                            <p:tav tm="0">
                                              <p:val>
                                                <p:strVal val="0-#ppt_w/2"/>
                                              </p:val>
                                            </p:tav>
                                            <p:tav tm="100000">
                                              <p:val>
                                                <p:strVal val="#ppt_x"/>
                                              </p:val>
                                            </p:tav>
                                          </p:tavLst>
                                        </p:anim>
                                        <p:anim calcmode="lin" valueType="num">
                                          <p:cBhvr additive="base">
                                            <p:cTn id="28" dur="1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8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500" fill="hold"/>
                                            <p:tgtEl>
                                              <p:spTgt spid="4"/>
                                            </p:tgtEl>
                                            <p:attrNameLst>
                                              <p:attrName>ppt_x</p:attrName>
                                            </p:attrNameLst>
                                          </p:cBhvr>
                                          <p:tavLst>
                                            <p:tav tm="0">
                                              <p:val>
                                                <p:strVal val="0-#ppt_w/2"/>
                                              </p:val>
                                            </p:tav>
                                            <p:tav tm="100000">
                                              <p:val>
                                                <p:strVal val="#ppt_x"/>
                                              </p:val>
                                            </p:tav>
                                          </p:tavLst>
                                        </p:anim>
                                        <p:anim calcmode="lin" valueType="num">
                                          <p:cBhvr additive="base">
                                            <p:cTn id="32" dur="1500" fill="hold"/>
                                            <p:tgtEl>
                                              <p:spTgt spid="4"/>
                                            </p:tgtEl>
                                            <p:attrNameLst>
                                              <p:attrName>ppt_y</p:attrName>
                                            </p:attrNameLst>
                                          </p:cBhvr>
                                          <p:tavLst>
                                            <p:tav tm="0">
                                              <p:val>
                                                <p:strVal val="1+#ppt_h/2"/>
                                              </p:val>
                                            </p:tav>
                                            <p:tav tm="100000">
                                              <p:val>
                                                <p:strVal val="#ppt_y"/>
                                              </p:val>
                                            </p:tav>
                                          </p:tavLst>
                                        </p:anim>
                                      </p:childTnLst>
                                    </p:cTn>
                                  </p:par>
                                  <p:par>
                                    <p:cTn id="33" presetID="50" presetClass="path" presetSubtype="0" accel="50000" decel="50000" fill="hold" nodeType="withEffect">
                                      <p:stCondLst>
                                        <p:cond delay="800"/>
                                      </p:stCondLst>
                                      <p:childTnLst>
                                        <p:animMotion origin="layout" path="M -0.11736 0.05216 L -0.17222 0.0642 C -0.1967 0.06945 -0.23038 0.02716 -0.23316 -0.01265 L -0.23924 -0.10154 " pathEditMode="relative" rAng="10380000" ptsTypes="AAAA">
                                          <p:cBhvr>
                                            <p:cTn id="34" dur="2000" fill="hold"/>
                                            <p:tgtEl>
                                              <p:spTgt spid="15"/>
                                            </p:tgtEl>
                                            <p:attrNameLst>
                                              <p:attrName>ppt_x</p:attrName>
                                              <p:attrName>ppt_y</p:attrName>
                                            </p:attrNameLst>
                                          </p:cBhvr>
                                          <p:rCtr x="-6094" y="-7685"/>
                                        </p:animMotion>
                                      </p:childTnLst>
                                    </p:cTn>
                                  </p:par>
                                </p:childTnLst>
                              </p:cTn>
                            </p:par>
                          </p:childTnLst>
                        </p:cTn>
                      </p:par>
                    </p:childTnLst>
                  </p:cTn>
                  <p:prevCondLst>
                    <p:cond evt="onPrev" delay="0">
                      <p:tgtEl>
                        <p:sldTgt/>
                      </p:tgtEl>
                    </p:cond>
                  </p:prevCondLst>
                  <p:nextCondLst>
                    <p:cond evt="onNext" delay="0">
                      <p:tgtEl>
                        <p:sldTgt/>
                      </p:tgtEl>
                    </p:cond>
                  </p:nextCondLst>
                </p:seq>
                <p:audio>
                  <p:cMediaNode vol="9756" numSld="7" showWhenStopped="0">
                    <p:cTn id="35" repeatCount="indefinite" fill="hold" display="0">
                      <p:stCondLst>
                        <p:cond delay="indefinite"/>
                      </p:stCondLst>
                      <p:endCondLst>
                        <p:cond evt="onStopAudio" delay="0">
                          <p:tgtEl>
                            <p:sldTgt/>
                          </p:tgtEl>
                        </p:cond>
                      </p:endCondLst>
                    </p:cTn>
                    <p:tgtEl>
                      <p:spTgt spid="12"/>
                    </p:tgtEl>
                  </p:cMediaNode>
                </p:audio>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72D1759-950B-4696-9447-CEA7823C0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nip Diagonal Corner Rectangle 3">
            <a:extLst>
              <a:ext uri="{FF2B5EF4-FFF2-40B4-BE49-F238E27FC236}">
                <a16:creationId xmlns:a16="http://schemas.microsoft.com/office/drawing/2014/main" id="{0BEB7791-20AB-4543-B399-7279E390E3E2}"/>
              </a:ext>
            </a:extLst>
          </p:cNvPr>
          <p:cNvSpPr/>
          <p:nvPr/>
        </p:nvSpPr>
        <p:spPr>
          <a:xfrm>
            <a:off x="1400971" y="205367"/>
            <a:ext cx="10685408" cy="2883571"/>
          </a:xfrm>
          <a:prstGeom prst="round2DiagRect">
            <a:avLst>
              <a:gd name="adj1" fmla="val 29425"/>
              <a:gd name="adj2" fmla="val 5074"/>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3333"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Tìm đại từ nghi vấn trong câu dưới đây</a:t>
            </a:r>
            <a:r>
              <a:rPr lang="en-US" sz="3333"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a:t>
            </a:r>
          </a:p>
          <a:p>
            <a:pPr algn="ctr" defTabSz="1219170">
              <a:buClr>
                <a:srgbClr val="000000"/>
              </a:buClr>
            </a:pP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Bạn</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hái</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được</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mấy</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bông</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hoa</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trong</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vườn</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a:t>
            </a:r>
            <a:endParaRPr lang="vi-VN"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endParaRPr>
          </a:p>
        </p:txBody>
      </p:sp>
      <p:pic>
        <p:nvPicPr>
          <p:cNvPr id="11" name="Picture 10">
            <a:extLst>
              <a:ext uri="{FF2B5EF4-FFF2-40B4-BE49-F238E27FC236}">
                <a16:creationId xmlns:a16="http://schemas.microsoft.com/office/drawing/2014/main" id="{A30936A0-B094-4C58-AB3F-1DA17E023A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2500" y="71655"/>
            <a:ext cx="1407136" cy="1407136"/>
          </a:xfrm>
          <a:prstGeom prst="rect">
            <a:avLst/>
          </a:prstGeom>
        </p:spPr>
      </p:pic>
      <p:pic>
        <p:nvPicPr>
          <p:cNvPr id="23" name="Picture 22">
            <a:extLst>
              <a:ext uri="{FF2B5EF4-FFF2-40B4-BE49-F238E27FC236}">
                <a16:creationId xmlns:a16="http://schemas.microsoft.com/office/drawing/2014/main" id="{41C484AF-79E3-41AE-A433-F54C3A7BCA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935" y="1355783"/>
            <a:ext cx="647213" cy="4306615"/>
          </a:xfrm>
          <a:prstGeom prst="rect">
            <a:avLst/>
          </a:prstGeom>
        </p:spPr>
      </p:pic>
      <p:pic>
        <p:nvPicPr>
          <p:cNvPr id="27" name="Thoi Gian - 9Slide.vn">
            <a:extLst>
              <a:ext uri="{FF2B5EF4-FFF2-40B4-BE49-F238E27FC236}">
                <a16:creationId xmlns:a16="http://schemas.microsoft.com/office/drawing/2014/main" id="{201F5575-422E-4FC8-BD3B-78F09E8437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6694" y="1354667"/>
            <a:ext cx="647583" cy="4309071"/>
          </a:xfrm>
          <a:prstGeom prst="rect">
            <a:avLst/>
          </a:prstGeom>
        </p:spPr>
      </p:pic>
      <p:pic>
        <p:nvPicPr>
          <p:cNvPr id="13" name="Content Placeholder 12">
            <a:hlinkClick r:id="rId10" action="ppaction://hlinksldjump"/>
            <a:extLst>
              <a:ext uri="{FF2B5EF4-FFF2-40B4-BE49-F238E27FC236}">
                <a16:creationId xmlns:a16="http://schemas.microsoft.com/office/drawing/2014/main" id="{ED80E900-1749-4BC8-9668-6BC593C919E3}"/>
              </a:ext>
            </a:extLst>
          </p:cNvPr>
          <p:cNvPicPr>
            <a:picLocks noGrp="1" noChangeAspect="1"/>
          </p:cNvPicPr>
          <p:nvPr>
            <p:ph idx="4294967295"/>
          </p:nvPr>
        </p:nvPicPr>
        <p:blipFill>
          <a:blip r:embed="rId11">
            <a:extLst>
              <a:ext uri="{28A0092B-C50C-407E-A947-70E740481C1C}">
                <a14:useLocalDpi xmlns:a14="http://schemas.microsoft.com/office/drawing/2010/main" val="0"/>
              </a:ext>
            </a:extLst>
          </a:blip>
          <a:stretch>
            <a:fillRect/>
          </a:stretch>
        </p:blipFill>
        <p:spPr>
          <a:xfrm rot="16200000">
            <a:off x="-25313" y="5082832"/>
            <a:ext cx="1372764" cy="983309"/>
          </a:xfrm>
          <a:prstGeom prst="rect">
            <a:avLst/>
          </a:prstGeom>
        </p:spPr>
      </p:pic>
      <p:sp>
        <p:nvSpPr>
          <p:cNvPr id="12" name="Dap An A - 9Slide.vn">
            <a:extLst>
              <a:ext uri="{FF2B5EF4-FFF2-40B4-BE49-F238E27FC236}">
                <a16:creationId xmlns:a16="http://schemas.microsoft.com/office/drawing/2014/main" id="{6176446E-A115-45F0-AB68-C5D364CE22F9}"/>
              </a:ext>
            </a:extLst>
          </p:cNvPr>
          <p:cNvSpPr/>
          <p:nvPr/>
        </p:nvSpPr>
        <p:spPr>
          <a:xfrm>
            <a:off x="1505482" y="3526236"/>
            <a:ext cx="4801825" cy="794163"/>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A. </a:t>
            </a:r>
            <a:r>
              <a:rPr lang="en-US" sz="3733" b="1" kern="0" dirty="0" err="1">
                <a:solidFill>
                  <a:srgbClr val="002060"/>
                </a:solidFill>
                <a:latin typeface="Calibri" panose="020F0502020204030204" pitchFamily="34" charset="0"/>
                <a:cs typeface="Calibri" panose="020F0502020204030204" pitchFamily="34" charset="0"/>
                <a:sym typeface="Arial"/>
              </a:rPr>
              <a:t>bông</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hoa</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pic>
        <p:nvPicPr>
          <p:cNvPr id="14" name="Picture 13">
            <a:extLst>
              <a:ext uri="{FF2B5EF4-FFF2-40B4-BE49-F238E27FC236}">
                <a16:creationId xmlns:a16="http://schemas.microsoft.com/office/drawing/2014/main" id="{CB4B253C-DB4D-4558-BB38-4785FFA12FB0}"/>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489986" y="3524138"/>
            <a:ext cx="817321" cy="796261"/>
          </a:xfrm>
          <a:prstGeom prst="rect">
            <a:avLst/>
          </a:prstGeom>
        </p:spPr>
      </p:pic>
      <p:sp>
        <p:nvSpPr>
          <p:cNvPr id="17" name="Dap An B - 9Slide.vn">
            <a:extLst>
              <a:ext uri="{FF2B5EF4-FFF2-40B4-BE49-F238E27FC236}">
                <a16:creationId xmlns:a16="http://schemas.microsoft.com/office/drawing/2014/main" id="{4EE3E23B-2B49-4C98-890B-AE91113638C6}"/>
              </a:ext>
            </a:extLst>
          </p:cNvPr>
          <p:cNvSpPr/>
          <p:nvPr/>
        </p:nvSpPr>
        <p:spPr>
          <a:xfrm>
            <a:off x="6884148" y="3533479"/>
            <a:ext cx="4801825" cy="79280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B. </a:t>
            </a:r>
            <a:r>
              <a:rPr lang="en-US" sz="3733" b="1" kern="0" dirty="0" err="1">
                <a:solidFill>
                  <a:srgbClr val="002060"/>
                </a:solidFill>
                <a:latin typeface="Calibri" panose="020F0502020204030204" pitchFamily="34" charset="0"/>
                <a:cs typeface="Calibri" panose="020F0502020204030204" pitchFamily="34" charset="0"/>
                <a:sym typeface="Arial"/>
              </a:rPr>
              <a:t>mấy</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sp>
        <p:nvSpPr>
          <p:cNvPr id="18" name="Dap An C - 9Slide.vn">
            <a:extLst>
              <a:ext uri="{FF2B5EF4-FFF2-40B4-BE49-F238E27FC236}">
                <a16:creationId xmlns:a16="http://schemas.microsoft.com/office/drawing/2014/main" id="{9F682473-4D95-4501-9320-21A6D26E96CC}"/>
              </a:ext>
            </a:extLst>
          </p:cNvPr>
          <p:cNvSpPr/>
          <p:nvPr/>
        </p:nvSpPr>
        <p:spPr>
          <a:xfrm>
            <a:off x="1529417" y="5183153"/>
            <a:ext cx="4801827" cy="79280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C. </a:t>
            </a:r>
            <a:r>
              <a:rPr lang="en-US" sz="3733" b="1" kern="0" dirty="0" err="1">
                <a:solidFill>
                  <a:srgbClr val="002060"/>
                </a:solidFill>
                <a:latin typeface="Calibri" panose="020F0502020204030204" pitchFamily="34" charset="0"/>
                <a:cs typeface="Calibri" panose="020F0502020204030204" pitchFamily="34" charset="0"/>
                <a:sym typeface="Arial"/>
              </a:rPr>
              <a:t>hái</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pic>
        <p:nvPicPr>
          <p:cNvPr id="28" name="Picture 27">
            <a:extLst>
              <a:ext uri="{FF2B5EF4-FFF2-40B4-BE49-F238E27FC236}">
                <a16:creationId xmlns:a16="http://schemas.microsoft.com/office/drawing/2014/main" id="{34F30A8C-DA76-44F8-BC6D-CF1DB15124CC}"/>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921165" y="3508684"/>
            <a:ext cx="888380" cy="796261"/>
          </a:xfrm>
          <a:prstGeom prst="rect">
            <a:avLst/>
          </a:prstGeom>
        </p:spPr>
      </p:pic>
      <p:pic>
        <p:nvPicPr>
          <p:cNvPr id="29" name="Picture 28">
            <a:extLst>
              <a:ext uri="{FF2B5EF4-FFF2-40B4-BE49-F238E27FC236}">
                <a16:creationId xmlns:a16="http://schemas.microsoft.com/office/drawing/2014/main" id="{60AE0D7F-A524-4513-AB5F-8A0A788B51E6}"/>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483397" y="5150664"/>
            <a:ext cx="817321" cy="796261"/>
          </a:xfrm>
          <a:prstGeom prst="rect">
            <a:avLst/>
          </a:prstGeom>
        </p:spPr>
      </p:pic>
      <p:pic>
        <p:nvPicPr>
          <p:cNvPr id="15" name="Content Placeholder 121">
            <a:extLst>
              <a:ext uri="{FF2B5EF4-FFF2-40B4-BE49-F238E27FC236}">
                <a16:creationId xmlns:a16="http://schemas.microsoft.com/office/drawing/2014/main" id="{708732F1-9D41-4539-8E15-67376D6517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540099">
            <a:off x="11465054" y="-4611994"/>
            <a:ext cx="7310041" cy="5236265"/>
          </a:xfrm>
          <a:prstGeom prst="rect">
            <a:avLst/>
          </a:prstGeom>
        </p:spPr>
      </p:pic>
      <p:sp>
        <p:nvSpPr>
          <p:cNvPr id="19" name="Dap An C - 9Slide.vn">
            <a:extLst>
              <a:ext uri="{FF2B5EF4-FFF2-40B4-BE49-F238E27FC236}">
                <a16:creationId xmlns:a16="http://schemas.microsoft.com/office/drawing/2014/main" id="{9F682473-4D95-4501-9320-21A6D26E96CC}"/>
              </a:ext>
            </a:extLst>
          </p:cNvPr>
          <p:cNvSpPr/>
          <p:nvPr/>
        </p:nvSpPr>
        <p:spPr>
          <a:xfrm>
            <a:off x="6908084" y="5183153"/>
            <a:ext cx="4801827" cy="79280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733" b="1" kern="0" dirty="0">
                <a:solidFill>
                  <a:srgbClr val="002060"/>
                </a:solidFill>
                <a:latin typeface="Calibri" panose="020F0502020204030204" pitchFamily="34" charset="0"/>
                <a:cs typeface="Calibri" panose="020F0502020204030204" pitchFamily="34" charset="0"/>
                <a:sym typeface="Arial"/>
              </a:rPr>
              <a:t>D</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bạn</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pic>
        <p:nvPicPr>
          <p:cNvPr id="20" name="Picture 19">
            <a:extLst>
              <a:ext uri="{FF2B5EF4-FFF2-40B4-BE49-F238E27FC236}">
                <a16:creationId xmlns:a16="http://schemas.microsoft.com/office/drawing/2014/main" id="{60AE0D7F-A524-4513-AB5F-8A0A788B51E6}"/>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0954221" y="5150664"/>
            <a:ext cx="817321" cy="796261"/>
          </a:xfrm>
          <a:prstGeom prst="rect">
            <a:avLst/>
          </a:prstGeom>
        </p:spPr>
      </p:pic>
    </p:spTree>
    <p:extLst>
      <p:ext uri="{BB962C8B-B14F-4D97-AF65-F5344CB8AC3E}">
        <p14:creationId xmlns:p14="http://schemas.microsoft.com/office/powerpoint/2010/main" val="3624589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14:presetBounceEnd="69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9000">
                                          <p:cBhvr additive="base">
                                            <p:cTn id="19" dur="1000" fill="hold"/>
                                            <p:tgtEl>
                                              <p:spTgt spid="12"/>
                                            </p:tgtEl>
                                            <p:attrNameLst>
                                              <p:attrName>ppt_x</p:attrName>
                                            </p:attrNameLst>
                                          </p:cBhvr>
                                          <p:tavLst>
                                            <p:tav tm="0">
                                              <p:val>
                                                <p:strVal val="#ppt_x"/>
                                              </p:val>
                                            </p:tav>
                                            <p:tav tm="100000">
                                              <p:val>
                                                <p:strVal val="#ppt_x"/>
                                              </p:val>
                                            </p:tav>
                                          </p:tavLst>
                                        </p:anim>
                                        <p:anim calcmode="lin" valueType="num" p14:bounceEnd="69000">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9000">
                                      <p:stCondLst>
                                        <p:cond delay="200"/>
                                      </p:stCondLst>
                                      <p:childTnLst>
                                        <p:set>
                                          <p:cBhvr>
                                            <p:cTn id="22" dur="1" fill="hold">
                                              <p:stCondLst>
                                                <p:cond delay="0"/>
                                              </p:stCondLst>
                                            </p:cTn>
                                            <p:tgtEl>
                                              <p:spTgt spid="17"/>
                                            </p:tgtEl>
                                            <p:attrNameLst>
                                              <p:attrName>style.visibility</p:attrName>
                                            </p:attrNameLst>
                                          </p:cBhvr>
                                          <p:to>
                                            <p:strVal val="visible"/>
                                          </p:to>
                                        </p:set>
                                        <p:anim calcmode="lin" valueType="num" p14:bounceEnd="69000">
                                          <p:cBhvr additive="base">
                                            <p:cTn id="23" dur="1000" fill="hold"/>
                                            <p:tgtEl>
                                              <p:spTgt spid="17"/>
                                            </p:tgtEl>
                                            <p:attrNameLst>
                                              <p:attrName>ppt_x</p:attrName>
                                            </p:attrNameLst>
                                          </p:cBhvr>
                                          <p:tavLst>
                                            <p:tav tm="0">
                                              <p:val>
                                                <p:strVal val="#ppt_x"/>
                                              </p:val>
                                            </p:tav>
                                            <p:tav tm="100000">
                                              <p:val>
                                                <p:strVal val="#ppt_x"/>
                                              </p:val>
                                            </p:tav>
                                          </p:tavLst>
                                        </p:anim>
                                        <p:anim calcmode="lin" valueType="num" p14:bounceEnd="69000">
                                          <p:cBhvr additive="base">
                                            <p:cTn id="24" dur="10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9000">
                                      <p:stCondLst>
                                        <p:cond delay="600"/>
                                      </p:stCondLst>
                                      <p:childTnLst>
                                        <p:set>
                                          <p:cBhvr>
                                            <p:cTn id="26" dur="1" fill="hold">
                                              <p:stCondLst>
                                                <p:cond delay="0"/>
                                              </p:stCondLst>
                                            </p:cTn>
                                            <p:tgtEl>
                                              <p:spTgt spid="18"/>
                                            </p:tgtEl>
                                            <p:attrNameLst>
                                              <p:attrName>style.visibility</p:attrName>
                                            </p:attrNameLst>
                                          </p:cBhvr>
                                          <p:to>
                                            <p:strVal val="visible"/>
                                          </p:to>
                                        </p:set>
                                        <p:anim calcmode="lin" valueType="num" p14:bounceEnd="69000">
                                          <p:cBhvr additive="base">
                                            <p:cTn id="27" dur="1000" fill="hold"/>
                                            <p:tgtEl>
                                              <p:spTgt spid="18"/>
                                            </p:tgtEl>
                                            <p:attrNameLst>
                                              <p:attrName>ppt_x</p:attrName>
                                            </p:attrNameLst>
                                          </p:cBhvr>
                                          <p:tavLst>
                                            <p:tav tm="0">
                                              <p:val>
                                                <p:strVal val="#ppt_x"/>
                                              </p:val>
                                            </p:tav>
                                            <p:tav tm="100000">
                                              <p:val>
                                                <p:strVal val="#ppt_x"/>
                                              </p:val>
                                            </p:tav>
                                          </p:tavLst>
                                        </p:anim>
                                        <p:anim calcmode="lin" valueType="num" p14:bounceEnd="69000">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9000">
                                      <p:stCondLst>
                                        <p:cond delay="600"/>
                                      </p:stCondLst>
                                      <p:childTnLst>
                                        <p:set>
                                          <p:cBhvr>
                                            <p:cTn id="30" dur="1" fill="hold">
                                              <p:stCondLst>
                                                <p:cond delay="0"/>
                                              </p:stCondLst>
                                            </p:cTn>
                                            <p:tgtEl>
                                              <p:spTgt spid="19"/>
                                            </p:tgtEl>
                                            <p:attrNameLst>
                                              <p:attrName>style.visibility</p:attrName>
                                            </p:attrNameLst>
                                          </p:cBhvr>
                                          <p:to>
                                            <p:strVal val="visible"/>
                                          </p:to>
                                        </p:set>
                                        <p:anim calcmode="lin" valueType="num" p14:bounceEnd="69000">
                                          <p:cBhvr additive="base">
                                            <p:cTn id="31" dur="1000" fill="hold"/>
                                            <p:tgtEl>
                                              <p:spTgt spid="19"/>
                                            </p:tgtEl>
                                            <p:attrNameLst>
                                              <p:attrName>ppt_x</p:attrName>
                                            </p:attrNameLst>
                                          </p:cBhvr>
                                          <p:tavLst>
                                            <p:tav tm="0">
                                              <p:val>
                                                <p:strVal val="#ppt_x"/>
                                              </p:val>
                                            </p:tav>
                                            <p:tav tm="100000">
                                              <p:val>
                                                <p:strVal val="#ppt_x"/>
                                              </p:val>
                                            </p:tav>
                                          </p:tavLst>
                                        </p:anim>
                                        <p:anim calcmode="lin" valueType="num" p14:bounceEnd="69000">
                                          <p:cBhvr additive="base">
                                            <p:cTn id="32" dur="1000" fill="hold"/>
                                            <p:tgtEl>
                                              <p:spTgt spid="19"/>
                                            </p:tgtEl>
                                            <p:attrNameLst>
                                              <p:attrName>ppt_y</p:attrName>
                                            </p:attrNameLst>
                                          </p:cBhvr>
                                          <p:tavLst>
                                            <p:tav tm="0">
                                              <p:val>
                                                <p:strVal val="1+#ppt_h/2"/>
                                              </p:val>
                                            </p:tav>
                                            <p:tav tm="100000">
                                              <p:val>
                                                <p:strVal val="#ppt_y"/>
                                              </p:val>
                                            </p:tav>
                                          </p:tavLst>
                                        </p:anim>
                                      </p:childTnLst>
                                    </p:cTn>
                                  </p:par>
                                </p:childTnLst>
                              </p:cTn>
                            </p:par>
                            <p:par>
                              <p:cTn id="33" fill="hold">
                                <p:stCondLst>
                                  <p:cond delay="16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2100"/>
                                </p:stCondLst>
                                <p:childTnLst>
                                  <p:par>
                                    <p:cTn id="43" presetID="64" presetClass="path" presetSubtype="0" accel="50000" decel="50000" fill="hold" nodeType="afterEffect">
                                      <p:stCondLst>
                                        <p:cond delay="0"/>
                                      </p:stCondLst>
                                      <p:childTnLst>
                                        <p:animMotion origin="layout" path="M -4.72222E-6 -1.11111E-6 L -4.72222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71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3"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2" grpId="0" animBg="1"/>
          <p:bldP spid="17" grpId="0" animBg="1"/>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6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ppt_x"/>
                                              </p:val>
                                            </p:tav>
                                            <p:tav tm="100000">
                                              <p:val>
                                                <p:strVal val="#ppt_x"/>
                                              </p:val>
                                            </p:tav>
                                          </p:tavLst>
                                        </p:anim>
                                        <p:anim calcmode="lin" valueType="num">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6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ppt_x"/>
                                              </p:val>
                                            </p:tav>
                                            <p:tav tm="100000">
                                              <p:val>
                                                <p:strVal val="#ppt_x"/>
                                              </p:val>
                                            </p:tav>
                                          </p:tavLst>
                                        </p:anim>
                                        <p:anim calcmode="lin" valueType="num">
                                          <p:cBhvr additive="base">
                                            <p:cTn id="32" dur="1000" fill="hold"/>
                                            <p:tgtEl>
                                              <p:spTgt spid="19"/>
                                            </p:tgtEl>
                                            <p:attrNameLst>
                                              <p:attrName>ppt_y</p:attrName>
                                            </p:attrNameLst>
                                          </p:cBhvr>
                                          <p:tavLst>
                                            <p:tav tm="0">
                                              <p:val>
                                                <p:strVal val="1+#ppt_h/2"/>
                                              </p:val>
                                            </p:tav>
                                            <p:tav tm="100000">
                                              <p:val>
                                                <p:strVal val="#ppt_y"/>
                                              </p:val>
                                            </p:tav>
                                          </p:tavLst>
                                        </p:anim>
                                      </p:childTnLst>
                                    </p:cTn>
                                  </p:par>
                                </p:childTnLst>
                              </p:cTn>
                            </p:par>
                            <p:par>
                              <p:cTn id="33" fill="hold">
                                <p:stCondLst>
                                  <p:cond delay="16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2100"/>
                                </p:stCondLst>
                                <p:childTnLst>
                                  <p:par>
                                    <p:cTn id="43" presetID="64" presetClass="path" presetSubtype="0" accel="50000" decel="50000" fill="hold" nodeType="afterEffect">
                                      <p:stCondLst>
                                        <p:cond delay="0"/>
                                      </p:stCondLst>
                                      <p:childTnLst>
                                        <p:animMotion origin="layout" path="M -4.72222E-6 -1.11111E-6 L -4.72222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71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14"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15"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16"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2" grpId="0" animBg="1"/>
          <p:bldP spid="17" grpId="0" animBg="1"/>
          <p:bldP spid="18" grpId="0" animBg="1"/>
          <p:bldP spid="19"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6A7650-52DF-48E4-A77E-DEB342DD0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Graphic 3">
            <a:extLst>
              <a:ext uri="{FF2B5EF4-FFF2-40B4-BE49-F238E27FC236}">
                <a16:creationId xmlns:a16="http://schemas.microsoft.com/office/drawing/2014/main" id="{02993569-6859-4A40-9727-B41288755FF5}"/>
              </a:ext>
            </a:extLst>
          </p:cNvPr>
          <p:cNvGrpSpPr/>
          <p:nvPr/>
        </p:nvGrpSpPr>
        <p:grpSpPr>
          <a:xfrm>
            <a:off x="2001679" y="1905000"/>
            <a:ext cx="8188643" cy="3048000"/>
            <a:chOff x="2001679" y="1905000"/>
            <a:chExt cx="8188642" cy="3048000"/>
          </a:xfrm>
        </p:grpSpPr>
        <p:grpSp>
          <p:nvGrpSpPr>
            <p:cNvPr id="9" name="Graphic 3">
              <a:extLst>
                <a:ext uri="{FF2B5EF4-FFF2-40B4-BE49-F238E27FC236}">
                  <a16:creationId xmlns:a16="http://schemas.microsoft.com/office/drawing/2014/main" id="{02993569-6859-4A40-9727-B41288755FF5}"/>
                </a:ext>
              </a:extLst>
            </p:cNvPr>
            <p:cNvGrpSpPr/>
            <p:nvPr/>
          </p:nvGrpSpPr>
          <p:grpSpPr>
            <a:xfrm>
              <a:off x="4607682" y="1904825"/>
              <a:ext cx="2962821" cy="2857553"/>
              <a:chOff x="4607682" y="1904825"/>
              <a:chExt cx="2962821" cy="2857553"/>
            </a:xfrm>
          </p:grpSpPr>
          <p:sp>
            <p:nvSpPr>
              <p:cNvPr id="10" name="Freeform: Shape 9">
                <a:extLst>
                  <a:ext uri="{FF2B5EF4-FFF2-40B4-BE49-F238E27FC236}">
                    <a16:creationId xmlns:a16="http://schemas.microsoft.com/office/drawing/2014/main" id="{5154C0A2-308B-42D3-9182-5A9185FA17C4}"/>
                  </a:ext>
                </a:extLst>
              </p:cNvPr>
              <p:cNvSpPr/>
              <p:nvPr/>
            </p:nvSpPr>
            <p:spPr>
              <a:xfrm>
                <a:off x="4607835" y="1905109"/>
                <a:ext cx="2962668" cy="2857270"/>
              </a:xfrm>
              <a:custGeom>
                <a:avLst/>
                <a:gdLst>
                  <a:gd name="connsiteX0" fmla="*/ 2055000 w 2962668"/>
                  <a:gd name="connsiteY0" fmla="*/ 2832256 h 2857270"/>
                  <a:gd name="connsiteX1" fmla="*/ 1605535 w 2962668"/>
                  <a:gd name="connsiteY1" fmla="*/ 2687135 h 2857270"/>
                  <a:gd name="connsiteX2" fmla="*/ 1370794 w 2962668"/>
                  <a:gd name="connsiteY2" fmla="*/ 2688045 h 2857270"/>
                  <a:gd name="connsiteX3" fmla="*/ 922693 w 2962668"/>
                  <a:gd name="connsiteY3" fmla="*/ 2837716 h 2857270"/>
                  <a:gd name="connsiteX4" fmla="*/ 428190 w 2962668"/>
                  <a:gd name="connsiteY4" fmla="*/ 2481964 h 2857270"/>
                  <a:gd name="connsiteX5" fmla="*/ 428190 w 2962668"/>
                  <a:gd name="connsiteY5" fmla="*/ 2009751 h 2857270"/>
                  <a:gd name="connsiteX6" fmla="*/ 354493 w 2962668"/>
                  <a:gd name="connsiteY6" fmla="*/ 1786838 h 2857270"/>
                  <a:gd name="connsiteX7" fmla="*/ 73804 w 2962668"/>
                  <a:gd name="connsiteY7" fmla="*/ 1406975 h 2857270"/>
                  <a:gd name="connsiteX8" fmla="*/ 259413 w 2962668"/>
                  <a:gd name="connsiteY8" fmla="*/ 826945 h 2857270"/>
                  <a:gd name="connsiteX9" fmla="*/ 708424 w 2962668"/>
                  <a:gd name="connsiteY9" fmla="*/ 680459 h 2857270"/>
                  <a:gd name="connsiteX10" fmla="*/ 897672 w 2962668"/>
                  <a:gd name="connsiteY10" fmla="*/ 541707 h 2857270"/>
                  <a:gd name="connsiteX11" fmla="*/ 1171992 w 2962668"/>
                  <a:gd name="connsiteY11" fmla="*/ 157295 h 2857270"/>
                  <a:gd name="connsiteX12" fmla="*/ 1781136 w 2962668"/>
                  <a:gd name="connsiteY12" fmla="*/ 154566 h 2857270"/>
                  <a:gd name="connsiteX13" fmla="*/ 2059095 w 2962668"/>
                  <a:gd name="connsiteY13" fmla="*/ 536248 h 2857270"/>
                  <a:gd name="connsiteX14" fmla="*/ 2249708 w 2962668"/>
                  <a:gd name="connsiteY14" fmla="*/ 673181 h 2857270"/>
                  <a:gd name="connsiteX15" fmla="*/ 2700084 w 2962668"/>
                  <a:gd name="connsiteY15" fmla="*/ 815572 h 2857270"/>
                  <a:gd name="connsiteX16" fmla="*/ 2891152 w 2962668"/>
                  <a:gd name="connsiteY16" fmla="*/ 1393782 h 2857270"/>
                  <a:gd name="connsiteX17" fmla="*/ 2614103 w 2962668"/>
                  <a:gd name="connsiteY17" fmla="*/ 1776375 h 2857270"/>
                  <a:gd name="connsiteX18" fmla="*/ 2542680 w 2962668"/>
                  <a:gd name="connsiteY18" fmla="*/ 1999743 h 2857270"/>
                  <a:gd name="connsiteX19" fmla="*/ 2546774 w 2962668"/>
                  <a:gd name="connsiteY19" fmla="*/ 2471956 h 2857270"/>
                  <a:gd name="connsiteX20" fmla="*/ 2055000 w 2962668"/>
                  <a:gd name="connsiteY20" fmla="*/ 2832256 h 28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62668" h="2857270">
                    <a:moveTo>
                      <a:pt x="2055000" y="2832256"/>
                    </a:moveTo>
                    <a:lnTo>
                      <a:pt x="1605535" y="2687135"/>
                    </a:lnTo>
                    <a:cubicBezTo>
                      <a:pt x="1529108" y="2662569"/>
                      <a:pt x="1447221" y="2663024"/>
                      <a:pt x="1370794" y="2688045"/>
                    </a:cubicBezTo>
                    <a:lnTo>
                      <a:pt x="922693" y="2837716"/>
                    </a:lnTo>
                    <a:cubicBezTo>
                      <a:pt x="679764" y="2918692"/>
                      <a:pt x="428645" y="2738087"/>
                      <a:pt x="428190" y="2481964"/>
                    </a:cubicBezTo>
                    <a:lnTo>
                      <a:pt x="428190" y="2009751"/>
                    </a:lnTo>
                    <a:cubicBezTo>
                      <a:pt x="428190" y="1929684"/>
                      <a:pt x="402259" y="1851437"/>
                      <a:pt x="354493" y="1786838"/>
                    </a:cubicBezTo>
                    <a:lnTo>
                      <a:pt x="73804" y="1406975"/>
                    </a:lnTo>
                    <a:cubicBezTo>
                      <a:pt x="-78596" y="1200894"/>
                      <a:pt x="15574" y="906102"/>
                      <a:pt x="259413" y="826945"/>
                    </a:cubicBezTo>
                    <a:lnTo>
                      <a:pt x="708424" y="680459"/>
                    </a:lnTo>
                    <a:cubicBezTo>
                      <a:pt x="784851" y="655438"/>
                      <a:pt x="850815" y="606761"/>
                      <a:pt x="897672" y="541707"/>
                    </a:cubicBezTo>
                    <a:lnTo>
                      <a:pt x="1171992" y="157295"/>
                    </a:lnTo>
                    <a:cubicBezTo>
                      <a:pt x="1320752" y="-51061"/>
                      <a:pt x="1630101" y="-52880"/>
                      <a:pt x="1781136" y="154566"/>
                    </a:cubicBezTo>
                    <a:lnTo>
                      <a:pt x="2059095" y="536248"/>
                    </a:lnTo>
                    <a:cubicBezTo>
                      <a:pt x="2106407" y="600847"/>
                      <a:pt x="2172826" y="649069"/>
                      <a:pt x="2249708" y="673181"/>
                    </a:cubicBezTo>
                    <a:lnTo>
                      <a:pt x="2700084" y="815572"/>
                    </a:lnTo>
                    <a:cubicBezTo>
                      <a:pt x="2944378" y="892909"/>
                      <a:pt x="3041277" y="1186336"/>
                      <a:pt x="2891152" y="1393782"/>
                    </a:cubicBezTo>
                    <a:lnTo>
                      <a:pt x="2614103" y="1776375"/>
                    </a:lnTo>
                    <a:cubicBezTo>
                      <a:pt x="2567246" y="1841429"/>
                      <a:pt x="2542225" y="1919676"/>
                      <a:pt x="2542680" y="1999743"/>
                    </a:cubicBezTo>
                    <a:lnTo>
                      <a:pt x="2546774" y="2471956"/>
                    </a:lnTo>
                    <a:cubicBezTo>
                      <a:pt x="2548139" y="2728079"/>
                      <a:pt x="2298840" y="2910959"/>
                      <a:pt x="2055000" y="2832256"/>
                    </a:cubicBezTo>
                    <a:close/>
                  </a:path>
                </a:pathLst>
              </a:custGeom>
              <a:solidFill>
                <a:srgbClr val="BBDEFF">
                  <a:alpha val="2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1" name="Freeform: Shape 10">
                <a:extLst>
                  <a:ext uri="{FF2B5EF4-FFF2-40B4-BE49-F238E27FC236}">
                    <a16:creationId xmlns:a16="http://schemas.microsoft.com/office/drawing/2014/main" id="{2CEDC6F2-8AC8-4DE6-AF4E-2A24500607A1}"/>
                  </a:ext>
                </a:extLst>
              </p:cNvPr>
              <p:cNvSpPr/>
              <p:nvPr/>
            </p:nvSpPr>
            <p:spPr>
              <a:xfrm>
                <a:off x="5288990" y="4230426"/>
                <a:ext cx="238782" cy="295729"/>
              </a:xfrm>
              <a:custGeom>
                <a:avLst/>
                <a:gdLst>
                  <a:gd name="connsiteX0" fmla="*/ 214243 w 238782"/>
                  <a:gd name="connsiteY0" fmla="*/ 98415 h 295729"/>
                  <a:gd name="connsiteX1" fmla="*/ 191952 w 238782"/>
                  <a:gd name="connsiteY1" fmla="*/ 287210 h 295729"/>
                  <a:gd name="connsiteX2" fmla="*/ 24540 w 238782"/>
                  <a:gd name="connsiteY2" fmla="*/ 197134 h 295729"/>
                  <a:gd name="connsiteX3" fmla="*/ 46831 w 238782"/>
                  <a:gd name="connsiteY3" fmla="*/ 8340 h 295729"/>
                  <a:gd name="connsiteX4" fmla="*/ 214243 w 238782"/>
                  <a:gd name="connsiteY4" fmla="*/ 98415 h 29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82" h="295729">
                    <a:moveTo>
                      <a:pt x="214243" y="98415"/>
                    </a:moveTo>
                    <a:cubicBezTo>
                      <a:pt x="254276" y="175298"/>
                      <a:pt x="244268" y="259914"/>
                      <a:pt x="191952" y="287210"/>
                    </a:cubicBezTo>
                    <a:cubicBezTo>
                      <a:pt x="139635" y="314505"/>
                      <a:pt x="64573" y="274017"/>
                      <a:pt x="24540" y="197134"/>
                    </a:cubicBezTo>
                    <a:cubicBezTo>
                      <a:pt x="-15494" y="120252"/>
                      <a:pt x="-5486" y="35636"/>
                      <a:pt x="46831" y="8340"/>
                    </a:cubicBezTo>
                    <a:cubicBezTo>
                      <a:pt x="99602" y="-18500"/>
                      <a:pt x="174209" y="21533"/>
                      <a:pt x="214243" y="98415"/>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2" name="Freeform: Shape 11">
                <a:extLst>
                  <a:ext uri="{FF2B5EF4-FFF2-40B4-BE49-F238E27FC236}">
                    <a16:creationId xmlns:a16="http://schemas.microsoft.com/office/drawing/2014/main" id="{7281CE4E-3D36-452A-9F62-647BFDA7D88C}"/>
                  </a:ext>
                </a:extLst>
              </p:cNvPr>
              <p:cNvSpPr/>
              <p:nvPr/>
            </p:nvSpPr>
            <p:spPr>
              <a:xfrm>
                <a:off x="4607682" y="1904825"/>
                <a:ext cx="2962428" cy="2857098"/>
              </a:xfrm>
              <a:custGeom>
                <a:avLst/>
                <a:gdLst>
                  <a:gd name="connsiteX0" fmla="*/ 2699782 w 2962428"/>
                  <a:gd name="connsiteY0" fmla="*/ 815401 h 2857098"/>
                  <a:gd name="connsiteX1" fmla="*/ 2249406 w 2962428"/>
                  <a:gd name="connsiteY1" fmla="*/ 673009 h 2857098"/>
                  <a:gd name="connsiteX2" fmla="*/ 2058793 w 2962428"/>
                  <a:gd name="connsiteY2" fmla="*/ 536076 h 2857098"/>
                  <a:gd name="connsiteX3" fmla="*/ 1780834 w 2962428"/>
                  <a:gd name="connsiteY3" fmla="*/ 154394 h 2857098"/>
                  <a:gd name="connsiteX4" fmla="*/ 1171690 w 2962428"/>
                  <a:gd name="connsiteY4" fmla="*/ 157124 h 2857098"/>
                  <a:gd name="connsiteX5" fmla="*/ 897371 w 2962428"/>
                  <a:gd name="connsiteY5" fmla="*/ 541536 h 2857098"/>
                  <a:gd name="connsiteX6" fmla="*/ 708122 w 2962428"/>
                  <a:gd name="connsiteY6" fmla="*/ 680288 h 2857098"/>
                  <a:gd name="connsiteX7" fmla="*/ 259111 w 2962428"/>
                  <a:gd name="connsiteY7" fmla="*/ 826774 h 2857098"/>
                  <a:gd name="connsiteX8" fmla="*/ 73502 w 2962428"/>
                  <a:gd name="connsiteY8" fmla="*/ 1406804 h 2857098"/>
                  <a:gd name="connsiteX9" fmla="*/ 354191 w 2962428"/>
                  <a:gd name="connsiteY9" fmla="*/ 1786666 h 2857098"/>
                  <a:gd name="connsiteX10" fmla="*/ 427888 w 2962428"/>
                  <a:gd name="connsiteY10" fmla="*/ 2009580 h 2857098"/>
                  <a:gd name="connsiteX11" fmla="*/ 428343 w 2962428"/>
                  <a:gd name="connsiteY11" fmla="*/ 2481792 h 2857098"/>
                  <a:gd name="connsiteX12" fmla="*/ 922846 w 2962428"/>
                  <a:gd name="connsiteY12" fmla="*/ 2837544 h 2857098"/>
                  <a:gd name="connsiteX13" fmla="*/ 1370947 w 2962428"/>
                  <a:gd name="connsiteY13" fmla="*/ 2687874 h 2857098"/>
                  <a:gd name="connsiteX14" fmla="*/ 1605688 w 2962428"/>
                  <a:gd name="connsiteY14" fmla="*/ 2686964 h 2857098"/>
                  <a:gd name="connsiteX15" fmla="*/ 2055153 w 2962428"/>
                  <a:gd name="connsiteY15" fmla="*/ 2832085 h 2857098"/>
                  <a:gd name="connsiteX16" fmla="*/ 2546017 w 2962428"/>
                  <a:gd name="connsiteY16" fmla="*/ 2471784 h 2857098"/>
                  <a:gd name="connsiteX17" fmla="*/ 2541923 w 2962428"/>
                  <a:gd name="connsiteY17" fmla="*/ 1999571 h 2857098"/>
                  <a:gd name="connsiteX18" fmla="*/ 2613346 w 2962428"/>
                  <a:gd name="connsiteY18" fmla="*/ 1776203 h 2857098"/>
                  <a:gd name="connsiteX19" fmla="*/ 2890395 w 2962428"/>
                  <a:gd name="connsiteY19" fmla="*/ 1393611 h 2857098"/>
                  <a:gd name="connsiteX20" fmla="*/ 2699782 w 2962428"/>
                  <a:gd name="connsiteY20" fmla="*/ 815401 h 2857098"/>
                  <a:gd name="connsiteX21" fmla="*/ 2851271 w 2962428"/>
                  <a:gd name="connsiteY21" fmla="*/ 1394976 h 2857098"/>
                  <a:gd name="connsiteX22" fmla="*/ 2581956 w 2962428"/>
                  <a:gd name="connsiteY22" fmla="*/ 1766650 h 2857098"/>
                  <a:gd name="connsiteX23" fmla="*/ 2512353 w 2962428"/>
                  <a:gd name="connsiteY23" fmla="*/ 1983649 h 2857098"/>
                  <a:gd name="connsiteX24" fmla="*/ 2515992 w 2962428"/>
                  <a:gd name="connsiteY24" fmla="*/ 2442669 h 2857098"/>
                  <a:gd name="connsiteX25" fmla="*/ 2038776 w 2962428"/>
                  <a:gd name="connsiteY25" fmla="*/ 2792961 h 2857098"/>
                  <a:gd name="connsiteX26" fmla="*/ 1602049 w 2962428"/>
                  <a:gd name="connsiteY26" fmla="*/ 2651935 h 2857098"/>
                  <a:gd name="connsiteX27" fmla="*/ 1374131 w 2962428"/>
                  <a:gd name="connsiteY27" fmla="*/ 2652844 h 2857098"/>
                  <a:gd name="connsiteX28" fmla="*/ 938769 w 2962428"/>
                  <a:gd name="connsiteY28" fmla="*/ 2798420 h 2857098"/>
                  <a:gd name="connsiteX29" fmla="*/ 458368 w 2962428"/>
                  <a:gd name="connsiteY29" fmla="*/ 2452677 h 2857098"/>
                  <a:gd name="connsiteX30" fmla="*/ 457913 w 2962428"/>
                  <a:gd name="connsiteY30" fmla="*/ 1993657 h 2857098"/>
                  <a:gd name="connsiteX31" fmla="*/ 386490 w 2962428"/>
                  <a:gd name="connsiteY31" fmla="*/ 1777113 h 2857098"/>
                  <a:gd name="connsiteX32" fmla="*/ 113535 w 2962428"/>
                  <a:gd name="connsiteY32" fmla="*/ 1408169 h 2857098"/>
                  <a:gd name="connsiteX33" fmla="*/ 293686 w 2962428"/>
                  <a:gd name="connsiteY33" fmla="*/ 844516 h 2857098"/>
                  <a:gd name="connsiteX34" fmla="*/ 729958 w 2962428"/>
                  <a:gd name="connsiteY34" fmla="*/ 702124 h 2857098"/>
                  <a:gd name="connsiteX35" fmla="*/ 913748 w 2962428"/>
                  <a:gd name="connsiteY35" fmla="*/ 567466 h 2857098"/>
                  <a:gd name="connsiteX36" fmla="*/ 1180334 w 2962428"/>
                  <a:gd name="connsiteY36" fmla="*/ 193973 h 2857098"/>
                  <a:gd name="connsiteX37" fmla="*/ 1772190 w 2962428"/>
                  <a:gd name="connsiteY37" fmla="*/ 191243 h 2857098"/>
                  <a:gd name="connsiteX38" fmla="*/ 2042416 w 2962428"/>
                  <a:gd name="connsiteY38" fmla="*/ 562007 h 2857098"/>
                  <a:gd name="connsiteX39" fmla="*/ 2227570 w 2962428"/>
                  <a:gd name="connsiteY39" fmla="*/ 695300 h 2857098"/>
                  <a:gd name="connsiteX40" fmla="*/ 2665208 w 2962428"/>
                  <a:gd name="connsiteY40" fmla="*/ 833598 h 2857098"/>
                  <a:gd name="connsiteX41" fmla="*/ 2851271 w 2962428"/>
                  <a:gd name="connsiteY41" fmla="*/ 1394976 h 285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62428" h="2857098">
                    <a:moveTo>
                      <a:pt x="2699782" y="815401"/>
                    </a:moveTo>
                    <a:lnTo>
                      <a:pt x="2249406" y="673009"/>
                    </a:lnTo>
                    <a:cubicBezTo>
                      <a:pt x="2172979" y="648898"/>
                      <a:pt x="2106105" y="600676"/>
                      <a:pt x="2058793" y="536076"/>
                    </a:cubicBezTo>
                    <a:lnTo>
                      <a:pt x="1780834" y="154394"/>
                    </a:lnTo>
                    <a:cubicBezTo>
                      <a:pt x="1629799" y="-52597"/>
                      <a:pt x="1320450" y="-51232"/>
                      <a:pt x="1171690" y="157124"/>
                    </a:cubicBezTo>
                    <a:lnTo>
                      <a:pt x="897371" y="541536"/>
                    </a:lnTo>
                    <a:cubicBezTo>
                      <a:pt x="850968" y="606590"/>
                      <a:pt x="784549" y="655267"/>
                      <a:pt x="708122" y="680288"/>
                    </a:cubicBezTo>
                    <a:lnTo>
                      <a:pt x="259111" y="826774"/>
                    </a:lnTo>
                    <a:cubicBezTo>
                      <a:pt x="15727" y="906386"/>
                      <a:pt x="-78443" y="1201177"/>
                      <a:pt x="73502" y="1406804"/>
                    </a:cubicBezTo>
                    <a:lnTo>
                      <a:pt x="354191" y="1786666"/>
                    </a:lnTo>
                    <a:cubicBezTo>
                      <a:pt x="401958" y="1851266"/>
                      <a:pt x="427433" y="1929058"/>
                      <a:pt x="427888" y="2009580"/>
                    </a:cubicBezTo>
                    <a:lnTo>
                      <a:pt x="428343" y="2481792"/>
                    </a:lnTo>
                    <a:cubicBezTo>
                      <a:pt x="428798" y="2737915"/>
                      <a:pt x="679917" y="2918521"/>
                      <a:pt x="922846" y="2837544"/>
                    </a:cubicBezTo>
                    <a:lnTo>
                      <a:pt x="1370947" y="2687874"/>
                    </a:lnTo>
                    <a:cubicBezTo>
                      <a:pt x="1446919" y="2662398"/>
                      <a:pt x="1529261" y="2661943"/>
                      <a:pt x="1605688" y="2686964"/>
                    </a:cubicBezTo>
                    <a:lnTo>
                      <a:pt x="2055153" y="2832085"/>
                    </a:lnTo>
                    <a:cubicBezTo>
                      <a:pt x="2298993" y="2910787"/>
                      <a:pt x="2548292" y="2727907"/>
                      <a:pt x="2546017" y="2471784"/>
                    </a:cubicBezTo>
                    <a:lnTo>
                      <a:pt x="2541923" y="1999571"/>
                    </a:lnTo>
                    <a:cubicBezTo>
                      <a:pt x="2541468" y="1919505"/>
                      <a:pt x="2566489" y="1841257"/>
                      <a:pt x="2613346" y="1776203"/>
                    </a:cubicBezTo>
                    <a:lnTo>
                      <a:pt x="2890395" y="1393611"/>
                    </a:lnTo>
                    <a:cubicBezTo>
                      <a:pt x="3041430" y="1186165"/>
                      <a:pt x="2944076" y="892738"/>
                      <a:pt x="2699782" y="815401"/>
                    </a:cubicBezTo>
                    <a:close/>
                    <a:moveTo>
                      <a:pt x="2851271" y="1394976"/>
                    </a:moveTo>
                    <a:lnTo>
                      <a:pt x="2581956" y="1766650"/>
                    </a:lnTo>
                    <a:cubicBezTo>
                      <a:pt x="2536464" y="1829884"/>
                      <a:pt x="2511898" y="1905857"/>
                      <a:pt x="2512353" y="1983649"/>
                    </a:cubicBezTo>
                    <a:lnTo>
                      <a:pt x="2515992" y="2442669"/>
                    </a:lnTo>
                    <a:cubicBezTo>
                      <a:pt x="2518267" y="2691513"/>
                      <a:pt x="2275792" y="2869389"/>
                      <a:pt x="2038776" y="2792961"/>
                    </a:cubicBezTo>
                    <a:lnTo>
                      <a:pt x="1602049" y="2651935"/>
                    </a:lnTo>
                    <a:cubicBezTo>
                      <a:pt x="1527896" y="2627823"/>
                      <a:pt x="1447829" y="2628278"/>
                      <a:pt x="1374131" y="2652844"/>
                    </a:cubicBezTo>
                    <a:lnTo>
                      <a:pt x="938769" y="2798420"/>
                    </a:lnTo>
                    <a:cubicBezTo>
                      <a:pt x="702663" y="2877123"/>
                      <a:pt x="458368" y="2701976"/>
                      <a:pt x="458368" y="2452677"/>
                    </a:cubicBezTo>
                    <a:lnTo>
                      <a:pt x="457913" y="1993657"/>
                    </a:lnTo>
                    <a:cubicBezTo>
                      <a:pt x="457913" y="1915865"/>
                      <a:pt x="432893" y="1839893"/>
                      <a:pt x="386490" y="1777113"/>
                    </a:cubicBezTo>
                    <a:lnTo>
                      <a:pt x="113535" y="1408169"/>
                    </a:lnTo>
                    <a:cubicBezTo>
                      <a:pt x="-34315" y="1208001"/>
                      <a:pt x="57125" y="921398"/>
                      <a:pt x="293686" y="844516"/>
                    </a:cubicBezTo>
                    <a:lnTo>
                      <a:pt x="729958" y="702124"/>
                    </a:lnTo>
                    <a:cubicBezTo>
                      <a:pt x="804111" y="678013"/>
                      <a:pt x="868255" y="630701"/>
                      <a:pt x="913748" y="567466"/>
                    </a:cubicBezTo>
                    <a:lnTo>
                      <a:pt x="1180334" y="193973"/>
                    </a:lnTo>
                    <a:cubicBezTo>
                      <a:pt x="1325000" y="-8469"/>
                      <a:pt x="1625705" y="-10289"/>
                      <a:pt x="1772190" y="191243"/>
                    </a:cubicBezTo>
                    <a:lnTo>
                      <a:pt x="2042416" y="562007"/>
                    </a:lnTo>
                    <a:cubicBezTo>
                      <a:pt x="2088363" y="624787"/>
                      <a:pt x="2152962" y="671644"/>
                      <a:pt x="2227570" y="695300"/>
                    </a:cubicBezTo>
                    <a:lnTo>
                      <a:pt x="2665208" y="833598"/>
                    </a:lnTo>
                    <a:cubicBezTo>
                      <a:pt x="2902678" y="907751"/>
                      <a:pt x="2997302" y="1193444"/>
                      <a:pt x="2851271" y="1394976"/>
                    </a:cubicBezTo>
                    <a:close/>
                  </a:path>
                </a:pathLst>
              </a:custGeom>
              <a:solidFill>
                <a:srgbClr val="BBEEFF">
                  <a:alpha val="4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3" name="Freeform: Shape 12">
                <a:extLst>
                  <a:ext uri="{FF2B5EF4-FFF2-40B4-BE49-F238E27FC236}">
                    <a16:creationId xmlns:a16="http://schemas.microsoft.com/office/drawing/2014/main" id="{968DA310-612D-45E8-B799-859082C2166D}"/>
                  </a:ext>
                </a:extLst>
              </p:cNvPr>
              <p:cNvSpPr/>
              <p:nvPr/>
            </p:nvSpPr>
            <p:spPr>
              <a:xfrm>
                <a:off x="4652555" y="1936101"/>
                <a:ext cx="2859624" cy="1266184"/>
              </a:xfrm>
              <a:custGeom>
                <a:avLst/>
                <a:gdLst>
                  <a:gd name="connsiteX0" fmla="*/ 2623064 w 2859624"/>
                  <a:gd name="connsiteY0" fmla="*/ 791858 h 1266184"/>
                  <a:gd name="connsiteX1" fmla="*/ 2185427 w 2859624"/>
                  <a:gd name="connsiteY1" fmla="*/ 653561 h 1266184"/>
                  <a:gd name="connsiteX2" fmla="*/ 2000272 w 2859624"/>
                  <a:gd name="connsiteY2" fmla="*/ 520268 h 1266184"/>
                  <a:gd name="connsiteX3" fmla="*/ 1730047 w 2859624"/>
                  <a:gd name="connsiteY3" fmla="*/ 149959 h 1266184"/>
                  <a:gd name="connsiteX4" fmla="*/ 1138190 w 2859624"/>
                  <a:gd name="connsiteY4" fmla="*/ 152688 h 1266184"/>
                  <a:gd name="connsiteX5" fmla="*/ 871605 w 2859624"/>
                  <a:gd name="connsiteY5" fmla="*/ 526182 h 1266184"/>
                  <a:gd name="connsiteX6" fmla="*/ 687815 w 2859624"/>
                  <a:gd name="connsiteY6" fmla="*/ 660840 h 1266184"/>
                  <a:gd name="connsiteX7" fmla="*/ 251542 w 2859624"/>
                  <a:gd name="connsiteY7" fmla="*/ 803232 h 1266184"/>
                  <a:gd name="connsiteX8" fmla="*/ 5883 w 2859624"/>
                  <a:gd name="connsiteY8" fmla="*/ 1215849 h 1266184"/>
                  <a:gd name="connsiteX9" fmla="*/ 814739 w 2859624"/>
                  <a:gd name="connsiteY9" fmla="*/ 1074822 h 1266184"/>
                  <a:gd name="connsiteX10" fmla="*/ 2294609 w 2859624"/>
                  <a:gd name="connsiteY10" fmla="*/ 1259067 h 1266184"/>
                  <a:gd name="connsiteX11" fmla="*/ 2859625 w 2859624"/>
                  <a:gd name="connsiteY11" fmla="*/ 1027055 h 1266184"/>
                  <a:gd name="connsiteX12" fmla="*/ 2623064 w 2859624"/>
                  <a:gd name="connsiteY12" fmla="*/ 791858 h 12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9624" h="1266184">
                    <a:moveTo>
                      <a:pt x="2623064" y="791858"/>
                    </a:moveTo>
                    <a:lnTo>
                      <a:pt x="2185427" y="653561"/>
                    </a:lnTo>
                    <a:cubicBezTo>
                      <a:pt x="2111274" y="629905"/>
                      <a:pt x="2046220" y="583503"/>
                      <a:pt x="2000272" y="520268"/>
                    </a:cubicBezTo>
                    <a:lnTo>
                      <a:pt x="1730047" y="149959"/>
                    </a:lnTo>
                    <a:cubicBezTo>
                      <a:pt x="1583562" y="-51118"/>
                      <a:pt x="1282856" y="-49754"/>
                      <a:pt x="1138190" y="152688"/>
                    </a:cubicBezTo>
                    <a:lnTo>
                      <a:pt x="871605" y="526182"/>
                    </a:lnTo>
                    <a:cubicBezTo>
                      <a:pt x="826112" y="589417"/>
                      <a:pt x="761968" y="636729"/>
                      <a:pt x="687815" y="660840"/>
                    </a:cubicBezTo>
                    <a:lnTo>
                      <a:pt x="251542" y="803232"/>
                    </a:lnTo>
                    <a:cubicBezTo>
                      <a:pt x="70482" y="862372"/>
                      <a:pt x="-25507" y="1043887"/>
                      <a:pt x="5883" y="1215849"/>
                    </a:cubicBezTo>
                    <a:cubicBezTo>
                      <a:pt x="195587" y="1158073"/>
                      <a:pt x="433057" y="1074822"/>
                      <a:pt x="814739" y="1074822"/>
                    </a:cubicBezTo>
                    <a:cubicBezTo>
                      <a:pt x="1351095" y="1074822"/>
                      <a:pt x="1720039" y="1309563"/>
                      <a:pt x="2294609" y="1259067"/>
                    </a:cubicBezTo>
                    <a:cubicBezTo>
                      <a:pt x="2556645" y="1236321"/>
                      <a:pt x="2707680" y="1160803"/>
                      <a:pt x="2859625" y="1027055"/>
                    </a:cubicBezTo>
                    <a:cubicBezTo>
                      <a:pt x="2825051" y="920602"/>
                      <a:pt x="2742255" y="829617"/>
                      <a:pt x="2623064" y="791858"/>
                    </a:cubicBezTo>
                    <a:close/>
                  </a:path>
                </a:pathLst>
              </a:custGeom>
              <a:solidFill>
                <a:srgbClr val="FFFF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4" name="Freeform: Shape 13">
                <a:extLst>
                  <a:ext uri="{FF2B5EF4-FFF2-40B4-BE49-F238E27FC236}">
                    <a16:creationId xmlns:a16="http://schemas.microsoft.com/office/drawing/2014/main" id="{4902D25D-A743-4BB4-9FBA-1BE6584D0924}"/>
                  </a:ext>
                </a:extLst>
              </p:cNvPr>
              <p:cNvSpPr/>
              <p:nvPr/>
            </p:nvSpPr>
            <p:spPr>
              <a:xfrm>
                <a:off x="4885957" y="2080984"/>
                <a:ext cx="1239740" cy="982189"/>
              </a:xfrm>
              <a:custGeom>
                <a:avLst/>
                <a:gdLst>
                  <a:gd name="connsiteX0" fmla="*/ 183278 w 1239740"/>
                  <a:gd name="connsiteY0" fmla="*/ 975887 h 982189"/>
                  <a:gd name="connsiteX1" fmla="*/ 53170 w 1239740"/>
                  <a:gd name="connsiteY1" fmla="*/ 757977 h 982189"/>
                  <a:gd name="connsiteX2" fmla="*/ 480799 w 1239740"/>
                  <a:gd name="connsiteY2" fmla="*/ 644701 h 982189"/>
                  <a:gd name="connsiteX3" fmla="*/ 774225 w 1239740"/>
                  <a:gd name="connsiteY3" fmla="*/ 422697 h 982189"/>
                  <a:gd name="connsiteX4" fmla="*/ 1029893 w 1239740"/>
                  <a:gd name="connsiteY4" fmla="*/ 32826 h 982189"/>
                  <a:gd name="connsiteX5" fmla="*/ 1230969 w 1239740"/>
                  <a:gd name="connsiteY5" fmla="*/ 146103 h 982189"/>
                  <a:gd name="connsiteX6" fmla="*/ 992134 w 1239740"/>
                  <a:gd name="connsiteY6" fmla="*/ 552806 h 982189"/>
                  <a:gd name="connsiteX7" fmla="*/ 585431 w 1239740"/>
                  <a:gd name="connsiteY7" fmla="*/ 846233 h 982189"/>
                  <a:gd name="connsiteX8" fmla="*/ 183278 w 1239740"/>
                  <a:gd name="connsiteY8" fmla="*/ 975887 h 98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740" h="982189">
                    <a:moveTo>
                      <a:pt x="183278" y="975887"/>
                    </a:moveTo>
                    <a:cubicBezTo>
                      <a:pt x="36792" y="1021834"/>
                      <a:pt x="-68295" y="803015"/>
                      <a:pt x="53170" y="757977"/>
                    </a:cubicBezTo>
                    <a:lnTo>
                      <a:pt x="480799" y="644701"/>
                    </a:lnTo>
                    <a:cubicBezTo>
                      <a:pt x="598624" y="601028"/>
                      <a:pt x="696433" y="526875"/>
                      <a:pt x="774225" y="422697"/>
                    </a:cubicBezTo>
                    <a:lnTo>
                      <a:pt x="1029893" y="32826"/>
                    </a:lnTo>
                    <a:cubicBezTo>
                      <a:pt x="1065377" y="-41327"/>
                      <a:pt x="1286015" y="15994"/>
                      <a:pt x="1230969" y="146103"/>
                    </a:cubicBezTo>
                    <a:lnTo>
                      <a:pt x="992134" y="552806"/>
                    </a:lnTo>
                    <a:cubicBezTo>
                      <a:pt x="898875" y="688829"/>
                      <a:pt x="766036" y="788912"/>
                      <a:pt x="585431" y="846233"/>
                    </a:cubicBezTo>
                    <a:lnTo>
                      <a:pt x="183278" y="975887"/>
                    </a:lnTo>
                    <a:close/>
                  </a:path>
                </a:pathLst>
              </a:custGeom>
              <a:solidFill>
                <a:srgbClr val="FFFFFF">
                  <a:alpha val="5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5" name="Freeform: Shape 14">
                <a:extLst>
                  <a:ext uri="{FF2B5EF4-FFF2-40B4-BE49-F238E27FC236}">
                    <a16:creationId xmlns:a16="http://schemas.microsoft.com/office/drawing/2014/main" id="{20E28916-362D-46F6-802A-72A4A3070FDF}"/>
                  </a:ext>
                </a:extLst>
              </p:cNvPr>
              <p:cNvSpPr/>
              <p:nvPr/>
            </p:nvSpPr>
            <p:spPr>
              <a:xfrm>
                <a:off x="4649637" y="1945200"/>
                <a:ext cx="2878594" cy="2776136"/>
              </a:xfrm>
              <a:custGeom>
                <a:avLst/>
                <a:gdLst>
                  <a:gd name="connsiteX0" fmla="*/ 2623252 w 2878594"/>
                  <a:gd name="connsiteY0" fmla="*/ 792313 h 2776136"/>
                  <a:gd name="connsiteX1" fmla="*/ 2185615 w 2878594"/>
                  <a:gd name="connsiteY1" fmla="*/ 654016 h 2776136"/>
                  <a:gd name="connsiteX2" fmla="*/ 2000460 w 2878594"/>
                  <a:gd name="connsiteY2" fmla="*/ 520723 h 2776136"/>
                  <a:gd name="connsiteX3" fmla="*/ 1730235 w 2878594"/>
                  <a:gd name="connsiteY3" fmla="*/ 149959 h 2776136"/>
                  <a:gd name="connsiteX4" fmla="*/ 1138378 w 2878594"/>
                  <a:gd name="connsiteY4" fmla="*/ 152688 h 2776136"/>
                  <a:gd name="connsiteX5" fmla="*/ 871793 w 2878594"/>
                  <a:gd name="connsiteY5" fmla="*/ 526182 h 2776136"/>
                  <a:gd name="connsiteX6" fmla="*/ 688003 w 2878594"/>
                  <a:gd name="connsiteY6" fmla="*/ 660840 h 2776136"/>
                  <a:gd name="connsiteX7" fmla="*/ 251730 w 2878594"/>
                  <a:gd name="connsiteY7" fmla="*/ 803232 h 2776136"/>
                  <a:gd name="connsiteX8" fmla="*/ 71580 w 2878594"/>
                  <a:gd name="connsiteY8" fmla="*/ 1366884 h 2776136"/>
                  <a:gd name="connsiteX9" fmla="*/ 344535 w 2878594"/>
                  <a:gd name="connsiteY9" fmla="*/ 1735829 h 2776136"/>
                  <a:gd name="connsiteX10" fmla="*/ 415958 w 2878594"/>
                  <a:gd name="connsiteY10" fmla="*/ 1952373 h 2776136"/>
                  <a:gd name="connsiteX11" fmla="*/ 416413 w 2878594"/>
                  <a:gd name="connsiteY11" fmla="*/ 2411393 h 2776136"/>
                  <a:gd name="connsiteX12" fmla="*/ 896813 w 2878594"/>
                  <a:gd name="connsiteY12" fmla="*/ 2757136 h 2776136"/>
                  <a:gd name="connsiteX13" fmla="*/ 1332176 w 2878594"/>
                  <a:gd name="connsiteY13" fmla="*/ 2611560 h 2776136"/>
                  <a:gd name="connsiteX14" fmla="*/ 1560093 w 2878594"/>
                  <a:gd name="connsiteY14" fmla="*/ 2610650 h 2776136"/>
                  <a:gd name="connsiteX15" fmla="*/ 1996821 w 2878594"/>
                  <a:gd name="connsiteY15" fmla="*/ 2751677 h 2776136"/>
                  <a:gd name="connsiteX16" fmla="*/ 2474037 w 2878594"/>
                  <a:gd name="connsiteY16" fmla="*/ 2401384 h 2776136"/>
                  <a:gd name="connsiteX17" fmla="*/ 2470398 w 2878594"/>
                  <a:gd name="connsiteY17" fmla="*/ 1942365 h 2776136"/>
                  <a:gd name="connsiteX18" fmla="*/ 2540001 w 2878594"/>
                  <a:gd name="connsiteY18" fmla="*/ 1725365 h 2776136"/>
                  <a:gd name="connsiteX19" fmla="*/ 2809316 w 2878594"/>
                  <a:gd name="connsiteY19" fmla="*/ 1353691 h 2776136"/>
                  <a:gd name="connsiteX20" fmla="*/ 2623252 w 2878594"/>
                  <a:gd name="connsiteY20" fmla="*/ 792313 h 2776136"/>
                  <a:gd name="connsiteX21" fmla="*/ 2698770 w 2878594"/>
                  <a:gd name="connsiteY21" fmla="*/ 1357331 h 2776136"/>
                  <a:gd name="connsiteX22" fmla="*/ 2451290 w 2878594"/>
                  <a:gd name="connsiteY22" fmla="*/ 1698980 h 2776136"/>
                  <a:gd name="connsiteX23" fmla="*/ 2387601 w 2878594"/>
                  <a:gd name="connsiteY23" fmla="*/ 1898692 h 2776136"/>
                  <a:gd name="connsiteX24" fmla="*/ 2391240 w 2878594"/>
                  <a:gd name="connsiteY24" fmla="*/ 2320408 h 2776136"/>
                  <a:gd name="connsiteX25" fmla="*/ 1952693 w 2878594"/>
                  <a:gd name="connsiteY25" fmla="*/ 2642495 h 2776136"/>
                  <a:gd name="connsiteX26" fmla="*/ 1551450 w 2878594"/>
                  <a:gd name="connsiteY26" fmla="*/ 2512841 h 2776136"/>
                  <a:gd name="connsiteX27" fmla="*/ 1341729 w 2878594"/>
                  <a:gd name="connsiteY27" fmla="*/ 2513751 h 2776136"/>
                  <a:gd name="connsiteX28" fmla="*/ 941396 w 2878594"/>
                  <a:gd name="connsiteY28" fmla="*/ 2647499 h 2776136"/>
                  <a:gd name="connsiteX29" fmla="*/ 499664 w 2878594"/>
                  <a:gd name="connsiteY29" fmla="*/ 2329506 h 2776136"/>
                  <a:gd name="connsiteX30" fmla="*/ 499209 w 2878594"/>
                  <a:gd name="connsiteY30" fmla="*/ 1907336 h 2776136"/>
                  <a:gd name="connsiteX31" fmla="*/ 433700 w 2878594"/>
                  <a:gd name="connsiteY31" fmla="*/ 1708533 h 2776136"/>
                  <a:gd name="connsiteX32" fmla="*/ 183037 w 2878594"/>
                  <a:gd name="connsiteY32" fmla="*/ 1369159 h 2776136"/>
                  <a:gd name="connsiteX33" fmla="*/ 348629 w 2878594"/>
                  <a:gd name="connsiteY33" fmla="*/ 850544 h 2776136"/>
                  <a:gd name="connsiteX34" fmla="*/ 749873 w 2878594"/>
                  <a:gd name="connsiteY34" fmla="*/ 719525 h 2776136"/>
                  <a:gd name="connsiteX35" fmla="*/ 918650 w 2878594"/>
                  <a:gd name="connsiteY35" fmla="*/ 595331 h 2776136"/>
                  <a:gd name="connsiteX36" fmla="*/ 1163854 w 2878594"/>
                  <a:gd name="connsiteY36" fmla="*/ 251862 h 2776136"/>
                  <a:gd name="connsiteX37" fmla="*/ 1707944 w 2878594"/>
                  <a:gd name="connsiteY37" fmla="*/ 249132 h 2776136"/>
                  <a:gd name="connsiteX38" fmla="*/ 1956333 w 2878594"/>
                  <a:gd name="connsiteY38" fmla="*/ 590326 h 2776136"/>
                  <a:gd name="connsiteX39" fmla="*/ 2126474 w 2878594"/>
                  <a:gd name="connsiteY39" fmla="*/ 712701 h 2776136"/>
                  <a:gd name="connsiteX40" fmla="*/ 2528628 w 2878594"/>
                  <a:gd name="connsiteY40" fmla="*/ 839626 h 2776136"/>
                  <a:gd name="connsiteX41" fmla="*/ 2698770 w 2878594"/>
                  <a:gd name="connsiteY41" fmla="*/ 1357331 h 27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78594" h="2776136">
                    <a:moveTo>
                      <a:pt x="2623252" y="792313"/>
                    </a:moveTo>
                    <a:lnTo>
                      <a:pt x="2185615" y="654016"/>
                    </a:lnTo>
                    <a:cubicBezTo>
                      <a:pt x="2111462" y="630360"/>
                      <a:pt x="2046408" y="583958"/>
                      <a:pt x="2000460" y="520723"/>
                    </a:cubicBezTo>
                    <a:lnTo>
                      <a:pt x="1730235" y="149959"/>
                    </a:lnTo>
                    <a:cubicBezTo>
                      <a:pt x="1583749" y="-51118"/>
                      <a:pt x="1283044" y="-49754"/>
                      <a:pt x="1138378" y="152688"/>
                    </a:cubicBezTo>
                    <a:lnTo>
                      <a:pt x="871793" y="526182"/>
                    </a:lnTo>
                    <a:cubicBezTo>
                      <a:pt x="826300" y="589417"/>
                      <a:pt x="762156" y="636729"/>
                      <a:pt x="688003" y="660840"/>
                    </a:cubicBezTo>
                    <a:lnTo>
                      <a:pt x="251730" y="803232"/>
                    </a:lnTo>
                    <a:cubicBezTo>
                      <a:pt x="15170" y="880569"/>
                      <a:pt x="-76270" y="1166717"/>
                      <a:pt x="71580" y="1366884"/>
                    </a:cubicBezTo>
                    <a:lnTo>
                      <a:pt x="344535" y="1735829"/>
                    </a:lnTo>
                    <a:cubicBezTo>
                      <a:pt x="390937" y="1798608"/>
                      <a:pt x="415958" y="1874126"/>
                      <a:pt x="415958" y="1952373"/>
                    </a:cubicBezTo>
                    <a:lnTo>
                      <a:pt x="416413" y="2411393"/>
                    </a:lnTo>
                    <a:cubicBezTo>
                      <a:pt x="416868" y="2660237"/>
                      <a:pt x="660708" y="2835838"/>
                      <a:pt x="896813" y="2757136"/>
                    </a:cubicBezTo>
                    <a:lnTo>
                      <a:pt x="1332176" y="2611560"/>
                    </a:lnTo>
                    <a:cubicBezTo>
                      <a:pt x="1405874" y="2586994"/>
                      <a:pt x="1485941" y="2586539"/>
                      <a:pt x="1560093" y="2610650"/>
                    </a:cubicBezTo>
                    <a:lnTo>
                      <a:pt x="1996821" y="2751677"/>
                    </a:lnTo>
                    <a:cubicBezTo>
                      <a:pt x="2233837" y="2828104"/>
                      <a:pt x="2475856" y="2650229"/>
                      <a:pt x="2474037" y="2401384"/>
                    </a:cubicBezTo>
                    <a:lnTo>
                      <a:pt x="2470398" y="1942365"/>
                    </a:lnTo>
                    <a:cubicBezTo>
                      <a:pt x="2469943" y="1864572"/>
                      <a:pt x="2494053" y="1788600"/>
                      <a:pt x="2540001" y="1725365"/>
                    </a:cubicBezTo>
                    <a:lnTo>
                      <a:pt x="2809316" y="1353691"/>
                    </a:lnTo>
                    <a:cubicBezTo>
                      <a:pt x="2954892" y="1153069"/>
                      <a:pt x="2860723" y="867376"/>
                      <a:pt x="2623252" y="792313"/>
                    </a:cubicBezTo>
                    <a:close/>
                    <a:moveTo>
                      <a:pt x="2698770" y="1357331"/>
                    </a:moveTo>
                    <a:lnTo>
                      <a:pt x="2451290" y="1698980"/>
                    </a:lnTo>
                    <a:cubicBezTo>
                      <a:pt x="2409437" y="1757210"/>
                      <a:pt x="2386691" y="1826814"/>
                      <a:pt x="2387601" y="1898692"/>
                    </a:cubicBezTo>
                    <a:lnTo>
                      <a:pt x="2391240" y="2320408"/>
                    </a:lnTo>
                    <a:cubicBezTo>
                      <a:pt x="2393060" y="2549235"/>
                      <a:pt x="2170147" y="2713008"/>
                      <a:pt x="1952693" y="2642495"/>
                    </a:cubicBezTo>
                    <a:lnTo>
                      <a:pt x="1551450" y="2512841"/>
                    </a:lnTo>
                    <a:cubicBezTo>
                      <a:pt x="1483211" y="2491005"/>
                      <a:pt x="1409968" y="2491005"/>
                      <a:pt x="1341729" y="2513751"/>
                    </a:cubicBezTo>
                    <a:lnTo>
                      <a:pt x="941396" y="2647499"/>
                    </a:lnTo>
                    <a:cubicBezTo>
                      <a:pt x="724397" y="2719832"/>
                      <a:pt x="499664" y="2558789"/>
                      <a:pt x="499664" y="2329506"/>
                    </a:cubicBezTo>
                    <a:lnTo>
                      <a:pt x="499209" y="1907336"/>
                    </a:lnTo>
                    <a:cubicBezTo>
                      <a:pt x="499209" y="1835457"/>
                      <a:pt x="476008" y="1765854"/>
                      <a:pt x="433700" y="1708533"/>
                    </a:cubicBezTo>
                    <a:lnTo>
                      <a:pt x="183037" y="1369159"/>
                    </a:lnTo>
                    <a:cubicBezTo>
                      <a:pt x="47014" y="1184914"/>
                      <a:pt x="131175" y="921967"/>
                      <a:pt x="348629" y="850544"/>
                    </a:cubicBezTo>
                    <a:lnTo>
                      <a:pt x="749873" y="719525"/>
                    </a:lnTo>
                    <a:cubicBezTo>
                      <a:pt x="818111" y="697234"/>
                      <a:pt x="877251" y="654016"/>
                      <a:pt x="918650" y="595331"/>
                    </a:cubicBezTo>
                    <a:lnTo>
                      <a:pt x="1163854" y="251862"/>
                    </a:lnTo>
                    <a:cubicBezTo>
                      <a:pt x="1296692" y="65343"/>
                      <a:pt x="1573286" y="64433"/>
                      <a:pt x="1707944" y="249132"/>
                    </a:cubicBezTo>
                    <a:lnTo>
                      <a:pt x="1956333" y="590326"/>
                    </a:lnTo>
                    <a:cubicBezTo>
                      <a:pt x="1998641" y="648102"/>
                      <a:pt x="2058236" y="691320"/>
                      <a:pt x="2126474" y="712701"/>
                    </a:cubicBezTo>
                    <a:lnTo>
                      <a:pt x="2528628" y="839626"/>
                    </a:lnTo>
                    <a:cubicBezTo>
                      <a:pt x="2746537" y="909229"/>
                      <a:pt x="2832972" y="1171721"/>
                      <a:pt x="2698770" y="1357331"/>
                    </a:cubicBezTo>
                    <a:close/>
                  </a:path>
                </a:pathLst>
              </a:custGeom>
              <a:solidFill>
                <a:srgbClr val="CEF1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6" name="Freeform: Shape 15">
                <a:extLst>
                  <a:ext uri="{FF2B5EF4-FFF2-40B4-BE49-F238E27FC236}">
                    <a16:creationId xmlns:a16="http://schemas.microsoft.com/office/drawing/2014/main" id="{C6CD9EA3-E104-49E8-ADBF-4EA7C99DD39C}"/>
                  </a:ext>
                </a:extLst>
              </p:cNvPr>
              <p:cNvSpPr/>
              <p:nvPr/>
            </p:nvSpPr>
            <p:spPr>
              <a:xfrm>
                <a:off x="6777570" y="2734311"/>
                <a:ext cx="430172" cy="159257"/>
              </a:xfrm>
              <a:custGeom>
                <a:avLst/>
                <a:gdLst>
                  <a:gd name="connsiteX0" fmla="*/ 429811 w 430172"/>
                  <a:gd name="connsiteY0" fmla="*/ 117388 h 159257"/>
                  <a:gd name="connsiteX1" fmla="*/ 202803 w 430172"/>
                  <a:gd name="connsiteY1" fmla="*/ 149687 h 159257"/>
                  <a:gd name="connsiteX2" fmla="*/ 362 w 430172"/>
                  <a:gd name="connsiteY2" fmla="*/ 41870 h 159257"/>
                  <a:gd name="connsiteX3" fmla="*/ 227369 w 430172"/>
                  <a:gd name="connsiteY3" fmla="*/ 9570 h 159257"/>
                  <a:gd name="connsiteX4" fmla="*/ 429811 w 430172"/>
                  <a:gd name="connsiteY4" fmla="*/ 117388 h 15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72" h="159257">
                    <a:moveTo>
                      <a:pt x="429811" y="117388"/>
                    </a:moveTo>
                    <a:cubicBezTo>
                      <a:pt x="422987" y="156056"/>
                      <a:pt x="321539" y="170614"/>
                      <a:pt x="202803" y="149687"/>
                    </a:cubicBezTo>
                    <a:cubicBezTo>
                      <a:pt x="84068" y="128761"/>
                      <a:pt x="-6462" y="80539"/>
                      <a:pt x="362" y="41870"/>
                    </a:cubicBezTo>
                    <a:cubicBezTo>
                      <a:pt x="7186" y="3201"/>
                      <a:pt x="108634" y="-11356"/>
                      <a:pt x="227369" y="9570"/>
                    </a:cubicBezTo>
                    <a:cubicBezTo>
                      <a:pt x="346104" y="30497"/>
                      <a:pt x="436635" y="78719"/>
                      <a:pt x="429811" y="117388"/>
                    </a:cubicBezTo>
                    <a:close/>
                  </a:path>
                </a:pathLst>
              </a:custGeom>
              <a:solidFill>
                <a:srgbClr val="FFFFFF">
                  <a:alpha val="3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7" name="Freeform: Shape 16">
                <a:extLst>
                  <a:ext uri="{FF2B5EF4-FFF2-40B4-BE49-F238E27FC236}">
                    <a16:creationId xmlns:a16="http://schemas.microsoft.com/office/drawing/2014/main" id="{9E55A657-FEC9-4AF0-A612-A47728A5933B}"/>
                  </a:ext>
                </a:extLst>
              </p:cNvPr>
              <p:cNvSpPr/>
              <p:nvPr/>
            </p:nvSpPr>
            <p:spPr>
              <a:xfrm>
                <a:off x="5603771" y="4356137"/>
                <a:ext cx="98263" cy="98263"/>
              </a:xfrm>
              <a:custGeom>
                <a:avLst/>
                <a:gdLst>
                  <a:gd name="connsiteX0" fmla="*/ 98264 w 98263"/>
                  <a:gd name="connsiteY0" fmla="*/ 49132 h 98263"/>
                  <a:gd name="connsiteX1" fmla="*/ 49132 w 98263"/>
                  <a:gd name="connsiteY1" fmla="*/ 98264 h 98263"/>
                  <a:gd name="connsiteX2" fmla="*/ 0 w 98263"/>
                  <a:gd name="connsiteY2" fmla="*/ 49132 h 98263"/>
                  <a:gd name="connsiteX3" fmla="*/ 49132 w 98263"/>
                  <a:gd name="connsiteY3" fmla="*/ 0 h 98263"/>
                  <a:gd name="connsiteX4" fmla="*/ 98264 w 98263"/>
                  <a:gd name="connsiteY4" fmla="*/ 49132 h 9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63" h="98263">
                    <a:moveTo>
                      <a:pt x="98264" y="49132"/>
                    </a:moveTo>
                    <a:cubicBezTo>
                      <a:pt x="98264" y="76267"/>
                      <a:pt x="76266" y="98264"/>
                      <a:pt x="49132" y="98264"/>
                    </a:cubicBezTo>
                    <a:cubicBezTo>
                      <a:pt x="21997" y="98264"/>
                      <a:pt x="0" y="76267"/>
                      <a:pt x="0" y="49132"/>
                    </a:cubicBezTo>
                    <a:cubicBezTo>
                      <a:pt x="0" y="21997"/>
                      <a:pt x="21997" y="0"/>
                      <a:pt x="49132" y="0"/>
                    </a:cubicBezTo>
                    <a:cubicBezTo>
                      <a:pt x="76266" y="0"/>
                      <a:pt x="98264" y="21997"/>
                      <a:pt x="98264" y="49132"/>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8" name="Freeform: Shape 17">
                <a:extLst>
                  <a:ext uri="{FF2B5EF4-FFF2-40B4-BE49-F238E27FC236}">
                    <a16:creationId xmlns:a16="http://schemas.microsoft.com/office/drawing/2014/main" id="{301A9A97-A43B-42F7-852E-D0122382B03E}"/>
                  </a:ext>
                </a:extLst>
              </p:cNvPr>
              <p:cNvSpPr/>
              <p:nvPr/>
            </p:nvSpPr>
            <p:spPr>
              <a:xfrm>
                <a:off x="5505962" y="4201008"/>
                <a:ext cx="72787" cy="46402"/>
              </a:xfrm>
              <a:custGeom>
                <a:avLst/>
                <a:gdLst>
                  <a:gd name="connsiteX0" fmla="*/ 72788 w 72787"/>
                  <a:gd name="connsiteY0" fmla="*/ 23201 h 46402"/>
                  <a:gd name="connsiteX1" fmla="*/ 36394 w 72787"/>
                  <a:gd name="connsiteY1" fmla="*/ 46402 h 46402"/>
                  <a:gd name="connsiteX2" fmla="*/ 0 w 72787"/>
                  <a:gd name="connsiteY2" fmla="*/ 23201 h 46402"/>
                  <a:gd name="connsiteX3" fmla="*/ 36394 w 72787"/>
                  <a:gd name="connsiteY3" fmla="*/ 0 h 46402"/>
                  <a:gd name="connsiteX4" fmla="*/ 72788 w 72787"/>
                  <a:gd name="connsiteY4" fmla="*/ 23201 h 4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87" h="46402">
                    <a:moveTo>
                      <a:pt x="72788" y="23201"/>
                    </a:moveTo>
                    <a:cubicBezTo>
                      <a:pt x="72788" y="35939"/>
                      <a:pt x="56411" y="46402"/>
                      <a:pt x="36394" y="46402"/>
                    </a:cubicBezTo>
                    <a:cubicBezTo>
                      <a:pt x="16377" y="46402"/>
                      <a:pt x="0" y="35939"/>
                      <a:pt x="0" y="23201"/>
                    </a:cubicBezTo>
                    <a:cubicBezTo>
                      <a:pt x="0" y="10463"/>
                      <a:pt x="16377" y="0"/>
                      <a:pt x="36394" y="0"/>
                    </a:cubicBezTo>
                    <a:cubicBezTo>
                      <a:pt x="56411" y="0"/>
                      <a:pt x="72788" y="10463"/>
                      <a:pt x="72788" y="23201"/>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grpSp>
        <p:grpSp>
          <p:nvGrpSpPr>
            <p:cNvPr id="19" name="Graphic 3">
              <a:extLst>
                <a:ext uri="{FF2B5EF4-FFF2-40B4-BE49-F238E27FC236}">
                  <a16:creationId xmlns:a16="http://schemas.microsoft.com/office/drawing/2014/main" id="{02993569-6859-4A40-9727-B41288755FF5}"/>
                </a:ext>
              </a:extLst>
            </p:cNvPr>
            <p:cNvGrpSpPr/>
            <p:nvPr/>
          </p:nvGrpSpPr>
          <p:grpSpPr>
            <a:xfrm>
              <a:off x="2000727" y="2557994"/>
              <a:ext cx="2394819" cy="2401148"/>
              <a:chOff x="2000727" y="2557994"/>
              <a:chExt cx="2394819" cy="2401148"/>
            </a:xfrm>
          </p:grpSpPr>
          <p:sp>
            <p:nvSpPr>
              <p:cNvPr id="20" name="Freeform: Shape 19">
                <a:extLst>
                  <a:ext uri="{FF2B5EF4-FFF2-40B4-BE49-F238E27FC236}">
                    <a16:creationId xmlns:a16="http://schemas.microsoft.com/office/drawing/2014/main" id="{2CB08326-7EB7-4CC9-B17E-31D73E4F06E3}"/>
                  </a:ext>
                </a:extLst>
              </p:cNvPr>
              <p:cNvSpPr/>
              <p:nvPr/>
            </p:nvSpPr>
            <p:spPr>
              <a:xfrm>
                <a:off x="2001637" y="2558449"/>
                <a:ext cx="2393909" cy="2400693"/>
              </a:xfrm>
              <a:custGeom>
                <a:avLst/>
                <a:gdLst>
                  <a:gd name="connsiteX0" fmla="*/ 1882519 w 2393909"/>
                  <a:gd name="connsiteY0" fmla="*/ 2207121 h 2400693"/>
                  <a:gd name="connsiteX1" fmla="*/ 1500838 w 2393909"/>
                  <a:gd name="connsiteY1" fmla="*/ 2150711 h 2400693"/>
                  <a:gd name="connsiteX2" fmla="*/ 1312044 w 2393909"/>
                  <a:gd name="connsiteY2" fmla="*/ 2183465 h 2400693"/>
                  <a:gd name="connsiteX3" fmla="*/ 971305 w 2393909"/>
                  <a:gd name="connsiteY3" fmla="*/ 2364525 h 2400693"/>
                  <a:gd name="connsiteX4" fmla="*/ 525024 w 2393909"/>
                  <a:gd name="connsiteY4" fmla="*/ 2144797 h 2400693"/>
                  <a:gd name="connsiteX5" fmla="*/ 460425 w 2393909"/>
                  <a:gd name="connsiteY5" fmla="*/ 1764479 h 2400693"/>
                  <a:gd name="connsiteX6" fmla="*/ 371260 w 2393909"/>
                  <a:gd name="connsiteY6" fmla="*/ 1595247 h 2400693"/>
                  <a:gd name="connsiteX7" fmla="*/ 93756 w 2393909"/>
                  <a:gd name="connsiteY7" fmla="*/ 1327296 h 2400693"/>
                  <a:gd name="connsiteX8" fmla="*/ 164724 w 2393909"/>
                  <a:gd name="connsiteY8" fmla="*/ 835066 h 2400693"/>
                  <a:gd name="connsiteX9" fmla="*/ 506372 w 2393909"/>
                  <a:gd name="connsiteY9" fmla="*/ 656281 h 2400693"/>
                  <a:gd name="connsiteX10" fmla="*/ 640120 w 2393909"/>
                  <a:gd name="connsiteY10" fmla="*/ 518893 h 2400693"/>
                  <a:gd name="connsiteX11" fmla="*/ 809352 w 2393909"/>
                  <a:gd name="connsiteY11" fmla="*/ 172240 h 2400693"/>
                  <a:gd name="connsiteX12" fmla="*/ 1299761 w 2393909"/>
                  <a:gd name="connsiteY12" fmla="*/ 87624 h 2400693"/>
                  <a:gd name="connsiteX13" fmla="*/ 1575445 w 2393909"/>
                  <a:gd name="connsiteY13" fmla="*/ 357395 h 2400693"/>
                  <a:gd name="connsiteX14" fmla="*/ 1747407 w 2393909"/>
                  <a:gd name="connsiteY14" fmla="*/ 442011 h 2400693"/>
                  <a:gd name="connsiteX15" fmla="*/ 2129543 w 2393909"/>
                  <a:gd name="connsiteY15" fmla="*/ 495692 h 2400693"/>
                  <a:gd name="connsiteX16" fmla="*/ 2361555 w 2393909"/>
                  <a:gd name="connsiteY16" fmla="*/ 935605 h 2400693"/>
                  <a:gd name="connsiteX17" fmla="*/ 2190048 w 2393909"/>
                  <a:gd name="connsiteY17" fmla="*/ 1281348 h 2400693"/>
                  <a:gd name="connsiteX18" fmla="*/ 2162753 w 2393909"/>
                  <a:gd name="connsiteY18" fmla="*/ 1471052 h 2400693"/>
                  <a:gd name="connsiteX19" fmla="*/ 2229172 w 2393909"/>
                  <a:gd name="connsiteY19" fmla="*/ 1850460 h 2400693"/>
                  <a:gd name="connsiteX20" fmla="*/ 1882519 w 2393909"/>
                  <a:gd name="connsiteY20" fmla="*/ 2207121 h 240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3909" h="2400693">
                    <a:moveTo>
                      <a:pt x="1882519" y="2207121"/>
                    </a:moveTo>
                    <a:lnTo>
                      <a:pt x="1500838" y="2150711"/>
                    </a:lnTo>
                    <a:cubicBezTo>
                      <a:pt x="1436238" y="2141157"/>
                      <a:pt x="1369819" y="2152530"/>
                      <a:pt x="1312044" y="2183465"/>
                    </a:cubicBezTo>
                    <a:lnTo>
                      <a:pt x="971305" y="2364525"/>
                    </a:lnTo>
                    <a:cubicBezTo>
                      <a:pt x="786606" y="2462789"/>
                      <a:pt x="559599" y="2351333"/>
                      <a:pt x="525024" y="2144797"/>
                    </a:cubicBezTo>
                    <a:lnTo>
                      <a:pt x="460425" y="1764479"/>
                    </a:lnTo>
                    <a:cubicBezTo>
                      <a:pt x="449507" y="1699880"/>
                      <a:pt x="418117" y="1640739"/>
                      <a:pt x="371260" y="1595247"/>
                    </a:cubicBezTo>
                    <a:lnTo>
                      <a:pt x="93756" y="1327296"/>
                    </a:lnTo>
                    <a:cubicBezTo>
                      <a:pt x="-56824" y="1182174"/>
                      <a:pt x="-20885" y="931965"/>
                      <a:pt x="164724" y="835066"/>
                    </a:cubicBezTo>
                    <a:lnTo>
                      <a:pt x="506372" y="656281"/>
                    </a:lnTo>
                    <a:cubicBezTo>
                      <a:pt x="564603" y="625801"/>
                      <a:pt x="611005" y="577579"/>
                      <a:pt x="640120" y="518893"/>
                    </a:cubicBezTo>
                    <a:lnTo>
                      <a:pt x="809352" y="172240"/>
                    </a:lnTo>
                    <a:cubicBezTo>
                      <a:pt x="901247" y="-15644"/>
                      <a:pt x="1150091" y="-58862"/>
                      <a:pt x="1299761" y="87624"/>
                    </a:cubicBezTo>
                    <a:lnTo>
                      <a:pt x="1575445" y="357395"/>
                    </a:lnTo>
                    <a:cubicBezTo>
                      <a:pt x="1622302" y="403342"/>
                      <a:pt x="1682352" y="432912"/>
                      <a:pt x="1747407" y="442011"/>
                    </a:cubicBezTo>
                    <a:lnTo>
                      <a:pt x="2129543" y="495692"/>
                    </a:lnTo>
                    <a:cubicBezTo>
                      <a:pt x="2336989" y="524807"/>
                      <a:pt x="2454814" y="748176"/>
                      <a:pt x="2361555" y="935605"/>
                    </a:cubicBezTo>
                    <a:lnTo>
                      <a:pt x="2190048" y="1281348"/>
                    </a:lnTo>
                    <a:cubicBezTo>
                      <a:pt x="2160933" y="1340034"/>
                      <a:pt x="2151380" y="1406453"/>
                      <a:pt x="2162753" y="1471052"/>
                    </a:cubicBezTo>
                    <a:lnTo>
                      <a:pt x="2229172" y="1850460"/>
                    </a:lnTo>
                    <a:cubicBezTo>
                      <a:pt x="2265566" y="2056541"/>
                      <a:pt x="2089510" y="2237601"/>
                      <a:pt x="1882519" y="2207121"/>
                    </a:cubicBezTo>
                    <a:close/>
                  </a:path>
                </a:pathLst>
              </a:custGeom>
              <a:solidFill>
                <a:srgbClr val="BBDEFF">
                  <a:alpha val="2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1" name="Freeform: Shape 20">
                <a:extLst>
                  <a:ext uri="{FF2B5EF4-FFF2-40B4-BE49-F238E27FC236}">
                    <a16:creationId xmlns:a16="http://schemas.microsoft.com/office/drawing/2014/main" id="{EC79579A-0424-4892-B1A1-6EAFF617DA28}"/>
                  </a:ext>
                </a:extLst>
              </p:cNvPr>
              <p:cNvSpPr/>
              <p:nvPr/>
            </p:nvSpPr>
            <p:spPr>
              <a:xfrm>
                <a:off x="2721117" y="4531072"/>
                <a:ext cx="207948" cy="230444"/>
              </a:xfrm>
              <a:custGeom>
                <a:avLst/>
                <a:gdLst>
                  <a:gd name="connsiteX0" fmla="*/ 173578 w 207948"/>
                  <a:gd name="connsiteY0" fmla="*/ 62536 h 230444"/>
                  <a:gd name="connsiteX1" fmla="*/ 181312 w 207948"/>
                  <a:gd name="connsiteY1" fmla="*/ 217666 h 230444"/>
                  <a:gd name="connsiteX2" fmla="*/ 34371 w 207948"/>
                  <a:gd name="connsiteY2" fmla="*/ 167624 h 230444"/>
                  <a:gd name="connsiteX3" fmla="*/ 26637 w 207948"/>
                  <a:gd name="connsiteY3" fmla="*/ 12494 h 230444"/>
                  <a:gd name="connsiteX4" fmla="*/ 173578 w 207948"/>
                  <a:gd name="connsiteY4" fmla="*/ 62536 h 230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48" h="230444">
                    <a:moveTo>
                      <a:pt x="173578" y="62536"/>
                    </a:moveTo>
                    <a:cubicBezTo>
                      <a:pt x="216341" y="118947"/>
                      <a:pt x="219525" y="188550"/>
                      <a:pt x="181312" y="217666"/>
                    </a:cubicBezTo>
                    <a:cubicBezTo>
                      <a:pt x="142643" y="246781"/>
                      <a:pt x="77134" y="224490"/>
                      <a:pt x="34371" y="167624"/>
                    </a:cubicBezTo>
                    <a:cubicBezTo>
                      <a:pt x="-8392" y="111213"/>
                      <a:pt x="-11576" y="41610"/>
                      <a:pt x="26637" y="12494"/>
                    </a:cubicBezTo>
                    <a:cubicBezTo>
                      <a:pt x="65306" y="-16166"/>
                      <a:pt x="131270" y="6125"/>
                      <a:pt x="173578" y="62536"/>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2" name="Freeform: Shape 21">
                <a:extLst>
                  <a:ext uri="{FF2B5EF4-FFF2-40B4-BE49-F238E27FC236}">
                    <a16:creationId xmlns:a16="http://schemas.microsoft.com/office/drawing/2014/main" id="{354D661A-9E63-42D4-9C4B-35344F922FA7}"/>
                  </a:ext>
                </a:extLst>
              </p:cNvPr>
              <p:cNvSpPr/>
              <p:nvPr/>
            </p:nvSpPr>
            <p:spPr>
              <a:xfrm>
                <a:off x="2000727" y="2557994"/>
                <a:ext cx="2393708" cy="2400693"/>
              </a:xfrm>
              <a:custGeom>
                <a:avLst/>
                <a:gdLst>
                  <a:gd name="connsiteX0" fmla="*/ 2129543 w 2393708"/>
                  <a:gd name="connsiteY0" fmla="*/ 495692 h 2400693"/>
                  <a:gd name="connsiteX1" fmla="*/ 1747407 w 2393708"/>
                  <a:gd name="connsiteY1" fmla="*/ 442011 h 2400693"/>
                  <a:gd name="connsiteX2" fmla="*/ 1575445 w 2393708"/>
                  <a:gd name="connsiteY2" fmla="*/ 357395 h 2400693"/>
                  <a:gd name="connsiteX3" fmla="*/ 1299761 w 2393708"/>
                  <a:gd name="connsiteY3" fmla="*/ 87624 h 2400693"/>
                  <a:gd name="connsiteX4" fmla="*/ 809352 w 2393708"/>
                  <a:gd name="connsiteY4" fmla="*/ 172240 h 2400693"/>
                  <a:gd name="connsiteX5" fmla="*/ 640120 w 2393708"/>
                  <a:gd name="connsiteY5" fmla="*/ 518893 h 2400693"/>
                  <a:gd name="connsiteX6" fmla="*/ 506372 w 2393708"/>
                  <a:gd name="connsiteY6" fmla="*/ 656281 h 2400693"/>
                  <a:gd name="connsiteX7" fmla="*/ 164724 w 2393708"/>
                  <a:gd name="connsiteY7" fmla="*/ 835066 h 2400693"/>
                  <a:gd name="connsiteX8" fmla="*/ 93756 w 2393708"/>
                  <a:gd name="connsiteY8" fmla="*/ 1327296 h 2400693"/>
                  <a:gd name="connsiteX9" fmla="*/ 371260 w 2393708"/>
                  <a:gd name="connsiteY9" fmla="*/ 1595247 h 2400693"/>
                  <a:gd name="connsiteX10" fmla="*/ 460425 w 2393708"/>
                  <a:gd name="connsiteY10" fmla="*/ 1764479 h 2400693"/>
                  <a:gd name="connsiteX11" fmla="*/ 525024 w 2393708"/>
                  <a:gd name="connsiteY11" fmla="*/ 2144797 h 2400693"/>
                  <a:gd name="connsiteX12" fmla="*/ 971305 w 2393708"/>
                  <a:gd name="connsiteY12" fmla="*/ 2364526 h 2400693"/>
                  <a:gd name="connsiteX13" fmla="*/ 1312044 w 2393708"/>
                  <a:gd name="connsiteY13" fmla="*/ 2183465 h 2400693"/>
                  <a:gd name="connsiteX14" fmla="*/ 1500837 w 2393708"/>
                  <a:gd name="connsiteY14" fmla="*/ 2150711 h 2400693"/>
                  <a:gd name="connsiteX15" fmla="*/ 1882519 w 2393708"/>
                  <a:gd name="connsiteY15" fmla="*/ 2207121 h 2400693"/>
                  <a:gd name="connsiteX16" fmla="*/ 2229172 w 2393708"/>
                  <a:gd name="connsiteY16" fmla="*/ 1850460 h 2400693"/>
                  <a:gd name="connsiteX17" fmla="*/ 2162298 w 2393708"/>
                  <a:gd name="connsiteY17" fmla="*/ 1470597 h 2400693"/>
                  <a:gd name="connsiteX18" fmla="*/ 2189593 w 2393708"/>
                  <a:gd name="connsiteY18" fmla="*/ 1280893 h 2400693"/>
                  <a:gd name="connsiteX19" fmla="*/ 2361100 w 2393708"/>
                  <a:gd name="connsiteY19" fmla="*/ 935150 h 2400693"/>
                  <a:gd name="connsiteX20" fmla="*/ 2129543 w 2393708"/>
                  <a:gd name="connsiteY20" fmla="*/ 495692 h 2400693"/>
                  <a:gd name="connsiteX21" fmla="*/ 2329710 w 2393708"/>
                  <a:gd name="connsiteY21" fmla="*/ 941974 h 2400693"/>
                  <a:gd name="connsiteX22" fmla="*/ 2163208 w 2393708"/>
                  <a:gd name="connsiteY22" fmla="*/ 1277709 h 2400693"/>
                  <a:gd name="connsiteX23" fmla="*/ 2136822 w 2393708"/>
                  <a:gd name="connsiteY23" fmla="*/ 1461954 h 2400693"/>
                  <a:gd name="connsiteX24" fmla="*/ 2201876 w 2393708"/>
                  <a:gd name="connsiteY24" fmla="*/ 1830898 h 2400693"/>
                  <a:gd name="connsiteX25" fmla="*/ 1864777 w 2393708"/>
                  <a:gd name="connsiteY25" fmla="*/ 2177551 h 2400693"/>
                  <a:gd name="connsiteX26" fmla="*/ 1494014 w 2393708"/>
                  <a:gd name="connsiteY26" fmla="*/ 2122960 h 2400693"/>
                  <a:gd name="connsiteX27" fmla="*/ 1310679 w 2393708"/>
                  <a:gd name="connsiteY27" fmla="*/ 2154805 h 2400693"/>
                  <a:gd name="connsiteX28" fmla="*/ 979949 w 2393708"/>
                  <a:gd name="connsiteY28" fmla="*/ 2330861 h 2400693"/>
                  <a:gd name="connsiteX29" fmla="*/ 545951 w 2393708"/>
                  <a:gd name="connsiteY29" fmla="*/ 2117501 h 2400693"/>
                  <a:gd name="connsiteX30" fmla="*/ 483171 w 2393708"/>
                  <a:gd name="connsiteY30" fmla="*/ 1748102 h 2400693"/>
                  <a:gd name="connsiteX31" fmla="*/ 396281 w 2393708"/>
                  <a:gd name="connsiteY31" fmla="*/ 1583419 h 2400693"/>
                  <a:gd name="connsiteX32" fmla="*/ 126510 w 2393708"/>
                  <a:gd name="connsiteY32" fmla="*/ 1323201 h 2400693"/>
                  <a:gd name="connsiteX33" fmla="*/ 195204 w 2393708"/>
                  <a:gd name="connsiteY33" fmla="*/ 844620 h 2400693"/>
                  <a:gd name="connsiteX34" fmla="*/ 527299 w 2393708"/>
                  <a:gd name="connsiteY34" fmla="*/ 670838 h 2400693"/>
                  <a:gd name="connsiteX35" fmla="*/ 656952 w 2393708"/>
                  <a:gd name="connsiteY35" fmla="*/ 537545 h 2400693"/>
                  <a:gd name="connsiteX36" fmla="*/ 821180 w 2393708"/>
                  <a:gd name="connsiteY36" fmla="*/ 200445 h 2400693"/>
                  <a:gd name="connsiteX37" fmla="*/ 1297486 w 2393708"/>
                  <a:gd name="connsiteY37" fmla="*/ 118104 h 2400693"/>
                  <a:gd name="connsiteX38" fmla="*/ 1565437 w 2393708"/>
                  <a:gd name="connsiteY38" fmla="*/ 380141 h 2400693"/>
                  <a:gd name="connsiteX39" fmla="*/ 1732394 w 2393708"/>
                  <a:gd name="connsiteY39" fmla="*/ 462482 h 2400693"/>
                  <a:gd name="connsiteX40" fmla="*/ 2103613 w 2393708"/>
                  <a:gd name="connsiteY40" fmla="*/ 514799 h 2400693"/>
                  <a:gd name="connsiteX41" fmla="*/ 2329710 w 2393708"/>
                  <a:gd name="connsiteY41" fmla="*/ 941974 h 240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93708" h="2400693">
                    <a:moveTo>
                      <a:pt x="2129543" y="495692"/>
                    </a:moveTo>
                    <a:lnTo>
                      <a:pt x="1747407" y="442011"/>
                    </a:lnTo>
                    <a:cubicBezTo>
                      <a:pt x="1682352" y="432912"/>
                      <a:pt x="1622302" y="403342"/>
                      <a:pt x="1575445" y="357395"/>
                    </a:cubicBezTo>
                    <a:lnTo>
                      <a:pt x="1299761" y="87624"/>
                    </a:lnTo>
                    <a:cubicBezTo>
                      <a:pt x="1150091" y="-58862"/>
                      <a:pt x="901247" y="-15644"/>
                      <a:pt x="809352" y="172240"/>
                    </a:cubicBezTo>
                    <a:lnTo>
                      <a:pt x="640120" y="518893"/>
                    </a:lnTo>
                    <a:cubicBezTo>
                      <a:pt x="611460" y="577579"/>
                      <a:pt x="564603" y="625801"/>
                      <a:pt x="506372" y="656281"/>
                    </a:cubicBezTo>
                    <a:lnTo>
                      <a:pt x="164724" y="835066"/>
                    </a:lnTo>
                    <a:cubicBezTo>
                      <a:pt x="-20885" y="931965"/>
                      <a:pt x="-56824" y="1182174"/>
                      <a:pt x="93756" y="1327296"/>
                    </a:cubicBezTo>
                    <a:lnTo>
                      <a:pt x="371260" y="1595247"/>
                    </a:lnTo>
                    <a:cubicBezTo>
                      <a:pt x="418572" y="1640739"/>
                      <a:pt x="449507" y="1700334"/>
                      <a:pt x="460425" y="1764479"/>
                    </a:cubicBezTo>
                    <a:lnTo>
                      <a:pt x="525024" y="2144797"/>
                    </a:lnTo>
                    <a:cubicBezTo>
                      <a:pt x="560053" y="2351333"/>
                      <a:pt x="786606" y="2462789"/>
                      <a:pt x="971305" y="2364526"/>
                    </a:cubicBezTo>
                    <a:lnTo>
                      <a:pt x="1312044" y="2183465"/>
                    </a:lnTo>
                    <a:cubicBezTo>
                      <a:pt x="1369819" y="2152530"/>
                      <a:pt x="1436238" y="2141157"/>
                      <a:pt x="1500837" y="2150711"/>
                    </a:cubicBezTo>
                    <a:lnTo>
                      <a:pt x="1882519" y="2207121"/>
                    </a:lnTo>
                    <a:cubicBezTo>
                      <a:pt x="2089510" y="2237601"/>
                      <a:pt x="2265566" y="2056541"/>
                      <a:pt x="2229172" y="1850460"/>
                    </a:cubicBezTo>
                    <a:lnTo>
                      <a:pt x="2162298" y="1470597"/>
                    </a:lnTo>
                    <a:cubicBezTo>
                      <a:pt x="2150925" y="1405998"/>
                      <a:pt x="2160478" y="1339579"/>
                      <a:pt x="2189593" y="1280893"/>
                    </a:cubicBezTo>
                    <a:lnTo>
                      <a:pt x="2361100" y="935150"/>
                    </a:lnTo>
                    <a:cubicBezTo>
                      <a:pt x="2454814" y="748631"/>
                      <a:pt x="2336989" y="524807"/>
                      <a:pt x="2129543" y="495692"/>
                    </a:cubicBezTo>
                    <a:close/>
                    <a:moveTo>
                      <a:pt x="2329710" y="941974"/>
                    </a:moveTo>
                    <a:lnTo>
                      <a:pt x="2163208" y="1277709"/>
                    </a:lnTo>
                    <a:cubicBezTo>
                      <a:pt x="2135002" y="1334574"/>
                      <a:pt x="2125449" y="1399174"/>
                      <a:pt x="2136822" y="1461954"/>
                    </a:cubicBezTo>
                    <a:lnTo>
                      <a:pt x="2201876" y="1830898"/>
                    </a:lnTo>
                    <a:cubicBezTo>
                      <a:pt x="2237360" y="2031065"/>
                      <a:pt x="2065854" y="2207121"/>
                      <a:pt x="1864777" y="2177551"/>
                    </a:cubicBezTo>
                    <a:lnTo>
                      <a:pt x="1494014" y="2122960"/>
                    </a:lnTo>
                    <a:cubicBezTo>
                      <a:pt x="1431234" y="2113862"/>
                      <a:pt x="1366635" y="2124780"/>
                      <a:pt x="1310679" y="2154805"/>
                    </a:cubicBezTo>
                    <a:lnTo>
                      <a:pt x="979949" y="2330861"/>
                    </a:lnTo>
                    <a:cubicBezTo>
                      <a:pt x="800254" y="2426396"/>
                      <a:pt x="580070" y="2318123"/>
                      <a:pt x="545951" y="2117501"/>
                    </a:cubicBezTo>
                    <a:lnTo>
                      <a:pt x="483171" y="1748102"/>
                    </a:lnTo>
                    <a:cubicBezTo>
                      <a:pt x="472708" y="1685322"/>
                      <a:pt x="442228" y="1627546"/>
                      <a:pt x="396281" y="1583419"/>
                    </a:cubicBezTo>
                    <a:lnTo>
                      <a:pt x="126510" y="1323201"/>
                    </a:lnTo>
                    <a:cubicBezTo>
                      <a:pt x="-19975" y="1182174"/>
                      <a:pt x="15054" y="938789"/>
                      <a:pt x="195204" y="844620"/>
                    </a:cubicBezTo>
                    <a:lnTo>
                      <a:pt x="527299" y="670838"/>
                    </a:lnTo>
                    <a:cubicBezTo>
                      <a:pt x="583710" y="641268"/>
                      <a:pt x="629202" y="594411"/>
                      <a:pt x="656952" y="537545"/>
                    </a:cubicBezTo>
                    <a:lnTo>
                      <a:pt x="821180" y="200445"/>
                    </a:lnTo>
                    <a:cubicBezTo>
                      <a:pt x="910345" y="17565"/>
                      <a:pt x="1152365" y="-24288"/>
                      <a:pt x="1297486" y="118104"/>
                    </a:cubicBezTo>
                    <a:lnTo>
                      <a:pt x="1565437" y="380141"/>
                    </a:lnTo>
                    <a:cubicBezTo>
                      <a:pt x="1610929" y="424724"/>
                      <a:pt x="1669614" y="453384"/>
                      <a:pt x="1732394" y="462482"/>
                    </a:cubicBezTo>
                    <a:lnTo>
                      <a:pt x="2103613" y="514799"/>
                    </a:lnTo>
                    <a:cubicBezTo>
                      <a:pt x="2305599" y="542549"/>
                      <a:pt x="2420240" y="760004"/>
                      <a:pt x="2329710" y="941974"/>
                    </a:cubicBezTo>
                    <a:close/>
                  </a:path>
                </a:pathLst>
              </a:custGeom>
              <a:solidFill>
                <a:srgbClr val="BBEEFF">
                  <a:alpha val="4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3" name="Freeform: Shape 22">
                <a:extLst>
                  <a:ext uri="{FF2B5EF4-FFF2-40B4-BE49-F238E27FC236}">
                    <a16:creationId xmlns:a16="http://schemas.microsoft.com/office/drawing/2014/main" id="{FF73C41C-E91D-4BD1-9E55-3BB3B521D7C7}"/>
                  </a:ext>
                </a:extLst>
              </p:cNvPr>
              <p:cNvSpPr/>
              <p:nvPr/>
            </p:nvSpPr>
            <p:spPr>
              <a:xfrm>
                <a:off x="2037609" y="2582695"/>
                <a:ext cx="2290553" cy="1177490"/>
              </a:xfrm>
              <a:custGeom>
                <a:avLst/>
                <a:gdLst>
                  <a:gd name="connsiteX0" fmla="*/ 2068095 w 2290553"/>
                  <a:gd name="connsiteY0" fmla="*/ 481910 h 1177490"/>
                  <a:gd name="connsiteX1" fmla="*/ 1696877 w 2290553"/>
                  <a:gd name="connsiteY1" fmla="*/ 429593 h 1177490"/>
                  <a:gd name="connsiteX2" fmla="*/ 1529919 w 2290553"/>
                  <a:gd name="connsiteY2" fmla="*/ 347252 h 1177490"/>
                  <a:gd name="connsiteX3" fmla="*/ 1261969 w 2290553"/>
                  <a:gd name="connsiteY3" fmla="*/ 85215 h 1177490"/>
                  <a:gd name="connsiteX4" fmla="*/ 785663 w 2290553"/>
                  <a:gd name="connsiteY4" fmla="*/ 167556 h 1177490"/>
                  <a:gd name="connsiteX5" fmla="*/ 621435 w 2290553"/>
                  <a:gd name="connsiteY5" fmla="*/ 504656 h 1177490"/>
                  <a:gd name="connsiteX6" fmla="*/ 491782 w 2290553"/>
                  <a:gd name="connsiteY6" fmla="*/ 637949 h 1177490"/>
                  <a:gd name="connsiteX7" fmla="*/ 159687 w 2290553"/>
                  <a:gd name="connsiteY7" fmla="*/ 811731 h 1177490"/>
                  <a:gd name="connsiteX8" fmla="*/ 17750 w 2290553"/>
                  <a:gd name="connsiteY8" fmla="*/ 1177491 h 1177490"/>
                  <a:gd name="connsiteX9" fmla="*/ 650095 w 2290553"/>
                  <a:gd name="connsiteY9" fmla="*/ 954122 h 1177490"/>
                  <a:gd name="connsiteX10" fmla="*/ 1867019 w 2290553"/>
                  <a:gd name="connsiteY10" fmla="*/ 902261 h 1177490"/>
                  <a:gd name="connsiteX11" fmla="*/ 2290553 w 2290553"/>
                  <a:gd name="connsiteY11" fmla="*/ 638859 h 1177490"/>
                  <a:gd name="connsiteX12" fmla="*/ 2068095 w 2290553"/>
                  <a:gd name="connsiteY12" fmla="*/ 481910 h 117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0553" h="1177490">
                    <a:moveTo>
                      <a:pt x="2068095" y="481910"/>
                    </a:moveTo>
                    <a:lnTo>
                      <a:pt x="1696877" y="429593"/>
                    </a:lnTo>
                    <a:cubicBezTo>
                      <a:pt x="1633642" y="420950"/>
                      <a:pt x="1575412" y="391835"/>
                      <a:pt x="1529919" y="347252"/>
                    </a:cubicBezTo>
                    <a:lnTo>
                      <a:pt x="1261969" y="85215"/>
                    </a:lnTo>
                    <a:cubicBezTo>
                      <a:pt x="1116848" y="-57177"/>
                      <a:pt x="874828" y="-15324"/>
                      <a:pt x="785663" y="167556"/>
                    </a:cubicBezTo>
                    <a:lnTo>
                      <a:pt x="621435" y="504656"/>
                    </a:lnTo>
                    <a:cubicBezTo>
                      <a:pt x="593685" y="561977"/>
                      <a:pt x="548192" y="608834"/>
                      <a:pt x="491782" y="637949"/>
                    </a:cubicBezTo>
                    <a:lnTo>
                      <a:pt x="159687" y="811731"/>
                    </a:lnTo>
                    <a:cubicBezTo>
                      <a:pt x="21844" y="884064"/>
                      <a:pt x="-30927" y="1043288"/>
                      <a:pt x="17750" y="1177491"/>
                    </a:cubicBezTo>
                    <a:cubicBezTo>
                      <a:pt x="162871" y="1105158"/>
                      <a:pt x="342566" y="1005984"/>
                      <a:pt x="650095" y="954122"/>
                    </a:cubicBezTo>
                    <a:cubicBezTo>
                      <a:pt x="1082274" y="881334"/>
                      <a:pt x="1410729" y="1020541"/>
                      <a:pt x="1867019" y="902261"/>
                    </a:cubicBezTo>
                    <a:cubicBezTo>
                      <a:pt x="2074919" y="848125"/>
                      <a:pt x="2186376" y="767148"/>
                      <a:pt x="2290553" y="638859"/>
                    </a:cubicBezTo>
                    <a:cubicBezTo>
                      <a:pt x="2248245" y="557882"/>
                      <a:pt x="2169089" y="496012"/>
                      <a:pt x="2068095" y="481910"/>
                    </a:cubicBezTo>
                    <a:close/>
                  </a:path>
                </a:pathLst>
              </a:custGeom>
              <a:solidFill>
                <a:srgbClr val="FFFF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4" name="Freeform: Shape 23">
                <a:extLst>
                  <a:ext uri="{FF2B5EF4-FFF2-40B4-BE49-F238E27FC236}">
                    <a16:creationId xmlns:a16="http://schemas.microsoft.com/office/drawing/2014/main" id="{66B336EC-BE9C-44E1-A8C1-6D0F520B9808}"/>
                  </a:ext>
                </a:extLst>
              </p:cNvPr>
              <p:cNvSpPr/>
              <p:nvPr/>
            </p:nvSpPr>
            <p:spPr>
              <a:xfrm>
                <a:off x="2205595" y="2716598"/>
                <a:ext cx="901923" cy="923138"/>
              </a:xfrm>
              <a:custGeom>
                <a:avLst/>
                <a:gdLst>
                  <a:gd name="connsiteX0" fmla="*/ 167756 w 901923"/>
                  <a:gd name="connsiteY0" fmla="*/ 911204 h 923138"/>
                  <a:gd name="connsiteX1" fmla="*/ 33554 w 901923"/>
                  <a:gd name="connsiteY1" fmla="*/ 753345 h 923138"/>
                  <a:gd name="connsiteX2" fmla="*/ 362464 w 901923"/>
                  <a:gd name="connsiteY2" fmla="*/ 604584 h 923138"/>
                  <a:gd name="connsiteX3" fmla="*/ 568545 w 901923"/>
                  <a:gd name="connsiteY3" fmla="*/ 386220 h 923138"/>
                  <a:gd name="connsiteX4" fmla="*/ 721855 w 901923"/>
                  <a:gd name="connsiteY4" fmla="*/ 37747 h 923138"/>
                  <a:gd name="connsiteX5" fmla="*/ 899275 w 901923"/>
                  <a:gd name="connsiteY5" fmla="*/ 101892 h 923138"/>
                  <a:gd name="connsiteX6" fmla="*/ 761888 w 901923"/>
                  <a:gd name="connsiteY6" fmla="*/ 461738 h 923138"/>
                  <a:gd name="connsiteX7" fmla="*/ 474376 w 901923"/>
                  <a:gd name="connsiteY7" fmla="*/ 752890 h 923138"/>
                  <a:gd name="connsiteX8" fmla="*/ 167756 w 901923"/>
                  <a:gd name="connsiteY8" fmla="*/ 911204 h 92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923" h="923138">
                    <a:moveTo>
                      <a:pt x="167756" y="911204"/>
                    </a:moveTo>
                    <a:cubicBezTo>
                      <a:pt x="55845" y="968070"/>
                      <a:pt x="-58341" y="806116"/>
                      <a:pt x="33554" y="753345"/>
                    </a:cubicBezTo>
                    <a:lnTo>
                      <a:pt x="362464" y="604584"/>
                    </a:lnTo>
                    <a:cubicBezTo>
                      <a:pt x="451174" y="553633"/>
                      <a:pt x="519868" y="480845"/>
                      <a:pt x="568545" y="386220"/>
                    </a:cubicBezTo>
                    <a:lnTo>
                      <a:pt x="721855" y="37747"/>
                    </a:lnTo>
                    <a:cubicBezTo>
                      <a:pt x="740506" y="-26852"/>
                      <a:pt x="926116" y="-10475"/>
                      <a:pt x="899275" y="101892"/>
                    </a:cubicBezTo>
                    <a:lnTo>
                      <a:pt x="761888" y="461738"/>
                    </a:lnTo>
                    <a:cubicBezTo>
                      <a:pt x="705477" y="584113"/>
                      <a:pt x="611763" y="682377"/>
                      <a:pt x="474376" y="752890"/>
                    </a:cubicBezTo>
                    <a:lnTo>
                      <a:pt x="167756" y="911204"/>
                    </a:lnTo>
                    <a:close/>
                  </a:path>
                </a:pathLst>
              </a:custGeom>
              <a:solidFill>
                <a:srgbClr val="FFFFFF">
                  <a:alpha val="5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5" name="Freeform: Shape 24">
                <a:extLst>
                  <a:ext uri="{FF2B5EF4-FFF2-40B4-BE49-F238E27FC236}">
                    <a16:creationId xmlns:a16="http://schemas.microsoft.com/office/drawing/2014/main" id="{9E0B18EC-4933-4AFE-92A9-4515ECBC31BE}"/>
                  </a:ext>
                </a:extLst>
              </p:cNvPr>
              <p:cNvSpPr/>
              <p:nvPr/>
            </p:nvSpPr>
            <p:spPr>
              <a:xfrm>
                <a:off x="2036481" y="2590428"/>
                <a:ext cx="2325136" cy="2332696"/>
              </a:xfrm>
              <a:custGeom>
                <a:avLst/>
                <a:gdLst>
                  <a:gd name="connsiteX0" fmla="*/ 2068314 w 2325136"/>
                  <a:gd name="connsiteY0" fmla="*/ 481910 h 2332696"/>
                  <a:gd name="connsiteX1" fmla="*/ 1697095 w 2325136"/>
                  <a:gd name="connsiteY1" fmla="*/ 429593 h 2332696"/>
                  <a:gd name="connsiteX2" fmla="*/ 1530138 w 2325136"/>
                  <a:gd name="connsiteY2" fmla="*/ 347252 h 2332696"/>
                  <a:gd name="connsiteX3" fmla="*/ 1262187 w 2325136"/>
                  <a:gd name="connsiteY3" fmla="*/ 85215 h 2332696"/>
                  <a:gd name="connsiteX4" fmla="*/ 785881 w 2325136"/>
                  <a:gd name="connsiteY4" fmla="*/ 167556 h 2332696"/>
                  <a:gd name="connsiteX5" fmla="*/ 621654 w 2325136"/>
                  <a:gd name="connsiteY5" fmla="*/ 504201 h 2332696"/>
                  <a:gd name="connsiteX6" fmla="*/ 492000 w 2325136"/>
                  <a:gd name="connsiteY6" fmla="*/ 637494 h 2332696"/>
                  <a:gd name="connsiteX7" fmla="*/ 159905 w 2325136"/>
                  <a:gd name="connsiteY7" fmla="*/ 811276 h 2332696"/>
                  <a:gd name="connsiteX8" fmla="*/ 91212 w 2325136"/>
                  <a:gd name="connsiteY8" fmla="*/ 1289857 h 2332696"/>
                  <a:gd name="connsiteX9" fmla="*/ 360982 w 2325136"/>
                  <a:gd name="connsiteY9" fmla="*/ 1550075 h 2332696"/>
                  <a:gd name="connsiteX10" fmla="*/ 447872 w 2325136"/>
                  <a:gd name="connsiteY10" fmla="*/ 1714757 h 2332696"/>
                  <a:gd name="connsiteX11" fmla="*/ 510652 w 2325136"/>
                  <a:gd name="connsiteY11" fmla="*/ 2084157 h 2332696"/>
                  <a:gd name="connsiteX12" fmla="*/ 944195 w 2325136"/>
                  <a:gd name="connsiteY12" fmla="*/ 2297517 h 2332696"/>
                  <a:gd name="connsiteX13" fmla="*/ 1274925 w 2325136"/>
                  <a:gd name="connsiteY13" fmla="*/ 2121461 h 2332696"/>
                  <a:gd name="connsiteX14" fmla="*/ 1458260 w 2325136"/>
                  <a:gd name="connsiteY14" fmla="*/ 2089616 h 2332696"/>
                  <a:gd name="connsiteX15" fmla="*/ 1829023 w 2325136"/>
                  <a:gd name="connsiteY15" fmla="*/ 2144207 h 2332696"/>
                  <a:gd name="connsiteX16" fmla="*/ 2166123 w 2325136"/>
                  <a:gd name="connsiteY16" fmla="*/ 1797554 h 2332696"/>
                  <a:gd name="connsiteX17" fmla="*/ 2101068 w 2325136"/>
                  <a:gd name="connsiteY17" fmla="*/ 1428610 h 2332696"/>
                  <a:gd name="connsiteX18" fmla="*/ 2127454 w 2325136"/>
                  <a:gd name="connsiteY18" fmla="*/ 1244365 h 2332696"/>
                  <a:gd name="connsiteX19" fmla="*/ 2293956 w 2325136"/>
                  <a:gd name="connsiteY19" fmla="*/ 908630 h 2332696"/>
                  <a:gd name="connsiteX20" fmla="*/ 2068314 w 2325136"/>
                  <a:gd name="connsiteY20" fmla="*/ 481910 h 2332696"/>
                  <a:gd name="connsiteX21" fmla="*/ 2205701 w 2325136"/>
                  <a:gd name="connsiteY21" fmla="*/ 926827 h 2332696"/>
                  <a:gd name="connsiteX22" fmla="*/ 2052391 w 2325136"/>
                  <a:gd name="connsiteY22" fmla="*/ 1235721 h 2332696"/>
                  <a:gd name="connsiteX23" fmla="*/ 2027825 w 2325136"/>
                  <a:gd name="connsiteY23" fmla="*/ 1404953 h 2332696"/>
                  <a:gd name="connsiteX24" fmla="*/ 2087875 w 2325136"/>
                  <a:gd name="connsiteY24" fmla="*/ 1744328 h 2332696"/>
                  <a:gd name="connsiteX25" fmla="*/ 1778072 w 2325136"/>
                  <a:gd name="connsiteY25" fmla="*/ 2063230 h 2332696"/>
                  <a:gd name="connsiteX26" fmla="*/ 1437333 w 2325136"/>
                  <a:gd name="connsiteY26" fmla="*/ 2012734 h 2332696"/>
                  <a:gd name="connsiteX27" fmla="*/ 1268556 w 2325136"/>
                  <a:gd name="connsiteY27" fmla="*/ 2041849 h 2332696"/>
                  <a:gd name="connsiteX28" fmla="*/ 964212 w 2325136"/>
                  <a:gd name="connsiteY28" fmla="*/ 2203802 h 2332696"/>
                  <a:gd name="connsiteX29" fmla="*/ 565243 w 2325136"/>
                  <a:gd name="connsiteY29" fmla="*/ 2007730 h 2332696"/>
                  <a:gd name="connsiteX30" fmla="*/ 507922 w 2325136"/>
                  <a:gd name="connsiteY30" fmla="*/ 1667900 h 2332696"/>
                  <a:gd name="connsiteX31" fmla="*/ 427856 w 2325136"/>
                  <a:gd name="connsiteY31" fmla="*/ 1516410 h 2332696"/>
                  <a:gd name="connsiteX32" fmla="*/ 179922 w 2325136"/>
                  <a:gd name="connsiteY32" fmla="*/ 1277119 h 2332696"/>
                  <a:gd name="connsiteX33" fmla="*/ 243156 w 2325136"/>
                  <a:gd name="connsiteY33" fmla="*/ 837207 h 2332696"/>
                  <a:gd name="connsiteX34" fmla="*/ 548411 w 2325136"/>
                  <a:gd name="connsiteY34" fmla="*/ 677528 h 2332696"/>
                  <a:gd name="connsiteX35" fmla="*/ 667601 w 2325136"/>
                  <a:gd name="connsiteY35" fmla="*/ 554698 h 2332696"/>
                  <a:gd name="connsiteX36" fmla="*/ 818636 w 2325136"/>
                  <a:gd name="connsiteY36" fmla="*/ 244894 h 2332696"/>
                  <a:gd name="connsiteX37" fmla="*/ 1256728 w 2325136"/>
                  <a:gd name="connsiteY37" fmla="*/ 169376 h 2332696"/>
                  <a:gd name="connsiteX38" fmla="*/ 1502842 w 2325136"/>
                  <a:gd name="connsiteY38" fmla="*/ 410486 h 2332696"/>
                  <a:gd name="connsiteX39" fmla="*/ 1656607 w 2325136"/>
                  <a:gd name="connsiteY39" fmla="*/ 486004 h 2332696"/>
                  <a:gd name="connsiteX40" fmla="*/ 1997800 w 2325136"/>
                  <a:gd name="connsiteY40" fmla="*/ 533771 h 2332696"/>
                  <a:gd name="connsiteX41" fmla="*/ 2205701 w 2325136"/>
                  <a:gd name="connsiteY41" fmla="*/ 926827 h 233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5136" h="2332696">
                    <a:moveTo>
                      <a:pt x="2068314" y="481910"/>
                    </a:moveTo>
                    <a:lnTo>
                      <a:pt x="1697095" y="429593"/>
                    </a:lnTo>
                    <a:cubicBezTo>
                      <a:pt x="1633861" y="420950"/>
                      <a:pt x="1575630" y="391835"/>
                      <a:pt x="1530138" y="347252"/>
                    </a:cubicBezTo>
                    <a:lnTo>
                      <a:pt x="1262187" y="85215"/>
                    </a:lnTo>
                    <a:cubicBezTo>
                      <a:pt x="1117066" y="-57177"/>
                      <a:pt x="875047" y="-15324"/>
                      <a:pt x="785881" y="167556"/>
                    </a:cubicBezTo>
                    <a:lnTo>
                      <a:pt x="621654" y="504201"/>
                    </a:lnTo>
                    <a:cubicBezTo>
                      <a:pt x="593903" y="561522"/>
                      <a:pt x="548411" y="608379"/>
                      <a:pt x="492000" y="637494"/>
                    </a:cubicBezTo>
                    <a:lnTo>
                      <a:pt x="159905" y="811276"/>
                    </a:lnTo>
                    <a:cubicBezTo>
                      <a:pt x="-20245" y="905445"/>
                      <a:pt x="-55274" y="1148376"/>
                      <a:pt x="91212" y="1289857"/>
                    </a:cubicBezTo>
                    <a:lnTo>
                      <a:pt x="360982" y="1550075"/>
                    </a:lnTo>
                    <a:cubicBezTo>
                      <a:pt x="406929" y="1594202"/>
                      <a:pt x="437409" y="1651978"/>
                      <a:pt x="447872" y="1714757"/>
                    </a:cubicBezTo>
                    <a:lnTo>
                      <a:pt x="510652" y="2084157"/>
                    </a:lnTo>
                    <a:cubicBezTo>
                      <a:pt x="544771" y="2284779"/>
                      <a:pt x="764955" y="2393051"/>
                      <a:pt x="944195" y="2297517"/>
                    </a:cubicBezTo>
                    <a:lnTo>
                      <a:pt x="1274925" y="2121461"/>
                    </a:lnTo>
                    <a:cubicBezTo>
                      <a:pt x="1331336" y="2091436"/>
                      <a:pt x="1395480" y="2080518"/>
                      <a:pt x="1458260" y="2089616"/>
                    </a:cubicBezTo>
                    <a:lnTo>
                      <a:pt x="1829023" y="2144207"/>
                    </a:lnTo>
                    <a:cubicBezTo>
                      <a:pt x="2030100" y="2173777"/>
                      <a:pt x="2201152" y="1997721"/>
                      <a:pt x="2166123" y="1797554"/>
                    </a:cubicBezTo>
                    <a:lnTo>
                      <a:pt x="2101068" y="1428610"/>
                    </a:lnTo>
                    <a:cubicBezTo>
                      <a:pt x="2090150" y="1365830"/>
                      <a:pt x="2099249" y="1301230"/>
                      <a:pt x="2127454" y="1244365"/>
                    </a:cubicBezTo>
                    <a:lnTo>
                      <a:pt x="2293956" y="908630"/>
                    </a:lnTo>
                    <a:cubicBezTo>
                      <a:pt x="2384031" y="727569"/>
                      <a:pt x="2269845" y="510570"/>
                      <a:pt x="2068314" y="481910"/>
                    </a:cubicBezTo>
                    <a:close/>
                    <a:moveTo>
                      <a:pt x="2205701" y="926827"/>
                    </a:moveTo>
                    <a:lnTo>
                      <a:pt x="2052391" y="1235721"/>
                    </a:lnTo>
                    <a:cubicBezTo>
                      <a:pt x="2026461" y="1288038"/>
                      <a:pt x="2017817" y="1347633"/>
                      <a:pt x="2027825" y="1404953"/>
                    </a:cubicBezTo>
                    <a:lnTo>
                      <a:pt x="2087875" y="1744328"/>
                    </a:lnTo>
                    <a:cubicBezTo>
                      <a:pt x="2120175" y="1928572"/>
                      <a:pt x="1963226" y="2090526"/>
                      <a:pt x="1778072" y="2063230"/>
                    </a:cubicBezTo>
                    <a:lnTo>
                      <a:pt x="1437333" y="2012734"/>
                    </a:lnTo>
                    <a:cubicBezTo>
                      <a:pt x="1379558" y="2004090"/>
                      <a:pt x="1320418" y="2014553"/>
                      <a:pt x="1268556" y="2041849"/>
                    </a:cubicBezTo>
                    <a:lnTo>
                      <a:pt x="964212" y="2203802"/>
                    </a:lnTo>
                    <a:cubicBezTo>
                      <a:pt x="799074" y="2291603"/>
                      <a:pt x="596633" y="2191974"/>
                      <a:pt x="565243" y="2007730"/>
                    </a:cubicBezTo>
                    <a:lnTo>
                      <a:pt x="507922" y="1667900"/>
                    </a:lnTo>
                    <a:cubicBezTo>
                      <a:pt x="498369" y="1610125"/>
                      <a:pt x="470164" y="1557353"/>
                      <a:pt x="427856" y="1516410"/>
                    </a:cubicBezTo>
                    <a:lnTo>
                      <a:pt x="179922" y="1277119"/>
                    </a:lnTo>
                    <a:cubicBezTo>
                      <a:pt x="45264" y="1147466"/>
                      <a:pt x="77564" y="923642"/>
                      <a:pt x="243156" y="837207"/>
                    </a:cubicBezTo>
                    <a:lnTo>
                      <a:pt x="548411" y="677528"/>
                    </a:lnTo>
                    <a:cubicBezTo>
                      <a:pt x="600272" y="650232"/>
                      <a:pt x="642125" y="607469"/>
                      <a:pt x="667601" y="554698"/>
                    </a:cubicBezTo>
                    <a:lnTo>
                      <a:pt x="818636" y="244894"/>
                    </a:lnTo>
                    <a:cubicBezTo>
                      <a:pt x="900522" y="77026"/>
                      <a:pt x="1122980" y="38358"/>
                      <a:pt x="1256728" y="169376"/>
                    </a:cubicBezTo>
                    <a:lnTo>
                      <a:pt x="1502842" y="410486"/>
                    </a:lnTo>
                    <a:cubicBezTo>
                      <a:pt x="1544696" y="451430"/>
                      <a:pt x="1598377" y="477815"/>
                      <a:pt x="1656607" y="486004"/>
                    </a:cubicBezTo>
                    <a:lnTo>
                      <a:pt x="1997800" y="533771"/>
                    </a:lnTo>
                    <a:cubicBezTo>
                      <a:pt x="2183410" y="559702"/>
                      <a:pt x="2288497" y="759414"/>
                      <a:pt x="2205701" y="926827"/>
                    </a:cubicBezTo>
                    <a:close/>
                  </a:path>
                </a:pathLst>
              </a:custGeom>
              <a:solidFill>
                <a:srgbClr val="CEF1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6" name="Freeform: Shape 25">
                <a:extLst>
                  <a:ext uri="{FF2B5EF4-FFF2-40B4-BE49-F238E27FC236}">
                    <a16:creationId xmlns:a16="http://schemas.microsoft.com/office/drawing/2014/main" id="{2877FBEB-8D5A-4051-ABE1-1604AEDE9B24}"/>
                  </a:ext>
                </a:extLst>
              </p:cNvPr>
              <p:cNvSpPr/>
              <p:nvPr/>
            </p:nvSpPr>
            <p:spPr>
              <a:xfrm>
                <a:off x="3711738" y="3113713"/>
                <a:ext cx="355754" cy="116508"/>
              </a:xfrm>
              <a:custGeom>
                <a:avLst/>
                <a:gdLst>
                  <a:gd name="connsiteX0" fmla="*/ 355753 w 355754"/>
                  <a:gd name="connsiteY0" fmla="*/ 59619 h 116508"/>
                  <a:gd name="connsiteX1" fmla="*/ 177423 w 355754"/>
                  <a:gd name="connsiteY1" fmla="*/ 116485 h 116508"/>
                  <a:gd name="connsiteX2" fmla="*/ 2 w 355754"/>
                  <a:gd name="connsiteY2" fmla="*/ 56889 h 116508"/>
                  <a:gd name="connsiteX3" fmla="*/ 178332 w 355754"/>
                  <a:gd name="connsiteY3" fmla="*/ 24 h 116508"/>
                  <a:gd name="connsiteX4" fmla="*/ 355753 w 355754"/>
                  <a:gd name="connsiteY4" fmla="*/ 59619 h 116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754" h="116508">
                    <a:moveTo>
                      <a:pt x="355753" y="59619"/>
                    </a:moveTo>
                    <a:cubicBezTo>
                      <a:pt x="355298" y="91919"/>
                      <a:pt x="275686" y="117394"/>
                      <a:pt x="177423" y="116485"/>
                    </a:cubicBezTo>
                    <a:cubicBezTo>
                      <a:pt x="79159" y="115575"/>
                      <a:pt x="-453" y="89189"/>
                      <a:pt x="2" y="56889"/>
                    </a:cubicBezTo>
                    <a:cubicBezTo>
                      <a:pt x="457" y="24590"/>
                      <a:pt x="80069" y="-886"/>
                      <a:pt x="178332" y="24"/>
                    </a:cubicBezTo>
                    <a:cubicBezTo>
                      <a:pt x="276596" y="934"/>
                      <a:pt x="356208" y="27319"/>
                      <a:pt x="355753" y="59619"/>
                    </a:cubicBezTo>
                    <a:close/>
                  </a:path>
                </a:pathLst>
              </a:custGeom>
              <a:solidFill>
                <a:srgbClr val="FFFFFF">
                  <a:alpha val="3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7" name="Freeform: Shape 26">
                <a:extLst>
                  <a:ext uri="{FF2B5EF4-FFF2-40B4-BE49-F238E27FC236}">
                    <a16:creationId xmlns:a16="http://schemas.microsoft.com/office/drawing/2014/main" id="{2C2C1934-8B02-4A5E-BADA-4D463813688F}"/>
                  </a:ext>
                </a:extLst>
              </p:cNvPr>
              <p:cNvSpPr/>
              <p:nvPr/>
            </p:nvSpPr>
            <p:spPr>
              <a:xfrm>
                <a:off x="2985123" y="4594537"/>
                <a:ext cx="80725" cy="80605"/>
              </a:xfrm>
              <a:custGeom>
                <a:avLst/>
                <a:gdLst>
                  <a:gd name="connsiteX0" fmla="*/ 80169 w 80725"/>
                  <a:gd name="connsiteY0" fmla="*/ 33646 h 80605"/>
                  <a:gd name="connsiteX1" fmla="*/ 46959 w 80725"/>
                  <a:gd name="connsiteY1" fmla="*/ 80049 h 80605"/>
                  <a:gd name="connsiteX2" fmla="*/ 557 w 80725"/>
                  <a:gd name="connsiteY2" fmla="*/ 46839 h 80605"/>
                  <a:gd name="connsiteX3" fmla="*/ 33766 w 80725"/>
                  <a:gd name="connsiteY3" fmla="*/ 437 h 80605"/>
                  <a:gd name="connsiteX4" fmla="*/ 80169 w 80725"/>
                  <a:gd name="connsiteY4" fmla="*/ 33646 h 8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25" h="80605">
                    <a:moveTo>
                      <a:pt x="80169" y="33646"/>
                    </a:moveTo>
                    <a:cubicBezTo>
                      <a:pt x="83808" y="55482"/>
                      <a:pt x="69250" y="76409"/>
                      <a:pt x="46959" y="80049"/>
                    </a:cubicBezTo>
                    <a:cubicBezTo>
                      <a:pt x="25123" y="83688"/>
                      <a:pt x="4196" y="69130"/>
                      <a:pt x="557" y="46839"/>
                    </a:cubicBezTo>
                    <a:cubicBezTo>
                      <a:pt x="-3083" y="25002"/>
                      <a:pt x="11475" y="4076"/>
                      <a:pt x="33766" y="437"/>
                    </a:cubicBezTo>
                    <a:cubicBezTo>
                      <a:pt x="55603" y="-2748"/>
                      <a:pt x="76529" y="11810"/>
                      <a:pt x="80169" y="33646"/>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8" name="Freeform: Shape 27">
                <a:extLst>
                  <a:ext uri="{FF2B5EF4-FFF2-40B4-BE49-F238E27FC236}">
                    <a16:creationId xmlns:a16="http://schemas.microsoft.com/office/drawing/2014/main" id="{075A0D49-7823-4962-A6DD-5C96365A9FFF}"/>
                  </a:ext>
                </a:extLst>
              </p:cNvPr>
              <p:cNvSpPr/>
              <p:nvPr/>
            </p:nvSpPr>
            <p:spPr>
              <a:xfrm>
                <a:off x="2882682" y="4484702"/>
                <a:ext cx="58600" cy="38601"/>
              </a:xfrm>
              <a:custGeom>
                <a:avLst/>
                <a:gdLst>
                  <a:gd name="connsiteX0" fmla="*/ 58415 w 58600"/>
                  <a:gd name="connsiteY0" fmla="*/ 14282 h 38601"/>
                  <a:gd name="connsiteX1" fmla="*/ 32485 w 58600"/>
                  <a:gd name="connsiteY1" fmla="*/ 37938 h 38601"/>
                  <a:gd name="connsiteX2" fmla="*/ 185 w 58600"/>
                  <a:gd name="connsiteY2" fmla="*/ 24290 h 38601"/>
                  <a:gd name="connsiteX3" fmla="*/ 26116 w 58600"/>
                  <a:gd name="connsiteY3" fmla="*/ 634 h 38601"/>
                  <a:gd name="connsiteX4" fmla="*/ 58415 w 58600"/>
                  <a:gd name="connsiteY4" fmla="*/ 14282 h 38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0" h="38601">
                    <a:moveTo>
                      <a:pt x="58415" y="14282"/>
                    </a:moveTo>
                    <a:cubicBezTo>
                      <a:pt x="60235" y="24745"/>
                      <a:pt x="48407" y="35208"/>
                      <a:pt x="32485" y="37938"/>
                    </a:cubicBezTo>
                    <a:cubicBezTo>
                      <a:pt x="16562" y="40667"/>
                      <a:pt x="2005" y="34753"/>
                      <a:pt x="185" y="24290"/>
                    </a:cubicBezTo>
                    <a:cubicBezTo>
                      <a:pt x="-1635" y="13827"/>
                      <a:pt x="10193" y="3363"/>
                      <a:pt x="26116" y="634"/>
                    </a:cubicBezTo>
                    <a:cubicBezTo>
                      <a:pt x="42493" y="-2096"/>
                      <a:pt x="56596" y="4273"/>
                      <a:pt x="58415" y="14282"/>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grpSp>
        <p:grpSp>
          <p:nvGrpSpPr>
            <p:cNvPr id="29" name="Graphic 3">
              <a:extLst>
                <a:ext uri="{FF2B5EF4-FFF2-40B4-BE49-F238E27FC236}">
                  <a16:creationId xmlns:a16="http://schemas.microsoft.com/office/drawing/2014/main" id="{02993569-6859-4A40-9727-B41288755FF5}"/>
                </a:ext>
              </a:extLst>
            </p:cNvPr>
            <p:cNvGrpSpPr/>
            <p:nvPr/>
          </p:nvGrpSpPr>
          <p:grpSpPr>
            <a:xfrm>
              <a:off x="7823264" y="2537076"/>
              <a:ext cx="2388238" cy="2405364"/>
              <a:chOff x="7823264" y="2537076"/>
              <a:chExt cx="2388238" cy="2405364"/>
            </a:xfrm>
          </p:grpSpPr>
          <p:sp>
            <p:nvSpPr>
              <p:cNvPr id="30" name="Freeform: Shape 29">
                <a:extLst>
                  <a:ext uri="{FF2B5EF4-FFF2-40B4-BE49-F238E27FC236}">
                    <a16:creationId xmlns:a16="http://schemas.microsoft.com/office/drawing/2014/main" id="{8DCCB576-DBEB-432C-BFAB-F126D37A5A7A}"/>
                  </a:ext>
                </a:extLst>
              </p:cNvPr>
              <p:cNvSpPr/>
              <p:nvPr/>
            </p:nvSpPr>
            <p:spPr>
              <a:xfrm>
                <a:off x="7823264" y="2537206"/>
                <a:ext cx="2388238" cy="2405234"/>
              </a:xfrm>
              <a:custGeom>
                <a:avLst/>
                <a:gdLst>
                  <a:gd name="connsiteX0" fmla="*/ 1397157 w 2388238"/>
                  <a:gd name="connsiteY0" fmla="*/ 2366662 h 2405234"/>
                  <a:gd name="connsiteX1" fmla="*/ 1059603 w 2388238"/>
                  <a:gd name="connsiteY1" fmla="*/ 2180142 h 2405234"/>
                  <a:gd name="connsiteX2" fmla="*/ 871265 w 2388238"/>
                  <a:gd name="connsiteY2" fmla="*/ 2144658 h 2405234"/>
                  <a:gd name="connsiteX3" fmla="*/ 488674 w 2388238"/>
                  <a:gd name="connsiteY3" fmla="*/ 2195155 h 2405234"/>
                  <a:gd name="connsiteX4" fmla="*/ 147480 w 2388238"/>
                  <a:gd name="connsiteY4" fmla="*/ 1833034 h 2405234"/>
                  <a:gd name="connsiteX5" fmla="*/ 220268 w 2388238"/>
                  <a:gd name="connsiteY5" fmla="*/ 1454081 h 2405234"/>
                  <a:gd name="connsiteX6" fmla="*/ 196157 w 2388238"/>
                  <a:gd name="connsiteY6" fmla="*/ 1263922 h 2405234"/>
                  <a:gd name="connsiteX7" fmla="*/ 30110 w 2388238"/>
                  <a:gd name="connsiteY7" fmla="*/ 915904 h 2405234"/>
                  <a:gd name="connsiteX8" fmla="*/ 268945 w 2388238"/>
                  <a:gd name="connsiteY8" fmla="*/ 479631 h 2405234"/>
                  <a:gd name="connsiteX9" fmla="*/ 651536 w 2388238"/>
                  <a:gd name="connsiteY9" fmla="*/ 431864 h 2405234"/>
                  <a:gd name="connsiteX10" fmla="*/ 824863 w 2388238"/>
                  <a:gd name="connsiteY10" fmla="*/ 349977 h 2405234"/>
                  <a:gd name="connsiteX11" fmla="*/ 1104641 w 2388238"/>
                  <a:gd name="connsiteY11" fmla="*/ 84301 h 2405234"/>
                  <a:gd name="connsiteX12" fmla="*/ 1593685 w 2388238"/>
                  <a:gd name="connsiteY12" fmla="*/ 176651 h 2405234"/>
                  <a:gd name="connsiteX13" fmla="*/ 1757458 w 2388238"/>
                  <a:gd name="connsiteY13" fmla="*/ 526033 h 2405234"/>
                  <a:gd name="connsiteX14" fmla="*/ 1888931 w 2388238"/>
                  <a:gd name="connsiteY14" fmla="*/ 665696 h 2405234"/>
                  <a:gd name="connsiteX15" fmla="*/ 2227850 w 2388238"/>
                  <a:gd name="connsiteY15" fmla="*/ 849940 h 2405234"/>
                  <a:gd name="connsiteX16" fmla="*/ 2291085 w 2388238"/>
                  <a:gd name="connsiteY16" fmla="*/ 1343534 h 2405234"/>
                  <a:gd name="connsiteX17" fmla="*/ 2009486 w 2388238"/>
                  <a:gd name="connsiteY17" fmla="*/ 1606936 h 2405234"/>
                  <a:gd name="connsiteX18" fmla="*/ 1917591 w 2388238"/>
                  <a:gd name="connsiteY18" fmla="*/ 1774804 h 2405234"/>
                  <a:gd name="connsiteX19" fmla="*/ 1847078 w 2388238"/>
                  <a:gd name="connsiteY19" fmla="*/ 2154211 h 2405234"/>
                  <a:gd name="connsiteX20" fmla="*/ 1397157 w 2388238"/>
                  <a:gd name="connsiteY20" fmla="*/ 2366662 h 240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8238" h="2405234">
                    <a:moveTo>
                      <a:pt x="1397157" y="2366662"/>
                    </a:moveTo>
                    <a:lnTo>
                      <a:pt x="1059603" y="2180142"/>
                    </a:lnTo>
                    <a:cubicBezTo>
                      <a:pt x="1002283" y="2148297"/>
                      <a:pt x="936319" y="2136014"/>
                      <a:pt x="871265" y="2144658"/>
                    </a:cubicBezTo>
                    <a:lnTo>
                      <a:pt x="488674" y="2195155"/>
                    </a:lnTo>
                    <a:cubicBezTo>
                      <a:pt x="281227" y="2222450"/>
                      <a:pt x="107901" y="2038660"/>
                      <a:pt x="147480" y="1833034"/>
                    </a:cubicBezTo>
                    <a:lnTo>
                      <a:pt x="220268" y="1454081"/>
                    </a:lnTo>
                    <a:cubicBezTo>
                      <a:pt x="232551" y="1389937"/>
                      <a:pt x="223907" y="1323063"/>
                      <a:pt x="196157" y="1263922"/>
                    </a:cubicBezTo>
                    <a:lnTo>
                      <a:pt x="30110" y="915904"/>
                    </a:lnTo>
                    <a:cubicBezTo>
                      <a:pt x="-59966" y="727110"/>
                      <a:pt x="61499" y="505562"/>
                      <a:pt x="268945" y="479631"/>
                    </a:cubicBezTo>
                    <a:lnTo>
                      <a:pt x="651536" y="431864"/>
                    </a:lnTo>
                    <a:cubicBezTo>
                      <a:pt x="716591" y="423675"/>
                      <a:pt x="777096" y="395015"/>
                      <a:pt x="824863" y="349977"/>
                    </a:cubicBezTo>
                    <a:lnTo>
                      <a:pt x="1104641" y="84301"/>
                    </a:lnTo>
                    <a:cubicBezTo>
                      <a:pt x="1256586" y="-59910"/>
                      <a:pt x="1504520" y="-12598"/>
                      <a:pt x="1593685" y="176651"/>
                    </a:cubicBezTo>
                    <a:lnTo>
                      <a:pt x="1757458" y="526033"/>
                    </a:lnTo>
                    <a:cubicBezTo>
                      <a:pt x="1785209" y="585174"/>
                      <a:pt x="1831156" y="634306"/>
                      <a:pt x="1888931" y="665696"/>
                    </a:cubicBezTo>
                    <a:lnTo>
                      <a:pt x="2227850" y="849940"/>
                    </a:lnTo>
                    <a:cubicBezTo>
                      <a:pt x="2411639" y="950024"/>
                      <a:pt x="2443939" y="1200233"/>
                      <a:pt x="2291085" y="1343534"/>
                    </a:cubicBezTo>
                    <a:lnTo>
                      <a:pt x="2009486" y="1606936"/>
                    </a:lnTo>
                    <a:cubicBezTo>
                      <a:pt x="1961719" y="1651519"/>
                      <a:pt x="1929420" y="1710659"/>
                      <a:pt x="1917591" y="1774804"/>
                    </a:cubicBezTo>
                    <a:lnTo>
                      <a:pt x="1847078" y="2154211"/>
                    </a:lnTo>
                    <a:cubicBezTo>
                      <a:pt x="1808864" y="2359838"/>
                      <a:pt x="1580493" y="2468110"/>
                      <a:pt x="1397157" y="2366662"/>
                    </a:cubicBezTo>
                    <a:close/>
                  </a:path>
                </a:pathLst>
              </a:custGeom>
              <a:solidFill>
                <a:srgbClr val="BBDEFF">
                  <a:alpha val="2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1" name="Freeform: Shape 30">
                <a:extLst>
                  <a:ext uri="{FF2B5EF4-FFF2-40B4-BE49-F238E27FC236}">
                    <a16:creationId xmlns:a16="http://schemas.microsoft.com/office/drawing/2014/main" id="{B094D05A-AFFB-4FA7-B39B-A0275817DB91}"/>
                  </a:ext>
                </a:extLst>
              </p:cNvPr>
              <p:cNvSpPr/>
              <p:nvPr/>
            </p:nvSpPr>
            <p:spPr>
              <a:xfrm>
                <a:off x="8179250" y="4295867"/>
                <a:ext cx="182577" cy="251087"/>
              </a:xfrm>
              <a:custGeom>
                <a:avLst/>
                <a:gdLst>
                  <a:gd name="connsiteX0" fmla="*/ 174995 w 182577"/>
                  <a:gd name="connsiteY0" fmla="*/ 100759 h 251087"/>
                  <a:gd name="connsiteX1" fmla="*/ 127683 w 182577"/>
                  <a:gd name="connsiteY1" fmla="*/ 248610 h 251087"/>
                  <a:gd name="connsiteX2" fmla="*/ 7583 w 182577"/>
                  <a:gd name="connsiteY2" fmla="*/ 150346 h 251087"/>
                  <a:gd name="connsiteX3" fmla="*/ 54895 w 182577"/>
                  <a:gd name="connsiteY3" fmla="*/ 2495 h 251087"/>
                  <a:gd name="connsiteX4" fmla="*/ 174995 w 182577"/>
                  <a:gd name="connsiteY4" fmla="*/ 100759 h 251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77" h="251087">
                    <a:moveTo>
                      <a:pt x="174995" y="100759"/>
                    </a:moveTo>
                    <a:cubicBezTo>
                      <a:pt x="195011" y="168543"/>
                      <a:pt x="174085" y="234962"/>
                      <a:pt x="127683" y="248610"/>
                    </a:cubicBezTo>
                    <a:cubicBezTo>
                      <a:pt x="81280" y="262258"/>
                      <a:pt x="27599" y="218130"/>
                      <a:pt x="7583" y="150346"/>
                    </a:cubicBezTo>
                    <a:cubicBezTo>
                      <a:pt x="-12434" y="82562"/>
                      <a:pt x="8492" y="16143"/>
                      <a:pt x="54895" y="2495"/>
                    </a:cubicBezTo>
                    <a:cubicBezTo>
                      <a:pt x="101297" y="-11152"/>
                      <a:pt x="154978" y="32520"/>
                      <a:pt x="174995" y="100759"/>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2" name="Freeform: Shape 31">
                <a:extLst>
                  <a:ext uri="{FF2B5EF4-FFF2-40B4-BE49-F238E27FC236}">
                    <a16:creationId xmlns:a16="http://schemas.microsoft.com/office/drawing/2014/main" id="{C25B59C3-21C3-4DF8-A731-9EE57B8570BB}"/>
                  </a:ext>
                </a:extLst>
              </p:cNvPr>
              <p:cNvSpPr/>
              <p:nvPr/>
            </p:nvSpPr>
            <p:spPr>
              <a:xfrm>
                <a:off x="7823264" y="2537076"/>
                <a:ext cx="2388238" cy="2405170"/>
              </a:xfrm>
              <a:custGeom>
                <a:avLst/>
                <a:gdLst>
                  <a:gd name="connsiteX0" fmla="*/ 2227850 w 2388238"/>
                  <a:gd name="connsiteY0" fmla="*/ 850070 h 2405170"/>
                  <a:gd name="connsiteX1" fmla="*/ 1888931 w 2388238"/>
                  <a:gd name="connsiteY1" fmla="*/ 665825 h 2405170"/>
                  <a:gd name="connsiteX2" fmla="*/ 1757458 w 2388238"/>
                  <a:gd name="connsiteY2" fmla="*/ 526163 h 2405170"/>
                  <a:gd name="connsiteX3" fmla="*/ 1593685 w 2388238"/>
                  <a:gd name="connsiteY3" fmla="*/ 176781 h 2405170"/>
                  <a:gd name="connsiteX4" fmla="*/ 1104641 w 2388238"/>
                  <a:gd name="connsiteY4" fmla="*/ 84431 h 2405170"/>
                  <a:gd name="connsiteX5" fmla="*/ 824863 w 2388238"/>
                  <a:gd name="connsiteY5" fmla="*/ 350107 h 2405170"/>
                  <a:gd name="connsiteX6" fmla="*/ 651536 w 2388238"/>
                  <a:gd name="connsiteY6" fmla="*/ 431994 h 2405170"/>
                  <a:gd name="connsiteX7" fmla="*/ 268945 w 2388238"/>
                  <a:gd name="connsiteY7" fmla="*/ 479761 h 2405170"/>
                  <a:gd name="connsiteX8" fmla="*/ 30110 w 2388238"/>
                  <a:gd name="connsiteY8" fmla="*/ 916034 h 2405170"/>
                  <a:gd name="connsiteX9" fmla="*/ 196157 w 2388238"/>
                  <a:gd name="connsiteY9" fmla="*/ 1264052 h 2405170"/>
                  <a:gd name="connsiteX10" fmla="*/ 220268 w 2388238"/>
                  <a:gd name="connsiteY10" fmla="*/ 1454211 h 2405170"/>
                  <a:gd name="connsiteX11" fmla="*/ 147480 w 2388238"/>
                  <a:gd name="connsiteY11" fmla="*/ 1833164 h 2405170"/>
                  <a:gd name="connsiteX12" fmla="*/ 488674 w 2388238"/>
                  <a:gd name="connsiteY12" fmla="*/ 2195285 h 2405170"/>
                  <a:gd name="connsiteX13" fmla="*/ 871265 w 2388238"/>
                  <a:gd name="connsiteY13" fmla="*/ 2144788 h 2405170"/>
                  <a:gd name="connsiteX14" fmla="*/ 1059603 w 2388238"/>
                  <a:gd name="connsiteY14" fmla="*/ 2180272 h 2405170"/>
                  <a:gd name="connsiteX15" fmla="*/ 1397157 w 2388238"/>
                  <a:gd name="connsiteY15" fmla="*/ 2366791 h 2405170"/>
                  <a:gd name="connsiteX16" fmla="*/ 1847078 w 2388238"/>
                  <a:gd name="connsiteY16" fmla="*/ 2154341 h 2405170"/>
                  <a:gd name="connsiteX17" fmla="*/ 1917591 w 2388238"/>
                  <a:gd name="connsiteY17" fmla="*/ 1774933 h 2405170"/>
                  <a:gd name="connsiteX18" fmla="*/ 2009486 w 2388238"/>
                  <a:gd name="connsiteY18" fmla="*/ 1607066 h 2405170"/>
                  <a:gd name="connsiteX19" fmla="*/ 2291085 w 2388238"/>
                  <a:gd name="connsiteY19" fmla="*/ 1343664 h 2405170"/>
                  <a:gd name="connsiteX20" fmla="*/ 2227850 w 2388238"/>
                  <a:gd name="connsiteY20" fmla="*/ 850070 h 2405170"/>
                  <a:gd name="connsiteX21" fmla="*/ 2258785 w 2388238"/>
                  <a:gd name="connsiteY21" fmla="*/ 1338205 h 2405170"/>
                  <a:gd name="connsiteX22" fmla="*/ 1984921 w 2388238"/>
                  <a:gd name="connsiteY22" fmla="*/ 1594328 h 2405170"/>
                  <a:gd name="connsiteX23" fmla="*/ 1895300 w 2388238"/>
                  <a:gd name="connsiteY23" fmla="*/ 1757646 h 2405170"/>
                  <a:gd name="connsiteX24" fmla="*/ 1827062 w 2388238"/>
                  <a:gd name="connsiteY24" fmla="*/ 2126136 h 2405170"/>
                  <a:gd name="connsiteX25" fmla="*/ 1389879 w 2388238"/>
                  <a:gd name="connsiteY25" fmla="*/ 2332672 h 2405170"/>
                  <a:gd name="connsiteX26" fmla="*/ 1061878 w 2388238"/>
                  <a:gd name="connsiteY26" fmla="*/ 2151612 h 2405170"/>
                  <a:gd name="connsiteX27" fmla="*/ 878998 w 2388238"/>
                  <a:gd name="connsiteY27" fmla="*/ 2117037 h 2405170"/>
                  <a:gd name="connsiteX28" fmla="*/ 507325 w 2388238"/>
                  <a:gd name="connsiteY28" fmla="*/ 2165714 h 2405170"/>
                  <a:gd name="connsiteX29" fmla="*/ 175685 w 2388238"/>
                  <a:gd name="connsiteY29" fmla="*/ 1814057 h 2405170"/>
                  <a:gd name="connsiteX30" fmla="*/ 246653 w 2388238"/>
                  <a:gd name="connsiteY30" fmla="*/ 1446022 h 2405170"/>
                  <a:gd name="connsiteX31" fmla="*/ 222997 w 2388238"/>
                  <a:gd name="connsiteY31" fmla="*/ 1261323 h 2405170"/>
                  <a:gd name="connsiteX32" fmla="*/ 61499 w 2388238"/>
                  <a:gd name="connsiteY32" fmla="*/ 922858 h 2405170"/>
                  <a:gd name="connsiteX33" fmla="*/ 293511 w 2388238"/>
                  <a:gd name="connsiteY33" fmla="*/ 498868 h 2405170"/>
                  <a:gd name="connsiteX34" fmla="*/ 665639 w 2388238"/>
                  <a:gd name="connsiteY34" fmla="*/ 452465 h 2405170"/>
                  <a:gd name="connsiteX35" fmla="*/ 833961 w 2388238"/>
                  <a:gd name="connsiteY35" fmla="*/ 372853 h 2405170"/>
                  <a:gd name="connsiteX36" fmla="*/ 1106006 w 2388238"/>
                  <a:gd name="connsiteY36" fmla="*/ 114911 h 2405170"/>
                  <a:gd name="connsiteX37" fmla="*/ 1580947 w 2388238"/>
                  <a:gd name="connsiteY37" fmla="*/ 204531 h 2405170"/>
                  <a:gd name="connsiteX38" fmla="*/ 1739716 w 2388238"/>
                  <a:gd name="connsiteY38" fmla="*/ 543905 h 2405170"/>
                  <a:gd name="connsiteX39" fmla="*/ 1867550 w 2388238"/>
                  <a:gd name="connsiteY39" fmla="*/ 679473 h 2405170"/>
                  <a:gd name="connsiteX40" fmla="*/ 2196915 w 2388238"/>
                  <a:gd name="connsiteY40" fmla="*/ 858259 h 2405170"/>
                  <a:gd name="connsiteX41" fmla="*/ 2258785 w 2388238"/>
                  <a:gd name="connsiteY41" fmla="*/ 1338205 h 240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88238" h="2405170">
                    <a:moveTo>
                      <a:pt x="2227850" y="850070"/>
                    </a:moveTo>
                    <a:lnTo>
                      <a:pt x="1888931" y="665825"/>
                    </a:lnTo>
                    <a:cubicBezTo>
                      <a:pt x="1831156" y="634435"/>
                      <a:pt x="1785209" y="585758"/>
                      <a:pt x="1757458" y="526163"/>
                    </a:cubicBezTo>
                    <a:lnTo>
                      <a:pt x="1593685" y="176781"/>
                    </a:lnTo>
                    <a:cubicBezTo>
                      <a:pt x="1504975" y="-12923"/>
                      <a:pt x="1256586" y="-59781"/>
                      <a:pt x="1104641" y="84431"/>
                    </a:cubicBezTo>
                    <a:lnTo>
                      <a:pt x="824863" y="350107"/>
                    </a:lnTo>
                    <a:cubicBezTo>
                      <a:pt x="777550" y="395145"/>
                      <a:pt x="716591" y="423805"/>
                      <a:pt x="651536" y="431994"/>
                    </a:cubicBezTo>
                    <a:lnTo>
                      <a:pt x="268945" y="479761"/>
                    </a:lnTo>
                    <a:cubicBezTo>
                      <a:pt x="61499" y="505692"/>
                      <a:pt x="-59966" y="727240"/>
                      <a:pt x="30110" y="916034"/>
                    </a:cubicBezTo>
                    <a:lnTo>
                      <a:pt x="196157" y="1264052"/>
                    </a:lnTo>
                    <a:cubicBezTo>
                      <a:pt x="224362" y="1323192"/>
                      <a:pt x="233006" y="1389612"/>
                      <a:pt x="220268" y="1454211"/>
                    </a:cubicBezTo>
                    <a:lnTo>
                      <a:pt x="147480" y="1833164"/>
                    </a:lnTo>
                    <a:cubicBezTo>
                      <a:pt x="107901" y="2038790"/>
                      <a:pt x="281227" y="2222580"/>
                      <a:pt x="488674" y="2195285"/>
                    </a:cubicBezTo>
                    <a:lnTo>
                      <a:pt x="871265" y="2144788"/>
                    </a:lnTo>
                    <a:cubicBezTo>
                      <a:pt x="936319" y="2136144"/>
                      <a:pt x="1002283" y="2148882"/>
                      <a:pt x="1059603" y="2180272"/>
                    </a:cubicBezTo>
                    <a:lnTo>
                      <a:pt x="1397157" y="2366791"/>
                    </a:lnTo>
                    <a:cubicBezTo>
                      <a:pt x="1580493" y="2467785"/>
                      <a:pt x="1808864" y="2359967"/>
                      <a:pt x="1847078" y="2154341"/>
                    </a:cubicBezTo>
                    <a:lnTo>
                      <a:pt x="1917591" y="1774933"/>
                    </a:lnTo>
                    <a:cubicBezTo>
                      <a:pt x="1929420" y="1710334"/>
                      <a:pt x="1961719" y="1651649"/>
                      <a:pt x="2009486" y="1607066"/>
                    </a:cubicBezTo>
                    <a:lnTo>
                      <a:pt x="2291085" y="1343664"/>
                    </a:lnTo>
                    <a:cubicBezTo>
                      <a:pt x="2443939" y="1200818"/>
                      <a:pt x="2411639" y="950154"/>
                      <a:pt x="2227850" y="850070"/>
                    </a:cubicBezTo>
                    <a:close/>
                    <a:moveTo>
                      <a:pt x="2258785" y="1338205"/>
                    </a:moveTo>
                    <a:lnTo>
                      <a:pt x="1984921" y="1594328"/>
                    </a:lnTo>
                    <a:cubicBezTo>
                      <a:pt x="1938518" y="1638001"/>
                      <a:pt x="1907128" y="1694867"/>
                      <a:pt x="1895300" y="1757646"/>
                    </a:cubicBezTo>
                    <a:lnTo>
                      <a:pt x="1827062" y="2126136"/>
                    </a:lnTo>
                    <a:cubicBezTo>
                      <a:pt x="1789757" y="2325848"/>
                      <a:pt x="1568209" y="2430936"/>
                      <a:pt x="1389879" y="2332672"/>
                    </a:cubicBezTo>
                    <a:lnTo>
                      <a:pt x="1061878" y="2151612"/>
                    </a:lnTo>
                    <a:cubicBezTo>
                      <a:pt x="1006377" y="2120677"/>
                      <a:pt x="942233" y="2108849"/>
                      <a:pt x="878998" y="2117037"/>
                    </a:cubicBezTo>
                    <a:lnTo>
                      <a:pt x="507325" y="2165714"/>
                    </a:lnTo>
                    <a:cubicBezTo>
                      <a:pt x="305794" y="2192100"/>
                      <a:pt x="137472" y="2013314"/>
                      <a:pt x="175685" y="1814057"/>
                    </a:cubicBezTo>
                    <a:lnTo>
                      <a:pt x="246653" y="1446022"/>
                    </a:lnTo>
                    <a:cubicBezTo>
                      <a:pt x="258481" y="1383698"/>
                      <a:pt x="250293" y="1318643"/>
                      <a:pt x="222997" y="1261323"/>
                    </a:cubicBezTo>
                    <a:lnTo>
                      <a:pt x="61499" y="922858"/>
                    </a:lnTo>
                    <a:cubicBezTo>
                      <a:pt x="-25846" y="739523"/>
                      <a:pt x="91979" y="523889"/>
                      <a:pt x="293511" y="498868"/>
                    </a:cubicBezTo>
                    <a:lnTo>
                      <a:pt x="665639" y="452465"/>
                    </a:lnTo>
                    <a:cubicBezTo>
                      <a:pt x="728874" y="444732"/>
                      <a:pt x="787559" y="416526"/>
                      <a:pt x="833961" y="372853"/>
                    </a:cubicBezTo>
                    <a:lnTo>
                      <a:pt x="1106006" y="114911"/>
                    </a:lnTo>
                    <a:cubicBezTo>
                      <a:pt x="1253402" y="-25206"/>
                      <a:pt x="1494967" y="20741"/>
                      <a:pt x="1580947" y="204531"/>
                    </a:cubicBezTo>
                    <a:lnTo>
                      <a:pt x="1739716" y="543905"/>
                    </a:lnTo>
                    <a:cubicBezTo>
                      <a:pt x="1766557" y="601681"/>
                      <a:pt x="1811594" y="648993"/>
                      <a:pt x="1867550" y="679473"/>
                    </a:cubicBezTo>
                    <a:lnTo>
                      <a:pt x="2196915" y="858259"/>
                    </a:lnTo>
                    <a:cubicBezTo>
                      <a:pt x="2376155" y="955613"/>
                      <a:pt x="2407545" y="1199453"/>
                      <a:pt x="2258785" y="1338205"/>
                    </a:cubicBezTo>
                    <a:close/>
                  </a:path>
                </a:pathLst>
              </a:custGeom>
              <a:solidFill>
                <a:srgbClr val="BBEEFF">
                  <a:alpha val="4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3" name="Freeform: Shape 32">
                <a:extLst>
                  <a:ext uri="{FF2B5EF4-FFF2-40B4-BE49-F238E27FC236}">
                    <a16:creationId xmlns:a16="http://schemas.microsoft.com/office/drawing/2014/main" id="{6C6CAD7B-7383-40A4-A7E3-272E75C1AB2C}"/>
                  </a:ext>
                </a:extLst>
              </p:cNvPr>
              <p:cNvSpPr/>
              <p:nvPr/>
            </p:nvSpPr>
            <p:spPr>
              <a:xfrm>
                <a:off x="7859742" y="2563113"/>
                <a:ext cx="2317840" cy="1155691"/>
              </a:xfrm>
              <a:custGeom>
                <a:avLst/>
                <a:gdLst>
                  <a:gd name="connsiteX0" fmla="*/ 2164531 w 2317840"/>
                  <a:gd name="connsiteY0" fmla="*/ 825398 h 1155691"/>
                  <a:gd name="connsiteX1" fmla="*/ 1835166 w 2317840"/>
                  <a:gd name="connsiteY1" fmla="*/ 646613 h 1155691"/>
                  <a:gd name="connsiteX2" fmla="*/ 1707332 w 2317840"/>
                  <a:gd name="connsiteY2" fmla="*/ 511045 h 1155691"/>
                  <a:gd name="connsiteX3" fmla="*/ 1548563 w 2317840"/>
                  <a:gd name="connsiteY3" fmla="*/ 171670 h 1155691"/>
                  <a:gd name="connsiteX4" fmla="*/ 1073622 w 2317840"/>
                  <a:gd name="connsiteY4" fmla="*/ 82050 h 1155691"/>
                  <a:gd name="connsiteX5" fmla="*/ 801577 w 2317840"/>
                  <a:gd name="connsiteY5" fmla="*/ 339993 h 1155691"/>
                  <a:gd name="connsiteX6" fmla="*/ 633255 w 2317840"/>
                  <a:gd name="connsiteY6" fmla="*/ 419605 h 1155691"/>
                  <a:gd name="connsiteX7" fmla="*/ 261126 w 2317840"/>
                  <a:gd name="connsiteY7" fmla="*/ 466007 h 1155691"/>
                  <a:gd name="connsiteX8" fmla="*/ 0 w 2317840"/>
                  <a:gd name="connsiteY8" fmla="*/ 758524 h 1155691"/>
                  <a:gd name="connsiteX9" fmla="*/ 670558 w 2317840"/>
                  <a:gd name="connsiteY9" fmla="*/ 771262 h 1155691"/>
                  <a:gd name="connsiteX10" fmla="*/ 1828797 w 2317840"/>
                  <a:gd name="connsiteY10" fmla="*/ 1149305 h 1155691"/>
                  <a:gd name="connsiteX11" fmla="*/ 2317841 w 2317840"/>
                  <a:gd name="connsiteY11" fmla="*/ 1051041 h 1155691"/>
                  <a:gd name="connsiteX12" fmla="*/ 2164531 w 2317840"/>
                  <a:gd name="connsiteY12" fmla="*/ 825398 h 115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7840" h="1155691">
                    <a:moveTo>
                      <a:pt x="2164531" y="825398"/>
                    </a:moveTo>
                    <a:lnTo>
                      <a:pt x="1835166" y="646613"/>
                    </a:lnTo>
                    <a:cubicBezTo>
                      <a:pt x="1779210" y="616133"/>
                      <a:pt x="1734627" y="568820"/>
                      <a:pt x="1707332" y="511045"/>
                    </a:cubicBezTo>
                    <a:lnTo>
                      <a:pt x="1548563" y="171670"/>
                    </a:lnTo>
                    <a:cubicBezTo>
                      <a:pt x="1462128" y="-12574"/>
                      <a:pt x="1221017" y="-58067"/>
                      <a:pt x="1073622" y="82050"/>
                    </a:cubicBezTo>
                    <a:lnTo>
                      <a:pt x="801577" y="339993"/>
                    </a:lnTo>
                    <a:cubicBezTo>
                      <a:pt x="755630" y="383666"/>
                      <a:pt x="696489" y="411871"/>
                      <a:pt x="633255" y="419605"/>
                    </a:cubicBezTo>
                    <a:lnTo>
                      <a:pt x="261126" y="466007"/>
                    </a:lnTo>
                    <a:cubicBezTo>
                      <a:pt x="106452" y="485114"/>
                      <a:pt x="1819" y="616133"/>
                      <a:pt x="0" y="758524"/>
                    </a:cubicBezTo>
                    <a:cubicBezTo>
                      <a:pt x="161043" y="741692"/>
                      <a:pt x="364394" y="711667"/>
                      <a:pt x="670558" y="771262"/>
                    </a:cubicBezTo>
                    <a:cubicBezTo>
                      <a:pt x="1100463" y="854513"/>
                      <a:pt x="1359770" y="1100173"/>
                      <a:pt x="1828797" y="1149305"/>
                    </a:cubicBezTo>
                    <a:cubicBezTo>
                      <a:pt x="2042611" y="1171597"/>
                      <a:pt x="2175449" y="1134748"/>
                      <a:pt x="2317841" y="1051041"/>
                    </a:cubicBezTo>
                    <a:cubicBezTo>
                      <a:pt x="2306467" y="960056"/>
                      <a:pt x="2254151" y="874075"/>
                      <a:pt x="2164531" y="825398"/>
                    </a:cubicBezTo>
                    <a:close/>
                  </a:path>
                </a:pathLst>
              </a:custGeom>
              <a:solidFill>
                <a:srgbClr val="FFFF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4" name="Freeform: Shape 33">
                <a:extLst>
                  <a:ext uri="{FF2B5EF4-FFF2-40B4-BE49-F238E27FC236}">
                    <a16:creationId xmlns:a16="http://schemas.microsoft.com/office/drawing/2014/main" id="{EB168935-8A2C-4332-AC02-2F2D7E7C7547}"/>
                  </a:ext>
                </a:extLst>
              </p:cNvPr>
              <p:cNvSpPr/>
              <p:nvPr/>
            </p:nvSpPr>
            <p:spPr>
              <a:xfrm>
                <a:off x="8077381" y="2667742"/>
                <a:ext cx="1110631" cy="641897"/>
              </a:xfrm>
              <a:custGeom>
                <a:avLst/>
                <a:gdLst>
                  <a:gd name="connsiteX0" fmla="*/ 126739 w 1110631"/>
                  <a:gd name="connsiteY0" fmla="*/ 641157 h 641897"/>
                  <a:gd name="connsiteX1" fmla="*/ 56681 w 1110631"/>
                  <a:gd name="connsiteY1" fmla="*/ 446449 h 641897"/>
                  <a:gd name="connsiteX2" fmla="*/ 416981 w 1110631"/>
                  <a:gd name="connsiteY2" fmla="*/ 422338 h 641897"/>
                  <a:gd name="connsiteX3" fmla="*/ 686751 w 1110631"/>
                  <a:gd name="connsiteY3" fmla="*/ 289955 h 641897"/>
                  <a:gd name="connsiteX4" fmla="*/ 952427 w 1110631"/>
                  <a:gd name="connsiteY4" fmla="*/ 17455 h 641897"/>
                  <a:gd name="connsiteX5" fmla="*/ 1096183 w 1110631"/>
                  <a:gd name="connsiteY5" fmla="*/ 139375 h 641897"/>
                  <a:gd name="connsiteX6" fmla="*/ 841426 w 1110631"/>
                  <a:gd name="connsiteY6" fmla="*/ 428252 h 641897"/>
                  <a:gd name="connsiteX7" fmla="*/ 469752 w 1110631"/>
                  <a:gd name="connsiteY7" fmla="*/ 600214 h 641897"/>
                  <a:gd name="connsiteX8" fmla="*/ 126739 w 1110631"/>
                  <a:gd name="connsiteY8" fmla="*/ 641157 h 64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0631" h="641897">
                    <a:moveTo>
                      <a:pt x="126739" y="641157"/>
                    </a:moveTo>
                    <a:cubicBezTo>
                      <a:pt x="2090" y="655260"/>
                      <a:pt x="-47952" y="463282"/>
                      <a:pt x="56681" y="446449"/>
                    </a:cubicBezTo>
                    <a:lnTo>
                      <a:pt x="416981" y="422338"/>
                    </a:lnTo>
                    <a:cubicBezTo>
                      <a:pt x="517974" y="405961"/>
                      <a:pt x="608049" y="361378"/>
                      <a:pt x="686751" y="289955"/>
                    </a:cubicBezTo>
                    <a:lnTo>
                      <a:pt x="952427" y="17455"/>
                    </a:lnTo>
                    <a:cubicBezTo>
                      <a:pt x="992460" y="-36681"/>
                      <a:pt x="1160328" y="43840"/>
                      <a:pt x="1096183" y="139375"/>
                    </a:cubicBezTo>
                    <a:lnTo>
                      <a:pt x="841426" y="428252"/>
                    </a:lnTo>
                    <a:cubicBezTo>
                      <a:pt x="745437" y="522877"/>
                      <a:pt x="623062" y="582472"/>
                      <a:pt x="469752" y="600214"/>
                    </a:cubicBezTo>
                    <a:lnTo>
                      <a:pt x="126739" y="641157"/>
                    </a:lnTo>
                    <a:close/>
                  </a:path>
                </a:pathLst>
              </a:custGeom>
              <a:solidFill>
                <a:srgbClr val="FFFFFF">
                  <a:alpha val="5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5" name="Freeform: Shape 34">
                <a:extLst>
                  <a:ext uri="{FF2B5EF4-FFF2-40B4-BE49-F238E27FC236}">
                    <a16:creationId xmlns:a16="http://schemas.microsoft.com/office/drawing/2014/main" id="{3DA63247-172E-43CD-8A3C-62A6117CCA82}"/>
                  </a:ext>
                </a:extLst>
              </p:cNvPr>
              <p:cNvSpPr/>
              <p:nvPr/>
            </p:nvSpPr>
            <p:spPr>
              <a:xfrm>
                <a:off x="7856300" y="2570392"/>
                <a:ext cx="2320302" cy="2337128"/>
              </a:xfrm>
              <a:custGeom>
                <a:avLst/>
                <a:gdLst>
                  <a:gd name="connsiteX0" fmla="*/ 2164334 w 2320302"/>
                  <a:gd name="connsiteY0" fmla="*/ 825398 h 2337128"/>
                  <a:gd name="connsiteX1" fmla="*/ 1834968 w 2320302"/>
                  <a:gd name="connsiteY1" fmla="*/ 646613 h 2337128"/>
                  <a:gd name="connsiteX2" fmla="*/ 1707135 w 2320302"/>
                  <a:gd name="connsiteY2" fmla="*/ 511045 h 2337128"/>
                  <a:gd name="connsiteX3" fmla="*/ 1548366 w 2320302"/>
                  <a:gd name="connsiteY3" fmla="*/ 171670 h 2337128"/>
                  <a:gd name="connsiteX4" fmla="*/ 1073424 w 2320302"/>
                  <a:gd name="connsiteY4" fmla="*/ 82050 h 2337128"/>
                  <a:gd name="connsiteX5" fmla="*/ 801380 w 2320302"/>
                  <a:gd name="connsiteY5" fmla="*/ 339993 h 2337128"/>
                  <a:gd name="connsiteX6" fmla="*/ 633058 w 2320302"/>
                  <a:gd name="connsiteY6" fmla="*/ 419605 h 2337128"/>
                  <a:gd name="connsiteX7" fmla="*/ 261384 w 2320302"/>
                  <a:gd name="connsiteY7" fmla="*/ 466007 h 2337128"/>
                  <a:gd name="connsiteX8" fmla="*/ 29373 w 2320302"/>
                  <a:gd name="connsiteY8" fmla="*/ 889998 h 2337128"/>
                  <a:gd name="connsiteX9" fmla="*/ 190871 w 2320302"/>
                  <a:gd name="connsiteY9" fmla="*/ 1228462 h 2337128"/>
                  <a:gd name="connsiteX10" fmla="*/ 214527 w 2320302"/>
                  <a:gd name="connsiteY10" fmla="*/ 1413162 h 2337128"/>
                  <a:gd name="connsiteX11" fmla="*/ 143559 w 2320302"/>
                  <a:gd name="connsiteY11" fmla="*/ 1781196 h 2337128"/>
                  <a:gd name="connsiteX12" fmla="*/ 475199 w 2320302"/>
                  <a:gd name="connsiteY12" fmla="*/ 2132854 h 2337128"/>
                  <a:gd name="connsiteX13" fmla="*/ 846872 w 2320302"/>
                  <a:gd name="connsiteY13" fmla="*/ 2084177 h 2337128"/>
                  <a:gd name="connsiteX14" fmla="*/ 1029752 w 2320302"/>
                  <a:gd name="connsiteY14" fmla="*/ 2118751 h 2337128"/>
                  <a:gd name="connsiteX15" fmla="*/ 1357752 w 2320302"/>
                  <a:gd name="connsiteY15" fmla="*/ 2299811 h 2337128"/>
                  <a:gd name="connsiteX16" fmla="*/ 1794935 w 2320302"/>
                  <a:gd name="connsiteY16" fmla="*/ 2093275 h 2337128"/>
                  <a:gd name="connsiteX17" fmla="*/ 1863174 w 2320302"/>
                  <a:gd name="connsiteY17" fmla="*/ 1724786 h 2337128"/>
                  <a:gd name="connsiteX18" fmla="*/ 1952794 w 2320302"/>
                  <a:gd name="connsiteY18" fmla="*/ 1561468 h 2337128"/>
                  <a:gd name="connsiteX19" fmla="*/ 2226659 w 2320302"/>
                  <a:gd name="connsiteY19" fmla="*/ 1305344 h 2337128"/>
                  <a:gd name="connsiteX20" fmla="*/ 2164334 w 2320302"/>
                  <a:gd name="connsiteY20" fmla="*/ 825398 h 2337128"/>
                  <a:gd name="connsiteX21" fmla="*/ 2137038 w 2320302"/>
                  <a:gd name="connsiteY21" fmla="*/ 1289877 h 2337128"/>
                  <a:gd name="connsiteX22" fmla="*/ 1885465 w 2320302"/>
                  <a:gd name="connsiteY22" fmla="*/ 1525528 h 2337128"/>
                  <a:gd name="connsiteX23" fmla="*/ 1803124 w 2320302"/>
                  <a:gd name="connsiteY23" fmla="*/ 1675654 h 2337128"/>
                  <a:gd name="connsiteX24" fmla="*/ 1740344 w 2320302"/>
                  <a:gd name="connsiteY24" fmla="*/ 2014573 h 2337128"/>
                  <a:gd name="connsiteX25" fmla="*/ 1338646 w 2320302"/>
                  <a:gd name="connsiteY25" fmla="*/ 2204277 h 2337128"/>
                  <a:gd name="connsiteX26" fmla="*/ 1037031 w 2320302"/>
                  <a:gd name="connsiteY26" fmla="*/ 2037774 h 2337128"/>
                  <a:gd name="connsiteX27" fmla="*/ 868708 w 2320302"/>
                  <a:gd name="connsiteY27" fmla="*/ 2005930 h 2337128"/>
                  <a:gd name="connsiteX28" fmla="*/ 527060 w 2320302"/>
                  <a:gd name="connsiteY28" fmla="*/ 2050967 h 2337128"/>
                  <a:gd name="connsiteX29" fmla="*/ 222261 w 2320302"/>
                  <a:gd name="connsiteY29" fmla="*/ 1727515 h 2337128"/>
                  <a:gd name="connsiteX30" fmla="*/ 287315 w 2320302"/>
                  <a:gd name="connsiteY30" fmla="*/ 1389051 h 2337128"/>
                  <a:gd name="connsiteX31" fmla="*/ 265479 w 2320302"/>
                  <a:gd name="connsiteY31" fmla="*/ 1219364 h 2337128"/>
                  <a:gd name="connsiteX32" fmla="*/ 117173 w 2320302"/>
                  <a:gd name="connsiteY32" fmla="*/ 908195 h 2337128"/>
                  <a:gd name="connsiteX33" fmla="*/ 330533 w 2320302"/>
                  <a:gd name="connsiteY33" fmla="*/ 518324 h 2337128"/>
                  <a:gd name="connsiteX34" fmla="*/ 672636 w 2320302"/>
                  <a:gd name="connsiteY34" fmla="*/ 475561 h 2337128"/>
                  <a:gd name="connsiteX35" fmla="*/ 827311 w 2320302"/>
                  <a:gd name="connsiteY35" fmla="*/ 402318 h 2337128"/>
                  <a:gd name="connsiteX36" fmla="*/ 1077519 w 2320302"/>
                  <a:gd name="connsiteY36" fmla="*/ 165301 h 2337128"/>
                  <a:gd name="connsiteX37" fmla="*/ 1514246 w 2320302"/>
                  <a:gd name="connsiteY37" fmla="*/ 248098 h 2337128"/>
                  <a:gd name="connsiteX38" fmla="*/ 1660278 w 2320302"/>
                  <a:gd name="connsiteY38" fmla="*/ 560177 h 2337128"/>
                  <a:gd name="connsiteX39" fmla="*/ 1777648 w 2320302"/>
                  <a:gd name="connsiteY39" fmla="*/ 684826 h 2337128"/>
                  <a:gd name="connsiteX40" fmla="*/ 2080627 w 2320302"/>
                  <a:gd name="connsiteY40" fmla="*/ 849509 h 2337128"/>
                  <a:gd name="connsiteX41" fmla="*/ 2137038 w 2320302"/>
                  <a:gd name="connsiteY41" fmla="*/ 1289877 h 23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0302" h="2337128">
                    <a:moveTo>
                      <a:pt x="2164334" y="825398"/>
                    </a:moveTo>
                    <a:lnTo>
                      <a:pt x="1834968" y="646613"/>
                    </a:lnTo>
                    <a:cubicBezTo>
                      <a:pt x="1779013" y="616133"/>
                      <a:pt x="1734430" y="568820"/>
                      <a:pt x="1707135" y="511045"/>
                    </a:cubicBezTo>
                    <a:lnTo>
                      <a:pt x="1548366" y="171670"/>
                    </a:lnTo>
                    <a:cubicBezTo>
                      <a:pt x="1461930" y="-12574"/>
                      <a:pt x="1220820" y="-58067"/>
                      <a:pt x="1073424" y="82050"/>
                    </a:cubicBezTo>
                    <a:lnTo>
                      <a:pt x="801380" y="339993"/>
                    </a:lnTo>
                    <a:cubicBezTo>
                      <a:pt x="755433" y="383666"/>
                      <a:pt x="696292" y="411871"/>
                      <a:pt x="633058" y="419605"/>
                    </a:cubicBezTo>
                    <a:lnTo>
                      <a:pt x="261384" y="466007"/>
                    </a:lnTo>
                    <a:cubicBezTo>
                      <a:pt x="59853" y="491028"/>
                      <a:pt x="-58427" y="706663"/>
                      <a:pt x="29373" y="889998"/>
                    </a:cubicBezTo>
                    <a:lnTo>
                      <a:pt x="190871" y="1228462"/>
                    </a:lnTo>
                    <a:cubicBezTo>
                      <a:pt x="218167" y="1285783"/>
                      <a:pt x="226355" y="1350382"/>
                      <a:pt x="214527" y="1413162"/>
                    </a:cubicBezTo>
                    <a:lnTo>
                      <a:pt x="143559" y="1781196"/>
                    </a:lnTo>
                    <a:cubicBezTo>
                      <a:pt x="104890" y="1980909"/>
                      <a:pt x="273668" y="2159694"/>
                      <a:pt x="475199" y="2132854"/>
                    </a:cubicBezTo>
                    <a:lnTo>
                      <a:pt x="846872" y="2084177"/>
                    </a:lnTo>
                    <a:cubicBezTo>
                      <a:pt x="910107" y="2075988"/>
                      <a:pt x="974251" y="2087816"/>
                      <a:pt x="1029752" y="2118751"/>
                    </a:cubicBezTo>
                    <a:lnTo>
                      <a:pt x="1357752" y="2299811"/>
                    </a:lnTo>
                    <a:cubicBezTo>
                      <a:pt x="1535628" y="2398075"/>
                      <a:pt x="1757631" y="2292987"/>
                      <a:pt x="1794935" y="2093275"/>
                    </a:cubicBezTo>
                    <a:lnTo>
                      <a:pt x="1863174" y="1724786"/>
                    </a:lnTo>
                    <a:cubicBezTo>
                      <a:pt x="1875002" y="1662006"/>
                      <a:pt x="1905937" y="1605140"/>
                      <a:pt x="1952794" y="1561468"/>
                    </a:cubicBezTo>
                    <a:lnTo>
                      <a:pt x="2226659" y="1305344"/>
                    </a:lnTo>
                    <a:cubicBezTo>
                      <a:pt x="2374054" y="1166137"/>
                      <a:pt x="2343119" y="922297"/>
                      <a:pt x="2164334" y="825398"/>
                    </a:cubicBezTo>
                    <a:close/>
                    <a:moveTo>
                      <a:pt x="2137038" y="1289877"/>
                    </a:moveTo>
                    <a:lnTo>
                      <a:pt x="1885465" y="1525528"/>
                    </a:lnTo>
                    <a:cubicBezTo>
                      <a:pt x="1842702" y="1565562"/>
                      <a:pt x="1814042" y="1618333"/>
                      <a:pt x="1803124" y="1675654"/>
                    </a:cubicBezTo>
                    <a:lnTo>
                      <a:pt x="1740344" y="2014573"/>
                    </a:lnTo>
                    <a:cubicBezTo>
                      <a:pt x="1706225" y="2198363"/>
                      <a:pt x="1501964" y="2294807"/>
                      <a:pt x="1338646" y="2204277"/>
                    </a:cubicBezTo>
                    <a:lnTo>
                      <a:pt x="1037031" y="2037774"/>
                    </a:lnTo>
                    <a:cubicBezTo>
                      <a:pt x="985624" y="2009569"/>
                      <a:pt x="926939" y="1998196"/>
                      <a:pt x="868708" y="2005930"/>
                    </a:cubicBezTo>
                    <a:lnTo>
                      <a:pt x="527060" y="2050967"/>
                    </a:lnTo>
                    <a:cubicBezTo>
                      <a:pt x="341906" y="2075533"/>
                      <a:pt x="186777" y="1910850"/>
                      <a:pt x="222261" y="1727515"/>
                    </a:cubicBezTo>
                    <a:lnTo>
                      <a:pt x="287315" y="1389051"/>
                    </a:lnTo>
                    <a:cubicBezTo>
                      <a:pt x="298233" y="1331730"/>
                      <a:pt x="290954" y="1272135"/>
                      <a:pt x="265479" y="1219364"/>
                    </a:cubicBezTo>
                    <a:lnTo>
                      <a:pt x="117173" y="908195"/>
                    </a:lnTo>
                    <a:cubicBezTo>
                      <a:pt x="36652" y="739417"/>
                      <a:pt x="144924" y="541525"/>
                      <a:pt x="330533" y="518324"/>
                    </a:cubicBezTo>
                    <a:lnTo>
                      <a:pt x="672636" y="475561"/>
                    </a:lnTo>
                    <a:cubicBezTo>
                      <a:pt x="730866" y="468282"/>
                      <a:pt x="785002" y="442806"/>
                      <a:pt x="827311" y="402318"/>
                    </a:cubicBezTo>
                    <a:lnTo>
                      <a:pt x="1077519" y="165301"/>
                    </a:lnTo>
                    <a:cubicBezTo>
                      <a:pt x="1213087" y="36558"/>
                      <a:pt x="1435090" y="78411"/>
                      <a:pt x="1514246" y="248098"/>
                    </a:cubicBezTo>
                    <a:lnTo>
                      <a:pt x="1660278" y="560177"/>
                    </a:lnTo>
                    <a:cubicBezTo>
                      <a:pt x="1685299" y="612948"/>
                      <a:pt x="1726241" y="656621"/>
                      <a:pt x="1777648" y="684826"/>
                    </a:cubicBezTo>
                    <a:lnTo>
                      <a:pt x="2080627" y="849509"/>
                    </a:lnTo>
                    <a:cubicBezTo>
                      <a:pt x="2244855" y="938220"/>
                      <a:pt x="2273516" y="1162043"/>
                      <a:pt x="2137038" y="1289877"/>
                    </a:cubicBezTo>
                    <a:close/>
                  </a:path>
                </a:pathLst>
              </a:custGeom>
              <a:solidFill>
                <a:srgbClr val="CEF1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6" name="Freeform: Shape 35">
                <a:extLst>
                  <a:ext uri="{FF2B5EF4-FFF2-40B4-BE49-F238E27FC236}">
                    <a16:creationId xmlns:a16="http://schemas.microsoft.com/office/drawing/2014/main" id="{5AFC69EC-CEA7-44D8-87B3-269B9C42CE80}"/>
                  </a:ext>
                </a:extLst>
              </p:cNvPr>
              <p:cNvSpPr/>
              <p:nvPr/>
            </p:nvSpPr>
            <p:spPr>
              <a:xfrm>
                <a:off x="9616735" y="3330201"/>
                <a:ext cx="335130" cy="167117"/>
              </a:xfrm>
              <a:custGeom>
                <a:avLst/>
                <a:gdLst>
                  <a:gd name="connsiteX0" fmla="*/ 333840 w 335130"/>
                  <a:gd name="connsiteY0" fmla="*/ 147021 h 167117"/>
                  <a:gd name="connsiteX1" fmla="*/ 146866 w 335130"/>
                  <a:gd name="connsiteY1" fmla="*/ 137922 h 167117"/>
                  <a:gd name="connsiteX2" fmla="*/ 1291 w 335130"/>
                  <a:gd name="connsiteY2" fmla="*/ 20097 h 167117"/>
                  <a:gd name="connsiteX3" fmla="*/ 188265 w 335130"/>
                  <a:gd name="connsiteY3" fmla="*/ 29195 h 167117"/>
                  <a:gd name="connsiteX4" fmla="*/ 333840 w 335130"/>
                  <a:gd name="connsiteY4" fmla="*/ 147021 h 167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130" h="167117">
                    <a:moveTo>
                      <a:pt x="333840" y="147021"/>
                    </a:moveTo>
                    <a:cubicBezTo>
                      <a:pt x="322467" y="177046"/>
                      <a:pt x="238761" y="172951"/>
                      <a:pt x="146866" y="137922"/>
                    </a:cubicBezTo>
                    <a:cubicBezTo>
                      <a:pt x="54972" y="102893"/>
                      <a:pt x="-10083" y="50122"/>
                      <a:pt x="1291" y="20097"/>
                    </a:cubicBezTo>
                    <a:cubicBezTo>
                      <a:pt x="12664" y="-9929"/>
                      <a:pt x="96370" y="-5834"/>
                      <a:pt x="188265" y="29195"/>
                    </a:cubicBezTo>
                    <a:cubicBezTo>
                      <a:pt x="280160" y="64224"/>
                      <a:pt x="345213" y="116996"/>
                      <a:pt x="333840" y="147021"/>
                    </a:cubicBezTo>
                    <a:close/>
                  </a:path>
                </a:pathLst>
              </a:custGeom>
              <a:solidFill>
                <a:srgbClr val="FFFFFF">
                  <a:alpha val="3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7" name="Freeform: Shape 36">
                <a:extLst>
                  <a:ext uri="{FF2B5EF4-FFF2-40B4-BE49-F238E27FC236}">
                    <a16:creationId xmlns:a16="http://schemas.microsoft.com/office/drawing/2014/main" id="{E62181E4-8103-4CF3-8B2B-9415BE8E7A1A}"/>
                  </a:ext>
                </a:extLst>
              </p:cNvPr>
              <p:cNvSpPr/>
              <p:nvPr/>
            </p:nvSpPr>
            <p:spPr>
              <a:xfrm>
                <a:off x="8421777" y="4440502"/>
                <a:ext cx="80697" cy="80570"/>
              </a:xfrm>
              <a:custGeom>
                <a:avLst/>
                <a:gdLst>
                  <a:gd name="connsiteX0" fmla="*/ 79864 w 80697"/>
                  <a:gd name="connsiteY0" fmla="*/ 48019 h 80570"/>
                  <a:gd name="connsiteX1" fmla="*/ 32551 w 80697"/>
                  <a:gd name="connsiteY1" fmla="*/ 79864 h 80570"/>
                  <a:gd name="connsiteX2" fmla="*/ 707 w 80697"/>
                  <a:gd name="connsiteY2" fmla="*/ 32551 h 80570"/>
                  <a:gd name="connsiteX3" fmla="*/ 48018 w 80697"/>
                  <a:gd name="connsiteY3" fmla="*/ 707 h 80570"/>
                  <a:gd name="connsiteX4" fmla="*/ 79864 w 80697"/>
                  <a:gd name="connsiteY4" fmla="*/ 48019 h 8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7" h="80570">
                    <a:moveTo>
                      <a:pt x="79864" y="48019"/>
                    </a:moveTo>
                    <a:cubicBezTo>
                      <a:pt x="75769" y="69855"/>
                      <a:pt x="54388" y="83958"/>
                      <a:pt x="32551" y="79864"/>
                    </a:cubicBezTo>
                    <a:cubicBezTo>
                      <a:pt x="10715" y="75769"/>
                      <a:pt x="-3388" y="54388"/>
                      <a:pt x="707" y="32551"/>
                    </a:cubicBezTo>
                    <a:cubicBezTo>
                      <a:pt x="4801" y="10715"/>
                      <a:pt x="26182" y="-3388"/>
                      <a:pt x="48018" y="707"/>
                    </a:cubicBezTo>
                    <a:cubicBezTo>
                      <a:pt x="69855" y="5256"/>
                      <a:pt x="84412" y="26182"/>
                      <a:pt x="79864" y="48019"/>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8" name="Freeform: Shape 37">
                <a:extLst>
                  <a:ext uri="{FF2B5EF4-FFF2-40B4-BE49-F238E27FC236}">
                    <a16:creationId xmlns:a16="http://schemas.microsoft.com/office/drawing/2014/main" id="{C579EC0E-FE5E-4B9D-8691-814580AA282D}"/>
                  </a:ext>
                </a:extLst>
              </p:cNvPr>
              <p:cNvSpPr/>
              <p:nvPr/>
            </p:nvSpPr>
            <p:spPr>
              <a:xfrm>
                <a:off x="8372251" y="4298862"/>
                <a:ext cx="58711" cy="38578"/>
              </a:xfrm>
              <a:custGeom>
                <a:avLst/>
                <a:gdLst>
                  <a:gd name="connsiteX0" fmla="*/ 58422 w 58711"/>
                  <a:gd name="connsiteY0" fmla="*/ 24976 h 38578"/>
                  <a:gd name="connsiteX1" fmla="*/ 25667 w 58711"/>
                  <a:gd name="connsiteY1" fmla="*/ 37714 h 38578"/>
                  <a:gd name="connsiteX2" fmla="*/ 191 w 58711"/>
                  <a:gd name="connsiteY2" fmla="*/ 13603 h 38578"/>
                  <a:gd name="connsiteX3" fmla="*/ 32946 w 58711"/>
                  <a:gd name="connsiteY3" fmla="*/ 865 h 38578"/>
                  <a:gd name="connsiteX4" fmla="*/ 58422 w 58711"/>
                  <a:gd name="connsiteY4" fmla="*/ 24976 h 3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11" h="38578">
                    <a:moveTo>
                      <a:pt x="58422" y="24976"/>
                    </a:moveTo>
                    <a:cubicBezTo>
                      <a:pt x="56602" y="34984"/>
                      <a:pt x="41589" y="40898"/>
                      <a:pt x="25667" y="37714"/>
                    </a:cubicBezTo>
                    <a:cubicBezTo>
                      <a:pt x="9745" y="34529"/>
                      <a:pt x="-1628" y="23611"/>
                      <a:pt x="191" y="13603"/>
                    </a:cubicBezTo>
                    <a:cubicBezTo>
                      <a:pt x="2011" y="3594"/>
                      <a:pt x="17024" y="-2320"/>
                      <a:pt x="32946" y="865"/>
                    </a:cubicBezTo>
                    <a:cubicBezTo>
                      <a:pt x="49323" y="4049"/>
                      <a:pt x="60696" y="14968"/>
                      <a:pt x="58422" y="24976"/>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grpSp>
      </p:grpSp>
      <p:pic>
        <p:nvPicPr>
          <p:cNvPr id="183" name="Picture 182">
            <a:extLst>
              <a:ext uri="{FF2B5EF4-FFF2-40B4-BE49-F238E27FC236}">
                <a16:creationId xmlns:a16="http://schemas.microsoft.com/office/drawing/2014/main" id="{6931B8EC-ABFB-46D2-B845-5219E0DD4A62}"/>
              </a:ext>
            </a:extLst>
          </p:cNvPr>
          <p:cNvPicPr>
            <a:picLocks noChangeAspect="1"/>
          </p:cNvPicPr>
          <p:nvPr/>
        </p:nvPicPr>
        <p:blipFill>
          <a:blip r:embed="rId3"/>
          <a:stretch>
            <a:fillRect/>
          </a:stretch>
        </p:blipFill>
        <p:spPr>
          <a:xfrm>
            <a:off x="1999134" y="1889627"/>
            <a:ext cx="8193735" cy="3048264"/>
          </a:xfrm>
          <a:prstGeom prst="rect">
            <a:avLst/>
          </a:prstGeom>
        </p:spPr>
      </p:pic>
      <p:pic>
        <p:nvPicPr>
          <p:cNvPr id="5" name="Content Placeholder 12">
            <a:extLst>
              <a:ext uri="{FF2B5EF4-FFF2-40B4-BE49-F238E27FC236}">
                <a16:creationId xmlns:a16="http://schemas.microsoft.com/office/drawing/2014/main" id="{9390FB25-280A-4914-9D65-42B810082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637" y="1046679"/>
            <a:ext cx="6651637" cy="4764643"/>
          </a:xfrm>
          <a:prstGeom prst="rect">
            <a:avLst/>
          </a:prstGeom>
        </p:spPr>
      </p:pic>
    </p:spTree>
    <p:extLst>
      <p:ext uri="{BB962C8B-B14F-4D97-AF65-F5344CB8AC3E}">
        <p14:creationId xmlns:p14="http://schemas.microsoft.com/office/powerpoint/2010/main" val="416425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750"/>
                                        <p:tgtEl>
                                          <p:spTgt spid="8"/>
                                        </p:tgtEl>
                                      </p:cBhvr>
                                    </p:animEffect>
                                    <p:set>
                                      <p:cBhvr>
                                        <p:cTn id="11" dur="1" fill="hold">
                                          <p:stCondLst>
                                            <p:cond delay="749"/>
                                          </p:stCondLst>
                                        </p:cTn>
                                        <p:tgtEl>
                                          <p:spTgt spid="8"/>
                                        </p:tgtEl>
                                        <p:attrNameLst>
                                          <p:attrName>style.visibility</p:attrName>
                                        </p:attrNameLst>
                                      </p:cBhvr>
                                      <p:to>
                                        <p:strVal val="hidden"/>
                                      </p:to>
                                    </p:set>
                                  </p:childTnLst>
                                </p:cTn>
                              </p:par>
                              <p:par>
                                <p:cTn id="12" presetID="10" presetClass="entr" presetSubtype="0" fill="hold" nodeType="withEffect">
                                  <p:stCondLst>
                                    <p:cond delay="750"/>
                                  </p:stCondLst>
                                  <p:childTnLst>
                                    <p:set>
                                      <p:cBhvr>
                                        <p:cTn id="13" dur="1" fill="hold">
                                          <p:stCondLst>
                                            <p:cond delay="0"/>
                                          </p:stCondLst>
                                        </p:cTn>
                                        <p:tgtEl>
                                          <p:spTgt spid="183"/>
                                        </p:tgtEl>
                                        <p:attrNameLst>
                                          <p:attrName>style.visibility</p:attrName>
                                        </p:attrNameLst>
                                      </p:cBhvr>
                                      <p:to>
                                        <p:strVal val="visible"/>
                                      </p:to>
                                    </p:set>
                                    <p:animEffect transition="in" filter="fade">
                                      <p:cBhvr>
                                        <p:cTn id="14" dur="75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72D1759-950B-4696-9447-CEA7823C0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nip Diagonal Corner Rectangle 3">
            <a:extLst>
              <a:ext uri="{FF2B5EF4-FFF2-40B4-BE49-F238E27FC236}">
                <a16:creationId xmlns:a16="http://schemas.microsoft.com/office/drawing/2014/main" id="{0BEB7791-20AB-4543-B399-7279E390E3E2}"/>
              </a:ext>
            </a:extLst>
          </p:cNvPr>
          <p:cNvSpPr/>
          <p:nvPr/>
        </p:nvSpPr>
        <p:spPr>
          <a:xfrm>
            <a:off x="1037851" y="147319"/>
            <a:ext cx="11029836" cy="2186168"/>
          </a:xfrm>
          <a:prstGeom prst="round2DiagRect">
            <a:avLst>
              <a:gd name="adj1" fmla="val 29311"/>
              <a:gd name="adj2" fmla="val 4908"/>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3200" b="1" i="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endParaRPr>
          </a:p>
        </p:txBody>
      </p:sp>
      <p:pic>
        <p:nvPicPr>
          <p:cNvPr id="11" name="Picture 10">
            <a:extLst>
              <a:ext uri="{FF2B5EF4-FFF2-40B4-BE49-F238E27FC236}">
                <a16:creationId xmlns:a16="http://schemas.microsoft.com/office/drawing/2014/main" id="{A30936A0-B094-4C58-AB3F-1DA17E023A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812" y="684308"/>
            <a:ext cx="1084096" cy="1084096"/>
          </a:xfrm>
          <a:prstGeom prst="rect">
            <a:avLst/>
          </a:prstGeom>
        </p:spPr>
      </p:pic>
      <p:pic>
        <p:nvPicPr>
          <p:cNvPr id="23" name="Picture 22">
            <a:extLst>
              <a:ext uri="{FF2B5EF4-FFF2-40B4-BE49-F238E27FC236}">
                <a16:creationId xmlns:a16="http://schemas.microsoft.com/office/drawing/2014/main" id="{41C484AF-79E3-41AE-A433-F54C3A7BCA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049" y="1768404"/>
            <a:ext cx="668223" cy="4387240"/>
          </a:xfrm>
          <a:prstGeom prst="rect">
            <a:avLst/>
          </a:prstGeom>
        </p:spPr>
      </p:pic>
      <p:pic>
        <p:nvPicPr>
          <p:cNvPr id="27" name="Thoi Gian - 9Slide.vn">
            <a:extLst>
              <a:ext uri="{FF2B5EF4-FFF2-40B4-BE49-F238E27FC236}">
                <a16:creationId xmlns:a16="http://schemas.microsoft.com/office/drawing/2014/main" id="{201F5575-422E-4FC8-BD3B-78F09E8437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6808" y="1767251"/>
            <a:ext cx="668603" cy="4389733"/>
          </a:xfrm>
          <a:prstGeom prst="rect">
            <a:avLst/>
          </a:prstGeom>
        </p:spPr>
      </p:pic>
      <p:pic>
        <p:nvPicPr>
          <p:cNvPr id="13" name="Content Placeholder 12">
            <a:hlinkClick r:id="rId10" action="ppaction://hlinksldjump"/>
            <a:extLst>
              <a:ext uri="{FF2B5EF4-FFF2-40B4-BE49-F238E27FC236}">
                <a16:creationId xmlns:a16="http://schemas.microsoft.com/office/drawing/2014/main" id="{ED80E900-1749-4BC8-9668-6BC593C919E3}"/>
              </a:ext>
            </a:extLst>
          </p:cNvPr>
          <p:cNvPicPr>
            <a:picLocks noGrp="1" noChangeAspect="1"/>
          </p:cNvPicPr>
          <p:nvPr>
            <p:ph idx="4294967295"/>
          </p:nvPr>
        </p:nvPicPr>
        <p:blipFill>
          <a:blip r:embed="rId11">
            <a:extLst>
              <a:ext uri="{28A0092B-C50C-407E-A947-70E740481C1C}">
                <a14:useLocalDpi xmlns:a14="http://schemas.microsoft.com/office/drawing/2010/main" val="0"/>
              </a:ext>
            </a:extLst>
          </a:blip>
          <a:stretch>
            <a:fillRect/>
          </a:stretch>
        </p:blipFill>
        <p:spPr>
          <a:xfrm rot="16200000">
            <a:off x="-178425" y="5505619"/>
            <a:ext cx="1417324" cy="1015228"/>
          </a:xfrm>
          <a:prstGeom prst="rect">
            <a:avLst/>
          </a:prstGeom>
        </p:spPr>
      </p:pic>
      <p:sp>
        <p:nvSpPr>
          <p:cNvPr id="17" name="Dap An A - 9Slide.vn">
            <a:extLst>
              <a:ext uri="{FF2B5EF4-FFF2-40B4-BE49-F238E27FC236}">
                <a16:creationId xmlns:a16="http://schemas.microsoft.com/office/drawing/2014/main" id="{4EE3E23B-2B49-4C98-890B-AE91113638C6}"/>
              </a:ext>
            </a:extLst>
          </p:cNvPr>
          <p:cNvSpPr/>
          <p:nvPr/>
        </p:nvSpPr>
        <p:spPr>
          <a:xfrm>
            <a:off x="1117814" y="5736979"/>
            <a:ext cx="10757383" cy="855208"/>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467" kern="0" dirty="0">
                <a:solidFill>
                  <a:srgbClr val="002060"/>
                </a:solidFill>
                <a:latin typeface="Calibri" panose="020F0502020204030204" pitchFamily="34" charset="0"/>
                <a:cs typeface="Calibri" panose="020F0502020204030204" pitchFamily="34" charset="0"/>
                <a:sym typeface="Arial"/>
              </a:rPr>
              <a:t>D.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số</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lượng</a:t>
            </a:r>
            <a:endParaRPr lang="vi-VN" sz="3467" kern="0" dirty="0">
              <a:solidFill>
                <a:srgbClr val="002060"/>
              </a:solidFill>
              <a:latin typeface="Calibri" panose="020F0502020204030204" pitchFamily="34" charset="0"/>
              <a:cs typeface="Calibri" panose="020F0502020204030204" pitchFamily="34" charset="0"/>
              <a:sym typeface="Arial"/>
            </a:endParaRPr>
          </a:p>
        </p:txBody>
      </p:sp>
      <p:pic>
        <p:nvPicPr>
          <p:cNvPr id="28" name="Picture 27">
            <a:extLst>
              <a:ext uri="{FF2B5EF4-FFF2-40B4-BE49-F238E27FC236}">
                <a16:creationId xmlns:a16="http://schemas.microsoft.com/office/drawing/2014/main" id="{34F30A8C-DA76-44F8-BC6D-CF1DB15124C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0876698" y="5648998"/>
            <a:ext cx="1105927" cy="991249"/>
          </a:xfrm>
          <a:prstGeom prst="rect">
            <a:avLst/>
          </a:prstGeom>
        </p:spPr>
      </p:pic>
      <p:pic>
        <p:nvPicPr>
          <p:cNvPr id="15" name="Content Placeholder 121">
            <a:extLst>
              <a:ext uri="{FF2B5EF4-FFF2-40B4-BE49-F238E27FC236}">
                <a16:creationId xmlns:a16="http://schemas.microsoft.com/office/drawing/2014/main" id="{708732F1-9D41-4539-8E15-67376D6517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540099">
            <a:off x="11465054" y="-4611994"/>
            <a:ext cx="7310041" cy="5236265"/>
          </a:xfrm>
          <a:prstGeom prst="rect">
            <a:avLst/>
          </a:prstGeom>
        </p:spPr>
      </p:pic>
      <p:sp>
        <p:nvSpPr>
          <p:cNvPr id="19" name="Dap An C - 9Slide.vn">
            <a:extLst>
              <a:ext uri="{FF2B5EF4-FFF2-40B4-BE49-F238E27FC236}">
                <a16:creationId xmlns:a16="http://schemas.microsoft.com/office/drawing/2014/main" id="{9F682473-4D95-4501-9320-21A6D26E96CC}"/>
              </a:ext>
            </a:extLst>
          </p:cNvPr>
          <p:cNvSpPr/>
          <p:nvPr/>
        </p:nvSpPr>
        <p:spPr>
          <a:xfrm>
            <a:off x="1117817" y="2452713"/>
            <a:ext cx="10757380" cy="84292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467" kern="0" dirty="0">
                <a:solidFill>
                  <a:srgbClr val="002060"/>
                </a:solidFill>
                <a:latin typeface="Calibri" panose="020F0502020204030204" pitchFamily="34" charset="0"/>
                <a:cs typeface="Calibri" panose="020F0502020204030204" pitchFamily="34" charset="0"/>
                <a:sym typeface="Arial"/>
              </a:rPr>
              <a:t>A</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địa</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điểm</a:t>
            </a:r>
            <a:endParaRPr lang="vi-VN" sz="3467" kern="0" dirty="0">
              <a:solidFill>
                <a:srgbClr val="002060"/>
              </a:solidFill>
              <a:latin typeface="Calibri" panose="020F0502020204030204" pitchFamily="34" charset="0"/>
              <a:cs typeface="Calibri" panose="020F0502020204030204" pitchFamily="34" charset="0"/>
              <a:sym typeface="Arial"/>
            </a:endParaRPr>
          </a:p>
        </p:txBody>
      </p:sp>
      <p:pic>
        <p:nvPicPr>
          <p:cNvPr id="20" name="Picture 19">
            <a:extLst>
              <a:ext uri="{FF2B5EF4-FFF2-40B4-BE49-F238E27FC236}">
                <a16:creationId xmlns:a16="http://schemas.microsoft.com/office/drawing/2014/main"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824203" y="2293017"/>
            <a:ext cx="1017467" cy="991249"/>
          </a:xfrm>
          <a:prstGeom prst="rect">
            <a:avLst/>
          </a:prstGeom>
        </p:spPr>
      </p:pic>
      <p:sp>
        <p:nvSpPr>
          <p:cNvPr id="12" name="Dap An B - 9Slide.vn">
            <a:extLst>
              <a:ext uri="{FF2B5EF4-FFF2-40B4-BE49-F238E27FC236}">
                <a16:creationId xmlns:a16="http://schemas.microsoft.com/office/drawing/2014/main" id="{6176446E-A115-45F0-AB68-C5D364CE22F9}"/>
              </a:ext>
            </a:extLst>
          </p:cNvPr>
          <p:cNvSpPr/>
          <p:nvPr/>
        </p:nvSpPr>
        <p:spPr>
          <a:xfrm>
            <a:off x="1137469" y="3551645"/>
            <a:ext cx="10720963" cy="867416"/>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467" kern="0" dirty="0">
                <a:solidFill>
                  <a:srgbClr val="002060"/>
                </a:solidFill>
                <a:latin typeface="Calibri" panose="020F0502020204030204" pitchFamily="34" charset="0"/>
                <a:cs typeface="Calibri" panose="020F0502020204030204" pitchFamily="34" charset="0"/>
                <a:sym typeface="Arial"/>
              </a:rPr>
              <a:t>B.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người</a:t>
            </a:r>
            <a:endParaRPr lang="vi-VN" sz="3467" kern="0" dirty="0">
              <a:solidFill>
                <a:srgbClr val="002060"/>
              </a:solidFill>
              <a:latin typeface="Calibri" panose="020F0502020204030204" pitchFamily="34" charset="0"/>
              <a:cs typeface="Calibri" panose="020F0502020204030204" pitchFamily="34" charset="0"/>
              <a:sym typeface="Arial"/>
            </a:endParaRPr>
          </a:p>
        </p:txBody>
      </p:sp>
      <p:pic>
        <p:nvPicPr>
          <p:cNvPr id="14" name="Picture 13">
            <a:extLst>
              <a:ext uri="{FF2B5EF4-FFF2-40B4-BE49-F238E27FC236}">
                <a16:creationId xmlns:a16="http://schemas.microsoft.com/office/drawing/2014/main" id="{CB4B253C-DB4D-4558-BB38-4785FFA12FB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857729" y="3471836"/>
            <a:ext cx="1017467" cy="991249"/>
          </a:xfrm>
          <a:prstGeom prst="rect">
            <a:avLst/>
          </a:prstGeom>
        </p:spPr>
      </p:pic>
      <p:sp>
        <p:nvSpPr>
          <p:cNvPr id="18" name="Dap An C - 9Slide.vn">
            <a:extLst>
              <a:ext uri="{FF2B5EF4-FFF2-40B4-BE49-F238E27FC236}">
                <a16:creationId xmlns:a16="http://schemas.microsoft.com/office/drawing/2014/main" id="{9F682473-4D95-4501-9320-21A6D26E96CC}"/>
              </a:ext>
            </a:extLst>
          </p:cNvPr>
          <p:cNvSpPr/>
          <p:nvPr/>
        </p:nvSpPr>
        <p:spPr>
          <a:xfrm>
            <a:off x="1119261" y="4657749"/>
            <a:ext cx="10739172" cy="87226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467" kern="0" dirty="0">
                <a:solidFill>
                  <a:srgbClr val="002060"/>
                </a:solidFill>
                <a:latin typeface="Calibri" panose="020F0502020204030204" pitchFamily="34" charset="0"/>
                <a:cs typeface="Calibri" panose="020F0502020204030204" pitchFamily="34" charset="0"/>
                <a:sym typeface="Arial"/>
              </a:rPr>
              <a:t>C.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thời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gian</a:t>
            </a:r>
            <a:endParaRPr lang="vi-VN" sz="3467" kern="0" dirty="0">
              <a:solidFill>
                <a:srgbClr val="002060"/>
              </a:solidFill>
              <a:latin typeface="Calibri" panose="020F0502020204030204" pitchFamily="34" charset="0"/>
              <a:cs typeface="Calibri" panose="020F0502020204030204" pitchFamily="34" charset="0"/>
              <a:sym typeface="Arial"/>
            </a:endParaRPr>
          </a:p>
        </p:txBody>
      </p:sp>
      <p:pic>
        <p:nvPicPr>
          <p:cNvPr id="29" name="Picture 28">
            <a:extLst>
              <a:ext uri="{FF2B5EF4-FFF2-40B4-BE49-F238E27FC236}">
                <a16:creationId xmlns:a16="http://schemas.microsoft.com/office/drawing/2014/main"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920928" y="4618412"/>
            <a:ext cx="1017467" cy="991249"/>
          </a:xfrm>
          <a:prstGeom prst="rect">
            <a:avLst/>
          </a:prstGeom>
        </p:spPr>
      </p:pic>
      <p:sp>
        <p:nvSpPr>
          <p:cNvPr id="2" name="TextBox 1"/>
          <p:cNvSpPr txBox="1"/>
          <p:nvPr/>
        </p:nvSpPr>
        <p:spPr>
          <a:xfrm>
            <a:off x="1118467" y="353967"/>
            <a:ext cx="10961956" cy="1569660"/>
          </a:xfrm>
          <a:prstGeom prst="rect">
            <a:avLst/>
          </a:prstGeom>
          <a:noFill/>
        </p:spPr>
        <p:txBody>
          <a:bodyPr wrap="square" rtlCol="0">
            <a:spAutoFit/>
          </a:bodyPr>
          <a:lstStyle/>
          <a:p>
            <a:pPr algn="ctr" defTabSz="1219170">
              <a:buClr>
                <a:srgbClr val="000000"/>
              </a:buClr>
            </a:pP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Mục</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đích</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của</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đại</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từ</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vừa</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tìm</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được</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trong</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câu</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vừa</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rồi</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là</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gì</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a:t>
            </a:r>
            <a:endParaRPr lang="vi-VN" sz="48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endParaRPr>
          </a:p>
        </p:txBody>
      </p:sp>
    </p:spTree>
    <p:extLst>
      <p:ext uri="{BB962C8B-B14F-4D97-AF65-F5344CB8AC3E}">
        <p14:creationId xmlns:p14="http://schemas.microsoft.com/office/powerpoint/2010/main" val="3342150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14:presetBounceEnd="69000">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14:bounceEnd="69000">
                                          <p:cBhvr additive="base">
                                            <p:cTn id="19" dur="1000" fill="hold"/>
                                            <p:tgtEl>
                                              <p:spTgt spid="19"/>
                                            </p:tgtEl>
                                            <p:attrNameLst>
                                              <p:attrName>ppt_x</p:attrName>
                                            </p:attrNameLst>
                                          </p:cBhvr>
                                          <p:tavLst>
                                            <p:tav tm="0">
                                              <p:val>
                                                <p:strVal val="#ppt_x"/>
                                              </p:val>
                                            </p:tav>
                                            <p:tav tm="100000">
                                              <p:val>
                                                <p:strVal val="#ppt_x"/>
                                              </p:val>
                                            </p:tav>
                                          </p:tavLst>
                                        </p:anim>
                                        <p:anim calcmode="lin" valueType="num" p14:bounceEnd="69000">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9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69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69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9000">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14:bounceEnd="69000">
                                          <p:cBhvr additive="base">
                                            <p:cTn id="27" dur="1000" fill="hold"/>
                                            <p:tgtEl>
                                              <p:spTgt spid="18"/>
                                            </p:tgtEl>
                                            <p:attrNameLst>
                                              <p:attrName>ppt_x</p:attrName>
                                            </p:attrNameLst>
                                          </p:cBhvr>
                                          <p:tavLst>
                                            <p:tav tm="0">
                                              <p:val>
                                                <p:strVal val="#ppt_x"/>
                                              </p:val>
                                            </p:tav>
                                            <p:tav tm="100000">
                                              <p:val>
                                                <p:strVal val="#ppt_x"/>
                                              </p:val>
                                            </p:tav>
                                          </p:tavLst>
                                        </p:anim>
                                        <p:anim calcmode="lin" valueType="num" p14:bounceEnd="69000">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9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69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69000">
                                          <p:cBhvr additive="base">
                                            <p:cTn id="32" dur="10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64" presetClass="path" presetSubtype="0" accel="50000" decel="50000" fill="hold" nodeType="afterEffect">
                                      <p:stCondLst>
                                        <p:cond delay="0"/>
                                      </p:stCondLst>
                                      <p:childTnLst>
                                        <p:animMotion origin="layout" path="M -2.77778E-6 -1.85185E-6 L -2.77778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65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3"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7" grpId="0" animBg="1"/>
          <p:bldP spid="19" grpId="0" animBg="1"/>
          <p:bldP spid="12"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ppt_x"/>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ppt_x"/>
                                              </p:val>
                                            </p:tav>
                                            <p:tav tm="100000">
                                              <p:val>
                                                <p:strVal val="#ppt_x"/>
                                              </p:val>
                                            </p:tav>
                                          </p:tavLst>
                                        </p:anim>
                                        <p:anim calcmode="lin" valueType="num">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64" presetClass="path" presetSubtype="0" accel="50000" decel="50000" fill="hold" nodeType="afterEffect">
                                      <p:stCondLst>
                                        <p:cond delay="0"/>
                                      </p:stCondLst>
                                      <p:childTnLst>
                                        <p:animMotion origin="layout" path="M -2.77778E-6 -1.85185E-6 L -2.77778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65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14"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15"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16"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7" grpId="0" animBg="1"/>
          <p:bldP spid="19" grpId="0" animBg="1"/>
          <p:bldP spid="12" grpId="0" animBg="1"/>
          <p:bldP spid="18"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6A7650-52DF-48E4-A77E-DEB342DD0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2" name="Picture 41">
            <a:extLst>
              <a:ext uri="{FF2B5EF4-FFF2-40B4-BE49-F238E27FC236}">
                <a16:creationId xmlns:a16="http://schemas.microsoft.com/office/drawing/2014/main" id="{68F432CE-EE1C-4D61-B1E2-202E7CD1A81C}"/>
              </a:ext>
            </a:extLst>
          </p:cNvPr>
          <p:cNvPicPr>
            <a:picLocks noChangeAspect="1"/>
          </p:cNvPicPr>
          <p:nvPr/>
        </p:nvPicPr>
        <p:blipFill>
          <a:blip r:embed="rId3"/>
          <a:stretch>
            <a:fillRect/>
          </a:stretch>
        </p:blipFill>
        <p:spPr>
          <a:xfrm>
            <a:off x="1999134" y="1889627"/>
            <a:ext cx="8193735" cy="3048264"/>
          </a:xfrm>
          <a:prstGeom prst="rect">
            <a:avLst/>
          </a:prstGeom>
        </p:spPr>
      </p:pic>
      <p:pic>
        <p:nvPicPr>
          <p:cNvPr id="43" name="Picture 42">
            <a:extLst>
              <a:ext uri="{FF2B5EF4-FFF2-40B4-BE49-F238E27FC236}">
                <a16:creationId xmlns:a16="http://schemas.microsoft.com/office/drawing/2014/main" id="{6C3C508A-3906-4859-8A28-2D78E6B04966}"/>
              </a:ext>
            </a:extLst>
          </p:cNvPr>
          <p:cNvPicPr>
            <a:picLocks noChangeAspect="1"/>
          </p:cNvPicPr>
          <p:nvPr/>
        </p:nvPicPr>
        <p:blipFill>
          <a:blip r:embed="rId4"/>
          <a:stretch>
            <a:fillRect/>
          </a:stretch>
        </p:blipFill>
        <p:spPr>
          <a:xfrm>
            <a:off x="1962555" y="1878195"/>
            <a:ext cx="8266892" cy="3078747"/>
          </a:xfrm>
          <a:prstGeom prst="rect">
            <a:avLst/>
          </a:prstGeom>
        </p:spPr>
      </p:pic>
      <p:pic>
        <p:nvPicPr>
          <p:cNvPr id="5" name="Content Placeholder 12">
            <a:extLst>
              <a:ext uri="{FF2B5EF4-FFF2-40B4-BE49-F238E27FC236}">
                <a16:creationId xmlns:a16="http://schemas.microsoft.com/office/drawing/2014/main" id="{9390FB25-280A-4914-9D65-42B810082B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1637" y="1046679"/>
            <a:ext cx="6651637" cy="4764643"/>
          </a:xfrm>
          <a:prstGeom prst="rect">
            <a:avLst/>
          </a:prstGeom>
        </p:spPr>
      </p:pic>
    </p:spTree>
    <p:extLst>
      <p:ext uri="{BB962C8B-B14F-4D97-AF65-F5344CB8AC3E}">
        <p14:creationId xmlns:p14="http://schemas.microsoft.com/office/powerpoint/2010/main" val="58873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750"/>
                                        <p:tgtEl>
                                          <p:spTgt spid="42"/>
                                        </p:tgtEl>
                                      </p:cBhvr>
                                    </p:animEffect>
                                    <p:set>
                                      <p:cBhvr>
                                        <p:cTn id="11" dur="1" fill="hold">
                                          <p:stCondLst>
                                            <p:cond delay="749"/>
                                          </p:stCondLst>
                                        </p:cTn>
                                        <p:tgtEl>
                                          <p:spTgt spid="42"/>
                                        </p:tgtEl>
                                        <p:attrNameLst>
                                          <p:attrName>style.visibility</p:attrName>
                                        </p:attrNameLst>
                                      </p:cBhvr>
                                      <p:to>
                                        <p:strVal val="hidden"/>
                                      </p:to>
                                    </p:set>
                                  </p:childTnLst>
                                </p:cTn>
                              </p:par>
                              <p:par>
                                <p:cTn id="12" presetID="10" presetClass="entr" presetSubtype="0" fill="hold" nodeType="withEffect">
                                  <p:stCondLst>
                                    <p:cond delay="75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72D1759-950B-4696-9447-CEA7823C0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nip Diagonal Corner Rectangle 3">
            <a:extLst>
              <a:ext uri="{FF2B5EF4-FFF2-40B4-BE49-F238E27FC236}">
                <a16:creationId xmlns:a16="http://schemas.microsoft.com/office/drawing/2014/main" id="{0BEB7791-20AB-4543-B399-7279E390E3E2}"/>
              </a:ext>
            </a:extLst>
          </p:cNvPr>
          <p:cNvSpPr/>
          <p:nvPr/>
        </p:nvSpPr>
        <p:spPr>
          <a:xfrm>
            <a:off x="1357087" y="412873"/>
            <a:ext cx="10716756" cy="2976803"/>
          </a:xfrm>
          <a:prstGeom prst="round2DiagRect">
            <a:avLst>
              <a:gd name="adj1" fmla="val 27081"/>
              <a:gd name="adj2" fmla="val 5933"/>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32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endParaRPr>
          </a:p>
        </p:txBody>
      </p:sp>
      <p:pic>
        <p:nvPicPr>
          <p:cNvPr id="11" name="Picture 10">
            <a:extLst>
              <a:ext uri="{FF2B5EF4-FFF2-40B4-BE49-F238E27FC236}">
                <a16:creationId xmlns:a16="http://schemas.microsoft.com/office/drawing/2014/main" id="{A30936A0-B094-4C58-AB3F-1DA17E023A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3355" y="412874"/>
            <a:ext cx="1332372" cy="1332372"/>
          </a:xfrm>
          <a:prstGeom prst="rect">
            <a:avLst/>
          </a:prstGeom>
        </p:spPr>
      </p:pic>
      <p:pic>
        <p:nvPicPr>
          <p:cNvPr id="23" name="Picture 22">
            <a:extLst>
              <a:ext uri="{FF2B5EF4-FFF2-40B4-BE49-F238E27FC236}">
                <a16:creationId xmlns:a16="http://schemas.microsoft.com/office/drawing/2014/main" id="{41C484AF-79E3-41AE-A433-F54C3A7BCA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6486" y="1625602"/>
            <a:ext cx="612825" cy="4211421"/>
          </a:xfrm>
          <a:prstGeom prst="rect">
            <a:avLst/>
          </a:prstGeom>
        </p:spPr>
      </p:pic>
      <p:pic>
        <p:nvPicPr>
          <p:cNvPr id="27" name="Thoi Gian - 9Slide.vn">
            <a:extLst>
              <a:ext uri="{FF2B5EF4-FFF2-40B4-BE49-F238E27FC236}">
                <a16:creationId xmlns:a16="http://schemas.microsoft.com/office/drawing/2014/main" id="{201F5575-422E-4FC8-BD3B-78F09E8437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245" y="1624542"/>
            <a:ext cx="613175" cy="4213820"/>
          </a:xfrm>
          <a:prstGeom prst="rect">
            <a:avLst/>
          </a:prstGeom>
        </p:spPr>
      </p:pic>
      <p:pic>
        <p:nvPicPr>
          <p:cNvPr id="13" name="Content Placeholder 12">
            <a:hlinkClick r:id="rId10" action="ppaction://hlinksldjump"/>
            <a:extLst>
              <a:ext uri="{FF2B5EF4-FFF2-40B4-BE49-F238E27FC236}">
                <a16:creationId xmlns:a16="http://schemas.microsoft.com/office/drawing/2014/main" id="{ED80E900-1749-4BC8-9668-6BC593C919E3}"/>
              </a:ext>
            </a:extLst>
          </p:cNvPr>
          <p:cNvPicPr>
            <a:picLocks noGrp="1" noChangeAspect="1"/>
          </p:cNvPicPr>
          <p:nvPr>
            <p:ph idx="4294967295"/>
          </p:nvPr>
        </p:nvPicPr>
        <p:blipFill>
          <a:blip r:embed="rId11">
            <a:extLst>
              <a:ext uri="{28A0092B-C50C-407E-A947-70E740481C1C}">
                <a14:useLocalDpi xmlns:a14="http://schemas.microsoft.com/office/drawing/2010/main" val="0"/>
              </a:ext>
            </a:extLst>
          </a:blip>
          <a:stretch>
            <a:fillRect/>
          </a:stretch>
        </p:blipFill>
        <p:spPr>
          <a:xfrm rot="16200000">
            <a:off x="-17081" y="5371488"/>
            <a:ext cx="1299825" cy="931064"/>
          </a:xfrm>
          <a:prstGeom prst="rect">
            <a:avLst/>
          </a:prstGeom>
        </p:spPr>
      </p:pic>
      <p:pic>
        <p:nvPicPr>
          <p:cNvPr id="15" name="Content Placeholder 121">
            <a:extLst>
              <a:ext uri="{FF2B5EF4-FFF2-40B4-BE49-F238E27FC236}">
                <a16:creationId xmlns:a16="http://schemas.microsoft.com/office/drawing/2014/main" id="{708732F1-9D41-4539-8E15-67376D6517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540099">
            <a:off x="11465054" y="-4611994"/>
            <a:ext cx="7310041" cy="5236265"/>
          </a:xfrm>
          <a:prstGeom prst="rect">
            <a:avLst/>
          </a:prstGeom>
        </p:spPr>
      </p:pic>
      <p:sp>
        <p:nvSpPr>
          <p:cNvPr id="12" name="Dap An A - 9Slide.vn">
            <a:extLst>
              <a:ext uri="{FF2B5EF4-FFF2-40B4-BE49-F238E27FC236}">
                <a16:creationId xmlns:a16="http://schemas.microsoft.com/office/drawing/2014/main" id="{4EE3E23B-2B49-4C98-890B-AE91113638C6}"/>
              </a:ext>
            </a:extLst>
          </p:cNvPr>
          <p:cNvSpPr/>
          <p:nvPr/>
        </p:nvSpPr>
        <p:spPr>
          <a:xfrm>
            <a:off x="6599065" y="5137736"/>
            <a:ext cx="5351001" cy="855208"/>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200" kern="0" dirty="0">
                <a:solidFill>
                  <a:srgbClr val="002060"/>
                </a:solidFill>
                <a:latin typeface="Calibri" panose="020F0502020204030204" pitchFamily="34" charset="0"/>
                <a:cs typeface="Calibri" panose="020F0502020204030204" pitchFamily="34" charset="0"/>
                <a:sym typeface="Arial"/>
              </a:rPr>
              <a:t>D. </a:t>
            </a:r>
            <a:r>
              <a:rPr lang="en-US" sz="3200" kern="0" dirty="0" err="1">
                <a:solidFill>
                  <a:srgbClr val="002060"/>
                </a:solidFill>
                <a:latin typeface="Calibri" panose="020F0502020204030204" pitchFamily="34" charset="0"/>
                <a:cs typeface="Calibri" panose="020F0502020204030204" pitchFamily="34" charset="0"/>
                <a:sym typeface="Arial"/>
              </a:rPr>
              <a:t>sao</a:t>
            </a:r>
            <a:endParaRPr lang="vi-VN" sz="3200" kern="0" dirty="0">
              <a:solidFill>
                <a:srgbClr val="002060"/>
              </a:solidFill>
              <a:latin typeface="Calibri" panose="020F0502020204030204" pitchFamily="34" charset="0"/>
              <a:cs typeface="Calibri" panose="020F0502020204030204" pitchFamily="34" charset="0"/>
              <a:sym typeface="Arial"/>
            </a:endParaRPr>
          </a:p>
        </p:txBody>
      </p:sp>
      <p:pic>
        <p:nvPicPr>
          <p:cNvPr id="14" name="Picture 13">
            <a:extLst>
              <a:ext uri="{FF2B5EF4-FFF2-40B4-BE49-F238E27FC236}">
                <a16:creationId xmlns:a16="http://schemas.microsoft.com/office/drawing/2014/main" id="{34F30A8C-DA76-44F8-BC6D-CF1DB15124C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1535401" y="5192617"/>
            <a:ext cx="728452" cy="652916"/>
          </a:xfrm>
          <a:prstGeom prst="rect">
            <a:avLst/>
          </a:prstGeom>
        </p:spPr>
      </p:pic>
      <p:sp>
        <p:nvSpPr>
          <p:cNvPr id="17" name="Dap An C - 9Slide.vn">
            <a:extLst>
              <a:ext uri="{FF2B5EF4-FFF2-40B4-BE49-F238E27FC236}">
                <a16:creationId xmlns:a16="http://schemas.microsoft.com/office/drawing/2014/main" id="{9F682473-4D95-4501-9320-21A6D26E96CC}"/>
              </a:ext>
            </a:extLst>
          </p:cNvPr>
          <p:cNvSpPr/>
          <p:nvPr/>
        </p:nvSpPr>
        <p:spPr>
          <a:xfrm>
            <a:off x="1131721" y="3966641"/>
            <a:ext cx="5261719" cy="84292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200" kern="0" dirty="0">
                <a:solidFill>
                  <a:srgbClr val="002060"/>
                </a:solidFill>
                <a:latin typeface="Calibri" panose="020F0502020204030204" pitchFamily="34" charset="0"/>
                <a:cs typeface="Calibri" panose="020F0502020204030204" pitchFamily="34" charset="0"/>
                <a:sym typeface="Arial"/>
              </a:rPr>
              <a:t>A</a:t>
            </a:r>
            <a:r>
              <a:rPr lang="en-US" sz="3200" kern="0" dirty="0">
                <a:solidFill>
                  <a:srgbClr val="002060"/>
                </a:solidFill>
                <a:latin typeface="Calibri" panose="020F0502020204030204" pitchFamily="34" charset="0"/>
                <a:cs typeface="Calibri" panose="020F0502020204030204" pitchFamily="34" charset="0"/>
                <a:sym typeface="Arial"/>
              </a:rPr>
              <a:t>. </a:t>
            </a:r>
            <a:r>
              <a:rPr lang="en-US" sz="3200" kern="0" dirty="0" err="1">
                <a:solidFill>
                  <a:srgbClr val="002060"/>
                </a:solidFill>
                <a:latin typeface="Calibri" panose="020F0502020204030204" pitchFamily="34" charset="0"/>
                <a:cs typeface="Calibri" panose="020F0502020204030204" pitchFamily="34" charset="0"/>
                <a:sym typeface="Arial"/>
              </a:rPr>
              <a:t>lát</a:t>
            </a:r>
            <a:r>
              <a:rPr lang="en-US" sz="3200" kern="0" dirty="0">
                <a:solidFill>
                  <a:srgbClr val="002060"/>
                </a:solidFill>
                <a:latin typeface="Calibri" panose="020F0502020204030204" pitchFamily="34" charset="0"/>
                <a:cs typeface="Calibri" panose="020F0502020204030204" pitchFamily="34" charset="0"/>
                <a:sym typeface="Arial"/>
              </a:rPr>
              <a:t> </a:t>
            </a:r>
            <a:r>
              <a:rPr lang="en-US" sz="3200" kern="0" dirty="0" err="1">
                <a:solidFill>
                  <a:srgbClr val="002060"/>
                </a:solidFill>
                <a:latin typeface="Calibri" panose="020F0502020204030204" pitchFamily="34" charset="0"/>
                <a:cs typeface="Calibri" panose="020F0502020204030204" pitchFamily="34" charset="0"/>
                <a:sym typeface="Arial"/>
              </a:rPr>
              <a:t>nữa</a:t>
            </a:r>
            <a:endParaRPr lang="vi-VN" sz="3200" kern="0" dirty="0">
              <a:solidFill>
                <a:srgbClr val="002060"/>
              </a:solidFill>
              <a:latin typeface="Calibri" panose="020F0502020204030204" pitchFamily="34" charset="0"/>
              <a:cs typeface="Calibri" panose="020F0502020204030204" pitchFamily="34" charset="0"/>
              <a:sym typeface="Arial"/>
            </a:endParaRPr>
          </a:p>
        </p:txBody>
      </p:sp>
      <p:pic>
        <p:nvPicPr>
          <p:cNvPr id="18" name="Picture 17">
            <a:extLst>
              <a:ext uri="{FF2B5EF4-FFF2-40B4-BE49-F238E27FC236}">
                <a16:creationId xmlns:a16="http://schemas.microsoft.com/office/drawing/2014/main"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5723254" y="4061645"/>
            <a:ext cx="670185" cy="652916"/>
          </a:xfrm>
          <a:prstGeom prst="rect">
            <a:avLst/>
          </a:prstGeom>
        </p:spPr>
      </p:pic>
      <p:sp>
        <p:nvSpPr>
          <p:cNvPr id="19" name="Dap An B - 9Slide.vn">
            <a:extLst>
              <a:ext uri="{FF2B5EF4-FFF2-40B4-BE49-F238E27FC236}">
                <a16:creationId xmlns:a16="http://schemas.microsoft.com/office/drawing/2014/main" id="{6176446E-A115-45F0-AB68-C5D364CE22F9}"/>
              </a:ext>
            </a:extLst>
          </p:cNvPr>
          <p:cNvSpPr/>
          <p:nvPr/>
        </p:nvSpPr>
        <p:spPr>
          <a:xfrm>
            <a:off x="6599065" y="3967065"/>
            <a:ext cx="5396743" cy="867416"/>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200" kern="0" dirty="0">
                <a:solidFill>
                  <a:srgbClr val="002060"/>
                </a:solidFill>
                <a:latin typeface="Calibri" panose="020F0502020204030204" pitchFamily="34" charset="0"/>
                <a:cs typeface="Calibri" panose="020F0502020204030204" pitchFamily="34" charset="0"/>
                <a:sym typeface="Arial"/>
              </a:rPr>
              <a:t>B. </a:t>
            </a:r>
            <a:r>
              <a:rPr lang="en-US" sz="3200" kern="0" dirty="0" err="1">
                <a:solidFill>
                  <a:srgbClr val="002060"/>
                </a:solidFill>
                <a:latin typeface="Calibri" panose="020F0502020204030204" pitchFamily="34" charset="0"/>
                <a:cs typeface="Calibri" panose="020F0502020204030204" pitchFamily="34" charset="0"/>
                <a:sym typeface="Arial"/>
              </a:rPr>
              <a:t>nỡ</a:t>
            </a:r>
            <a:endParaRPr lang="vi-VN" sz="3200" kern="0" dirty="0">
              <a:solidFill>
                <a:srgbClr val="002060"/>
              </a:solidFill>
              <a:latin typeface="Calibri" panose="020F0502020204030204" pitchFamily="34" charset="0"/>
              <a:cs typeface="Calibri" panose="020F0502020204030204" pitchFamily="34" charset="0"/>
              <a:sym typeface="Arial"/>
            </a:endParaRPr>
          </a:p>
        </p:txBody>
      </p:sp>
      <p:pic>
        <p:nvPicPr>
          <p:cNvPr id="20" name="Picture 19">
            <a:extLst>
              <a:ext uri="{FF2B5EF4-FFF2-40B4-BE49-F238E27FC236}">
                <a16:creationId xmlns:a16="http://schemas.microsoft.com/office/drawing/2014/main" id="{CB4B253C-DB4D-4558-BB38-4785FFA12FB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1579194" y="4066754"/>
            <a:ext cx="670185" cy="652916"/>
          </a:xfrm>
          <a:prstGeom prst="rect">
            <a:avLst/>
          </a:prstGeom>
        </p:spPr>
      </p:pic>
      <p:sp>
        <p:nvSpPr>
          <p:cNvPr id="21" name="Dap An C - 9Slide.vn">
            <a:extLst>
              <a:ext uri="{FF2B5EF4-FFF2-40B4-BE49-F238E27FC236}">
                <a16:creationId xmlns:a16="http://schemas.microsoft.com/office/drawing/2014/main" id="{9F682473-4D95-4501-9320-21A6D26E96CC}"/>
              </a:ext>
            </a:extLst>
          </p:cNvPr>
          <p:cNvSpPr/>
          <p:nvPr/>
        </p:nvSpPr>
        <p:spPr>
          <a:xfrm>
            <a:off x="1140627" y="5082521"/>
            <a:ext cx="5252812" cy="87226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200" kern="0" dirty="0">
                <a:solidFill>
                  <a:srgbClr val="002060"/>
                </a:solidFill>
                <a:latin typeface="Calibri" panose="020F0502020204030204" pitchFamily="34" charset="0"/>
                <a:cs typeface="Calibri" panose="020F0502020204030204" pitchFamily="34" charset="0"/>
                <a:sym typeface="Arial"/>
              </a:rPr>
              <a:t>C. </a:t>
            </a:r>
            <a:r>
              <a:rPr lang="en-US" sz="3200" kern="0" dirty="0" err="1">
                <a:solidFill>
                  <a:srgbClr val="002060"/>
                </a:solidFill>
                <a:latin typeface="Calibri" panose="020F0502020204030204" pitchFamily="34" charset="0"/>
                <a:cs typeface="Calibri" panose="020F0502020204030204" pitchFamily="34" charset="0"/>
                <a:sym typeface="Arial"/>
              </a:rPr>
              <a:t>đấy</a:t>
            </a:r>
            <a:endParaRPr lang="vi-VN" sz="3200" kern="0" dirty="0">
              <a:solidFill>
                <a:srgbClr val="002060"/>
              </a:solidFill>
              <a:latin typeface="Calibri" panose="020F0502020204030204" pitchFamily="34" charset="0"/>
              <a:cs typeface="Calibri" panose="020F0502020204030204" pitchFamily="34" charset="0"/>
              <a:sym typeface="Arial"/>
            </a:endParaRPr>
          </a:p>
        </p:txBody>
      </p:sp>
      <p:pic>
        <p:nvPicPr>
          <p:cNvPr id="22" name="Picture 21">
            <a:extLst>
              <a:ext uri="{FF2B5EF4-FFF2-40B4-BE49-F238E27FC236}">
                <a16:creationId xmlns:a16="http://schemas.microsoft.com/office/drawing/2014/main"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5826066" y="5192617"/>
            <a:ext cx="670185" cy="652916"/>
          </a:xfrm>
          <a:prstGeom prst="rect">
            <a:avLst/>
          </a:prstGeom>
        </p:spPr>
      </p:pic>
      <p:sp>
        <p:nvSpPr>
          <p:cNvPr id="24" name="TextBox 23"/>
          <p:cNvSpPr txBox="1"/>
          <p:nvPr/>
        </p:nvSpPr>
        <p:spPr>
          <a:xfrm>
            <a:off x="1439388" y="668421"/>
            <a:ext cx="10556419" cy="1754326"/>
          </a:xfrm>
          <a:prstGeom prst="rect">
            <a:avLst/>
          </a:prstGeom>
          <a:noFill/>
        </p:spPr>
        <p:txBody>
          <a:bodyPr wrap="square" rtlCol="0">
            <a:spAutoFit/>
          </a:bodyPr>
          <a:lstStyle/>
          <a:p>
            <a:pPr algn="ctr" defTabSz="1219170">
              <a:buClr>
                <a:srgbClr val="000000"/>
              </a:buClr>
            </a:pP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Tìm</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đại</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từ</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trong</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câu</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sau</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a:t>
            </a:r>
          </a:p>
          <a:p>
            <a:pPr algn="ctr" defTabSz="1219170">
              <a:buClr>
                <a:srgbClr val="000000"/>
              </a:buClr>
            </a:pP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Chim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non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đang</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sống</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với</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mẹ</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sao</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em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nỡ</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bắt</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nó</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Lát</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nữa</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chim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mẹ</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về</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không</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thấy</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con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sẽ</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buồn</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lắm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đấy</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a:t>
            </a:r>
            <a:endParaRPr lang="vi-VN"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endParaRPr>
          </a:p>
        </p:txBody>
      </p:sp>
    </p:spTree>
    <p:extLst>
      <p:ext uri="{BB962C8B-B14F-4D97-AF65-F5344CB8AC3E}">
        <p14:creationId xmlns:p14="http://schemas.microsoft.com/office/powerpoint/2010/main" val="1962388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 presetClass="entr" presetSubtype="4" fill="hold" grpId="0" nodeType="afterEffect" p14:presetBounceEnd="69000">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14:bounceEnd="69000">
                                          <p:cBhvr additive="base">
                                            <p:cTn id="18" dur="1000" fill="hold"/>
                                            <p:tgtEl>
                                              <p:spTgt spid="17"/>
                                            </p:tgtEl>
                                            <p:attrNameLst>
                                              <p:attrName>ppt_x</p:attrName>
                                            </p:attrNameLst>
                                          </p:cBhvr>
                                          <p:tavLst>
                                            <p:tav tm="0">
                                              <p:val>
                                                <p:strVal val="#ppt_x"/>
                                              </p:val>
                                            </p:tav>
                                            <p:tav tm="100000">
                                              <p:val>
                                                <p:strVal val="#ppt_x"/>
                                              </p:val>
                                            </p:tav>
                                          </p:tavLst>
                                        </p:anim>
                                        <p:anim calcmode="lin" valueType="num" p14:bounceEnd="69000">
                                          <p:cBhvr additive="base">
                                            <p:cTn id="19" dur="10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14:presetBounceEnd="69000">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14:bounceEnd="69000">
                                          <p:cBhvr additive="base">
                                            <p:cTn id="22" dur="1000" fill="hold"/>
                                            <p:tgtEl>
                                              <p:spTgt spid="19"/>
                                            </p:tgtEl>
                                            <p:attrNameLst>
                                              <p:attrName>ppt_x</p:attrName>
                                            </p:attrNameLst>
                                          </p:cBhvr>
                                          <p:tavLst>
                                            <p:tav tm="0">
                                              <p:val>
                                                <p:strVal val="#ppt_x"/>
                                              </p:val>
                                            </p:tav>
                                            <p:tav tm="100000">
                                              <p:val>
                                                <p:strVal val="#ppt_x"/>
                                              </p:val>
                                            </p:tav>
                                          </p:tavLst>
                                        </p:anim>
                                        <p:anim calcmode="lin" valueType="num" p14:bounceEnd="69000">
                                          <p:cBhvr additive="base">
                                            <p:cTn id="23" dur="10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14:presetBounceEnd="69000">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14:bounceEnd="69000">
                                          <p:cBhvr additive="base">
                                            <p:cTn id="26" dur="1000" fill="hold"/>
                                            <p:tgtEl>
                                              <p:spTgt spid="21"/>
                                            </p:tgtEl>
                                            <p:attrNameLst>
                                              <p:attrName>ppt_x</p:attrName>
                                            </p:attrNameLst>
                                          </p:cBhvr>
                                          <p:tavLst>
                                            <p:tav tm="0">
                                              <p:val>
                                                <p:strVal val="#ppt_x"/>
                                              </p:val>
                                            </p:tav>
                                            <p:tav tm="100000">
                                              <p:val>
                                                <p:strVal val="#ppt_x"/>
                                              </p:val>
                                            </p:tav>
                                          </p:tavLst>
                                        </p:anim>
                                        <p:anim calcmode="lin" valueType="num" p14:bounceEnd="69000">
                                          <p:cBhvr additive="base">
                                            <p:cTn id="27" dur="10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14:presetBounceEnd="69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69000">
                                          <p:cBhvr additive="base">
                                            <p:cTn id="30" dur="1000" fill="hold"/>
                                            <p:tgtEl>
                                              <p:spTgt spid="12"/>
                                            </p:tgtEl>
                                            <p:attrNameLst>
                                              <p:attrName>ppt_x</p:attrName>
                                            </p:attrNameLst>
                                          </p:cBhvr>
                                          <p:tavLst>
                                            <p:tav tm="0">
                                              <p:val>
                                                <p:strVal val="#ppt_x"/>
                                              </p:val>
                                            </p:tav>
                                            <p:tav tm="100000">
                                              <p:val>
                                                <p:strVal val="#ppt_x"/>
                                              </p:val>
                                            </p:tav>
                                          </p:tavLst>
                                        </p:anim>
                                        <p:anim calcmode="lin" valueType="num" p14:bounceEnd="69000">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64" presetClass="path" presetSubtype="0" accel="50000" decel="50000" fill="hold" nodeType="afterEffect">
                                      <p:stCondLst>
                                        <p:cond delay="0"/>
                                      </p:stCondLst>
                                      <p:childTnLst>
                                        <p:animMotion origin="layout" path="M 2.77778E-7 -4.5679E-6 L 2.77778E-7 -0.60154 " pathEditMode="relative" rAng="0" ptsTypes="AA">
                                          <p:cBhvr>
                                            <p:cTn id="43" dur="15000" fill="hold"/>
                                            <p:tgtEl>
                                              <p:spTgt spid="13"/>
                                            </p:tgtEl>
                                            <p:attrNameLst>
                                              <p:attrName>ppt_x</p:attrName>
                                              <p:attrName>ppt_y</p:attrName>
                                            </p:attrNameLst>
                                          </p:cBhvr>
                                          <p:rCtr x="0" y="-30093"/>
                                        </p:animMotion>
                                      </p:childTnLst>
                                    </p:cTn>
                                  </p:par>
                                  <p:par>
                                    <p:cTn id="44" presetID="22" presetClass="entr" presetSubtype="4"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15000"/>
                                            <p:tgtEl>
                                              <p:spTgt spid="27"/>
                                            </p:tgtEl>
                                          </p:cBhvr>
                                        </p:animEffect>
                                      </p:childTnLst>
                                    </p:cTn>
                                  </p:par>
                                </p:childTnLst>
                              </p:cTn>
                            </p:par>
                            <p:par>
                              <p:cTn id="47" fill="hold">
                                <p:stCondLst>
                                  <p:cond delay="17000"/>
                                </p:stCondLst>
                                <p:childTnLst>
                                  <p:par>
                                    <p:cTn id="48" presetID="26" presetClass="emph" presetSubtype="0" repeatCount="5000" fill="hold" nodeType="afterEffect">
                                      <p:stCondLst>
                                        <p:cond delay="0"/>
                                      </p:stCondLst>
                                      <p:childTnLst>
                                        <p:animEffect transition="out" filter="fade">
                                          <p:cBhvr>
                                            <p:cTn id="49" dur="500" tmFilter="0, 0; .2, .5; .8, .5; 1, 0"/>
                                            <p:tgtEl>
                                              <p:spTgt spid="13"/>
                                            </p:tgtEl>
                                          </p:cBhvr>
                                        </p:animEffect>
                                        <p:animScale>
                                          <p:cBhvr>
                                            <p:cTn id="50" dur="250" autoRev="1" fill="hold"/>
                                            <p:tgtEl>
                                              <p:spTgt spid="13"/>
                                            </p:tgtEl>
                                          </p:cBhvr>
                                          <p:by x="105000" y="105000"/>
                                        </p:animScale>
                                      </p:childTnLst>
                                      <p:subTnLst>
                                        <p:audio>
                                          <p:cMediaNode vol="80000">
                                            <p:cTn display="0" masterRel="sameClick">
                                              <p:stCondLst>
                                                <p:cond evt="begin" delay="0">
                                                  <p:tn val="48"/>
                                                </p:cond>
                                              </p:stCondLst>
                                              <p:endCondLst>
                                                <p:cond evt="onStopAudio" delay="0">
                                                  <p:tgtEl>
                                                    <p:sldTgt/>
                                                  </p:tgtEl>
                                                </p:cond>
                                              </p:endCondLst>
                                            </p:cTn>
                                            <p:tgtEl>
                                              <p:sndTgt r:embed="rId3" name="AmHetGio.wav"/>
                                            </p:tgtEl>
                                          </p:cMediaNode>
                                        </p:audio>
                                      </p:subTnLst>
                                    </p:cTn>
                                  </p:par>
                                  <p:par>
                                    <p:cTn id="51" presetID="6" presetClass="emph" presetSubtype="0" fill="hold" nodeType="withEffect">
                                      <p:stCondLst>
                                        <p:cond delay="0"/>
                                      </p:stCondLst>
                                      <p:childTnLst>
                                        <p:animScale>
                                          <p:cBhvr>
                                            <p:cTn id="52"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19"/>
                                            </p:tgtEl>
                                            <p:attrNameLst>
                                              <p:attrName>fillcolor</p:attrName>
                                            </p:attrNameLst>
                                          </p:cBhvr>
                                          <p:to>
                                            <a:srgbClr val="FCECD0"/>
                                          </p:to>
                                        </p:animClr>
                                        <p:set>
                                          <p:cBhvr>
                                            <p:cTn id="58" dur="500" fill="hold"/>
                                            <p:tgtEl>
                                              <p:spTgt spid="19"/>
                                            </p:tgtEl>
                                            <p:attrNameLst>
                                              <p:attrName>fill.type</p:attrName>
                                            </p:attrNameLst>
                                          </p:cBhvr>
                                          <p:to>
                                            <p:strVal val="solid"/>
                                          </p:to>
                                        </p:set>
                                        <p:set>
                                          <p:cBhvr>
                                            <p:cTn id="59" dur="500" fill="hold"/>
                                            <p:tgtEl>
                                              <p:spTgt spid="19"/>
                                            </p:tgtEl>
                                            <p:attrNameLst>
                                              <p:attrName>fill.on</p:attrName>
                                            </p:attrNameLst>
                                          </p:cBhvr>
                                          <p:to>
                                            <p:strVal val="true"/>
                                          </p:to>
                                        </p:set>
                                      </p:childTnLst>
                                    </p:cTn>
                                  </p:par>
                                  <p:par>
                                    <p:cTn id="60" presetID="23" presetClass="entr" presetSubtype="32" fill="hold" nodeType="withEffect">
                                      <p:stCondLst>
                                        <p:cond delay="1500"/>
                                      </p:stCondLst>
                                      <p:childTnLst>
                                        <p:set>
                                          <p:cBhvr>
                                            <p:cTn id="61" dur="1" fill="hold">
                                              <p:stCondLst>
                                                <p:cond delay="0"/>
                                              </p:stCondLst>
                                            </p:cTn>
                                            <p:tgtEl>
                                              <p:spTgt spid="20"/>
                                            </p:tgtEl>
                                            <p:attrNameLst>
                                              <p:attrName>style.visibility</p:attrName>
                                            </p:attrNameLst>
                                          </p:cBhvr>
                                          <p:to>
                                            <p:strVal val="visible"/>
                                          </p:to>
                                        </p:set>
                                        <p:anim calcmode="lin" valueType="num">
                                          <p:cBhvr>
                                            <p:cTn id="62" dur="250" fill="hold"/>
                                            <p:tgtEl>
                                              <p:spTgt spid="20"/>
                                            </p:tgtEl>
                                            <p:attrNameLst>
                                              <p:attrName>ppt_w</p:attrName>
                                            </p:attrNameLst>
                                          </p:cBhvr>
                                          <p:tavLst>
                                            <p:tav tm="0">
                                              <p:val>
                                                <p:strVal val="4*#ppt_w"/>
                                              </p:val>
                                            </p:tav>
                                            <p:tav tm="100000">
                                              <p:val>
                                                <p:strVal val="#ppt_w"/>
                                              </p:val>
                                            </p:tav>
                                          </p:tavLst>
                                        </p:anim>
                                        <p:anim calcmode="lin" valueType="num">
                                          <p:cBhvr>
                                            <p:cTn id="6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0"/>
                                                </p:cond>
                                              </p:stCondLst>
                                              <p:endCondLst>
                                                <p:cond evt="onStopAudio" delay="0">
                                                  <p:tgtEl>
                                                    <p:sldTgt/>
                                                  </p:tgtEl>
                                                </p:cond>
                                              </p:endCondLst>
                                            </p:cTn>
                                            <p:tgtEl>
                                              <p:sndTgt r:embed="rId4" name="Wrong Buzzer.wav"/>
                                            </p:tgtEl>
                                          </p:cMediaNode>
                                        </p:audio>
                                      </p:subTnLst>
                                    </p:cTn>
                                  </p:par>
                                  <p:par>
                                    <p:cTn id="64" presetID="1" presetClass="emph" presetSubtype="2" fill="hold" nodeType="withEffect">
                                      <p:stCondLst>
                                        <p:cond delay="1500"/>
                                      </p:stCondLst>
                                      <p:childTnLst>
                                        <p:animClr clrSpc="rgb" dir="cw">
                                          <p:cBhvr>
                                            <p:cTn id="65" dur="250" fill="hold"/>
                                            <p:tgtEl>
                                              <p:spTgt spid="19"/>
                                            </p:tgtEl>
                                            <p:attrNameLst>
                                              <p:attrName>fillcolor</p:attrName>
                                            </p:attrNameLst>
                                          </p:cBhvr>
                                          <p:to>
                                            <a:srgbClr val="ED5565"/>
                                          </p:to>
                                        </p:animClr>
                                        <p:set>
                                          <p:cBhvr>
                                            <p:cTn id="66" dur="250" fill="hold"/>
                                            <p:tgtEl>
                                              <p:spTgt spid="19"/>
                                            </p:tgtEl>
                                            <p:attrNameLst>
                                              <p:attrName>fill.type</p:attrName>
                                            </p:attrNameLst>
                                          </p:cBhvr>
                                          <p:to>
                                            <p:strVal val="solid"/>
                                          </p:to>
                                        </p:set>
                                        <p:set>
                                          <p:cBhvr>
                                            <p:cTn id="67"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2"/>
                                            </p:tgtEl>
                                            <p:attrNameLst>
                                              <p:attrName>fillcolor</p:attrName>
                                            </p:attrNameLst>
                                          </p:cBhvr>
                                          <p:to>
                                            <a:srgbClr val="FCECD0"/>
                                          </p:to>
                                        </p:animClr>
                                        <p:set>
                                          <p:cBhvr>
                                            <p:cTn id="73" dur="500" fill="hold"/>
                                            <p:tgtEl>
                                              <p:spTgt spid="12"/>
                                            </p:tgtEl>
                                            <p:attrNameLst>
                                              <p:attrName>fill.type</p:attrName>
                                            </p:attrNameLst>
                                          </p:cBhvr>
                                          <p:to>
                                            <p:strVal val="solid"/>
                                          </p:to>
                                        </p:set>
                                        <p:set>
                                          <p:cBhvr>
                                            <p:cTn id="74" dur="500" fill="hold"/>
                                            <p:tgtEl>
                                              <p:spTgt spid="12"/>
                                            </p:tgtEl>
                                            <p:attrNameLst>
                                              <p:attrName>fill.on</p:attrName>
                                            </p:attrNameLst>
                                          </p:cBhvr>
                                          <p:to>
                                            <p:strVal val="true"/>
                                          </p:to>
                                        </p:set>
                                      </p:childTnLst>
                                    </p:cTn>
                                  </p:par>
                                  <p:par>
                                    <p:cTn id="75" presetID="1" presetClass="emph" presetSubtype="2" fill="hold" nodeType="withEffect">
                                      <p:stCondLst>
                                        <p:cond delay="1500"/>
                                      </p:stCondLst>
                                      <p:childTnLst>
                                        <p:animClr clrSpc="rgb" dir="cw">
                                          <p:cBhvr>
                                            <p:cTn id="76" dur="250" fill="hold"/>
                                            <p:tgtEl>
                                              <p:spTgt spid="12"/>
                                            </p:tgtEl>
                                            <p:attrNameLst>
                                              <p:attrName>fillcolor</p:attrName>
                                            </p:attrNameLst>
                                          </p:cBhvr>
                                          <p:to>
                                            <a:srgbClr val="A0D468"/>
                                          </p:to>
                                        </p:animClr>
                                        <p:set>
                                          <p:cBhvr>
                                            <p:cTn id="77" dur="250" fill="hold"/>
                                            <p:tgtEl>
                                              <p:spTgt spid="12"/>
                                            </p:tgtEl>
                                            <p:attrNameLst>
                                              <p:attrName>fill.type</p:attrName>
                                            </p:attrNameLst>
                                          </p:cBhvr>
                                          <p:to>
                                            <p:strVal val="solid"/>
                                          </p:to>
                                        </p:set>
                                        <p:set>
                                          <p:cBhvr>
                                            <p:cTn id="78" dur="250" fill="hold"/>
                                            <p:tgtEl>
                                              <p:spTgt spid="12"/>
                                            </p:tgtEl>
                                            <p:attrNameLst>
                                              <p:attrName>fill.on</p:attrName>
                                            </p:attrNameLst>
                                          </p:cBhvr>
                                          <p:to>
                                            <p:strVal val="true"/>
                                          </p:to>
                                        </p:set>
                                      </p:childTnLst>
                                    </p:cTn>
                                  </p:par>
                                  <p:par>
                                    <p:cTn id="79" presetID="23" presetClass="entr" presetSubtype="32" fill="hold" nodeType="withEffect">
                                      <p:stCondLst>
                                        <p:cond delay="1500"/>
                                      </p:stCondLst>
                                      <p:childTnLst>
                                        <p:set>
                                          <p:cBhvr>
                                            <p:cTn id="80" dur="1" fill="hold">
                                              <p:stCondLst>
                                                <p:cond delay="0"/>
                                              </p:stCondLst>
                                            </p:cTn>
                                            <p:tgtEl>
                                              <p:spTgt spid="14"/>
                                            </p:tgtEl>
                                            <p:attrNameLst>
                                              <p:attrName>style.visibility</p:attrName>
                                            </p:attrNameLst>
                                          </p:cBhvr>
                                          <p:to>
                                            <p:strVal val="visible"/>
                                          </p:to>
                                        </p:set>
                                        <p:anim calcmode="lin" valueType="num">
                                          <p:cBhvr>
                                            <p:cTn id="81" dur="250" fill="hold"/>
                                            <p:tgtEl>
                                              <p:spTgt spid="14"/>
                                            </p:tgtEl>
                                            <p:attrNameLst>
                                              <p:attrName>ppt_w</p:attrName>
                                            </p:attrNameLst>
                                          </p:cBhvr>
                                          <p:tavLst>
                                            <p:tav tm="0">
                                              <p:val>
                                                <p:strVal val="4*#ppt_w"/>
                                              </p:val>
                                            </p:tav>
                                            <p:tav tm="100000">
                                              <p:val>
                                                <p:strVal val="#ppt_w"/>
                                              </p:val>
                                            </p:tav>
                                          </p:tavLst>
                                        </p:anim>
                                        <p:anim calcmode="lin" valueType="num">
                                          <p:cBhvr>
                                            <p:cTn id="82"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9"/>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2"/>
                      </p:tgtEl>
                    </p:cond>
                  </p:nextCondLst>
                </p:seq>
                <p:seq concurrent="1" nextAc="seek">
                  <p:cTn id="83" restart="whenNotActive" fill="hold" evtFilter="cancelBubble" nodeType="interactiveSeq">
                    <p:stCondLst>
                      <p:cond evt="onClick" delay="0">
                        <p:tgtEl>
                          <p:spTgt spid="21"/>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500" fill="hold"/>
                                            <p:tgtEl>
                                              <p:spTgt spid="21"/>
                                            </p:tgtEl>
                                            <p:attrNameLst>
                                              <p:attrName>fillcolor</p:attrName>
                                            </p:attrNameLst>
                                          </p:cBhvr>
                                          <p:to>
                                            <a:srgbClr val="FCECD0"/>
                                          </p:to>
                                        </p:animClr>
                                        <p:set>
                                          <p:cBhvr>
                                            <p:cTn id="88" dur="500" fill="hold"/>
                                            <p:tgtEl>
                                              <p:spTgt spid="21"/>
                                            </p:tgtEl>
                                            <p:attrNameLst>
                                              <p:attrName>fill.type</p:attrName>
                                            </p:attrNameLst>
                                          </p:cBhvr>
                                          <p:to>
                                            <p:strVal val="solid"/>
                                          </p:to>
                                        </p:set>
                                        <p:set>
                                          <p:cBhvr>
                                            <p:cTn id="89" dur="500" fill="hold"/>
                                            <p:tgtEl>
                                              <p:spTgt spid="21"/>
                                            </p:tgtEl>
                                            <p:attrNameLst>
                                              <p:attrName>fill.on</p:attrName>
                                            </p:attrNameLst>
                                          </p:cBhvr>
                                          <p:to>
                                            <p:strVal val="true"/>
                                          </p:to>
                                        </p:set>
                                      </p:childTnLst>
                                    </p:cTn>
                                  </p:par>
                                  <p:par>
                                    <p:cTn id="90" presetID="1" presetClass="emph" presetSubtype="2" fill="hold" nodeType="withEffect">
                                      <p:stCondLst>
                                        <p:cond delay="1500"/>
                                      </p:stCondLst>
                                      <p:childTnLst>
                                        <p:animClr clrSpc="rgb" dir="cw">
                                          <p:cBhvr>
                                            <p:cTn id="91" dur="250" fill="hold"/>
                                            <p:tgtEl>
                                              <p:spTgt spid="21"/>
                                            </p:tgtEl>
                                            <p:attrNameLst>
                                              <p:attrName>fillcolor</p:attrName>
                                            </p:attrNameLst>
                                          </p:cBhvr>
                                          <p:to>
                                            <a:srgbClr val="ED5565"/>
                                          </p:to>
                                        </p:animClr>
                                        <p:set>
                                          <p:cBhvr>
                                            <p:cTn id="92" dur="250" fill="hold"/>
                                            <p:tgtEl>
                                              <p:spTgt spid="21"/>
                                            </p:tgtEl>
                                            <p:attrNameLst>
                                              <p:attrName>fill.type</p:attrName>
                                            </p:attrNameLst>
                                          </p:cBhvr>
                                          <p:to>
                                            <p:strVal val="solid"/>
                                          </p:to>
                                        </p:set>
                                        <p:set>
                                          <p:cBhvr>
                                            <p:cTn id="93" dur="250" fill="hold"/>
                                            <p:tgtEl>
                                              <p:spTgt spid="21"/>
                                            </p:tgtEl>
                                            <p:attrNameLst>
                                              <p:attrName>fill.on</p:attrName>
                                            </p:attrNameLst>
                                          </p:cBhvr>
                                          <p:to>
                                            <p:strVal val="true"/>
                                          </p:to>
                                        </p:set>
                                      </p:childTnLst>
                                    </p:cTn>
                                  </p:par>
                                  <p:par>
                                    <p:cTn id="94" presetID="23" presetClass="entr" presetSubtype="32" fill="hold" nodeType="withEffect">
                                      <p:stCondLst>
                                        <p:cond delay="1500"/>
                                      </p:stCondLst>
                                      <p:childTnLst>
                                        <p:set>
                                          <p:cBhvr>
                                            <p:cTn id="95" dur="1" fill="hold">
                                              <p:stCondLst>
                                                <p:cond delay="0"/>
                                              </p:stCondLst>
                                            </p:cTn>
                                            <p:tgtEl>
                                              <p:spTgt spid="22"/>
                                            </p:tgtEl>
                                            <p:attrNameLst>
                                              <p:attrName>style.visibility</p:attrName>
                                            </p:attrNameLst>
                                          </p:cBhvr>
                                          <p:to>
                                            <p:strVal val="visible"/>
                                          </p:to>
                                        </p:set>
                                        <p:anim calcmode="lin" valueType="num">
                                          <p:cBhvr>
                                            <p:cTn id="96" dur="250" fill="hold"/>
                                            <p:tgtEl>
                                              <p:spTgt spid="22"/>
                                            </p:tgtEl>
                                            <p:attrNameLst>
                                              <p:attrName>ppt_w</p:attrName>
                                            </p:attrNameLst>
                                          </p:cBhvr>
                                          <p:tavLst>
                                            <p:tav tm="0">
                                              <p:val>
                                                <p:strVal val="4*#ppt_w"/>
                                              </p:val>
                                            </p:tav>
                                            <p:tav tm="100000">
                                              <p:val>
                                                <p:strVal val="#ppt_w"/>
                                              </p:val>
                                            </p:tav>
                                          </p:tavLst>
                                        </p:anim>
                                        <p:anim calcmode="lin" valueType="num">
                                          <p:cBhvr>
                                            <p:cTn id="97"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4"/>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1"/>
                      </p:tgtEl>
                    </p:cond>
                  </p:nextCondLst>
                </p:seq>
                <p:seq concurrent="1" nextAc="seek">
                  <p:cTn id="98" restart="whenNotActive" fill="hold" evtFilter="cancelBubble" nodeType="interactiveSeq">
                    <p:stCondLst>
                      <p:cond evt="onClick" delay="0">
                        <p:tgtEl>
                          <p:spTgt spid="17"/>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17"/>
                                            </p:tgtEl>
                                            <p:attrNameLst>
                                              <p:attrName>fillcolor</p:attrName>
                                            </p:attrNameLst>
                                          </p:cBhvr>
                                          <p:to>
                                            <a:srgbClr val="FCECD0"/>
                                          </p:to>
                                        </p:animClr>
                                        <p:set>
                                          <p:cBhvr>
                                            <p:cTn id="103" dur="500" fill="hold"/>
                                            <p:tgtEl>
                                              <p:spTgt spid="17"/>
                                            </p:tgtEl>
                                            <p:attrNameLst>
                                              <p:attrName>fill.type</p:attrName>
                                            </p:attrNameLst>
                                          </p:cBhvr>
                                          <p:to>
                                            <p:strVal val="solid"/>
                                          </p:to>
                                        </p:set>
                                        <p:set>
                                          <p:cBhvr>
                                            <p:cTn id="104" dur="500" fill="hold"/>
                                            <p:tgtEl>
                                              <p:spTgt spid="17"/>
                                            </p:tgtEl>
                                            <p:attrNameLst>
                                              <p:attrName>fill.on</p:attrName>
                                            </p:attrNameLst>
                                          </p:cBhvr>
                                          <p:to>
                                            <p:strVal val="true"/>
                                          </p:to>
                                        </p:set>
                                      </p:childTnLst>
                                    </p:cTn>
                                  </p:par>
                                  <p:par>
                                    <p:cTn id="105" presetID="1" presetClass="emph" presetSubtype="2" fill="hold" nodeType="withEffect">
                                      <p:stCondLst>
                                        <p:cond delay="1500"/>
                                      </p:stCondLst>
                                      <p:childTnLst>
                                        <p:animClr clrSpc="rgb" dir="cw">
                                          <p:cBhvr>
                                            <p:cTn id="106" dur="250" fill="hold"/>
                                            <p:tgtEl>
                                              <p:spTgt spid="17"/>
                                            </p:tgtEl>
                                            <p:attrNameLst>
                                              <p:attrName>fillcolor</p:attrName>
                                            </p:attrNameLst>
                                          </p:cBhvr>
                                          <p:to>
                                            <a:srgbClr val="ED5565"/>
                                          </p:to>
                                        </p:animClr>
                                        <p:set>
                                          <p:cBhvr>
                                            <p:cTn id="107" dur="250" fill="hold"/>
                                            <p:tgtEl>
                                              <p:spTgt spid="17"/>
                                            </p:tgtEl>
                                            <p:attrNameLst>
                                              <p:attrName>fill.type</p:attrName>
                                            </p:attrNameLst>
                                          </p:cBhvr>
                                          <p:to>
                                            <p:strVal val="solid"/>
                                          </p:to>
                                        </p:set>
                                        <p:set>
                                          <p:cBhvr>
                                            <p:cTn id="108" dur="250" fill="hold"/>
                                            <p:tgtEl>
                                              <p:spTgt spid="17"/>
                                            </p:tgtEl>
                                            <p:attrNameLst>
                                              <p:attrName>fill.on</p:attrName>
                                            </p:attrNameLst>
                                          </p:cBhvr>
                                          <p:to>
                                            <p:strVal val="true"/>
                                          </p:to>
                                        </p:set>
                                      </p:childTnLst>
                                    </p:cTn>
                                  </p:par>
                                  <p:par>
                                    <p:cTn id="109" presetID="23" presetClass="entr" presetSubtype="32" fill="hold" nodeType="withEffect">
                                      <p:stCondLst>
                                        <p:cond delay="150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4*#ppt_w"/>
                                              </p:val>
                                            </p:tav>
                                            <p:tav tm="100000">
                                              <p:val>
                                                <p:strVal val="#ppt_w"/>
                                              </p:val>
                                            </p:tav>
                                          </p:tavLst>
                                        </p:anim>
                                        <p:anim calcmode="lin" valueType="num">
                                          <p:cBhvr>
                                            <p:cTn id="11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7"/>
                      </p:tgtEl>
                    </p:cond>
                  </p:nextCondLst>
                </p:seq>
              </p:childTnLst>
            </p:cTn>
          </p:par>
        </p:tnLst>
        <p:bldLst>
          <p:bldP spid="6" grpId="0" animBg="1"/>
          <p:bldP spid="12" grpId="0" animBg="1"/>
          <p:bldP spid="17" grpId="0" animBg="1"/>
          <p:bldP spid="19"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1000" fill="hold"/>
                                            <p:tgtEl>
                                              <p:spTgt spid="17"/>
                                            </p:tgtEl>
                                            <p:attrNameLst>
                                              <p:attrName>ppt_x</p:attrName>
                                            </p:attrNameLst>
                                          </p:cBhvr>
                                          <p:tavLst>
                                            <p:tav tm="0">
                                              <p:val>
                                                <p:strVal val="#ppt_x"/>
                                              </p:val>
                                            </p:tav>
                                            <p:tav tm="100000">
                                              <p:val>
                                                <p:strVal val="#ppt_x"/>
                                              </p:val>
                                            </p:tav>
                                          </p:tavLst>
                                        </p:anim>
                                        <p:anim calcmode="lin" valueType="num">
                                          <p:cBhvr additive="base">
                                            <p:cTn id="19" dur="10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1000" fill="hold"/>
                                            <p:tgtEl>
                                              <p:spTgt spid="19"/>
                                            </p:tgtEl>
                                            <p:attrNameLst>
                                              <p:attrName>ppt_x</p:attrName>
                                            </p:attrNameLst>
                                          </p:cBhvr>
                                          <p:tavLst>
                                            <p:tav tm="0">
                                              <p:val>
                                                <p:strVal val="#ppt_x"/>
                                              </p:val>
                                            </p:tav>
                                            <p:tav tm="100000">
                                              <p:val>
                                                <p:strVal val="#ppt_x"/>
                                              </p:val>
                                            </p:tav>
                                          </p:tavLst>
                                        </p:anim>
                                        <p:anim calcmode="lin" valueType="num">
                                          <p:cBhvr additive="base">
                                            <p:cTn id="23" dur="10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1000" fill="hold"/>
                                            <p:tgtEl>
                                              <p:spTgt spid="21"/>
                                            </p:tgtEl>
                                            <p:attrNameLst>
                                              <p:attrName>ppt_x</p:attrName>
                                            </p:attrNameLst>
                                          </p:cBhvr>
                                          <p:tavLst>
                                            <p:tav tm="0">
                                              <p:val>
                                                <p:strVal val="#ppt_x"/>
                                              </p:val>
                                            </p:tav>
                                            <p:tav tm="100000">
                                              <p:val>
                                                <p:strVal val="#ppt_x"/>
                                              </p:val>
                                            </p:tav>
                                          </p:tavLst>
                                        </p:anim>
                                        <p:anim calcmode="lin" valueType="num">
                                          <p:cBhvr additive="base">
                                            <p:cTn id="27" dur="10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ppt_x"/>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64" presetClass="path" presetSubtype="0" accel="50000" decel="50000" fill="hold" nodeType="afterEffect">
                                      <p:stCondLst>
                                        <p:cond delay="0"/>
                                      </p:stCondLst>
                                      <p:childTnLst>
                                        <p:animMotion origin="layout" path="M 2.77778E-7 -4.5679E-6 L 2.77778E-7 -0.60154 " pathEditMode="relative" rAng="0" ptsTypes="AA">
                                          <p:cBhvr>
                                            <p:cTn id="43" dur="15000" fill="hold"/>
                                            <p:tgtEl>
                                              <p:spTgt spid="13"/>
                                            </p:tgtEl>
                                            <p:attrNameLst>
                                              <p:attrName>ppt_x</p:attrName>
                                              <p:attrName>ppt_y</p:attrName>
                                            </p:attrNameLst>
                                          </p:cBhvr>
                                          <p:rCtr x="0" y="-30093"/>
                                        </p:animMotion>
                                      </p:childTnLst>
                                    </p:cTn>
                                  </p:par>
                                  <p:par>
                                    <p:cTn id="44" presetID="22" presetClass="entr" presetSubtype="4"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15000"/>
                                            <p:tgtEl>
                                              <p:spTgt spid="27"/>
                                            </p:tgtEl>
                                          </p:cBhvr>
                                        </p:animEffect>
                                      </p:childTnLst>
                                    </p:cTn>
                                  </p:par>
                                </p:childTnLst>
                              </p:cTn>
                            </p:par>
                            <p:par>
                              <p:cTn id="47" fill="hold">
                                <p:stCondLst>
                                  <p:cond delay="17000"/>
                                </p:stCondLst>
                                <p:childTnLst>
                                  <p:par>
                                    <p:cTn id="48" presetID="26" presetClass="emph" presetSubtype="0" repeatCount="5000" fill="hold" nodeType="afterEffect">
                                      <p:stCondLst>
                                        <p:cond delay="0"/>
                                      </p:stCondLst>
                                      <p:childTnLst>
                                        <p:animEffect transition="out" filter="fade">
                                          <p:cBhvr>
                                            <p:cTn id="49" dur="500" tmFilter="0, 0; .2, .5; .8, .5; 1, 0"/>
                                            <p:tgtEl>
                                              <p:spTgt spid="13"/>
                                            </p:tgtEl>
                                          </p:cBhvr>
                                        </p:animEffect>
                                        <p:animScale>
                                          <p:cBhvr>
                                            <p:cTn id="50" dur="250" autoRev="1" fill="hold"/>
                                            <p:tgtEl>
                                              <p:spTgt spid="13"/>
                                            </p:tgtEl>
                                          </p:cBhvr>
                                          <p:by x="105000" y="105000"/>
                                        </p:animScale>
                                      </p:childTnLst>
                                      <p:subTnLst>
                                        <p:audio>
                                          <p:cMediaNode vol="80000">
                                            <p:cTn display="0" masterRel="sameClick">
                                              <p:stCondLst>
                                                <p:cond evt="begin" delay="0">
                                                  <p:tn val="48"/>
                                                </p:cond>
                                              </p:stCondLst>
                                              <p:endCondLst>
                                                <p:cond evt="onStopAudio" delay="0">
                                                  <p:tgtEl>
                                                    <p:sldTgt/>
                                                  </p:tgtEl>
                                                </p:cond>
                                              </p:endCondLst>
                                            </p:cTn>
                                            <p:tgtEl>
                                              <p:sndTgt r:embed="rId14" name="AmHetGio.wav"/>
                                            </p:tgtEl>
                                          </p:cMediaNode>
                                        </p:audio>
                                      </p:subTnLst>
                                    </p:cTn>
                                  </p:par>
                                  <p:par>
                                    <p:cTn id="51" presetID="6" presetClass="emph" presetSubtype="0" fill="hold" nodeType="withEffect">
                                      <p:stCondLst>
                                        <p:cond delay="0"/>
                                      </p:stCondLst>
                                      <p:childTnLst>
                                        <p:animScale>
                                          <p:cBhvr>
                                            <p:cTn id="52"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19"/>
                                            </p:tgtEl>
                                            <p:attrNameLst>
                                              <p:attrName>fillcolor</p:attrName>
                                            </p:attrNameLst>
                                          </p:cBhvr>
                                          <p:to>
                                            <a:srgbClr val="FCECD0"/>
                                          </p:to>
                                        </p:animClr>
                                        <p:set>
                                          <p:cBhvr>
                                            <p:cTn id="58" dur="500" fill="hold"/>
                                            <p:tgtEl>
                                              <p:spTgt spid="19"/>
                                            </p:tgtEl>
                                            <p:attrNameLst>
                                              <p:attrName>fill.type</p:attrName>
                                            </p:attrNameLst>
                                          </p:cBhvr>
                                          <p:to>
                                            <p:strVal val="solid"/>
                                          </p:to>
                                        </p:set>
                                        <p:set>
                                          <p:cBhvr>
                                            <p:cTn id="59" dur="500" fill="hold"/>
                                            <p:tgtEl>
                                              <p:spTgt spid="19"/>
                                            </p:tgtEl>
                                            <p:attrNameLst>
                                              <p:attrName>fill.on</p:attrName>
                                            </p:attrNameLst>
                                          </p:cBhvr>
                                          <p:to>
                                            <p:strVal val="true"/>
                                          </p:to>
                                        </p:set>
                                      </p:childTnLst>
                                    </p:cTn>
                                  </p:par>
                                  <p:par>
                                    <p:cTn id="60" presetID="23" presetClass="entr" presetSubtype="32" fill="hold" nodeType="withEffect">
                                      <p:stCondLst>
                                        <p:cond delay="1500"/>
                                      </p:stCondLst>
                                      <p:childTnLst>
                                        <p:set>
                                          <p:cBhvr>
                                            <p:cTn id="61" dur="1" fill="hold">
                                              <p:stCondLst>
                                                <p:cond delay="0"/>
                                              </p:stCondLst>
                                            </p:cTn>
                                            <p:tgtEl>
                                              <p:spTgt spid="20"/>
                                            </p:tgtEl>
                                            <p:attrNameLst>
                                              <p:attrName>style.visibility</p:attrName>
                                            </p:attrNameLst>
                                          </p:cBhvr>
                                          <p:to>
                                            <p:strVal val="visible"/>
                                          </p:to>
                                        </p:set>
                                        <p:anim calcmode="lin" valueType="num">
                                          <p:cBhvr>
                                            <p:cTn id="62" dur="250" fill="hold"/>
                                            <p:tgtEl>
                                              <p:spTgt spid="20"/>
                                            </p:tgtEl>
                                            <p:attrNameLst>
                                              <p:attrName>ppt_w</p:attrName>
                                            </p:attrNameLst>
                                          </p:cBhvr>
                                          <p:tavLst>
                                            <p:tav tm="0">
                                              <p:val>
                                                <p:strVal val="4*#ppt_w"/>
                                              </p:val>
                                            </p:tav>
                                            <p:tav tm="100000">
                                              <p:val>
                                                <p:strVal val="#ppt_w"/>
                                              </p:val>
                                            </p:tav>
                                          </p:tavLst>
                                        </p:anim>
                                        <p:anim calcmode="lin" valueType="num">
                                          <p:cBhvr>
                                            <p:cTn id="6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0"/>
                                                </p:cond>
                                              </p:stCondLst>
                                              <p:endCondLst>
                                                <p:cond evt="onStopAudio" delay="0">
                                                  <p:tgtEl>
                                                    <p:sldTgt/>
                                                  </p:tgtEl>
                                                </p:cond>
                                              </p:endCondLst>
                                            </p:cTn>
                                            <p:tgtEl>
                                              <p:sndTgt r:embed="rId15" name="Wrong Buzzer.wav"/>
                                            </p:tgtEl>
                                          </p:cMediaNode>
                                        </p:audio>
                                      </p:subTnLst>
                                    </p:cTn>
                                  </p:par>
                                  <p:par>
                                    <p:cTn id="64" presetID="1" presetClass="emph" presetSubtype="2" fill="hold" nodeType="withEffect">
                                      <p:stCondLst>
                                        <p:cond delay="1500"/>
                                      </p:stCondLst>
                                      <p:childTnLst>
                                        <p:animClr clrSpc="rgb" dir="cw">
                                          <p:cBhvr>
                                            <p:cTn id="65" dur="250" fill="hold"/>
                                            <p:tgtEl>
                                              <p:spTgt spid="19"/>
                                            </p:tgtEl>
                                            <p:attrNameLst>
                                              <p:attrName>fillcolor</p:attrName>
                                            </p:attrNameLst>
                                          </p:cBhvr>
                                          <p:to>
                                            <a:srgbClr val="ED5565"/>
                                          </p:to>
                                        </p:animClr>
                                        <p:set>
                                          <p:cBhvr>
                                            <p:cTn id="66" dur="250" fill="hold"/>
                                            <p:tgtEl>
                                              <p:spTgt spid="19"/>
                                            </p:tgtEl>
                                            <p:attrNameLst>
                                              <p:attrName>fill.type</p:attrName>
                                            </p:attrNameLst>
                                          </p:cBhvr>
                                          <p:to>
                                            <p:strVal val="solid"/>
                                          </p:to>
                                        </p:set>
                                        <p:set>
                                          <p:cBhvr>
                                            <p:cTn id="67"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2"/>
                                            </p:tgtEl>
                                            <p:attrNameLst>
                                              <p:attrName>fillcolor</p:attrName>
                                            </p:attrNameLst>
                                          </p:cBhvr>
                                          <p:to>
                                            <a:srgbClr val="FCECD0"/>
                                          </p:to>
                                        </p:animClr>
                                        <p:set>
                                          <p:cBhvr>
                                            <p:cTn id="73" dur="500" fill="hold"/>
                                            <p:tgtEl>
                                              <p:spTgt spid="12"/>
                                            </p:tgtEl>
                                            <p:attrNameLst>
                                              <p:attrName>fill.type</p:attrName>
                                            </p:attrNameLst>
                                          </p:cBhvr>
                                          <p:to>
                                            <p:strVal val="solid"/>
                                          </p:to>
                                        </p:set>
                                        <p:set>
                                          <p:cBhvr>
                                            <p:cTn id="74" dur="500" fill="hold"/>
                                            <p:tgtEl>
                                              <p:spTgt spid="12"/>
                                            </p:tgtEl>
                                            <p:attrNameLst>
                                              <p:attrName>fill.on</p:attrName>
                                            </p:attrNameLst>
                                          </p:cBhvr>
                                          <p:to>
                                            <p:strVal val="true"/>
                                          </p:to>
                                        </p:set>
                                      </p:childTnLst>
                                    </p:cTn>
                                  </p:par>
                                  <p:par>
                                    <p:cTn id="75" presetID="1" presetClass="emph" presetSubtype="2" fill="hold" nodeType="withEffect">
                                      <p:stCondLst>
                                        <p:cond delay="1500"/>
                                      </p:stCondLst>
                                      <p:childTnLst>
                                        <p:animClr clrSpc="rgb" dir="cw">
                                          <p:cBhvr>
                                            <p:cTn id="76" dur="250" fill="hold"/>
                                            <p:tgtEl>
                                              <p:spTgt spid="12"/>
                                            </p:tgtEl>
                                            <p:attrNameLst>
                                              <p:attrName>fillcolor</p:attrName>
                                            </p:attrNameLst>
                                          </p:cBhvr>
                                          <p:to>
                                            <a:srgbClr val="A0D468"/>
                                          </p:to>
                                        </p:animClr>
                                        <p:set>
                                          <p:cBhvr>
                                            <p:cTn id="77" dur="250" fill="hold"/>
                                            <p:tgtEl>
                                              <p:spTgt spid="12"/>
                                            </p:tgtEl>
                                            <p:attrNameLst>
                                              <p:attrName>fill.type</p:attrName>
                                            </p:attrNameLst>
                                          </p:cBhvr>
                                          <p:to>
                                            <p:strVal val="solid"/>
                                          </p:to>
                                        </p:set>
                                        <p:set>
                                          <p:cBhvr>
                                            <p:cTn id="78" dur="250" fill="hold"/>
                                            <p:tgtEl>
                                              <p:spTgt spid="12"/>
                                            </p:tgtEl>
                                            <p:attrNameLst>
                                              <p:attrName>fill.on</p:attrName>
                                            </p:attrNameLst>
                                          </p:cBhvr>
                                          <p:to>
                                            <p:strVal val="true"/>
                                          </p:to>
                                        </p:set>
                                      </p:childTnLst>
                                    </p:cTn>
                                  </p:par>
                                  <p:par>
                                    <p:cTn id="79" presetID="23" presetClass="entr" presetSubtype="32" fill="hold" nodeType="withEffect">
                                      <p:stCondLst>
                                        <p:cond delay="1500"/>
                                      </p:stCondLst>
                                      <p:childTnLst>
                                        <p:set>
                                          <p:cBhvr>
                                            <p:cTn id="80" dur="1" fill="hold">
                                              <p:stCondLst>
                                                <p:cond delay="0"/>
                                              </p:stCondLst>
                                            </p:cTn>
                                            <p:tgtEl>
                                              <p:spTgt spid="14"/>
                                            </p:tgtEl>
                                            <p:attrNameLst>
                                              <p:attrName>style.visibility</p:attrName>
                                            </p:attrNameLst>
                                          </p:cBhvr>
                                          <p:to>
                                            <p:strVal val="visible"/>
                                          </p:to>
                                        </p:set>
                                        <p:anim calcmode="lin" valueType="num">
                                          <p:cBhvr>
                                            <p:cTn id="81" dur="250" fill="hold"/>
                                            <p:tgtEl>
                                              <p:spTgt spid="14"/>
                                            </p:tgtEl>
                                            <p:attrNameLst>
                                              <p:attrName>ppt_w</p:attrName>
                                            </p:attrNameLst>
                                          </p:cBhvr>
                                          <p:tavLst>
                                            <p:tav tm="0">
                                              <p:val>
                                                <p:strVal val="4*#ppt_w"/>
                                              </p:val>
                                            </p:tav>
                                            <p:tav tm="100000">
                                              <p:val>
                                                <p:strVal val="#ppt_w"/>
                                              </p:val>
                                            </p:tav>
                                          </p:tavLst>
                                        </p:anim>
                                        <p:anim calcmode="lin" valueType="num">
                                          <p:cBhvr>
                                            <p:cTn id="82"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9"/>
                                                </p:cond>
                                              </p:stCondLst>
                                              <p:endCondLst>
                                                <p:cond evt="onStopAudio" delay="0">
                                                  <p:tgtEl>
                                                    <p:sldTgt/>
                                                  </p:tgtEl>
                                                </p:cond>
                                              </p:endCondLst>
                                            </p:cTn>
                                            <p:tgtEl>
                                              <p:sndTgt r:embed="rId16" name="Check mark.wav"/>
                                            </p:tgtEl>
                                          </p:cMediaNode>
                                        </p:audio>
                                      </p:subTnLst>
                                    </p:cTn>
                                  </p:par>
                                </p:childTnLst>
                              </p:cTn>
                            </p:par>
                          </p:childTnLst>
                        </p:cTn>
                      </p:par>
                    </p:childTnLst>
                  </p:cTn>
                  <p:nextCondLst>
                    <p:cond evt="onClick" delay="0">
                      <p:tgtEl>
                        <p:spTgt spid="12"/>
                      </p:tgtEl>
                    </p:cond>
                  </p:nextCondLst>
                </p:seq>
                <p:seq concurrent="1" nextAc="seek">
                  <p:cTn id="83" restart="whenNotActive" fill="hold" evtFilter="cancelBubble" nodeType="interactiveSeq">
                    <p:stCondLst>
                      <p:cond evt="onClick" delay="0">
                        <p:tgtEl>
                          <p:spTgt spid="21"/>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500" fill="hold"/>
                                            <p:tgtEl>
                                              <p:spTgt spid="21"/>
                                            </p:tgtEl>
                                            <p:attrNameLst>
                                              <p:attrName>fillcolor</p:attrName>
                                            </p:attrNameLst>
                                          </p:cBhvr>
                                          <p:to>
                                            <a:srgbClr val="FCECD0"/>
                                          </p:to>
                                        </p:animClr>
                                        <p:set>
                                          <p:cBhvr>
                                            <p:cTn id="88" dur="500" fill="hold"/>
                                            <p:tgtEl>
                                              <p:spTgt spid="21"/>
                                            </p:tgtEl>
                                            <p:attrNameLst>
                                              <p:attrName>fill.type</p:attrName>
                                            </p:attrNameLst>
                                          </p:cBhvr>
                                          <p:to>
                                            <p:strVal val="solid"/>
                                          </p:to>
                                        </p:set>
                                        <p:set>
                                          <p:cBhvr>
                                            <p:cTn id="89" dur="500" fill="hold"/>
                                            <p:tgtEl>
                                              <p:spTgt spid="21"/>
                                            </p:tgtEl>
                                            <p:attrNameLst>
                                              <p:attrName>fill.on</p:attrName>
                                            </p:attrNameLst>
                                          </p:cBhvr>
                                          <p:to>
                                            <p:strVal val="true"/>
                                          </p:to>
                                        </p:set>
                                      </p:childTnLst>
                                    </p:cTn>
                                  </p:par>
                                  <p:par>
                                    <p:cTn id="90" presetID="1" presetClass="emph" presetSubtype="2" fill="hold" nodeType="withEffect">
                                      <p:stCondLst>
                                        <p:cond delay="1500"/>
                                      </p:stCondLst>
                                      <p:childTnLst>
                                        <p:animClr clrSpc="rgb" dir="cw">
                                          <p:cBhvr>
                                            <p:cTn id="91" dur="250" fill="hold"/>
                                            <p:tgtEl>
                                              <p:spTgt spid="21"/>
                                            </p:tgtEl>
                                            <p:attrNameLst>
                                              <p:attrName>fillcolor</p:attrName>
                                            </p:attrNameLst>
                                          </p:cBhvr>
                                          <p:to>
                                            <a:srgbClr val="ED5565"/>
                                          </p:to>
                                        </p:animClr>
                                        <p:set>
                                          <p:cBhvr>
                                            <p:cTn id="92" dur="250" fill="hold"/>
                                            <p:tgtEl>
                                              <p:spTgt spid="21"/>
                                            </p:tgtEl>
                                            <p:attrNameLst>
                                              <p:attrName>fill.type</p:attrName>
                                            </p:attrNameLst>
                                          </p:cBhvr>
                                          <p:to>
                                            <p:strVal val="solid"/>
                                          </p:to>
                                        </p:set>
                                        <p:set>
                                          <p:cBhvr>
                                            <p:cTn id="93" dur="250" fill="hold"/>
                                            <p:tgtEl>
                                              <p:spTgt spid="21"/>
                                            </p:tgtEl>
                                            <p:attrNameLst>
                                              <p:attrName>fill.on</p:attrName>
                                            </p:attrNameLst>
                                          </p:cBhvr>
                                          <p:to>
                                            <p:strVal val="true"/>
                                          </p:to>
                                        </p:set>
                                      </p:childTnLst>
                                    </p:cTn>
                                  </p:par>
                                  <p:par>
                                    <p:cTn id="94" presetID="23" presetClass="entr" presetSubtype="32" fill="hold" nodeType="withEffect">
                                      <p:stCondLst>
                                        <p:cond delay="1500"/>
                                      </p:stCondLst>
                                      <p:childTnLst>
                                        <p:set>
                                          <p:cBhvr>
                                            <p:cTn id="95" dur="1" fill="hold">
                                              <p:stCondLst>
                                                <p:cond delay="0"/>
                                              </p:stCondLst>
                                            </p:cTn>
                                            <p:tgtEl>
                                              <p:spTgt spid="22"/>
                                            </p:tgtEl>
                                            <p:attrNameLst>
                                              <p:attrName>style.visibility</p:attrName>
                                            </p:attrNameLst>
                                          </p:cBhvr>
                                          <p:to>
                                            <p:strVal val="visible"/>
                                          </p:to>
                                        </p:set>
                                        <p:anim calcmode="lin" valueType="num">
                                          <p:cBhvr>
                                            <p:cTn id="96" dur="250" fill="hold"/>
                                            <p:tgtEl>
                                              <p:spTgt spid="22"/>
                                            </p:tgtEl>
                                            <p:attrNameLst>
                                              <p:attrName>ppt_w</p:attrName>
                                            </p:attrNameLst>
                                          </p:cBhvr>
                                          <p:tavLst>
                                            <p:tav tm="0">
                                              <p:val>
                                                <p:strVal val="4*#ppt_w"/>
                                              </p:val>
                                            </p:tav>
                                            <p:tav tm="100000">
                                              <p:val>
                                                <p:strVal val="#ppt_w"/>
                                              </p:val>
                                            </p:tav>
                                          </p:tavLst>
                                        </p:anim>
                                        <p:anim calcmode="lin" valueType="num">
                                          <p:cBhvr>
                                            <p:cTn id="97"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4"/>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21"/>
                      </p:tgtEl>
                    </p:cond>
                  </p:nextCondLst>
                </p:seq>
                <p:seq concurrent="1" nextAc="seek">
                  <p:cTn id="98" restart="whenNotActive" fill="hold" evtFilter="cancelBubble" nodeType="interactiveSeq">
                    <p:stCondLst>
                      <p:cond evt="onClick" delay="0">
                        <p:tgtEl>
                          <p:spTgt spid="17"/>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17"/>
                                            </p:tgtEl>
                                            <p:attrNameLst>
                                              <p:attrName>fillcolor</p:attrName>
                                            </p:attrNameLst>
                                          </p:cBhvr>
                                          <p:to>
                                            <a:srgbClr val="FCECD0"/>
                                          </p:to>
                                        </p:animClr>
                                        <p:set>
                                          <p:cBhvr>
                                            <p:cTn id="103" dur="500" fill="hold"/>
                                            <p:tgtEl>
                                              <p:spTgt spid="17"/>
                                            </p:tgtEl>
                                            <p:attrNameLst>
                                              <p:attrName>fill.type</p:attrName>
                                            </p:attrNameLst>
                                          </p:cBhvr>
                                          <p:to>
                                            <p:strVal val="solid"/>
                                          </p:to>
                                        </p:set>
                                        <p:set>
                                          <p:cBhvr>
                                            <p:cTn id="104" dur="500" fill="hold"/>
                                            <p:tgtEl>
                                              <p:spTgt spid="17"/>
                                            </p:tgtEl>
                                            <p:attrNameLst>
                                              <p:attrName>fill.on</p:attrName>
                                            </p:attrNameLst>
                                          </p:cBhvr>
                                          <p:to>
                                            <p:strVal val="true"/>
                                          </p:to>
                                        </p:set>
                                      </p:childTnLst>
                                    </p:cTn>
                                  </p:par>
                                  <p:par>
                                    <p:cTn id="105" presetID="1" presetClass="emph" presetSubtype="2" fill="hold" nodeType="withEffect">
                                      <p:stCondLst>
                                        <p:cond delay="1500"/>
                                      </p:stCondLst>
                                      <p:childTnLst>
                                        <p:animClr clrSpc="rgb" dir="cw">
                                          <p:cBhvr>
                                            <p:cTn id="106" dur="250" fill="hold"/>
                                            <p:tgtEl>
                                              <p:spTgt spid="17"/>
                                            </p:tgtEl>
                                            <p:attrNameLst>
                                              <p:attrName>fillcolor</p:attrName>
                                            </p:attrNameLst>
                                          </p:cBhvr>
                                          <p:to>
                                            <a:srgbClr val="ED5565"/>
                                          </p:to>
                                        </p:animClr>
                                        <p:set>
                                          <p:cBhvr>
                                            <p:cTn id="107" dur="250" fill="hold"/>
                                            <p:tgtEl>
                                              <p:spTgt spid="17"/>
                                            </p:tgtEl>
                                            <p:attrNameLst>
                                              <p:attrName>fill.type</p:attrName>
                                            </p:attrNameLst>
                                          </p:cBhvr>
                                          <p:to>
                                            <p:strVal val="solid"/>
                                          </p:to>
                                        </p:set>
                                        <p:set>
                                          <p:cBhvr>
                                            <p:cTn id="108" dur="250" fill="hold"/>
                                            <p:tgtEl>
                                              <p:spTgt spid="17"/>
                                            </p:tgtEl>
                                            <p:attrNameLst>
                                              <p:attrName>fill.on</p:attrName>
                                            </p:attrNameLst>
                                          </p:cBhvr>
                                          <p:to>
                                            <p:strVal val="true"/>
                                          </p:to>
                                        </p:set>
                                      </p:childTnLst>
                                    </p:cTn>
                                  </p:par>
                                  <p:par>
                                    <p:cTn id="109" presetID="23" presetClass="entr" presetSubtype="32" fill="hold" nodeType="withEffect">
                                      <p:stCondLst>
                                        <p:cond delay="150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4*#ppt_w"/>
                                              </p:val>
                                            </p:tav>
                                            <p:tav tm="100000">
                                              <p:val>
                                                <p:strVal val="#ppt_w"/>
                                              </p:val>
                                            </p:tav>
                                          </p:tavLst>
                                        </p:anim>
                                        <p:anim calcmode="lin" valueType="num">
                                          <p:cBhvr>
                                            <p:cTn id="11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9"/>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7"/>
                      </p:tgtEl>
                    </p:cond>
                  </p:nextCondLst>
                </p:seq>
              </p:childTnLst>
            </p:cTn>
          </p:par>
        </p:tnLst>
        <p:bldLst>
          <p:bldP spid="6" grpId="0" animBg="1"/>
          <p:bldP spid="12" grpId="0" animBg="1"/>
          <p:bldP spid="17" grpId="0" animBg="1"/>
          <p:bldP spid="19" grpId="0" animBg="1"/>
          <p:bldP spid="21"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6A7650-52DF-48E4-A77E-DEB342DD0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3" name="Picture 42">
            <a:extLst>
              <a:ext uri="{FF2B5EF4-FFF2-40B4-BE49-F238E27FC236}">
                <a16:creationId xmlns:a16="http://schemas.microsoft.com/office/drawing/2014/main" id="{6C3C508A-3906-4859-8A28-2D78E6B04966}"/>
              </a:ext>
            </a:extLst>
          </p:cNvPr>
          <p:cNvPicPr>
            <a:picLocks noChangeAspect="1"/>
          </p:cNvPicPr>
          <p:nvPr/>
        </p:nvPicPr>
        <p:blipFill>
          <a:blip r:embed="rId3"/>
          <a:stretch>
            <a:fillRect/>
          </a:stretch>
        </p:blipFill>
        <p:spPr>
          <a:xfrm>
            <a:off x="1962555" y="1889625"/>
            <a:ext cx="8266892" cy="3078747"/>
          </a:xfrm>
          <a:prstGeom prst="rect">
            <a:avLst/>
          </a:prstGeom>
        </p:spPr>
      </p:pic>
      <p:pic>
        <p:nvPicPr>
          <p:cNvPr id="5" name="Content Placeholder 12">
            <a:extLst>
              <a:ext uri="{FF2B5EF4-FFF2-40B4-BE49-F238E27FC236}">
                <a16:creationId xmlns:a16="http://schemas.microsoft.com/office/drawing/2014/main" id="{9390FB25-280A-4914-9D65-42B810082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637" y="1046679"/>
            <a:ext cx="6651637" cy="4764643"/>
          </a:xfrm>
          <a:prstGeom prst="rect">
            <a:avLst/>
          </a:prstGeom>
        </p:spPr>
      </p:pic>
      <p:pic>
        <p:nvPicPr>
          <p:cNvPr id="4" name="Picture 3">
            <a:extLst>
              <a:ext uri="{FF2B5EF4-FFF2-40B4-BE49-F238E27FC236}">
                <a16:creationId xmlns:a16="http://schemas.microsoft.com/office/drawing/2014/main" id="{BDD57DB2-24A5-46B0-AAF9-AA1F1C1F39B5}"/>
              </a:ext>
            </a:extLst>
          </p:cNvPr>
          <p:cNvPicPr>
            <a:picLocks noChangeAspect="1"/>
          </p:cNvPicPr>
          <p:nvPr/>
        </p:nvPicPr>
        <p:blipFill>
          <a:blip r:embed="rId5"/>
          <a:stretch>
            <a:fillRect/>
          </a:stretch>
        </p:blipFill>
        <p:spPr>
          <a:xfrm>
            <a:off x="2401275" y="3748275"/>
            <a:ext cx="7389451" cy="2063045"/>
          </a:xfrm>
          <a:prstGeom prst="rect">
            <a:avLst/>
          </a:prstGeom>
        </p:spPr>
      </p:pic>
    </p:spTree>
    <p:extLst>
      <p:ext uri="{BB962C8B-B14F-4D97-AF65-F5344CB8AC3E}">
        <p14:creationId xmlns:p14="http://schemas.microsoft.com/office/powerpoint/2010/main" val="243737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1000"/>
                                            <p:tgtEl>
                                              <p:spTgt spid="43"/>
                                            </p:tgtEl>
                                          </p:cBhvr>
                                        </p:animEffect>
                                        <p:set>
                                          <p:cBhvr>
                                            <p:cTn id="11" dur="1" fill="hold">
                                              <p:stCondLst>
                                                <p:cond delay="999"/>
                                              </p:stCondLst>
                                            </p:cTn>
                                            <p:tgtEl>
                                              <p:spTgt spid="43"/>
                                            </p:tgtEl>
                                            <p:attrNameLst>
                                              <p:attrName>style.visibility</p:attrName>
                                            </p:attrNameLst>
                                          </p:cBhvr>
                                          <p:to>
                                            <p:strVal val="hidden"/>
                                          </p:to>
                                        </p:set>
                                      </p:childTnLst>
                                    </p:cTn>
                                  </p:par>
                                  <p:par>
                                    <p:cTn id="12" presetID="2" presetClass="entr" presetSubtype="4" fill="hold" nodeType="withEffect" p14:presetBounceEnd="66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66000">
                                          <p:cBhvr additive="base">
                                            <p:cTn id="14" dur="15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5"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1000"/>
                                            <p:tgtEl>
                                              <p:spTgt spid="43"/>
                                            </p:tgtEl>
                                          </p:cBhvr>
                                        </p:animEffect>
                                        <p:set>
                                          <p:cBhvr>
                                            <p:cTn id="11" dur="1" fill="hold">
                                              <p:stCondLst>
                                                <p:cond delay="999"/>
                                              </p:stCondLst>
                                            </p:cTn>
                                            <p:tgtEl>
                                              <p:spTgt spid="43"/>
                                            </p:tgtEl>
                                            <p:attrNameLst>
                                              <p:attrName>style.visibility</p:attrName>
                                            </p:attrNameLst>
                                          </p:cBhvr>
                                          <p:to>
                                            <p:strVal val="hidden"/>
                                          </p:to>
                                        </p:set>
                                      </p:childTnLst>
                                    </p:cTn>
                                  </p:par>
                                  <p:par>
                                    <p:cTn id="12" presetID="10" presetClass="entr" presetSubtype="0" fill="hold" nodeType="withEffect">
                                      <p:stCondLst>
                                        <p:cond delay="7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 0 L 0 -0.18889 " pathEditMode="relative" rAng="0" ptsTypes="AA">
                                          <p:cBhvr>
                                            <p:cTn id="18" dur="2000" fill="hold"/>
                                            <p:tgtEl>
                                              <p:spTgt spid="3"/>
                                            </p:tgtEl>
                                            <p:attrNameLst>
                                              <p:attrName>ppt_x</p:attrName>
                                              <p:attrName>ppt_y</p:attrName>
                                            </p:attrNameLst>
                                          </p:cBhvr>
                                          <p:rCtr x="0" y="-9444"/>
                                        </p:animMotion>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500" fill="hold"/>
                                            <p:tgtEl>
                                              <p:spTgt spid="4"/>
                                            </p:tgtEl>
                                            <p:attrNameLst>
                                              <p:attrName>ppt_x</p:attrName>
                                            </p:attrNameLst>
                                          </p:cBhvr>
                                          <p:tavLst>
                                            <p:tav tm="0">
                                              <p:val>
                                                <p:strVal val="#ppt_x"/>
                                              </p:val>
                                            </p:tav>
                                            <p:tav tm="100000">
                                              <p:val>
                                                <p:strVal val="#ppt_x"/>
                                              </p:val>
                                            </p:tav>
                                          </p:tavLst>
                                        </p:anim>
                                        <p:anim calcmode="lin" valueType="num">
                                          <p:cBhvr additive="base">
                                            <p:cTn id="22"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760" y="-298561"/>
            <a:ext cx="1585357" cy="158535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7360" y="3171634"/>
            <a:ext cx="4042744" cy="4048471"/>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96" y="4832246"/>
            <a:ext cx="12190990" cy="2025754"/>
          </a:xfrm>
          <a:prstGeom prst="rect">
            <a:avLst/>
          </a:prstGeom>
        </p:spPr>
      </p:pic>
      <p:pic>
        <p:nvPicPr>
          <p:cNvPr id="2" name="Picture 1">
            <a:extLst>
              <a:ext uri="{FF2B5EF4-FFF2-40B4-BE49-F238E27FC236}">
                <a16:creationId xmlns:a16="http://schemas.microsoft.com/office/drawing/2014/main" id="{F2E87582-978F-10AC-F1BD-891AF104AD7C}"/>
              </a:ext>
            </a:extLst>
          </p:cNvPr>
          <p:cNvPicPr>
            <a:picLocks noChangeAspect="1"/>
          </p:cNvPicPr>
          <p:nvPr/>
        </p:nvPicPr>
        <p:blipFill>
          <a:blip r:embed="rId5"/>
          <a:stretch>
            <a:fillRect/>
          </a:stretch>
        </p:blipFill>
        <p:spPr>
          <a:xfrm>
            <a:off x="4687662" y="-89974"/>
            <a:ext cx="3731075" cy="1322947"/>
          </a:xfrm>
          <a:prstGeom prst="rect">
            <a:avLst/>
          </a:prstGeom>
        </p:spPr>
      </p:pic>
      <p:pic>
        <p:nvPicPr>
          <p:cNvPr id="10" name="Picture 9">
            <a:extLst>
              <a:ext uri="{FF2B5EF4-FFF2-40B4-BE49-F238E27FC236}">
                <a16:creationId xmlns:a16="http://schemas.microsoft.com/office/drawing/2014/main" id="{D2F9ABA3-D5EB-94F2-BD63-FA886CEE2852}"/>
              </a:ext>
            </a:extLst>
          </p:cNvPr>
          <p:cNvPicPr>
            <a:picLocks noChangeAspect="1"/>
          </p:cNvPicPr>
          <p:nvPr/>
        </p:nvPicPr>
        <p:blipFill>
          <a:blip r:embed="rId6"/>
          <a:stretch>
            <a:fillRect/>
          </a:stretch>
        </p:blipFill>
        <p:spPr>
          <a:xfrm>
            <a:off x="-194920" y="1341431"/>
            <a:ext cx="5285690" cy="1603387"/>
          </a:xfrm>
          <a:prstGeom prst="rect">
            <a:avLst/>
          </a:prstGeom>
        </p:spPr>
      </p:pic>
      <p:pic>
        <p:nvPicPr>
          <p:cNvPr id="11" name="Picture 10">
            <a:extLst>
              <a:ext uri="{FF2B5EF4-FFF2-40B4-BE49-F238E27FC236}">
                <a16:creationId xmlns:a16="http://schemas.microsoft.com/office/drawing/2014/main" id="{464FEA1B-48F9-CB37-C651-32B9F5929953}"/>
              </a:ext>
            </a:extLst>
          </p:cNvPr>
          <p:cNvPicPr>
            <a:picLocks noChangeAspect="1"/>
          </p:cNvPicPr>
          <p:nvPr/>
        </p:nvPicPr>
        <p:blipFill>
          <a:blip r:embed="rId7"/>
          <a:stretch>
            <a:fillRect/>
          </a:stretch>
        </p:blipFill>
        <p:spPr>
          <a:xfrm>
            <a:off x="2261303" y="2386087"/>
            <a:ext cx="7212193" cy="2676376"/>
          </a:xfrm>
          <a:prstGeom prst="rect">
            <a:avLst/>
          </a:prstGeom>
        </p:spPr>
      </p:pic>
      <p:pic>
        <p:nvPicPr>
          <p:cNvPr id="17" name="Picture 16">
            <a:extLst>
              <a:ext uri="{FF2B5EF4-FFF2-40B4-BE49-F238E27FC236}">
                <a16:creationId xmlns:a16="http://schemas.microsoft.com/office/drawing/2014/main" id="{B47B1C6E-4994-D332-8696-0386E964471E}"/>
              </a:ext>
            </a:extLst>
          </p:cNvPr>
          <p:cNvPicPr>
            <a:picLocks noChangeAspect="1"/>
          </p:cNvPicPr>
          <p:nvPr/>
        </p:nvPicPr>
        <p:blipFill>
          <a:blip r:embed="rId8"/>
          <a:stretch>
            <a:fillRect/>
          </a:stretch>
        </p:blipFill>
        <p:spPr>
          <a:xfrm>
            <a:off x="7142752" y="4405433"/>
            <a:ext cx="5450296" cy="1609483"/>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728365FD-1B35-470A-22F0-FD7035F70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09946" y="0"/>
            <a:ext cx="1548250" cy="154825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par>
                                <p:cTn id="8" presetID="18" presetClass="entr" presetSubtype="1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par>
                                <p:cTn id="11" presetID="18" presetClass="entr" presetSubtype="1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strips(downLeft)">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waii Scrapbook for College by Slidesgo">
  <a:themeElements>
    <a:clrScheme name="Simple Light">
      <a:dk1>
        <a:srgbClr val="383838"/>
      </a:dk1>
      <a:lt1>
        <a:srgbClr val="FFFFFF"/>
      </a:lt1>
      <a:dk2>
        <a:srgbClr val="E7597C"/>
      </a:dk2>
      <a:lt2>
        <a:srgbClr val="FDBB45"/>
      </a:lt2>
      <a:accent1>
        <a:srgbClr val="F998B0"/>
      </a:accent1>
      <a:accent2>
        <a:srgbClr val="B7FCF6"/>
      </a:accent2>
      <a:accent3>
        <a:srgbClr val="DBBCFF"/>
      </a:accent3>
      <a:accent4>
        <a:srgbClr val="67C7D0"/>
      </a:accent4>
      <a:accent5>
        <a:srgbClr val="96FF9B"/>
      </a:accent5>
      <a:accent6>
        <a:srgbClr val="FEE567"/>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1291</Words>
  <Application>Microsoft Office PowerPoint</Application>
  <PresentationFormat>Widescreen</PresentationFormat>
  <Paragraphs>87</Paragraphs>
  <Slides>17</Slides>
  <Notes>4</Notes>
  <HiddenSlides>0</HiddenSlides>
  <MMClips>1</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17</vt:i4>
      </vt:variant>
    </vt:vector>
  </HeadingPairs>
  <TitlesOfParts>
    <vt:vector size="33" baseType="lpstr">
      <vt:lpstr>等线</vt:lpstr>
      <vt:lpstr>Microsoft YaHei</vt:lpstr>
      <vt:lpstr>#9Slide05 Dancing Script</vt:lpstr>
      <vt:lpstr>Anaheim</vt:lpstr>
      <vt:lpstr>Arial</vt:lpstr>
      <vt:lpstr>Calibri</vt:lpstr>
      <vt:lpstr>Cambria</vt:lpstr>
      <vt:lpstr>Coiny</vt:lpstr>
      <vt:lpstr>Just Another Hand</vt:lpstr>
      <vt:lpstr>Londrina Solid</vt:lpstr>
      <vt:lpstr>SVN-Newton</vt:lpstr>
      <vt:lpstr>Times New Roman</vt:lpstr>
      <vt:lpstr>字魂59号-创粗黑</vt:lpstr>
      <vt:lpstr>1_Office Theme</vt:lpstr>
      <vt:lpstr>Office 主题​​</vt:lpstr>
      <vt:lpstr>Kawaii Scrapbook for College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Loan Phạm Ngọc</cp:lastModifiedBy>
  <cp:revision>26</cp:revision>
  <dcterms:created xsi:type="dcterms:W3CDTF">2024-07-02T05:21:00Z</dcterms:created>
  <dcterms:modified xsi:type="dcterms:W3CDTF">2024-09-30T15:27:31Z</dcterms:modified>
</cp:coreProperties>
</file>