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708" r:id="rId3"/>
    <p:sldMasterId id="2147483684" r:id="rId4"/>
    <p:sldMasterId id="2147483696" r:id="rId5"/>
  </p:sldMasterIdLst>
  <p:sldIdLst>
    <p:sldId id="257" r:id="rId6"/>
    <p:sldId id="261" r:id="rId7"/>
    <p:sldId id="260" r:id="rId8"/>
    <p:sldId id="263" r:id="rId9"/>
    <p:sldId id="264" r:id="rId10"/>
    <p:sldId id="265" r:id="rId11"/>
    <p:sldId id="262" r:id="rId12"/>
    <p:sldId id="259" r:id="rId13"/>
    <p:sldId id="266" r:id="rId14"/>
    <p:sldId id="281" r:id="rId15"/>
    <p:sldId id="268" r:id="rId16"/>
    <p:sldId id="269" r:id="rId17"/>
    <p:sldId id="270" r:id="rId18"/>
    <p:sldId id="274" r:id="rId19"/>
    <p:sldId id="275" r:id="rId20"/>
    <p:sldId id="276" r:id="rId21"/>
    <p:sldId id="272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8EBAE2"/>
    <a:srgbClr val="099CD5"/>
    <a:srgbClr val="FAC866"/>
    <a:srgbClr val="FBDF9A"/>
    <a:srgbClr val="C9E9F5"/>
    <a:srgbClr val="08A0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338" autoAdjust="0"/>
    <p:restoredTop sz="94660"/>
  </p:normalViewPr>
  <p:slideViewPr>
    <p:cSldViewPr snapToGrid="0">
      <p:cViewPr varScale="1">
        <p:scale>
          <a:sx n="82" d="100"/>
          <a:sy n="82" d="100"/>
        </p:scale>
        <p:origin x="677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7923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9671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3760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38B44-DF10-4304-A9D2-F163BBC6A8CE}" type="datetimeFigureOut">
              <a:rPr lang="en-GB" smtClean="0"/>
              <a:t>01/10/2024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F785-5E60-4AFF-A6C0-82E436895C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1568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38B44-DF10-4304-A9D2-F163BBC6A8CE}" type="datetimeFigureOut">
              <a:rPr lang="en-GB" smtClean="0"/>
              <a:t>01/10/2024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F785-5E60-4AFF-A6C0-82E436895C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0928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38B44-DF10-4304-A9D2-F163BBC6A8CE}" type="datetimeFigureOut">
              <a:rPr lang="en-GB" smtClean="0"/>
              <a:t>01/10/2024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F785-5E60-4AFF-A6C0-82E436895C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774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38B44-DF10-4304-A9D2-F163BBC6A8CE}" type="datetimeFigureOut">
              <a:rPr lang="en-GB" smtClean="0"/>
              <a:t>01/10/2024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F785-5E60-4AFF-A6C0-82E436895C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5665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38B44-DF10-4304-A9D2-F163BBC6A8CE}" type="datetimeFigureOut">
              <a:rPr lang="en-GB" smtClean="0"/>
              <a:t>01/10/2024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F785-5E60-4AFF-A6C0-82E436895C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6774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38B44-DF10-4304-A9D2-F163BBC6A8CE}" type="datetimeFigureOut">
              <a:rPr lang="en-GB" smtClean="0"/>
              <a:t>01/10/2024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F785-5E60-4AFF-A6C0-82E436895C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8311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38B44-DF10-4304-A9D2-F163BBC6A8CE}" type="datetimeFigureOut">
              <a:rPr lang="en-GB" smtClean="0"/>
              <a:t>01/10/2024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F785-5E60-4AFF-A6C0-82E436895C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8465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38B44-DF10-4304-A9D2-F163BBC6A8CE}" type="datetimeFigureOut">
              <a:rPr lang="en-GB" smtClean="0"/>
              <a:t>01/10/2024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F785-5E60-4AFF-A6C0-82E436895C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8972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2046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38B44-DF10-4304-A9D2-F163BBC6A8CE}" type="datetimeFigureOut">
              <a:rPr lang="en-GB" smtClean="0"/>
              <a:t>01/10/2024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F785-5E60-4AFF-A6C0-82E436895C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9346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38B44-DF10-4304-A9D2-F163BBC6A8CE}" type="datetimeFigureOut">
              <a:rPr lang="en-GB" smtClean="0"/>
              <a:t>01/10/2024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F785-5E60-4AFF-A6C0-82E436895C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0545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38B44-DF10-4304-A9D2-F163BBC6A8CE}" type="datetimeFigureOut">
              <a:rPr lang="en-GB" smtClean="0"/>
              <a:t>01/10/2024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F785-5E60-4AFF-A6C0-82E436895C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2245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198A5-5453-4649-9B40-A2120C579265}" type="datetimeFigureOut">
              <a:rPr lang="en-GB" smtClean="0"/>
              <a:t>01/10/2024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B7829-CCCD-4DD7-9C95-5137FC1F87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45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198A5-5453-4649-9B40-A2120C579265}" type="datetimeFigureOut">
              <a:rPr lang="en-GB" smtClean="0"/>
              <a:t>01/10/2024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B7829-CCCD-4DD7-9C95-5137FC1F87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4810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198A5-5453-4649-9B40-A2120C579265}" type="datetimeFigureOut">
              <a:rPr lang="en-GB" smtClean="0"/>
              <a:t>01/10/2024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B7829-CCCD-4DD7-9C95-5137FC1F87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8719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198A5-5453-4649-9B40-A2120C579265}" type="datetimeFigureOut">
              <a:rPr lang="en-GB" smtClean="0"/>
              <a:t>01/10/2024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B7829-CCCD-4DD7-9C95-5137FC1F87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7513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198A5-5453-4649-9B40-A2120C579265}" type="datetimeFigureOut">
              <a:rPr lang="en-GB" smtClean="0"/>
              <a:t>01/10/2024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B7829-CCCD-4DD7-9C95-5137FC1F87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6284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198A5-5453-4649-9B40-A2120C579265}" type="datetimeFigureOut">
              <a:rPr lang="en-GB" smtClean="0"/>
              <a:t>01/10/2024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B7829-CCCD-4DD7-9C95-5137FC1F87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0605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198A5-5453-4649-9B40-A2120C579265}" type="datetimeFigureOut">
              <a:rPr lang="en-GB" smtClean="0"/>
              <a:t>01/10/2024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B7829-CCCD-4DD7-9C95-5137FC1F87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0495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23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198A5-5453-4649-9B40-A2120C579265}" type="datetimeFigureOut">
              <a:rPr lang="en-GB" smtClean="0"/>
              <a:t>01/10/2024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B7829-CCCD-4DD7-9C95-5137FC1F87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5111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198A5-5453-4649-9B40-A2120C579265}" type="datetimeFigureOut">
              <a:rPr lang="en-GB" smtClean="0"/>
              <a:t>01/10/2024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B7829-CCCD-4DD7-9C95-5137FC1F87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6352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198A5-5453-4649-9B40-A2120C579265}" type="datetimeFigureOut">
              <a:rPr lang="en-GB" smtClean="0"/>
              <a:t>01/10/2024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B7829-CCCD-4DD7-9C95-5137FC1F87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01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198A5-5453-4649-9B40-A2120C579265}" type="datetimeFigureOut">
              <a:rPr lang="en-GB" smtClean="0"/>
              <a:t>01/10/2024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B7829-CCCD-4DD7-9C95-5137FC1F87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7959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38B44-DF10-4304-A9D2-F163BBC6A8CE}" type="datetimeFigureOut">
              <a:rPr lang="en-GB" smtClean="0"/>
              <a:t>01/10/2024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F785-5E60-4AFF-A6C0-82E436895C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726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38B44-DF10-4304-A9D2-F163BBC6A8CE}" type="datetimeFigureOut">
              <a:rPr lang="en-GB" smtClean="0"/>
              <a:t>01/10/2024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F785-5E60-4AFF-A6C0-82E436895C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059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38B44-DF10-4304-A9D2-F163BBC6A8CE}" type="datetimeFigureOut">
              <a:rPr lang="en-GB" smtClean="0"/>
              <a:t>01/10/2024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F785-5E60-4AFF-A6C0-82E436895C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7276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38B44-DF10-4304-A9D2-F163BBC6A8CE}" type="datetimeFigureOut">
              <a:rPr lang="en-GB" smtClean="0"/>
              <a:t>01/10/2024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F785-5E60-4AFF-A6C0-82E436895C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8213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38B44-DF10-4304-A9D2-F163BBC6A8CE}" type="datetimeFigureOut">
              <a:rPr lang="en-GB" smtClean="0"/>
              <a:t>01/10/2024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F785-5E60-4AFF-A6C0-82E436895C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179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38B44-DF10-4304-A9D2-F163BBC6A8CE}" type="datetimeFigureOut">
              <a:rPr lang="en-GB" smtClean="0"/>
              <a:t>01/10/2024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F785-5E60-4AFF-A6C0-82E436895C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5254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54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38B44-DF10-4304-A9D2-F163BBC6A8CE}" type="datetimeFigureOut">
              <a:rPr lang="en-GB" smtClean="0"/>
              <a:t>01/10/2024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F785-5E60-4AFF-A6C0-82E436895C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8154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38B44-DF10-4304-A9D2-F163BBC6A8CE}" type="datetimeFigureOut">
              <a:rPr lang="en-GB" smtClean="0"/>
              <a:t>01/10/2024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F785-5E60-4AFF-A6C0-82E436895C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5535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38B44-DF10-4304-A9D2-F163BBC6A8CE}" type="datetimeFigureOut">
              <a:rPr lang="en-GB" smtClean="0"/>
              <a:t>01/10/2024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F785-5E60-4AFF-A6C0-82E436895C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6609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38B44-DF10-4304-A9D2-F163BBC6A8CE}" type="datetimeFigureOut">
              <a:rPr lang="en-GB" smtClean="0"/>
              <a:t>01/10/2024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F785-5E60-4AFF-A6C0-82E436895C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3062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38B44-DF10-4304-A9D2-F163BBC6A8CE}" type="datetimeFigureOut">
              <a:rPr lang="en-GB" smtClean="0"/>
              <a:t>01/10/2024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F785-5E60-4AFF-A6C0-82E436895C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5256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38B44-DF10-4304-A9D2-F163BBC6A8CE}" type="datetimeFigureOut">
              <a:rPr lang="en-GB" smtClean="0"/>
              <a:t>01/10/2024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F785-5E60-4AFF-A6C0-82E436895C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6274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38B44-DF10-4304-A9D2-F163BBC6A8CE}" type="datetimeFigureOut">
              <a:rPr lang="en-GB" smtClean="0"/>
              <a:t>01/10/2024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F785-5E60-4AFF-A6C0-82E436895C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2608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38B44-DF10-4304-A9D2-F163BBC6A8CE}" type="datetimeFigureOut">
              <a:rPr lang="en-GB" smtClean="0"/>
              <a:t>01/10/2024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F785-5E60-4AFF-A6C0-82E436895C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1723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38B44-DF10-4304-A9D2-F163BBC6A8CE}" type="datetimeFigureOut">
              <a:rPr lang="en-GB" smtClean="0"/>
              <a:t>01/10/2024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F785-5E60-4AFF-A6C0-82E436895C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1650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38B44-DF10-4304-A9D2-F163BBC6A8CE}" type="datetimeFigureOut">
              <a:rPr lang="en-GB" smtClean="0"/>
              <a:t>01/10/2024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F785-5E60-4AFF-A6C0-82E436895C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1943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9002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38B44-DF10-4304-A9D2-F163BBC6A8CE}" type="datetimeFigureOut">
              <a:rPr lang="en-GB" smtClean="0"/>
              <a:t>01/10/2024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F785-5E60-4AFF-A6C0-82E436895C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0845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38B44-DF10-4304-A9D2-F163BBC6A8CE}" type="datetimeFigureOut">
              <a:rPr lang="en-GB" smtClean="0"/>
              <a:t>01/10/2024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F785-5E60-4AFF-A6C0-82E436895C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8385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38B44-DF10-4304-A9D2-F163BBC6A8CE}" type="datetimeFigureOut">
              <a:rPr lang="en-GB" smtClean="0"/>
              <a:t>01/10/2024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F785-5E60-4AFF-A6C0-82E436895C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9625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38B44-DF10-4304-A9D2-F163BBC6A8CE}" type="datetimeFigureOut">
              <a:rPr lang="en-GB" smtClean="0"/>
              <a:t>01/10/2024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F785-5E60-4AFF-A6C0-82E436895C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0585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38B44-DF10-4304-A9D2-F163BBC6A8CE}" type="datetimeFigureOut">
              <a:rPr lang="en-GB" smtClean="0"/>
              <a:t>01/10/2024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F785-5E60-4AFF-A6C0-82E436895C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6399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38B44-DF10-4304-A9D2-F163BBC6A8CE}" type="datetimeFigureOut">
              <a:rPr lang="en-GB" smtClean="0"/>
              <a:t>01/10/2024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F785-5E60-4AFF-A6C0-82E436895C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4453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2452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2123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300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5092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3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3169920" y="8783762"/>
            <a:ext cx="68122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2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Hình ảnh 32">
            <a:extLst>
              <a:ext uri="{FF2B5EF4-FFF2-40B4-BE49-F238E27FC236}">
                <a16:creationId xmlns:a16="http://schemas.microsoft.com/office/drawing/2014/main" id="{AC26FD7C-0CBD-D5A8-9737-4E92AA2FEEE8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365348" y="7879793"/>
            <a:ext cx="1804572" cy="2542252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32084" y="6453478"/>
            <a:ext cx="8636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133" b="0" i="0" u="none" strike="noStrike" kern="1200" cap="none" spc="0" normalizeH="0" baseline="0" noProof="0" dirty="0" err="1">
                <a:ln>
                  <a:noFill/>
                </a:ln>
                <a:solidFill>
                  <a:srgbClr val="8EBAE2"/>
                </a:solidFill>
                <a:effectLst/>
                <a:uLnTx/>
                <a:uFillTx/>
                <a:latin typeface="#9Slide06 SVNDope Script" pitchFamily="2" charset="0"/>
                <a:ea typeface="+mn-ea"/>
                <a:cs typeface="+mn-cs"/>
              </a:rPr>
              <a:t>Măng</a:t>
            </a:r>
            <a:r>
              <a:rPr kumimoji="0" lang="en-GB" sz="2133" b="0" i="0" u="none" strike="noStrike" kern="1200" cap="none" spc="0" normalizeH="0" baseline="0" noProof="0" dirty="0">
                <a:ln>
                  <a:noFill/>
                </a:ln>
                <a:solidFill>
                  <a:srgbClr val="8EBAE2"/>
                </a:solidFill>
                <a:effectLst/>
                <a:uLnTx/>
                <a:uFillTx/>
                <a:latin typeface="#9Slide06 SVNDope Script" pitchFamily="2" charset="0"/>
                <a:ea typeface="+mn-ea"/>
                <a:cs typeface="+mn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4274992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F38B44-DF10-4304-A9D2-F163BBC6A8CE}" type="datetimeFigureOut">
              <a:rPr lang="en-GB" smtClean="0"/>
              <a:t>01/10/2024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88F785-5E60-4AFF-A6C0-82E436895CF1}" type="slidenum">
              <a:rPr lang="en-GB" smtClean="0"/>
              <a:t>‹#›</a:t>
            </a:fld>
            <a:endParaRPr lang="en-GB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1"/>
            <a:ext cx="12192000" cy="6857999"/>
            <a:chOff x="0" y="1"/>
            <a:chExt cx="12192000" cy="6857999"/>
          </a:xfrm>
        </p:grpSpPr>
        <p:grpSp>
          <p:nvGrpSpPr>
            <p:cNvPr id="8" name="Group 4"/>
            <p:cNvGrpSpPr/>
            <p:nvPr/>
          </p:nvGrpSpPr>
          <p:grpSpPr>
            <a:xfrm>
              <a:off x="0" y="1"/>
              <a:ext cx="12192000" cy="3262488"/>
              <a:chOff x="0" y="0"/>
              <a:chExt cx="24384000" cy="6524977"/>
            </a:xfrm>
          </p:grpSpPr>
          <p:pic>
            <p:nvPicPr>
              <p:cNvPr id="11" name="Picture 5"/>
              <p:cNvPicPr>
                <a:picLocks noChangeAspect="1"/>
              </p:cNvPicPr>
              <p:nvPr/>
            </p:nvPicPr>
            <p:blipFill>
              <a:blip r:embed="rId13"/>
              <a:srcRect t="32708" b="32708"/>
              <a:stretch>
                <a:fillRect/>
              </a:stretch>
            </p:blipFill>
            <p:spPr>
              <a:xfrm>
                <a:off x="0" y="0"/>
                <a:ext cx="24384000" cy="6524977"/>
              </a:xfrm>
              <a:prstGeom prst="rect">
                <a:avLst/>
              </a:prstGeom>
            </p:spPr>
          </p:pic>
        </p:grpSp>
        <p:grpSp>
          <p:nvGrpSpPr>
            <p:cNvPr id="9" name="Group 10"/>
            <p:cNvGrpSpPr/>
            <p:nvPr/>
          </p:nvGrpSpPr>
          <p:grpSpPr>
            <a:xfrm>
              <a:off x="0" y="3262488"/>
              <a:ext cx="12192000" cy="3595512"/>
              <a:chOff x="0" y="-223686"/>
              <a:chExt cx="2833290" cy="835559"/>
            </a:xfrm>
          </p:grpSpPr>
          <p:sp>
            <p:nvSpPr>
              <p:cNvPr id="10" name="Freeform 11"/>
              <p:cNvSpPr/>
              <p:nvPr/>
            </p:nvSpPr>
            <p:spPr>
              <a:xfrm>
                <a:off x="0" y="-223686"/>
                <a:ext cx="2833290" cy="835559"/>
              </a:xfrm>
              <a:custGeom>
                <a:avLst/>
                <a:gdLst/>
                <a:ahLst/>
                <a:cxnLst/>
                <a:rect l="l" t="t" r="r" b="b"/>
                <a:pathLst>
                  <a:path w="2833290" h="611873">
                    <a:moveTo>
                      <a:pt x="0" y="0"/>
                    </a:moveTo>
                    <a:lnTo>
                      <a:pt x="2833290" y="0"/>
                    </a:lnTo>
                    <a:lnTo>
                      <a:pt x="2833290" y="611873"/>
                    </a:lnTo>
                    <a:lnTo>
                      <a:pt x="0" y="611873"/>
                    </a:lnTo>
                    <a:close/>
                  </a:path>
                </a:pathLst>
              </a:custGeom>
              <a:blipFill>
                <a:blip r:embed="rId14"/>
                <a:stretch>
                  <a:fillRect t="-66968" b="-66968"/>
                </a:stretch>
              </a:blipFill>
            </p:spPr>
          </p:sp>
        </p:grpSp>
      </p:grpSp>
      <p:sp>
        <p:nvSpPr>
          <p:cNvPr id="12" name="Rectangle 11"/>
          <p:cNvSpPr/>
          <p:nvPr userDrawn="1"/>
        </p:nvSpPr>
        <p:spPr>
          <a:xfrm>
            <a:off x="313898" y="365124"/>
            <a:ext cx="11586949" cy="6117563"/>
          </a:xfrm>
          <a:prstGeom prst="rect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3169920" y="8783762"/>
            <a:ext cx="68122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2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5" name="Hình ảnh 32">
            <a:extLst>
              <a:ext uri="{FF2B5EF4-FFF2-40B4-BE49-F238E27FC236}">
                <a16:creationId xmlns:a16="http://schemas.microsoft.com/office/drawing/2014/main" id="{AC26FD7C-0CBD-D5A8-9737-4E92AA2FEEE8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1365348" y="7879793"/>
            <a:ext cx="1804572" cy="254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155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7198A5-5453-4649-9B40-A2120C579265}" type="datetimeFigureOut">
              <a:rPr lang="en-GB" smtClean="0"/>
              <a:t>01/10/2024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7B7829-CCCD-4DD7-9C95-5137FC1F8724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3169920" y="8783762"/>
            <a:ext cx="68122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2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Hình ảnh 32">
            <a:extLst>
              <a:ext uri="{FF2B5EF4-FFF2-40B4-BE49-F238E27FC236}">
                <a16:creationId xmlns:a16="http://schemas.microsoft.com/office/drawing/2014/main" id="{AC26FD7C-0CBD-D5A8-9737-4E92AA2FEEE8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365348" y="7879793"/>
            <a:ext cx="1804572" cy="2542252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256674" y="224589"/>
            <a:ext cx="11694694" cy="6368716"/>
          </a:xfrm>
          <a:prstGeom prst="rect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7856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F38B44-DF10-4304-A9D2-F163BBC6A8CE}" type="datetimeFigureOut">
              <a:rPr lang="en-GB" smtClean="0"/>
              <a:t>01/10/2024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88F785-5E60-4AFF-A6C0-82E436895CF1}" type="slidenum">
              <a:rPr lang="en-GB" smtClean="0"/>
              <a:t>‹#›</a:t>
            </a:fld>
            <a:endParaRPr lang="en-GB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1"/>
            <a:ext cx="12192000" cy="6857999"/>
            <a:chOff x="0" y="1"/>
            <a:chExt cx="12192000" cy="6857999"/>
          </a:xfrm>
        </p:grpSpPr>
        <p:grpSp>
          <p:nvGrpSpPr>
            <p:cNvPr id="8" name="Group 4"/>
            <p:cNvGrpSpPr/>
            <p:nvPr/>
          </p:nvGrpSpPr>
          <p:grpSpPr>
            <a:xfrm>
              <a:off x="0" y="1"/>
              <a:ext cx="12192000" cy="3262488"/>
              <a:chOff x="0" y="0"/>
              <a:chExt cx="24384000" cy="6524977"/>
            </a:xfrm>
          </p:grpSpPr>
          <p:pic>
            <p:nvPicPr>
              <p:cNvPr id="11" name="Picture 5"/>
              <p:cNvPicPr>
                <a:picLocks noChangeAspect="1"/>
              </p:cNvPicPr>
              <p:nvPr/>
            </p:nvPicPr>
            <p:blipFill>
              <a:blip r:embed="rId13"/>
              <a:srcRect t="32708" b="32708"/>
              <a:stretch>
                <a:fillRect/>
              </a:stretch>
            </p:blipFill>
            <p:spPr>
              <a:xfrm>
                <a:off x="0" y="0"/>
                <a:ext cx="24384000" cy="6524977"/>
              </a:xfrm>
              <a:prstGeom prst="rect">
                <a:avLst/>
              </a:prstGeom>
            </p:spPr>
          </p:pic>
        </p:grpSp>
        <p:grpSp>
          <p:nvGrpSpPr>
            <p:cNvPr id="9" name="Group 10"/>
            <p:cNvGrpSpPr/>
            <p:nvPr/>
          </p:nvGrpSpPr>
          <p:grpSpPr>
            <a:xfrm>
              <a:off x="0" y="3262488"/>
              <a:ext cx="12192000" cy="3595512"/>
              <a:chOff x="0" y="-223686"/>
              <a:chExt cx="2833290" cy="835559"/>
            </a:xfrm>
          </p:grpSpPr>
          <p:sp>
            <p:nvSpPr>
              <p:cNvPr id="10" name="Freeform 11"/>
              <p:cNvSpPr/>
              <p:nvPr/>
            </p:nvSpPr>
            <p:spPr>
              <a:xfrm>
                <a:off x="0" y="-223686"/>
                <a:ext cx="2833290" cy="835559"/>
              </a:xfrm>
              <a:custGeom>
                <a:avLst/>
                <a:gdLst/>
                <a:ahLst/>
                <a:cxnLst/>
                <a:rect l="l" t="t" r="r" b="b"/>
                <a:pathLst>
                  <a:path w="2833290" h="611873">
                    <a:moveTo>
                      <a:pt x="0" y="0"/>
                    </a:moveTo>
                    <a:lnTo>
                      <a:pt x="2833290" y="0"/>
                    </a:lnTo>
                    <a:lnTo>
                      <a:pt x="2833290" y="611873"/>
                    </a:lnTo>
                    <a:lnTo>
                      <a:pt x="0" y="611873"/>
                    </a:lnTo>
                    <a:close/>
                  </a:path>
                </a:pathLst>
              </a:custGeom>
              <a:blipFill>
                <a:blip r:embed="rId14"/>
                <a:stretch>
                  <a:fillRect t="-66968" b="-66968"/>
                </a:stretch>
              </a:blipFill>
            </p:spPr>
          </p:sp>
        </p:grpSp>
      </p:grpSp>
      <p:sp>
        <p:nvSpPr>
          <p:cNvPr id="13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3169920" y="8783762"/>
            <a:ext cx="68122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2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5" name="Hình ảnh 32">
            <a:extLst>
              <a:ext uri="{FF2B5EF4-FFF2-40B4-BE49-F238E27FC236}">
                <a16:creationId xmlns:a16="http://schemas.microsoft.com/office/drawing/2014/main" id="{AC26FD7C-0CBD-D5A8-9737-4E92AA2FEEE8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1365348" y="7879793"/>
            <a:ext cx="1804572" cy="254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817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F38B44-DF10-4304-A9D2-F163BBC6A8CE}" type="datetimeFigureOut">
              <a:rPr lang="en-GB" smtClean="0"/>
              <a:t>01/10/2024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88F785-5E60-4AFF-A6C0-82E436895CF1}" type="slidenum">
              <a:rPr lang="en-GB" smtClean="0"/>
              <a:t>‹#›</a:t>
            </a:fld>
            <a:endParaRPr lang="en-GB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1"/>
            <a:ext cx="12192000" cy="6857999"/>
            <a:chOff x="0" y="1"/>
            <a:chExt cx="12192000" cy="6857999"/>
          </a:xfrm>
        </p:grpSpPr>
        <p:grpSp>
          <p:nvGrpSpPr>
            <p:cNvPr id="8" name="Group 4"/>
            <p:cNvGrpSpPr/>
            <p:nvPr/>
          </p:nvGrpSpPr>
          <p:grpSpPr>
            <a:xfrm>
              <a:off x="0" y="1"/>
              <a:ext cx="12192000" cy="3262488"/>
              <a:chOff x="0" y="0"/>
              <a:chExt cx="24384000" cy="6524977"/>
            </a:xfrm>
          </p:grpSpPr>
          <p:pic>
            <p:nvPicPr>
              <p:cNvPr id="11" name="Picture 5"/>
              <p:cNvPicPr>
                <a:picLocks noChangeAspect="1"/>
              </p:cNvPicPr>
              <p:nvPr/>
            </p:nvPicPr>
            <p:blipFill>
              <a:blip r:embed="rId13"/>
              <a:srcRect t="32708" b="32708"/>
              <a:stretch>
                <a:fillRect/>
              </a:stretch>
            </p:blipFill>
            <p:spPr>
              <a:xfrm>
                <a:off x="0" y="0"/>
                <a:ext cx="24384000" cy="6524977"/>
              </a:xfrm>
              <a:prstGeom prst="rect">
                <a:avLst/>
              </a:prstGeom>
            </p:spPr>
          </p:pic>
        </p:grpSp>
        <p:grpSp>
          <p:nvGrpSpPr>
            <p:cNvPr id="9" name="Group 10"/>
            <p:cNvGrpSpPr/>
            <p:nvPr/>
          </p:nvGrpSpPr>
          <p:grpSpPr>
            <a:xfrm>
              <a:off x="0" y="3262488"/>
              <a:ext cx="12192000" cy="3595512"/>
              <a:chOff x="0" y="-223686"/>
              <a:chExt cx="2833290" cy="835559"/>
            </a:xfrm>
          </p:grpSpPr>
          <p:sp>
            <p:nvSpPr>
              <p:cNvPr id="10" name="Freeform 11"/>
              <p:cNvSpPr/>
              <p:nvPr/>
            </p:nvSpPr>
            <p:spPr>
              <a:xfrm>
                <a:off x="0" y="-223686"/>
                <a:ext cx="2833290" cy="835559"/>
              </a:xfrm>
              <a:custGeom>
                <a:avLst/>
                <a:gdLst/>
                <a:ahLst/>
                <a:cxnLst/>
                <a:rect l="l" t="t" r="r" b="b"/>
                <a:pathLst>
                  <a:path w="2833290" h="611873">
                    <a:moveTo>
                      <a:pt x="0" y="0"/>
                    </a:moveTo>
                    <a:lnTo>
                      <a:pt x="2833290" y="0"/>
                    </a:lnTo>
                    <a:lnTo>
                      <a:pt x="2833290" y="611873"/>
                    </a:lnTo>
                    <a:lnTo>
                      <a:pt x="0" y="611873"/>
                    </a:lnTo>
                    <a:close/>
                  </a:path>
                </a:pathLst>
              </a:custGeom>
              <a:blipFill>
                <a:blip r:embed="rId14"/>
                <a:stretch>
                  <a:fillRect t="-66968" b="-66968"/>
                </a:stretch>
              </a:blipFill>
            </p:spPr>
          </p:sp>
        </p:grpSp>
      </p:grpSp>
      <p:sp>
        <p:nvSpPr>
          <p:cNvPr id="12" name="Rectangle 11"/>
          <p:cNvSpPr/>
          <p:nvPr userDrawn="1"/>
        </p:nvSpPr>
        <p:spPr>
          <a:xfrm>
            <a:off x="838200" y="686331"/>
            <a:ext cx="10515600" cy="5517061"/>
          </a:xfrm>
          <a:prstGeom prst="rect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3169920" y="8783762"/>
            <a:ext cx="68122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2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5" name="Hình ảnh 32">
            <a:extLst>
              <a:ext uri="{FF2B5EF4-FFF2-40B4-BE49-F238E27FC236}">
                <a16:creationId xmlns:a16="http://schemas.microsoft.com/office/drawing/2014/main" id="{AC26FD7C-0CBD-D5A8-9737-4E92AA2FEEE8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1365348" y="7879793"/>
            <a:ext cx="1804572" cy="254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2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10" Type="http://schemas.openxmlformats.org/officeDocument/2006/relationships/image" Target="../media/image9.png"/><Relationship Id="rId4" Type="http://schemas.openxmlformats.org/officeDocument/2006/relationships/image" Target="../media/image5.jpe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0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2192000" cy="6858000"/>
            <a:chOff x="0" y="0"/>
            <a:chExt cx="24384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31158" r="30619"/>
            <a:stretch>
              <a:fillRect/>
            </a:stretch>
          </p:blipFill>
          <p:spPr>
            <a:xfrm>
              <a:off x="0" y="0"/>
              <a:ext cx="24384000" cy="13716000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0" y="1"/>
            <a:ext cx="12192000" cy="2603591"/>
            <a:chOff x="0" y="0"/>
            <a:chExt cx="24384000" cy="5207183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/>
            <a:srcRect t="32708" b="32708"/>
            <a:stretch>
              <a:fillRect/>
            </a:stretch>
          </p:blipFill>
          <p:spPr>
            <a:xfrm>
              <a:off x="0" y="0"/>
              <a:ext cx="24384000" cy="5207183"/>
            </a:xfrm>
            <a:prstGeom prst="rect">
              <a:avLst/>
            </a:prstGeom>
          </p:spPr>
        </p:pic>
      </p:grpSp>
      <p:sp>
        <p:nvSpPr>
          <p:cNvPr id="9" name="Freeform 9"/>
          <p:cNvSpPr/>
          <p:nvPr/>
        </p:nvSpPr>
        <p:spPr>
          <a:xfrm>
            <a:off x="0" y="4225036"/>
            <a:ext cx="12192000" cy="2632964"/>
          </a:xfrm>
          <a:custGeom>
            <a:avLst/>
            <a:gdLst/>
            <a:ahLst/>
            <a:cxnLst/>
            <a:rect l="l" t="t" r="r" b="b"/>
            <a:pathLst>
              <a:path w="18288000" h="3949446">
                <a:moveTo>
                  <a:pt x="0" y="0"/>
                </a:moveTo>
                <a:lnTo>
                  <a:pt x="18288000" y="0"/>
                </a:lnTo>
                <a:lnTo>
                  <a:pt x="18288000" y="3949446"/>
                </a:lnTo>
                <a:lnTo>
                  <a:pt x="0" y="394944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0000"/>
            </a:blip>
            <a:stretch>
              <a:fillRect t="-5388" b="-7287"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0" y="4225036"/>
            <a:ext cx="12192000" cy="2632964"/>
            <a:chOff x="0" y="0"/>
            <a:chExt cx="2833290" cy="611873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833290" cy="611873"/>
            </a:xfrm>
            <a:custGeom>
              <a:avLst/>
              <a:gdLst/>
              <a:ahLst/>
              <a:cxnLst/>
              <a:rect l="l" t="t" r="r" b="b"/>
              <a:pathLst>
                <a:path w="2833290" h="611873">
                  <a:moveTo>
                    <a:pt x="0" y="0"/>
                  </a:moveTo>
                  <a:lnTo>
                    <a:pt x="2833290" y="0"/>
                  </a:lnTo>
                  <a:lnTo>
                    <a:pt x="2833290" y="611873"/>
                  </a:lnTo>
                  <a:lnTo>
                    <a:pt x="0" y="611873"/>
                  </a:lnTo>
                  <a:close/>
                </a:path>
              </a:pathLst>
            </a:custGeom>
            <a:blipFill>
              <a:blip r:embed="rId5"/>
              <a:stretch>
                <a:fillRect t="-66968" b="-66968"/>
              </a:stretch>
            </a:blipFill>
          </p:spPr>
        </p:sp>
      </p:grpSp>
      <p:grpSp>
        <p:nvGrpSpPr>
          <p:cNvPr id="15" name="Group 14"/>
          <p:cNvGrpSpPr/>
          <p:nvPr/>
        </p:nvGrpSpPr>
        <p:grpSpPr>
          <a:xfrm>
            <a:off x="10199469" y="263484"/>
            <a:ext cx="2004955" cy="495638"/>
            <a:chOff x="7640283" y="2704768"/>
            <a:chExt cx="3007433" cy="743457"/>
          </a:xfrm>
        </p:grpSpPr>
        <p:grpSp>
          <p:nvGrpSpPr>
            <p:cNvPr id="6" name="Group 6"/>
            <p:cNvGrpSpPr/>
            <p:nvPr/>
          </p:nvGrpSpPr>
          <p:grpSpPr>
            <a:xfrm>
              <a:off x="7640283" y="2704768"/>
              <a:ext cx="3007433" cy="743457"/>
              <a:chOff x="0" y="0"/>
              <a:chExt cx="1643970" cy="4064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1643970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1643970" h="406400">
                    <a:moveTo>
                      <a:pt x="1440770" y="0"/>
                    </a:moveTo>
                    <a:cubicBezTo>
                      <a:pt x="1552995" y="0"/>
                      <a:pt x="1643970" y="90976"/>
                      <a:pt x="1643970" y="203200"/>
                    </a:cubicBezTo>
                    <a:cubicBezTo>
                      <a:pt x="1643970" y="315424"/>
                      <a:pt x="1552995" y="406400"/>
                      <a:pt x="1440770" y="406400"/>
                    </a:cubicBezTo>
                    <a:lnTo>
                      <a:pt x="203200" y="406400"/>
                    </a:lnTo>
                    <a:cubicBezTo>
                      <a:pt x="90976" y="406400"/>
                      <a:pt x="0" y="315424"/>
                      <a:pt x="0" y="203200"/>
                    </a:cubicBezTo>
                    <a:cubicBezTo>
                      <a:pt x="0" y="90976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19050" cap="sq">
                <a:solidFill>
                  <a:srgbClr val="72F460"/>
                </a:solidFill>
                <a:prstDash val="solid"/>
                <a:miter/>
              </a:ln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38100"/>
                <a:ext cx="1643970" cy="4445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  <a:spcBef>
                    <a:spcPct val="0"/>
                  </a:spcBef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3" name="TextBox 13"/>
            <p:cNvSpPr txBox="1"/>
            <p:nvPr/>
          </p:nvSpPr>
          <p:spPr>
            <a:xfrm>
              <a:off x="7748342" y="2817226"/>
              <a:ext cx="2791313" cy="44243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2333"/>
                </a:lnSpc>
              </a:pPr>
              <a:r>
                <a:rPr lang="en-US" sz="1666" spc="499" dirty="0">
                  <a:solidFill>
                    <a:srgbClr val="FFFFFF"/>
                  </a:solidFill>
                  <a:latin typeface="#9Slide03 SVND Sari" panose="02000000000000000000" pitchFamily="2" charset="0"/>
                </a:rPr>
                <a:t>ĐẢO LÝ SƠN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9550401" y="6315605"/>
            <a:ext cx="2510232" cy="495638"/>
            <a:chOff x="7640283" y="2704768"/>
            <a:chExt cx="3007433" cy="743457"/>
          </a:xfrm>
        </p:grpSpPr>
        <p:grpSp>
          <p:nvGrpSpPr>
            <p:cNvPr id="17" name="Group 6"/>
            <p:cNvGrpSpPr/>
            <p:nvPr/>
          </p:nvGrpSpPr>
          <p:grpSpPr>
            <a:xfrm>
              <a:off x="7640283" y="2704768"/>
              <a:ext cx="3007433" cy="743457"/>
              <a:chOff x="0" y="0"/>
              <a:chExt cx="1643970" cy="406400"/>
            </a:xfrm>
          </p:grpSpPr>
          <p:sp>
            <p:nvSpPr>
              <p:cNvPr id="19" name="Freeform 7"/>
              <p:cNvSpPr/>
              <p:nvPr/>
            </p:nvSpPr>
            <p:spPr>
              <a:xfrm>
                <a:off x="0" y="0"/>
                <a:ext cx="1643970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1643970" h="406400">
                    <a:moveTo>
                      <a:pt x="1440770" y="0"/>
                    </a:moveTo>
                    <a:cubicBezTo>
                      <a:pt x="1552995" y="0"/>
                      <a:pt x="1643970" y="90976"/>
                      <a:pt x="1643970" y="203200"/>
                    </a:cubicBezTo>
                    <a:cubicBezTo>
                      <a:pt x="1643970" y="315424"/>
                      <a:pt x="1552995" y="406400"/>
                      <a:pt x="1440770" y="406400"/>
                    </a:cubicBezTo>
                    <a:lnTo>
                      <a:pt x="203200" y="406400"/>
                    </a:lnTo>
                    <a:cubicBezTo>
                      <a:pt x="90976" y="406400"/>
                      <a:pt x="0" y="315424"/>
                      <a:pt x="0" y="203200"/>
                    </a:cubicBezTo>
                    <a:cubicBezTo>
                      <a:pt x="0" y="90976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19050" cap="sq">
                <a:solidFill>
                  <a:srgbClr val="72F460"/>
                </a:solidFill>
                <a:prstDash val="solid"/>
                <a:miter/>
              </a:ln>
            </p:spPr>
          </p:sp>
          <p:sp>
            <p:nvSpPr>
              <p:cNvPr id="20" name="TextBox 8"/>
              <p:cNvSpPr txBox="1"/>
              <p:nvPr/>
            </p:nvSpPr>
            <p:spPr>
              <a:xfrm>
                <a:off x="0" y="-38100"/>
                <a:ext cx="1643970" cy="4445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  <a:spcBef>
                    <a:spcPct val="0"/>
                  </a:spcBef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8" name="TextBox 13"/>
            <p:cNvSpPr txBox="1"/>
            <p:nvPr/>
          </p:nvSpPr>
          <p:spPr>
            <a:xfrm>
              <a:off x="7748342" y="2887379"/>
              <a:ext cx="2791313" cy="44243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2333"/>
                </a:lnSpc>
              </a:pPr>
              <a:r>
                <a:rPr lang="en-US" sz="1666" spc="499" dirty="0">
                  <a:solidFill>
                    <a:srgbClr val="FFFFFF"/>
                  </a:solidFill>
                  <a:latin typeface="#9Slide03 SVND Sari" panose="02000000000000000000" pitchFamily="2" charset="0"/>
                </a:rPr>
                <a:t>ĐẢO PHÚ QUỐC</a:t>
              </a:r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28" y="7394"/>
            <a:ext cx="1272172" cy="127217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520" b="98305" l="2330" r="93204">
                        <a14:foregroundMark x1="10097" y1="47458" x2="10097" y2="47458"/>
                        <a14:foregroundMark x1="22136" y1="41431" x2="22136" y2="41431"/>
                        <a14:foregroundMark x1="13981" y1="48964" x2="18252" y2="54237"/>
                        <a14:foregroundMark x1="20194" y1="46328" x2="23689" y2="380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84667" y="6164030"/>
            <a:ext cx="627711" cy="647213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-610181" y="1354538"/>
            <a:ext cx="13412362" cy="4203087"/>
            <a:chOff x="-481845" y="1301796"/>
            <a:chExt cx="13412362" cy="4203087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9"/>
            <a:srcRect t="30230"/>
            <a:stretch/>
          </p:blipFill>
          <p:spPr>
            <a:xfrm>
              <a:off x="-481845" y="2544417"/>
              <a:ext cx="13412362" cy="2960466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562526" y="1301796"/>
              <a:ext cx="7078069" cy="145707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01571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CAD130A-60F9-7265-8966-B3BED69F510C}"/>
              </a:ext>
            </a:extLst>
          </p:cNvPr>
          <p:cNvSpPr/>
          <p:nvPr/>
        </p:nvSpPr>
        <p:spPr>
          <a:xfrm>
            <a:off x="0" y="2092569"/>
            <a:ext cx="12192000" cy="2813539"/>
          </a:xfrm>
          <a:prstGeom prst="round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664C9CD-B841-E206-4DD6-0263C7135208}"/>
              </a:ext>
            </a:extLst>
          </p:cNvPr>
          <p:cNvSpPr txBox="1"/>
          <p:nvPr/>
        </p:nvSpPr>
        <p:spPr>
          <a:xfrm>
            <a:off x="1129004" y="2705725"/>
            <a:ext cx="1084217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 YÊU VIỆT NAM</a:t>
            </a:r>
          </a:p>
        </p:txBody>
      </p:sp>
    </p:spTree>
    <p:extLst>
      <p:ext uri="{BB962C8B-B14F-4D97-AF65-F5344CB8AC3E}">
        <p14:creationId xmlns:p14="http://schemas.microsoft.com/office/powerpoint/2010/main" val="3929020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108932" y="1059921"/>
            <a:ext cx="7492963" cy="4685274"/>
            <a:chOff x="-40588" y="1042735"/>
            <a:chExt cx="7492963" cy="4685274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/>
            <a:srcRect r="41297" b="10588"/>
            <a:stretch/>
          </p:blipFill>
          <p:spPr>
            <a:xfrm>
              <a:off x="732853" y="1042735"/>
              <a:ext cx="5903157" cy="4186989"/>
            </a:xfrm>
            <a:prstGeom prst="rect">
              <a:avLst/>
            </a:prstGeom>
          </p:spPr>
        </p:pic>
        <p:sp>
          <p:nvSpPr>
            <p:cNvPr id="4" name="TextBox 12"/>
            <p:cNvSpPr txBox="1"/>
            <p:nvPr/>
          </p:nvSpPr>
          <p:spPr>
            <a:xfrm>
              <a:off x="-40588" y="5358677"/>
              <a:ext cx="7492963" cy="36933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/>
              <a:r>
                <a:rPr lang="en-US" sz="2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2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2: </a:t>
              </a:r>
              <a:r>
                <a:rPr lang="en-US" sz="24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2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phần</a:t>
              </a:r>
              <a:r>
                <a:rPr lang="en-US" sz="2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Vịnh</a:t>
              </a:r>
              <a:r>
                <a:rPr lang="en-US" sz="2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Hạ</a:t>
              </a:r>
              <a:r>
                <a:rPr lang="en-US" sz="2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Long (</a:t>
              </a:r>
              <a:r>
                <a:rPr lang="en-US" sz="24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Quảng</a:t>
              </a:r>
              <a:r>
                <a:rPr lang="en-US" sz="2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Ninh</a:t>
              </a:r>
              <a:r>
                <a:rPr lang="en-US" sz="2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)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6686226" y="678657"/>
            <a:ext cx="5008469" cy="5611026"/>
            <a:chOff x="6686226" y="678657"/>
            <a:chExt cx="5008469" cy="5611026"/>
          </a:xfrm>
        </p:grpSpPr>
        <p:grpSp>
          <p:nvGrpSpPr>
            <p:cNvPr id="5" name="Group 4"/>
            <p:cNvGrpSpPr/>
            <p:nvPr/>
          </p:nvGrpSpPr>
          <p:grpSpPr>
            <a:xfrm>
              <a:off x="6686226" y="678657"/>
              <a:ext cx="5008469" cy="5611026"/>
              <a:chOff x="6686226" y="678657"/>
              <a:chExt cx="5008469" cy="5611026"/>
            </a:xfrm>
          </p:grpSpPr>
          <p:grpSp>
            <p:nvGrpSpPr>
              <p:cNvPr id="6" name="Group 5"/>
              <p:cNvGrpSpPr/>
              <p:nvPr/>
            </p:nvGrpSpPr>
            <p:grpSpPr>
              <a:xfrm>
                <a:off x="6686226" y="678657"/>
                <a:ext cx="5008469" cy="5545681"/>
                <a:chOff x="6686226" y="678657"/>
                <a:chExt cx="5008469" cy="5545681"/>
              </a:xfrm>
            </p:grpSpPr>
            <p:sp>
              <p:nvSpPr>
                <p:cNvPr id="8" name="Rounded Rectangle 7"/>
                <p:cNvSpPr/>
                <p:nvPr/>
              </p:nvSpPr>
              <p:spPr>
                <a:xfrm>
                  <a:off x="6689558" y="689810"/>
                  <a:ext cx="5005137" cy="5534528"/>
                </a:xfrm>
                <a:prstGeom prst="roundRect">
                  <a:avLst>
                    <a:gd name="adj" fmla="val 2564"/>
                  </a:avLst>
                </a:prstGeom>
                <a:solidFill>
                  <a:srgbClr val="FBDF9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grpSp>
              <p:nvGrpSpPr>
                <p:cNvPr id="9" name="Group 8"/>
                <p:cNvGrpSpPr/>
                <p:nvPr/>
              </p:nvGrpSpPr>
              <p:grpSpPr>
                <a:xfrm>
                  <a:off x="6686226" y="689807"/>
                  <a:ext cx="5006803" cy="1075562"/>
                  <a:chOff x="6686226" y="689807"/>
                  <a:chExt cx="5006803" cy="1075562"/>
                </a:xfrm>
              </p:grpSpPr>
              <p:sp>
                <p:nvSpPr>
                  <p:cNvPr id="14" name="Rounded Rectangle 13"/>
                  <p:cNvSpPr/>
                  <p:nvPr/>
                </p:nvSpPr>
                <p:spPr>
                  <a:xfrm>
                    <a:off x="6687892" y="689808"/>
                    <a:ext cx="5005137" cy="1075561"/>
                  </a:xfrm>
                  <a:prstGeom prst="roundRect">
                    <a:avLst>
                      <a:gd name="adj" fmla="val 10022"/>
                    </a:avLst>
                  </a:prstGeom>
                  <a:solidFill>
                    <a:srgbClr val="FAC8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5" name="Rounded Rectangle 14"/>
                  <p:cNvSpPr/>
                  <p:nvPr/>
                </p:nvSpPr>
                <p:spPr>
                  <a:xfrm>
                    <a:off x="6686226" y="689807"/>
                    <a:ext cx="1767963" cy="1075561"/>
                  </a:xfrm>
                  <a:prstGeom prst="roundRect">
                    <a:avLst>
                      <a:gd name="adj" fmla="val 0"/>
                    </a:avLst>
                  </a:prstGeom>
                  <a:solidFill>
                    <a:srgbClr val="FAC8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  <p:grpSp>
              <p:nvGrpSpPr>
                <p:cNvPr id="10" name="Group 9"/>
                <p:cNvGrpSpPr/>
                <p:nvPr/>
              </p:nvGrpSpPr>
              <p:grpSpPr>
                <a:xfrm>
                  <a:off x="6687892" y="678657"/>
                  <a:ext cx="5003470" cy="1086711"/>
                  <a:chOff x="6612124" y="1505881"/>
                  <a:chExt cx="5210908" cy="2051314"/>
                </a:xfrm>
              </p:grpSpPr>
              <p:sp>
                <p:nvSpPr>
                  <p:cNvPr id="11" name="Rounded Rectangle 10"/>
                  <p:cNvSpPr/>
                  <p:nvPr/>
                </p:nvSpPr>
                <p:spPr>
                  <a:xfrm>
                    <a:off x="8824549" y="1505883"/>
                    <a:ext cx="2996748" cy="2051312"/>
                  </a:xfrm>
                  <a:prstGeom prst="roundRect">
                    <a:avLst>
                      <a:gd name="adj" fmla="val 7677"/>
                    </a:avLst>
                  </a:prstGeom>
                  <a:solidFill>
                    <a:srgbClr val="099CD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2" name="Rectangle 11"/>
                  <p:cNvSpPr/>
                  <p:nvPr/>
                </p:nvSpPr>
                <p:spPr>
                  <a:xfrm>
                    <a:off x="6612124" y="1505881"/>
                    <a:ext cx="3114254" cy="2051314"/>
                  </a:xfrm>
                  <a:custGeom>
                    <a:avLst/>
                    <a:gdLst>
                      <a:gd name="connsiteX0" fmla="*/ 0 w 3946358"/>
                      <a:gd name="connsiteY0" fmla="*/ 0 h 2051314"/>
                      <a:gd name="connsiteX1" fmla="*/ 3946358 w 3946358"/>
                      <a:gd name="connsiteY1" fmla="*/ 0 h 2051314"/>
                      <a:gd name="connsiteX2" fmla="*/ 3946358 w 3946358"/>
                      <a:gd name="connsiteY2" fmla="*/ 2051314 h 2051314"/>
                      <a:gd name="connsiteX3" fmla="*/ 0 w 3946358"/>
                      <a:gd name="connsiteY3" fmla="*/ 2051314 h 2051314"/>
                      <a:gd name="connsiteX4" fmla="*/ 0 w 3946358"/>
                      <a:gd name="connsiteY4" fmla="*/ 0 h 2051314"/>
                      <a:gd name="connsiteX0" fmla="*/ 21 w 3946379"/>
                      <a:gd name="connsiteY0" fmla="*/ 0 h 2051314"/>
                      <a:gd name="connsiteX1" fmla="*/ 3946379 w 3946379"/>
                      <a:gd name="connsiteY1" fmla="*/ 0 h 2051314"/>
                      <a:gd name="connsiteX2" fmla="*/ 3946379 w 3946379"/>
                      <a:gd name="connsiteY2" fmla="*/ 2051314 h 2051314"/>
                      <a:gd name="connsiteX3" fmla="*/ 21 w 3946379"/>
                      <a:gd name="connsiteY3" fmla="*/ 2051314 h 2051314"/>
                      <a:gd name="connsiteX4" fmla="*/ 1408601 w 3946379"/>
                      <a:gd name="connsiteY4" fmla="*/ 964603 h 2051314"/>
                      <a:gd name="connsiteX5" fmla="*/ 21 w 3946379"/>
                      <a:gd name="connsiteY5" fmla="*/ 0 h 2051314"/>
                      <a:gd name="connsiteX0" fmla="*/ 0 w 3946358"/>
                      <a:gd name="connsiteY0" fmla="*/ 0 h 2051314"/>
                      <a:gd name="connsiteX1" fmla="*/ 3946358 w 3946358"/>
                      <a:gd name="connsiteY1" fmla="*/ 0 h 2051314"/>
                      <a:gd name="connsiteX2" fmla="*/ 3946358 w 3946358"/>
                      <a:gd name="connsiteY2" fmla="*/ 2051314 h 2051314"/>
                      <a:gd name="connsiteX3" fmla="*/ 0 w 3946358"/>
                      <a:gd name="connsiteY3" fmla="*/ 2051314 h 2051314"/>
                      <a:gd name="connsiteX4" fmla="*/ 1408580 w 3946358"/>
                      <a:gd name="connsiteY4" fmla="*/ 964603 h 2051314"/>
                      <a:gd name="connsiteX5" fmla="*/ 0 w 3946358"/>
                      <a:gd name="connsiteY5" fmla="*/ 0 h 2051314"/>
                      <a:gd name="connsiteX0" fmla="*/ 0 w 3946358"/>
                      <a:gd name="connsiteY0" fmla="*/ 0 h 2051314"/>
                      <a:gd name="connsiteX1" fmla="*/ 3946358 w 3946358"/>
                      <a:gd name="connsiteY1" fmla="*/ 0 h 2051314"/>
                      <a:gd name="connsiteX2" fmla="*/ 3946358 w 3946358"/>
                      <a:gd name="connsiteY2" fmla="*/ 2051314 h 2051314"/>
                      <a:gd name="connsiteX3" fmla="*/ 0 w 3946358"/>
                      <a:gd name="connsiteY3" fmla="*/ 2051314 h 2051314"/>
                      <a:gd name="connsiteX4" fmla="*/ 1408580 w 3946358"/>
                      <a:gd name="connsiteY4" fmla="*/ 964603 h 2051314"/>
                      <a:gd name="connsiteX5" fmla="*/ 0 w 3946358"/>
                      <a:gd name="connsiteY5" fmla="*/ 0 h 2051314"/>
                      <a:gd name="connsiteX0" fmla="*/ 0 w 3946358"/>
                      <a:gd name="connsiteY0" fmla="*/ 0 h 2051314"/>
                      <a:gd name="connsiteX1" fmla="*/ 3946358 w 3946358"/>
                      <a:gd name="connsiteY1" fmla="*/ 0 h 2051314"/>
                      <a:gd name="connsiteX2" fmla="*/ 3946358 w 3946358"/>
                      <a:gd name="connsiteY2" fmla="*/ 2051314 h 2051314"/>
                      <a:gd name="connsiteX3" fmla="*/ 0 w 3946358"/>
                      <a:gd name="connsiteY3" fmla="*/ 2051314 h 2051314"/>
                      <a:gd name="connsiteX4" fmla="*/ 1408580 w 3946358"/>
                      <a:gd name="connsiteY4" fmla="*/ 964603 h 2051314"/>
                      <a:gd name="connsiteX5" fmla="*/ 0 w 3946358"/>
                      <a:gd name="connsiteY5" fmla="*/ 0 h 2051314"/>
                      <a:gd name="connsiteX0" fmla="*/ 0 w 3946358"/>
                      <a:gd name="connsiteY0" fmla="*/ 0 h 2051314"/>
                      <a:gd name="connsiteX1" fmla="*/ 3946358 w 3946358"/>
                      <a:gd name="connsiteY1" fmla="*/ 0 h 2051314"/>
                      <a:gd name="connsiteX2" fmla="*/ 3946358 w 3946358"/>
                      <a:gd name="connsiteY2" fmla="*/ 2051314 h 2051314"/>
                      <a:gd name="connsiteX3" fmla="*/ 0 w 3946358"/>
                      <a:gd name="connsiteY3" fmla="*/ 2051314 h 2051314"/>
                      <a:gd name="connsiteX4" fmla="*/ 1488790 w 3946358"/>
                      <a:gd name="connsiteY4" fmla="*/ 1060856 h 2051314"/>
                      <a:gd name="connsiteX5" fmla="*/ 0 w 3946358"/>
                      <a:gd name="connsiteY5" fmla="*/ 0 h 2051314"/>
                      <a:gd name="connsiteX0" fmla="*/ 0 w 3946358"/>
                      <a:gd name="connsiteY0" fmla="*/ 0 h 2051314"/>
                      <a:gd name="connsiteX1" fmla="*/ 3946358 w 3946358"/>
                      <a:gd name="connsiteY1" fmla="*/ 0 h 2051314"/>
                      <a:gd name="connsiteX2" fmla="*/ 3946358 w 3946358"/>
                      <a:gd name="connsiteY2" fmla="*/ 2051314 h 2051314"/>
                      <a:gd name="connsiteX3" fmla="*/ 0 w 3946358"/>
                      <a:gd name="connsiteY3" fmla="*/ 2051314 h 2051314"/>
                      <a:gd name="connsiteX4" fmla="*/ 1488790 w 3946358"/>
                      <a:gd name="connsiteY4" fmla="*/ 1060856 h 2051314"/>
                      <a:gd name="connsiteX5" fmla="*/ 0 w 3946358"/>
                      <a:gd name="connsiteY5" fmla="*/ 0 h 2051314"/>
                      <a:gd name="connsiteX0" fmla="*/ 0 w 3946358"/>
                      <a:gd name="connsiteY0" fmla="*/ 0 h 2051314"/>
                      <a:gd name="connsiteX1" fmla="*/ 3946358 w 3946358"/>
                      <a:gd name="connsiteY1" fmla="*/ 0 h 2051314"/>
                      <a:gd name="connsiteX2" fmla="*/ 3946358 w 3946358"/>
                      <a:gd name="connsiteY2" fmla="*/ 2051314 h 2051314"/>
                      <a:gd name="connsiteX3" fmla="*/ 0 w 3946358"/>
                      <a:gd name="connsiteY3" fmla="*/ 2051314 h 2051314"/>
                      <a:gd name="connsiteX4" fmla="*/ 832482 w 3946358"/>
                      <a:gd name="connsiteY4" fmla="*/ 939731 h 2051314"/>
                      <a:gd name="connsiteX5" fmla="*/ 0 w 3946358"/>
                      <a:gd name="connsiteY5" fmla="*/ 0 h 2051314"/>
                      <a:gd name="connsiteX0" fmla="*/ 0 w 3946358"/>
                      <a:gd name="connsiteY0" fmla="*/ 0 h 2051314"/>
                      <a:gd name="connsiteX1" fmla="*/ 3946358 w 3946358"/>
                      <a:gd name="connsiteY1" fmla="*/ 0 h 2051314"/>
                      <a:gd name="connsiteX2" fmla="*/ 3946358 w 3946358"/>
                      <a:gd name="connsiteY2" fmla="*/ 2051314 h 2051314"/>
                      <a:gd name="connsiteX3" fmla="*/ 0 w 3946358"/>
                      <a:gd name="connsiteY3" fmla="*/ 2051314 h 2051314"/>
                      <a:gd name="connsiteX4" fmla="*/ 832482 w 3946358"/>
                      <a:gd name="connsiteY4" fmla="*/ 939731 h 2051314"/>
                      <a:gd name="connsiteX5" fmla="*/ 0 w 3946358"/>
                      <a:gd name="connsiteY5" fmla="*/ 0 h 2051314"/>
                      <a:gd name="connsiteX0" fmla="*/ 0 w 3946358"/>
                      <a:gd name="connsiteY0" fmla="*/ 0 h 2051314"/>
                      <a:gd name="connsiteX1" fmla="*/ 3946358 w 3946358"/>
                      <a:gd name="connsiteY1" fmla="*/ 0 h 2051314"/>
                      <a:gd name="connsiteX2" fmla="*/ 3946358 w 3946358"/>
                      <a:gd name="connsiteY2" fmla="*/ 2051314 h 2051314"/>
                      <a:gd name="connsiteX3" fmla="*/ 0 w 3946358"/>
                      <a:gd name="connsiteY3" fmla="*/ 2051314 h 2051314"/>
                      <a:gd name="connsiteX4" fmla="*/ 832482 w 3946358"/>
                      <a:gd name="connsiteY4" fmla="*/ 939731 h 2051314"/>
                      <a:gd name="connsiteX5" fmla="*/ 0 w 3946358"/>
                      <a:gd name="connsiteY5" fmla="*/ 0 h 20513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46358" h="2051314">
                        <a:moveTo>
                          <a:pt x="0" y="0"/>
                        </a:moveTo>
                        <a:lnTo>
                          <a:pt x="3946358" y="0"/>
                        </a:lnTo>
                        <a:lnTo>
                          <a:pt x="3946358" y="2051314"/>
                        </a:lnTo>
                        <a:lnTo>
                          <a:pt x="0" y="2051314"/>
                        </a:lnTo>
                        <a:cubicBezTo>
                          <a:pt x="250284" y="1796024"/>
                          <a:pt x="708570" y="1130854"/>
                          <a:pt x="832482" y="939731"/>
                        </a:cubicBezTo>
                        <a:cubicBezTo>
                          <a:pt x="576159" y="626487"/>
                          <a:pt x="277494" y="313244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099CD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3" name="Rectangle 12"/>
                  <p:cNvSpPr/>
                  <p:nvPr/>
                </p:nvSpPr>
                <p:spPr>
                  <a:xfrm>
                    <a:off x="9849853" y="2967789"/>
                    <a:ext cx="1973179" cy="589406"/>
                  </a:xfrm>
                  <a:prstGeom prst="rect">
                    <a:avLst/>
                  </a:prstGeom>
                  <a:solidFill>
                    <a:srgbClr val="099CD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</p:grpSp>
          <p:sp>
            <p:nvSpPr>
              <p:cNvPr id="7" name="Rectangle 6"/>
              <p:cNvSpPr/>
              <p:nvPr/>
            </p:nvSpPr>
            <p:spPr>
              <a:xfrm>
                <a:off x="6856104" y="1765368"/>
                <a:ext cx="4670378" cy="452431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indent="352425" algn="just" defTabSz="609630"/>
                <a:r>
                  <a:rPr lang="en-US" sz="3600" i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Vịnh</a:t>
                </a:r>
                <a:r>
                  <a:rPr lang="en-US" sz="3600" i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i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Hạ</a:t>
                </a:r>
                <a:r>
                  <a:rPr lang="en-US" sz="3600" i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Long </a:t>
                </a:r>
                <a:r>
                  <a:rPr lang="en-US" sz="3600" i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có</a:t>
                </a:r>
                <a:r>
                  <a:rPr lang="en-US" sz="3600" i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i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gần</a:t>
                </a:r>
                <a:r>
                  <a:rPr lang="en-US" sz="3600" i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2 000 </a:t>
                </a:r>
                <a:r>
                  <a:rPr lang="en-US" sz="3600" i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hòn</a:t>
                </a:r>
                <a:r>
                  <a:rPr lang="en-US" sz="3600" i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i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đảo</a:t>
                </a:r>
                <a:r>
                  <a:rPr lang="en-US" sz="3600" i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i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lớn</a:t>
                </a:r>
                <a:r>
                  <a:rPr lang="en-US" sz="3600" i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, </a:t>
                </a:r>
                <a:r>
                  <a:rPr lang="en-US" sz="3600" i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nhỏ</a:t>
                </a:r>
                <a:r>
                  <a:rPr lang="en-US" sz="3600" i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i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với</a:t>
                </a:r>
                <a:r>
                  <a:rPr lang="en-US" sz="3600" i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i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nhiều</a:t>
                </a:r>
                <a:r>
                  <a:rPr lang="en-US" sz="3600" i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i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đảo</a:t>
                </a:r>
                <a:r>
                  <a:rPr lang="en-US" sz="3600" i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i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đá</a:t>
                </a:r>
                <a:r>
                  <a:rPr lang="en-US" sz="3600" i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, hang </a:t>
                </a:r>
                <a:r>
                  <a:rPr lang="en-US" sz="3600" i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động</a:t>
                </a:r>
                <a:r>
                  <a:rPr lang="en-US" sz="3600" i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i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3600" i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i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bãi</a:t>
                </a:r>
                <a:r>
                  <a:rPr lang="en-US" sz="3600" i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i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tắm</a:t>
                </a:r>
                <a:r>
                  <a:rPr lang="en-US" sz="3600" i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i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đẹp</a:t>
                </a:r>
                <a:r>
                  <a:rPr lang="en-US" sz="3600" i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 </a:t>
                </a:r>
                <a:r>
                  <a:rPr lang="en-US" sz="3600" i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Vịnh</a:t>
                </a:r>
                <a:r>
                  <a:rPr lang="en-US" sz="3600" i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i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Hạ</a:t>
                </a:r>
                <a:r>
                  <a:rPr lang="en-US" sz="3600" i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Long </a:t>
                </a:r>
                <a:r>
                  <a:rPr lang="en-US" sz="3600" i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được</a:t>
                </a:r>
                <a:r>
                  <a:rPr lang="en-US" sz="3600" i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UNESCO </a:t>
                </a:r>
                <a:r>
                  <a:rPr lang="en-US" sz="3600" i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ghi</a:t>
                </a:r>
                <a:r>
                  <a:rPr lang="en-US" sz="3600" i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i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danh</a:t>
                </a:r>
                <a:r>
                  <a:rPr lang="en-US" sz="3600" i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i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600" i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Di </a:t>
                </a:r>
                <a:r>
                  <a:rPr lang="en-US" sz="3600" i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sản</a:t>
                </a:r>
                <a:r>
                  <a:rPr lang="en-US" sz="3600" i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i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thiên</a:t>
                </a:r>
                <a:r>
                  <a:rPr lang="en-US" sz="3600" i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i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nhiên</a:t>
                </a:r>
                <a:r>
                  <a:rPr lang="en-US" sz="3600" i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i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thế</a:t>
                </a:r>
                <a:r>
                  <a:rPr lang="en-US" sz="3600" i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i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giới</a:t>
                </a:r>
                <a:r>
                  <a:rPr lang="en-US" sz="3600" i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  <a:endParaRPr lang="en-GB" sz="2400" i="1" dirty="0"/>
              </a:p>
            </p:txBody>
          </p:sp>
        </p:grpSp>
        <p:sp>
          <p:nvSpPr>
            <p:cNvPr id="16" name="TextBox 12"/>
            <p:cNvSpPr txBox="1"/>
            <p:nvPr/>
          </p:nvSpPr>
          <p:spPr>
            <a:xfrm>
              <a:off x="7160398" y="883458"/>
              <a:ext cx="3692262" cy="67710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/>
              <a:r>
                <a:rPr lang="en-US" sz="4400" dirty="0" err="1">
                  <a:solidFill>
                    <a:srgbClr val="FFFFFF"/>
                  </a:solidFill>
                  <a:latin typeface="UTM American Sans" panose="02040603050506020204" pitchFamily="18" charset="0"/>
                </a:rPr>
                <a:t>Em</a:t>
              </a:r>
              <a:r>
                <a:rPr lang="en-US" sz="4400" dirty="0">
                  <a:solidFill>
                    <a:srgbClr val="FFFFFF"/>
                  </a:solidFill>
                  <a:latin typeface="UTM American Sans" panose="02040603050506020204" pitchFamily="18" charset="0"/>
                </a:rPr>
                <a:t> </a:t>
              </a:r>
              <a:r>
                <a:rPr lang="en-US" sz="4400" dirty="0" err="1">
                  <a:solidFill>
                    <a:srgbClr val="FFFFFF"/>
                  </a:solidFill>
                  <a:latin typeface="UTM American Sans" panose="02040603050506020204" pitchFamily="18" charset="0"/>
                </a:rPr>
                <a:t>có</a:t>
              </a:r>
              <a:r>
                <a:rPr lang="en-US" sz="4400" dirty="0">
                  <a:solidFill>
                    <a:srgbClr val="FFFFFF"/>
                  </a:solidFill>
                  <a:latin typeface="UTM American Sans" panose="02040603050506020204" pitchFamily="18" charset="0"/>
                </a:rPr>
                <a:t> </a:t>
              </a:r>
              <a:r>
                <a:rPr lang="en-US" sz="4400" dirty="0" err="1">
                  <a:solidFill>
                    <a:srgbClr val="FFFFFF"/>
                  </a:solidFill>
                  <a:latin typeface="UTM American Sans" panose="02040603050506020204" pitchFamily="18" charset="0"/>
                </a:rPr>
                <a:t>biết</a:t>
              </a:r>
              <a:r>
                <a:rPr lang="en-US" sz="4400" dirty="0">
                  <a:solidFill>
                    <a:srgbClr val="FFFFFF"/>
                  </a:solidFill>
                  <a:latin typeface="UTM American Sans" panose="02040603050506020204" pitchFamily="18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39876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432672" y="285351"/>
            <a:ext cx="5692351" cy="4966816"/>
            <a:chOff x="464756" y="631960"/>
            <a:chExt cx="5692351" cy="496681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/>
            <a:srcRect r="50000" b="13467"/>
            <a:stretch/>
          </p:blipFill>
          <p:spPr>
            <a:xfrm>
              <a:off x="464756" y="631960"/>
              <a:ext cx="5692351" cy="4539916"/>
            </a:xfrm>
            <a:prstGeom prst="rect">
              <a:avLst/>
            </a:prstGeom>
          </p:spPr>
        </p:pic>
        <p:sp>
          <p:nvSpPr>
            <p:cNvPr id="4" name="TextBox 12"/>
            <p:cNvSpPr txBox="1"/>
            <p:nvPr/>
          </p:nvSpPr>
          <p:spPr>
            <a:xfrm>
              <a:off x="517273" y="5167889"/>
              <a:ext cx="5587315" cy="43088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/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3: </a:t>
              </a:r>
              <a:r>
                <a:rPr lang="en-US" sz="28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Đảo</a:t>
              </a: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Lý</a:t>
              </a: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Sơn</a:t>
              </a: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(</a:t>
              </a:r>
              <a:r>
                <a:rPr lang="en-US" sz="28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Quảng</a:t>
              </a: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Ngãi</a:t>
              </a: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)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6125023" y="285351"/>
            <a:ext cx="5774737" cy="5414325"/>
            <a:chOff x="6157107" y="830782"/>
            <a:chExt cx="5774737" cy="541432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/>
            <a:srcRect l="50257" b="14211"/>
            <a:stretch/>
          </p:blipFill>
          <p:spPr>
            <a:xfrm>
              <a:off x="6320589" y="830782"/>
              <a:ext cx="5611255" cy="4539916"/>
            </a:xfrm>
            <a:prstGeom prst="rect">
              <a:avLst/>
            </a:prstGeom>
          </p:spPr>
        </p:pic>
        <p:sp>
          <p:nvSpPr>
            <p:cNvPr id="5" name="TextBox 12"/>
            <p:cNvSpPr txBox="1"/>
            <p:nvPr/>
          </p:nvSpPr>
          <p:spPr>
            <a:xfrm>
              <a:off x="6157107" y="5383333"/>
              <a:ext cx="5587315" cy="86177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/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4: </a:t>
              </a:r>
              <a:r>
                <a:rPr lang="en-US" sz="28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góc</a:t>
              </a: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đảo</a:t>
              </a: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Phú</a:t>
              </a: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Quốc</a:t>
              </a: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</a:p>
            <a:p>
              <a:pPr algn="ctr" defTabSz="609630"/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(</a:t>
              </a:r>
              <a:r>
                <a:rPr lang="en-US" sz="28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Kiên</a:t>
              </a: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Giang</a:t>
              </a: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)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039168" y="5587198"/>
            <a:ext cx="10195874" cy="889556"/>
            <a:chOff x="1516464" y="5266356"/>
            <a:chExt cx="10195874" cy="889556"/>
          </a:xfrm>
        </p:grpSpPr>
        <p:grpSp>
          <p:nvGrpSpPr>
            <p:cNvPr id="9" name="Group 8"/>
            <p:cNvGrpSpPr/>
            <p:nvPr/>
          </p:nvGrpSpPr>
          <p:grpSpPr>
            <a:xfrm>
              <a:off x="1516464" y="5266356"/>
              <a:ext cx="10065936" cy="889556"/>
              <a:chOff x="1516464" y="5266356"/>
              <a:chExt cx="10065936" cy="889556"/>
            </a:xfrm>
          </p:grpSpPr>
          <p:sp>
            <p:nvSpPr>
              <p:cNvPr id="11" name="Rectangle 10"/>
              <p:cNvSpPr/>
              <p:nvPr/>
            </p:nvSpPr>
            <p:spPr>
              <a:xfrm>
                <a:off x="1732547" y="5464613"/>
                <a:ext cx="9849853" cy="691299"/>
              </a:xfrm>
              <a:prstGeom prst="rect">
                <a:avLst/>
              </a:prstGeom>
              <a:solidFill>
                <a:srgbClr val="C9E9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516464" y="5266356"/>
                <a:ext cx="731092" cy="889556"/>
              </a:xfrm>
              <a:prstGeom prst="rect">
                <a:avLst/>
              </a:prstGeom>
            </p:spPr>
          </p:pic>
        </p:grpSp>
        <p:sp>
          <p:nvSpPr>
            <p:cNvPr id="10" name="TextBox 9"/>
            <p:cNvSpPr txBox="1"/>
            <p:nvPr/>
          </p:nvSpPr>
          <p:spPr>
            <a:xfrm>
              <a:off x="1882010" y="5560866"/>
              <a:ext cx="9830328" cy="49244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indent="352425" algn="just" defTabSz="609630"/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Chia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sẻ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thông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tin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mà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hòn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đảo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trên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54293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6693" y="1581752"/>
            <a:ext cx="12845385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29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E6D4BF7-8031-070F-D813-C1D19C0378F7}"/>
              </a:ext>
            </a:extLst>
          </p:cNvPr>
          <p:cNvSpPr txBox="1"/>
          <p:nvPr/>
        </p:nvSpPr>
        <p:spPr>
          <a:xfrm>
            <a:off x="1268959" y="1299927"/>
            <a:ext cx="10008642" cy="35750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vi-VN" sz="4000" b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Câu 1:</a:t>
            </a:r>
            <a:r>
              <a:rPr lang="vi-VN" sz="40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Vùng biển Việt Nam là một phần của:</a:t>
            </a:r>
            <a:endParaRPr lang="en-US" sz="400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15000"/>
              </a:lnSpc>
            </a:pPr>
            <a:r>
              <a:rPr lang="vi-VN" sz="40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A. Biển Đen.</a:t>
            </a:r>
            <a:endParaRPr lang="en-US" sz="400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15000"/>
              </a:lnSpc>
            </a:pPr>
            <a:r>
              <a:rPr lang="vi-VN" sz="40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B. Biển Đông.</a:t>
            </a:r>
            <a:endParaRPr lang="en-US" sz="400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15000"/>
              </a:lnSpc>
            </a:pPr>
            <a:r>
              <a:rPr lang="vi-VN" sz="40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C. Biển Đỏ.</a:t>
            </a:r>
            <a:endParaRPr lang="en-US" sz="400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15000"/>
              </a:lnSpc>
            </a:pPr>
            <a:r>
              <a:rPr lang="vi-VN" sz="40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D. Biển Bắc.</a:t>
            </a:r>
            <a:endParaRPr lang="en-US" sz="400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97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E6D4BF7-8031-070F-D813-C1D19C0378F7}"/>
              </a:ext>
            </a:extLst>
          </p:cNvPr>
          <p:cNvSpPr txBox="1"/>
          <p:nvPr/>
        </p:nvSpPr>
        <p:spPr>
          <a:xfrm>
            <a:off x="1083428" y="849353"/>
            <a:ext cx="10141163" cy="56986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vi-VN" sz="4000" b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Câu 2:</a:t>
            </a:r>
            <a:r>
              <a:rPr lang="vi-VN" sz="40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Nhiệm vụ của đội Hoàng Sa là gì?</a:t>
            </a:r>
            <a:endParaRPr lang="en-US" sz="400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15000"/>
              </a:lnSpc>
            </a:pPr>
            <a:r>
              <a:rPr lang="vi-VN" sz="40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A. Thu lượm, khai thác sản vật.</a:t>
            </a:r>
            <a:endParaRPr lang="en-US" sz="400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15000"/>
              </a:lnSpc>
            </a:pPr>
            <a:r>
              <a:rPr lang="vi-VN" sz="40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B. Đánh bắt xa bờ.</a:t>
            </a:r>
            <a:endParaRPr lang="en-US" sz="400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15000"/>
              </a:lnSpc>
            </a:pPr>
            <a:r>
              <a:rPr lang="vi-VN" sz="40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C. Buôn bán hải sản với các nước bên kia biển Đông.</a:t>
            </a:r>
            <a:endParaRPr lang="en-US" sz="400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15000"/>
              </a:lnSpc>
            </a:pPr>
            <a:r>
              <a:rPr lang="vi-VN" sz="40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D. Vận chuyển hàng hóa sang các nước láng giềng.</a:t>
            </a:r>
            <a:endParaRPr lang="en-US" sz="400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15000"/>
              </a:lnSpc>
            </a:pPr>
            <a:endParaRPr lang="en-US" sz="400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21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E6D4BF7-8031-070F-D813-C1D19C0378F7}"/>
              </a:ext>
            </a:extLst>
          </p:cNvPr>
          <p:cNvSpPr txBox="1"/>
          <p:nvPr/>
        </p:nvSpPr>
        <p:spPr>
          <a:xfrm>
            <a:off x="1149689" y="902362"/>
            <a:ext cx="9955633" cy="49907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vi-VN" sz="4000" b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Câu 3:</a:t>
            </a:r>
            <a:r>
              <a:rPr lang="vi-VN" sz="40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Ý nào dưới đây </a:t>
            </a:r>
            <a:r>
              <a:rPr lang="vi-VN" sz="4000" b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không </a:t>
            </a:r>
            <a:r>
              <a:rPr lang="vi-VN" sz="40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đúng khi nói về vùng biển nước ta?</a:t>
            </a:r>
            <a:endParaRPr lang="en-US" sz="400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15000"/>
              </a:lnSpc>
            </a:pPr>
            <a:r>
              <a:rPr lang="vi-VN" sz="40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A. Trong vùng biển có hàng nghìn đảo lớn nhỏ.</a:t>
            </a:r>
            <a:endParaRPr lang="en-US" sz="400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15000"/>
              </a:lnSpc>
            </a:pPr>
            <a:r>
              <a:rPr lang="vi-VN" sz="40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B. Nhiều đảo tập hợp lại thành các quần đảo.</a:t>
            </a:r>
            <a:endParaRPr lang="en-US" sz="400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15000"/>
              </a:lnSpc>
            </a:pPr>
            <a:r>
              <a:rPr lang="vi-VN" sz="40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C. Đảo lớn nhất là quần đảo Trường Sa.</a:t>
            </a:r>
            <a:endParaRPr lang="en-US" sz="400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15000"/>
              </a:lnSpc>
            </a:pPr>
            <a:r>
              <a:rPr lang="vi-VN" sz="40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D. Vùng biển nước ta là một phần của Biển Đông.</a:t>
            </a:r>
            <a:endParaRPr lang="en-US" sz="400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4693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6693" y="1581752"/>
            <a:ext cx="12845385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832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6693" y="1581752"/>
            <a:ext cx="12845385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567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4950" r="49000">
                        <a14:foregroundMark x1="24205" y1="84830" x2="24205" y2="848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21" t="18680" r="50370" b="10712"/>
          <a:stretch/>
        </p:blipFill>
        <p:spPr>
          <a:xfrm>
            <a:off x="532263" y="910655"/>
            <a:ext cx="3398290" cy="5565994"/>
          </a:xfrm>
          <a:prstGeom prst="rect">
            <a:avLst/>
          </a:prstGeom>
        </p:spPr>
      </p:pic>
      <p:sp>
        <p:nvSpPr>
          <p:cNvPr id="3" name="TextBox 12"/>
          <p:cNvSpPr txBox="1"/>
          <p:nvPr/>
        </p:nvSpPr>
        <p:spPr>
          <a:xfrm>
            <a:off x="3256340" y="527395"/>
            <a:ext cx="8349725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/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Nhìn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đoán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xem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ảnh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đảo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ta?</a:t>
            </a:r>
          </a:p>
        </p:txBody>
      </p:sp>
      <p:sp>
        <p:nvSpPr>
          <p:cNvPr id="4" name="Rectangle 3"/>
          <p:cNvSpPr/>
          <p:nvPr/>
        </p:nvSpPr>
        <p:spPr>
          <a:xfrm>
            <a:off x="4053383" y="1691273"/>
            <a:ext cx="6755641" cy="3630304"/>
          </a:xfrm>
          <a:prstGeom prst="rect">
            <a:avLst/>
          </a:prstGeom>
          <a:blipFill dpi="0" rotWithShape="1">
            <a:blip r:embed="rId4"/>
            <a:srcRect/>
            <a:stretch>
              <a:fillRect l="3000" r="4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12"/>
          <p:cNvSpPr txBox="1"/>
          <p:nvPr/>
        </p:nvSpPr>
        <p:spPr>
          <a:xfrm>
            <a:off x="3256339" y="5528388"/>
            <a:ext cx="8349725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/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Đảo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Sa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Khánh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Hòa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309793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4950" r="49000">
                        <a14:foregroundMark x1="24205" y1="84830" x2="24205" y2="848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21" t="18680" r="50370" b="10712"/>
          <a:stretch/>
        </p:blipFill>
        <p:spPr>
          <a:xfrm>
            <a:off x="1214651" y="705938"/>
            <a:ext cx="3398290" cy="5565994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5540991" y="1091820"/>
            <a:ext cx="4945672" cy="3804271"/>
            <a:chOff x="5540991" y="1091820"/>
            <a:chExt cx="4945672" cy="3804271"/>
          </a:xfrm>
        </p:grpSpPr>
        <p:sp>
          <p:nvSpPr>
            <p:cNvPr id="4" name="Oval Callout 3"/>
            <p:cNvSpPr/>
            <p:nvPr/>
          </p:nvSpPr>
          <p:spPr>
            <a:xfrm>
              <a:off x="5540991" y="1091820"/>
              <a:ext cx="4945672" cy="3804271"/>
            </a:xfrm>
            <a:prstGeom prst="wedgeEllipseCallout">
              <a:avLst>
                <a:gd name="adj1" fmla="val -75561"/>
                <a:gd name="adj2" fmla="val -1651"/>
              </a:avLst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93000">
                  <a:srgbClr val="8EBAE2"/>
                </a:gs>
                <a:gs pos="76000">
                  <a:schemeClr val="accent1">
                    <a:lumMod val="45000"/>
                    <a:lumOff val="55000"/>
                  </a:schemeClr>
                </a:gs>
                <a:gs pos="37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solidFill>
                <a:schemeClr val="tx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" name="TextBox 12"/>
            <p:cNvSpPr txBox="1"/>
            <p:nvPr/>
          </p:nvSpPr>
          <p:spPr>
            <a:xfrm>
              <a:off x="5708163" y="1767946"/>
              <a:ext cx="4611328" cy="270843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/>
              <a:r>
                <a:rPr lang="en-US" sz="44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4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hãy</a:t>
              </a:r>
              <a:r>
                <a:rPr lang="en-US" sz="4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kể</a:t>
              </a:r>
              <a:r>
                <a:rPr lang="en-US" sz="4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thêm</a:t>
              </a:r>
              <a:r>
                <a:rPr lang="en-US" sz="4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4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4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đảo</a:t>
              </a:r>
              <a:r>
                <a:rPr lang="en-US" sz="4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4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quần</a:t>
              </a:r>
              <a:r>
                <a:rPr lang="en-US" sz="4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đảo</a:t>
              </a:r>
              <a:r>
                <a:rPr lang="en-US" sz="4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ở </a:t>
              </a:r>
              <a:r>
                <a:rPr lang="en-US" sz="44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Việt</a:t>
              </a:r>
              <a:r>
                <a:rPr lang="en-US" sz="4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Nam </a:t>
              </a:r>
              <a:r>
                <a:rPr lang="en-US" sz="44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mà</a:t>
              </a:r>
              <a:r>
                <a:rPr lang="en-US" sz="4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4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US" sz="4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40765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6693" y="1581752"/>
            <a:ext cx="12845385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277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48623" y="1581752"/>
            <a:ext cx="13089246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110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368489" y="418108"/>
            <a:ext cx="4421874" cy="5978740"/>
            <a:chOff x="368489" y="418108"/>
            <a:chExt cx="4421874" cy="597874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/>
            <a:srcRect l="2994" t="1944"/>
            <a:stretch/>
          </p:blipFill>
          <p:spPr>
            <a:xfrm>
              <a:off x="368489" y="418108"/>
              <a:ext cx="4421874" cy="5670963"/>
            </a:xfrm>
            <a:prstGeom prst="rect">
              <a:avLst/>
            </a:prstGeom>
          </p:spPr>
        </p:pic>
        <p:sp>
          <p:nvSpPr>
            <p:cNvPr id="7" name="TextBox 12"/>
            <p:cNvSpPr txBox="1"/>
            <p:nvPr/>
          </p:nvSpPr>
          <p:spPr>
            <a:xfrm>
              <a:off x="416255" y="6089071"/>
              <a:ext cx="4326341" cy="30777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/>
              <a:r>
                <a:rPr lang="en-US" sz="2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Bản</a:t>
              </a:r>
              <a:r>
                <a:rPr lang="en-US" sz="20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đồ</a:t>
              </a:r>
              <a:r>
                <a:rPr lang="en-US" sz="20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hành</a:t>
              </a:r>
              <a:r>
                <a:rPr lang="en-US" sz="20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chính</a:t>
              </a:r>
              <a:r>
                <a:rPr lang="en-US" sz="20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Việt</a:t>
              </a:r>
              <a:r>
                <a:rPr lang="en-US" sz="2000" dirty="0">
                  <a:latin typeface="Cambria" panose="02040503050406030204" pitchFamily="18" charset="0"/>
                  <a:ea typeface="Cambria" panose="02040503050406030204" pitchFamily="18" charset="0"/>
                </a:rPr>
                <a:t> Nam </a:t>
              </a:r>
              <a:r>
                <a:rPr lang="en-US" sz="2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năm</a:t>
              </a:r>
              <a:r>
                <a:rPr lang="en-US" sz="2000" dirty="0">
                  <a:latin typeface="Cambria" panose="02040503050406030204" pitchFamily="18" charset="0"/>
                  <a:ea typeface="Cambria" panose="02040503050406030204" pitchFamily="18" charset="0"/>
                </a:rPr>
                <a:t> 2021</a:t>
              </a:r>
            </a:p>
          </p:txBody>
        </p:sp>
      </p:grpSp>
      <p:sp>
        <p:nvSpPr>
          <p:cNvPr id="11" name="TextBox 12"/>
          <p:cNvSpPr txBox="1"/>
          <p:nvPr/>
        </p:nvSpPr>
        <p:spPr>
          <a:xfrm>
            <a:off x="4868905" y="721620"/>
            <a:ext cx="6809952" cy="37394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indent="352425" algn="just" defTabSz="609630"/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Vùng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biển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Việt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Nam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một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phần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Biển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Đông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vùng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biển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hàng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nghìn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đảo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tiêu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biểu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như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đảo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: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Bạch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Long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Vĩ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Cát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Bà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(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Hải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Phòng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);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Cồn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Cỏ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(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Quảng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Trị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);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Lý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Sơn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(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Quảng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Ngãi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);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Côn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Sơn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(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Bà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Rịa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–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Vũng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Tàu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);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Phú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Quốc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(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Kiên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Giang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); …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Nhiều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đảo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tập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hợp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quần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đảo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đó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lớn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nhất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quần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đảo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Hoàng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Sa (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Đà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Nẵng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)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quần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đảo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Trường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Sa (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Khánh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Hòa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)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4742596" y="4461105"/>
            <a:ext cx="6839804" cy="1694808"/>
            <a:chOff x="4742596" y="4461105"/>
            <a:chExt cx="6839804" cy="1694808"/>
          </a:xfrm>
        </p:grpSpPr>
        <p:grpSp>
          <p:nvGrpSpPr>
            <p:cNvPr id="18" name="Group 17"/>
            <p:cNvGrpSpPr/>
            <p:nvPr/>
          </p:nvGrpSpPr>
          <p:grpSpPr>
            <a:xfrm>
              <a:off x="4742596" y="4461105"/>
              <a:ext cx="6839804" cy="1694808"/>
              <a:chOff x="4742596" y="4461105"/>
              <a:chExt cx="6839804" cy="1694808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5021179" y="4674513"/>
                <a:ext cx="6561221" cy="1481400"/>
              </a:xfrm>
              <a:prstGeom prst="rect">
                <a:avLst/>
              </a:prstGeom>
              <a:solidFill>
                <a:srgbClr val="C9E9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742596" y="4461105"/>
                <a:ext cx="731092" cy="889556"/>
              </a:xfrm>
              <a:prstGeom prst="rect">
                <a:avLst/>
              </a:prstGeom>
            </p:spPr>
          </p:pic>
        </p:grpSp>
        <p:sp>
          <p:nvSpPr>
            <p:cNvPr id="13" name="TextBox 12"/>
            <p:cNvSpPr txBox="1"/>
            <p:nvPr/>
          </p:nvSpPr>
          <p:spPr>
            <a:xfrm>
              <a:off x="5160170" y="4768882"/>
              <a:ext cx="6283238" cy="129266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indent="352425" algn="just" defTabSz="609630"/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Đọc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thông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tin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quan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sát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bên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hãy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xác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định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vị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trí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địa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lí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vùng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biển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đảo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quần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đảo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lớn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Việt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Nam.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16344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4950" r="49000">
                        <a14:foregroundMark x1="24205" y1="84830" x2="24205" y2="848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21" t="18680" r="50370" b="10712"/>
          <a:stretch/>
        </p:blipFill>
        <p:spPr>
          <a:xfrm>
            <a:off x="155872" y="882401"/>
            <a:ext cx="3398290" cy="5565994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3418638" y="1841582"/>
            <a:ext cx="8211887" cy="4215739"/>
            <a:chOff x="4950178" y="4645798"/>
            <a:chExt cx="6671320" cy="1332777"/>
          </a:xfrm>
        </p:grpSpPr>
        <p:sp>
          <p:nvSpPr>
            <p:cNvPr id="11" name="Rectangle 10"/>
            <p:cNvSpPr/>
            <p:nvPr/>
          </p:nvSpPr>
          <p:spPr>
            <a:xfrm>
              <a:off x="4950178" y="4645798"/>
              <a:ext cx="6671320" cy="1332777"/>
            </a:xfrm>
            <a:prstGeom prst="rect">
              <a:avLst/>
            </a:prstGeom>
            <a:solidFill>
              <a:srgbClr val="C9E9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144218" y="4687737"/>
              <a:ext cx="6283238" cy="122599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 defTabSz="609630"/>
              <a:r>
                <a:rPr lang="en-US" sz="2800" b="1" u="sng" dirty="0" err="1">
                  <a:latin typeface="Cambria" panose="02040503050406030204" pitchFamily="18" charset="0"/>
                  <a:ea typeface="Cambria" panose="02040503050406030204" pitchFamily="18" charset="0"/>
                </a:rPr>
                <a:t>Luật</a:t>
              </a:r>
              <a:r>
                <a:rPr lang="en-US" sz="2800" b="1" u="sng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u="sng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chơi</a:t>
              </a:r>
              <a:r>
                <a:rPr lang="en-US" sz="2800" b="1" u="sng" dirty="0"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</a:p>
            <a:p>
              <a:pPr algn="just" defTabSz="609630"/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- Chia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lớp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thành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đội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chơi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mỗi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đội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gồm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6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  <a:p>
              <a:pPr algn="just" defTabSz="609630"/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- GV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phát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đội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bản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đồ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hành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chính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Việt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Nam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đã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ẩn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tên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đảo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quần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đảo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thẻ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chứa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tên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đảo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quần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đảo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lớn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Việt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Nam.</a:t>
              </a:r>
            </a:p>
            <a:p>
              <a:pPr algn="just" defTabSz="609630"/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-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thành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viên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đội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sẽ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trao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đổi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gắn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tên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đảo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quẩn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đảo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vào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bản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đồ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  <a:p>
              <a:pPr algn="just" defTabSz="609630"/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-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Đội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gắn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xong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nhanh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nhất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đúng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nhất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sẽ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giành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chiến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thắng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4455" y="384512"/>
            <a:ext cx="9912955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85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4950" r="49000">
                        <a14:foregroundMark x1="24205" y1="84830" x2="24205" y2="848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21" t="18680" r="50370" b="10712"/>
          <a:stretch/>
        </p:blipFill>
        <p:spPr>
          <a:xfrm>
            <a:off x="1109263" y="1123032"/>
            <a:ext cx="3104782" cy="5085263"/>
          </a:xfrm>
          <a:prstGeom prst="rect">
            <a:avLst/>
          </a:prstGeom>
        </p:spPr>
      </p:pic>
      <p:sp>
        <p:nvSpPr>
          <p:cNvPr id="10" name="TextBox 12"/>
          <p:cNvSpPr txBox="1"/>
          <p:nvPr/>
        </p:nvSpPr>
        <p:spPr>
          <a:xfrm>
            <a:off x="4214045" y="2042051"/>
            <a:ext cx="6990249" cy="39395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indent="352425" algn="just" defTabSz="609630"/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Vùng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biển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Việt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Nam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một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phần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Biển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Đông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Đường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bờ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biển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Việt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Nam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kéo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dài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từ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Móng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Cái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(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tỉnh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Quảng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Ninh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)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đến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mũi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Cà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Mau (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tỉnh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Cà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Mau).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vùng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biển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hàng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nghìn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đảo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nhiều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đảo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tập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hợp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quần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đảo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đó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lớn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nhất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quần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đảo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Hoảng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Sa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quần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đảo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Trường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Sa.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3093" y="679160"/>
            <a:ext cx="4084674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829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</TotalTime>
  <Words>586</Words>
  <Application>Microsoft Office PowerPoint</Application>
  <PresentationFormat>Widescreen</PresentationFormat>
  <Paragraphs>37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17</vt:i4>
      </vt:variant>
    </vt:vector>
  </HeadingPairs>
  <TitlesOfParts>
    <vt:vector size="31" baseType="lpstr">
      <vt:lpstr>#9Slide03 SVND Sari</vt:lpstr>
      <vt:lpstr>#9Slide06 SVNDope Script</vt:lpstr>
      <vt:lpstr>Arial</vt:lpstr>
      <vt:lpstr>Calibri</vt:lpstr>
      <vt:lpstr>Calibri Light</vt:lpstr>
      <vt:lpstr>Cambria</vt:lpstr>
      <vt:lpstr>SVN-Newton</vt:lpstr>
      <vt:lpstr>Times New Roman</vt:lpstr>
      <vt:lpstr>UTM American Sans</vt:lpstr>
      <vt:lpstr>1_Office Theme</vt:lpstr>
      <vt:lpstr>Custom Design</vt:lpstr>
      <vt:lpstr>3_Custom Design</vt:lpstr>
      <vt:lpstr>1_Custom Design</vt:lpstr>
      <vt:lpstr>2_Custom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Loan Phạm Ngọc</cp:lastModifiedBy>
  <cp:revision>31</cp:revision>
  <dcterms:created xsi:type="dcterms:W3CDTF">2024-07-27T09:41:07Z</dcterms:created>
  <dcterms:modified xsi:type="dcterms:W3CDTF">2024-10-01T13:02:14Z</dcterms:modified>
</cp:coreProperties>
</file>