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0" r:id="rId2"/>
    <p:sldId id="311" r:id="rId3"/>
    <p:sldId id="312" r:id="rId4"/>
    <p:sldId id="291" r:id="rId5"/>
    <p:sldId id="292" r:id="rId6"/>
    <p:sldId id="293" r:id="rId7"/>
    <p:sldId id="294" r:id="rId8"/>
    <p:sldId id="313" r:id="rId9"/>
    <p:sldId id="314" r:id="rId10"/>
    <p:sldId id="296" r:id="rId11"/>
    <p:sldId id="299" r:id="rId12"/>
    <p:sldId id="304" r:id="rId13"/>
    <p:sldId id="315" r:id="rId14"/>
    <p:sldId id="316" r:id="rId15"/>
    <p:sldId id="317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599" y="205261"/>
            <a:ext cx="71123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4" y="1406607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7" y="3810000"/>
            <a:ext cx="2847975" cy="185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1580073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39624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664" y="3261837"/>
            <a:ext cx="25146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826" y="350097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09" y="5837002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543" y="6021668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liền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với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90235" y="2877817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47" y="265153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xách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tay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phím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chuột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cùng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trên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thân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còn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đóng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mở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được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4" y="380197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rời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Điện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thoại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minh </a:t>
            </a:r>
            <a:r>
              <a:rPr lang="en-US" altLang="en-US" sz="2701" b="1" dirty="0" err="1" smtClean="0"/>
              <a:t>giống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nhưng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thước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lớn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hơn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in one (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0" b="980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5479"/>
            <a:ext cx="480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phần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mềm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Quizizz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40943" y="-70017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8891" y="228600"/>
            <a:ext cx="2614818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8041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67" b="7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117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4" y="1721124"/>
            <a:ext cx="1531163" cy="153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6" y="1954422"/>
            <a:ext cx="1457835" cy="145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1785282"/>
            <a:ext cx="1446533" cy="1446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414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52" y="4518033"/>
            <a:ext cx="1858706" cy="111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93" b="96175" l="7273" r="92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25" y="4426665"/>
            <a:ext cx="1833601" cy="1220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88" y="4426665"/>
            <a:ext cx="1364062" cy="1364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3729"/>
            <a:ext cx="1583833" cy="1583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7" y="2079986"/>
            <a:ext cx="1366838" cy="12067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473" y="3324014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4074" y="3356949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4672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5636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6018" y="343851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279" y="596550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6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8546" y="5867562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7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97139" y="5944910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8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30282" y="6031604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9</a:t>
            </a:r>
            <a:endParaRPr lang="en-US" sz="2200" b="1" dirty="0"/>
          </a:p>
        </p:txBody>
      </p:sp>
      <p:sp>
        <p:nvSpPr>
          <p:cNvPr id="17" name="Freeform 16"/>
          <p:cNvSpPr/>
          <p:nvPr/>
        </p:nvSpPr>
        <p:spPr>
          <a:xfrm>
            <a:off x="2852382" y="3029803"/>
            <a:ext cx="723331" cy="1460310"/>
          </a:xfrm>
          <a:custGeom>
            <a:avLst/>
            <a:gdLst>
              <a:gd name="connsiteX0" fmla="*/ 723331 w 723331"/>
              <a:gd name="connsiteY0" fmla="*/ 0 h 1460310"/>
              <a:gd name="connsiteX1" fmla="*/ 655093 w 723331"/>
              <a:gd name="connsiteY1" fmla="*/ 68239 h 1460310"/>
              <a:gd name="connsiteX2" fmla="*/ 627797 w 723331"/>
              <a:gd name="connsiteY2" fmla="*/ 109182 h 1460310"/>
              <a:gd name="connsiteX3" fmla="*/ 573206 w 723331"/>
              <a:gd name="connsiteY3" fmla="*/ 150125 h 1460310"/>
              <a:gd name="connsiteX4" fmla="*/ 532263 w 723331"/>
              <a:gd name="connsiteY4" fmla="*/ 218364 h 1460310"/>
              <a:gd name="connsiteX5" fmla="*/ 504967 w 723331"/>
              <a:gd name="connsiteY5" fmla="*/ 272955 h 1460310"/>
              <a:gd name="connsiteX6" fmla="*/ 464024 w 723331"/>
              <a:gd name="connsiteY6" fmla="*/ 313898 h 1460310"/>
              <a:gd name="connsiteX7" fmla="*/ 436728 w 723331"/>
              <a:gd name="connsiteY7" fmla="*/ 354842 h 1460310"/>
              <a:gd name="connsiteX8" fmla="*/ 382137 w 723331"/>
              <a:gd name="connsiteY8" fmla="*/ 409433 h 1460310"/>
              <a:gd name="connsiteX9" fmla="*/ 341194 w 723331"/>
              <a:gd name="connsiteY9" fmla="*/ 491319 h 1460310"/>
              <a:gd name="connsiteX10" fmla="*/ 313899 w 723331"/>
              <a:gd name="connsiteY10" fmla="*/ 532263 h 1460310"/>
              <a:gd name="connsiteX11" fmla="*/ 245660 w 723331"/>
              <a:gd name="connsiteY11" fmla="*/ 641445 h 1460310"/>
              <a:gd name="connsiteX12" fmla="*/ 232012 w 723331"/>
              <a:gd name="connsiteY12" fmla="*/ 696036 h 1460310"/>
              <a:gd name="connsiteX13" fmla="*/ 136478 w 723331"/>
              <a:gd name="connsiteY13" fmla="*/ 832513 h 1460310"/>
              <a:gd name="connsiteX14" fmla="*/ 122830 w 723331"/>
              <a:gd name="connsiteY14" fmla="*/ 873457 h 1460310"/>
              <a:gd name="connsiteX15" fmla="*/ 109182 w 723331"/>
              <a:gd name="connsiteY15" fmla="*/ 928048 h 1460310"/>
              <a:gd name="connsiteX16" fmla="*/ 68239 w 723331"/>
              <a:gd name="connsiteY16" fmla="*/ 968991 h 1460310"/>
              <a:gd name="connsiteX17" fmla="*/ 27296 w 723331"/>
              <a:gd name="connsiteY17" fmla="*/ 1078173 h 1460310"/>
              <a:gd name="connsiteX18" fmla="*/ 0 w 723331"/>
              <a:gd name="connsiteY18" fmla="*/ 1173707 h 1460310"/>
              <a:gd name="connsiteX19" fmla="*/ 27296 w 723331"/>
              <a:gd name="connsiteY19" fmla="*/ 1378424 h 1460310"/>
              <a:gd name="connsiteX20" fmla="*/ 54591 w 723331"/>
              <a:gd name="connsiteY20" fmla="*/ 1419367 h 1460310"/>
              <a:gd name="connsiteX21" fmla="*/ 109182 w 723331"/>
              <a:gd name="connsiteY21" fmla="*/ 1460310 h 1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331" h="1460310">
                <a:moveTo>
                  <a:pt x="723331" y="0"/>
                </a:moveTo>
                <a:cubicBezTo>
                  <a:pt x="700585" y="22746"/>
                  <a:pt x="676276" y="44030"/>
                  <a:pt x="655093" y="68239"/>
                </a:cubicBezTo>
                <a:cubicBezTo>
                  <a:pt x="644292" y="80583"/>
                  <a:pt x="639395" y="97584"/>
                  <a:pt x="627797" y="109182"/>
                </a:cubicBezTo>
                <a:cubicBezTo>
                  <a:pt x="611713" y="125266"/>
                  <a:pt x="591403" y="136477"/>
                  <a:pt x="573206" y="150125"/>
                </a:cubicBezTo>
                <a:cubicBezTo>
                  <a:pt x="559558" y="172871"/>
                  <a:pt x="545145" y="195176"/>
                  <a:pt x="532263" y="218364"/>
                </a:cubicBezTo>
                <a:cubicBezTo>
                  <a:pt x="522383" y="236149"/>
                  <a:pt x="516792" y="256400"/>
                  <a:pt x="504967" y="272955"/>
                </a:cubicBezTo>
                <a:cubicBezTo>
                  <a:pt x="493749" y="288661"/>
                  <a:pt x="476380" y="299071"/>
                  <a:pt x="464024" y="313898"/>
                </a:cubicBezTo>
                <a:cubicBezTo>
                  <a:pt x="453523" y="326499"/>
                  <a:pt x="447403" y="342388"/>
                  <a:pt x="436728" y="354842"/>
                </a:cubicBezTo>
                <a:cubicBezTo>
                  <a:pt x="419980" y="374381"/>
                  <a:pt x="398885" y="389894"/>
                  <a:pt x="382137" y="409433"/>
                </a:cubicBezTo>
                <a:cubicBezTo>
                  <a:pt x="335205" y="464187"/>
                  <a:pt x="370253" y="433201"/>
                  <a:pt x="341194" y="491319"/>
                </a:cubicBezTo>
                <a:cubicBezTo>
                  <a:pt x="333859" y="505990"/>
                  <a:pt x="322037" y="518021"/>
                  <a:pt x="313899" y="532263"/>
                </a:cubicBezTo>
                <a:cubicBezTo>
                  <a:pt x="253954" y="637167"/>
                  <a:pt x="323939" y="537072"/>
                  <a:pt x="245660" y="641445"/>
                </a:cubicBezTo>
                <a:cubicBezTo>
                  <a:pt x="241111" y="659642"/>
                  <a:pt x="240400" y="679259"/>
                  <a:pt x="232012" y="696036"/>
                </a:cubicBezTo>
                <a:cubicBezTo>
                  <a:pt x="215211" y="729638"/>
                  <a:pt x="162153" y="798280"/>
                  <a:pt x="136478" y="832513"/>
                </a:cubicBezTo>
                <a:cubicBezTo>
                  <a:pt x="131929" y="846161"/>
                  <a:pt x="126782" y="859624"/>
                  <a:pt x="122830" y="873457"/>
                </a:cubicBezTo>
                <a:cubicBezTo>
                  <a:pt x="117677" y="891492"/>
                  <a:pt x="118488" y="911762"/>
                  <a:pt x="109182" y="928048"/>
                </a:cubicBezTo>
                <a:cubicBezTo>
                  <a:pt x="99606" y="944806"/>
                  <a:pt x="81887" y="955343"/>
                  <a:pt x="68239" y="968991"/>
                </a:cubicBezTo>
                <a:cubicBezTo>
                  <a:pt x="37261" y="1061924"/>
                  <a:pt x="76253" y="947620"/>
                  <a:pt x="27296" y="1078173"/>
                </a:cubicBezTo>
                <a:cubicBezTo>
                  <a:pt x="12610" y="1117335"/>
                  <a:pt x="10756" y="1130683"/>
                  <a:pt x="0" y="1173707"/>
                </a:cubicBezTo>
                <a:cubicBezTo>
                  <a:pt x="2037" y="1196114"/>
                  <a:pt x="6429" y="1329734"/>
                  <a:pt x="27296" y="1378424"/>
                </a:cubicBezTo>
                <a:cubicBezTo>
                  <a:pt x="33757" y="1393500"/>
                  <a:pt x="41783" y="1409120"/>
                  <a:pt x="54591" y="1419367"/>
                </a:cubicBezTo>
                <a:cubicBezTo>
                  <a:pt x="124861" y="1475583"/>
                  <a:pt x="75187" y="1392322"/>
                  <a:pt x="109182" y="1460310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21624" y="3070746"/>
            <a:ext cx="3111689" cy="1460311"/>
          </a:xfrm>
          <a:custGeom>
            <a:avLst/>
            <a:gdLst>
              <a:gd name="connsiteX0" fmla="*/ 3111689 w 3111689"/>
              <a:gd name="connsiteY0" fmla="*/ 0 h 1460311"/>
              <a:gd name="connsiteX1" fmla="*/ 3043451 w 3111689"/>
              <a:gd name="connsiteY1" fmla="*/ 40944 h 1460311"/>
              <a:gd name="connsiteX2" fmla="*/ 2988860 w 3111689"/>
              <a:gd name="connsiteY2" fmla="*/ 95535 h 1460311"/>
              <a:gd name="connsiteX3" fmla="*/ 2934269 w 3111689"/>
              <a:gd name="connsiteY3" fmla="*/ 109182 h 1460311"/>
              <a:gd name="connsiteX4" fmla="*/ 2866030 w 3111689"/>
              <a:gd name="connsiteY4" fmla="*/ 163773 h 1460311"/>
              <a:gd name="connsiteX5" fmla="*/ 2756848 w 3111689"/>
              <a:gd name="connsiteY5" fmla="*/ 245660 h 1460311"/>
              <a:gd name="connsiteX6" fmla="*/ 2715904 w 3111689"/>
              <a:gd name="connsiteY6" fmla="*/ 327547 h 1460311"/>
              <a:gd name="connsiteX7" fmla="*/ 2634018 w 3111689"/>
              <a:gd name="connsiteY7" fmla="*/ 409433 h 1460311"/>
              <a:gd name="connsiteX8" fmla="*/ 2579427 w 3111689"/>
              <a:gd name="connsiteY8" fmla="*/ 464024 h 1460311"/>
              <a:gd name="connsiteX9" fmla="*/ 2483892 w 3111689"/>
              <a:gd name="connsiteY9" fmla="*/ 518615 h 1460311"/>
              <a:gd name="connsiteX10" fmla="*/ 2442949 w 3111689"/>
              <a:gd name="connsiteY10" fmla="*/ 559558 h 1460311"/>
              <a:gd name="connsiteX11" fmla="*/ 2388358 w 3111689"/>
              <a:gd name="connsiteY11" fmla="*/ 586854 h 1460311"/>
              <a:gd name="connsiteX12" fmla="*/ 2292824 w 3111689"/>
              <a:gd name="connsiteY12" fmla="*/ 655093 h 1460311"/>
              <a:gd name="connsiteX13" fmla="*/ 2265528 w 3111689"/>
              <a:gd name="connsiteY13" fmla="*/ 696036 h 1460311"/>
              <a:gd name="connsiteX14" fmla="*/ 2142698 w 3111689"/>
              <a:gd name="connsiteY14" fmla="*/ 764275 h 1460311"/>
              <a:gd name="connsiteX15" fmla="*/ 2088107 w 3111689"/>
              <a:gd name="connsiteY15" fmla="*/ 805218 h 1460311"/>
              <a:gd name="connsiteX16" fmla="*/ 2033516 w 3111689"/>
              <a:gd name="connsiteY16" fmla="*/ 818866 h 1460311"/>
              <a:gd name="connsiteX17" fmla="*/ 1992573 w 3111689"/>
              <a:gd name="connsiteY17" fmla="*/ 832514 h 1460311"/>
              <a:gd name="connsiteX18" fmla="*/ 1828800 w 3111689"/>
              <a:gd name="connsiteY18" fmla="*/ 859809 h 1460311"/>
              <a:gd name="connsiteX19" fmla="*/ 1760561 w 3111689"/>
              <a:gd name="connsiteY19" fmla="*/ 873457 h 1460311"/>
              <a:gd name="connsiteX20" fmla="*/ 1583140 w 3111689"/>
              <a:gd name="connsiteY20" fmla="*/ 900753 h 1460311"/>
              <a:gd name="connsiteX21" fmla="*/ 1501254 w 3111689"/>
              <a:gd name="connsiteY21" fmla="*/ 928048 h 1460311"/>
              <a:gd name="connsiteX22" fmla="*/ 1433015 w 3111689"/>
              <a:gd name="connsiteY22" fmla="*/ 941696 h 1460311"/>
              <a:gd name="connsiteX23" fmla="*/ 1392072 w 3111689"/>
              <a:gd name="connsiteY23" fmla="*/ 968991 h 1460311"/>
              <a:gd name="connsiteX24" fmla="*/ 1310185 w 3111689"/>
              <a:gd name="connsiteY24" fmla="*/ 996287 h 1460311"/>
              <a:gd name="connsiteX25" fmla="*/ 1269242 w 3111689"/>
              <a:gd name="connsiteY25" fmla="*/ 1023582 h 1460311"/>
              <a:gd name="connsiteX26" fmla="*/ 1173707 w 3111689"/>
              <a:gd name="connsiteY26" fmla="*/ 1037230 h 1460311"/>
              <a:gd name="connsiteX27" fmla="*/ 1009934 w 3111689"/>
              <a:gd name="connsiteY27" fmla="*/ 1091821 h 1460311"/>
              <a:gd name="connsiteX28" fmla="*/ 968991 w 3111689"/>
              <a:gd name="connsiteY28" fmla="*/ 1105469 h 1460311"/>
              <a:gd name="connsiteX29" fmla="*/ 928048 w 3111689"/>
              <a:gd name="connsiteY29" fmla="*/ 1119117 h 1460311"/>
              <a:gd name="connsiteX30" fmla="*/ 887104 w 3111689"/>
              <a:gd name="connsiteY30" fmla="*/ 1146412 h 1460311"/>
              <a:gd name="connsiteX31" fmla="*/ 764275 w 3111689"/>
              <a:gd name="connsiteY31" fmla="*/ 1160060 h 1460311"/>
              <a:gd name="connsiteX32" fmla="*/ 682388 w 3111689"/>
              <a:gd name="connsiteY32" fmla="*/ 1187355 h 1460311"/>
              <a:gd name="connsiteX33" fmla="*/ 641445 w 3111689"/>
              <a:gd name="connsiteY33" fmla="*/ 1201003 h 1460311"/>
              <a:gd name="connsiteX34" fmla="*/ 614149 w 3111689"/>
              <a:gd name="connsiteY34" fmla="*/ 1241947 h 1460311"/>
              <a:gd name="connsiteX35" fmla="*/ 559558 w 3111689"/>
              <a:gd name="connsiteY35" fmla="*/ 1255594 h 1460311"/>
              <a:gd name="connsiteX36" fmla="*/ 477672 w 3111689"/>
              <a:gd name="connsiteY36" fmla="*/ 1282890 h 1460311"/>
              <a:gd name="connsiteX37" fmla="*/ 327546 w 3111689"/>
              <a:gd name="connsiteY37" fmla="*/ 1337481 h 1460311"/>
              <a:gd name="connsiteX38" fmla="*/ 327546 w 3111689"/>
              <a:gd name="connsiteY38" fmla="*/ 1337481 h 1460311"/>
              <a:gd name="connsiteX39" fmla="*/ 232012 w 3111689"/>
              <a:gd name="connsiteY39" fmla="*/ 1378424 h 1460311"/>
              <a:gd name="connsiteX40" fmla="*/ 163773 w 3111689"/>
              <a:gd name="connsiteY40" fmla="*/ 1405720 h 1460311"/>
              <a:gd name="connsiteX41" fmla="*/ 81886 w 3111689"/>
              <a:gd name="connsiteY41" fmla="*/ 1446663 h 1460311"/>
              <a:gd name="connsiteX42" fmla="*/ 0 w 3111689"/>
              <a:gd name="connsiteY42" fmla="*/ 1460311 h 1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689" h="1460311">
                <a:moveTo>
                  <a:pt x="3111689" y="0"/>
                </a:moveTo>
                <a:cubicBezTo>
                  <a:pt x="3088943" y="13648"/>
                  <a:pt x="3064390" y="24658"/>
                  <a:pt x="3043451" y="40944"/>
                </a:cubicBezTo>
                <a:cubicBezTo>
                  <a:pt x="3023138" y="56744"/>
                  <a:pt x="3010683" y="81896"/>
                  <a:pt x="2988860" y="95535"/>
                </a:cubicBezTo>
                <a:cubicBezTo>
                  <a:pt x="2972954" y="105476"/>
                  <a:pt x="2952466" y="104633"/>
                  <a:pt x="2934269" y="109182"/>
                </a:cubicBezTo>
                <a:cubicBezTo>
                  <a:pt x="2876386" y="196006"/>
                  <a:pt x="2942361" y="115199"/>
                  <a:pt x="2866030" y="163773"/>
                </a:cubicBezTo>
                <a:cubicBezTo>
                  <a:pt x="2827650" y="188197"/>
                  <a:pt x="2756848" y="245660"/>
                  <a:pt x="2756848" y="245660"/>
                </a:cubicBezTo>
                <a:cubicBezTo>
                  <a:pt x="2743200" y="272956"/>
                  <a:pt x="2734215" y="303133"/>
                  <a:pt x="2715904" y="327547"/>
                </a:cubicBezTo>
                <a:cubicBezTo>
                  <a:pt x="2692743" y="358428"/>
                  <a:pt x="2661313" y="382138"/>
                  <a:pt x="2634018" y="409433"/>
                </a:cubicBezTo>
                <a:cubicBezTo>
                  <a:pt x="2615821" y="427630"/>
                  <a:pt x="2600839" y="449749"/>
                  <a:pt x="2579427" y="464024"/>
                </a:cubicBezTo>
                <a:cubicBezTo>
                  <a:pt x="2521555" y="502605"/>
                  <a:pt x="2553154" y="483985"/>
                  <a:pt x="2483892" y="518615"/>
                </a:cubicBezTo>
                <a:cubicBezTo>
                  <a:pt x="2470244" y="532263"/>
                  <a:pt x="2458655" y="548340"/>
                  <a:pt x="2442949" y="559558"/>
                </a:cubicBezTo>
                <a:cubicBezTo>
                  <a:pt x="2426394" y="571383"/>
                  <a:pt x="2403987" y="573829"/>
                  <a:pt x="2388358" y="586854"/>
                </a:cubicBezTo>
                <a:cubicBezTo>
                  <a:pt x="2284574" y="673341"/>
                  <a:pt x="2470239" y="584126"/>
                  <a:pt x="2292824" y="655093"/>
                </a:cubicBezTo>
                <a:cubicBezTo>
                  <a:pt x="2283725" y="668741"/>
                  <a:pt x="2277872" y="685235"/>
                  <a:pt x="2265528" y="696036"/>
                </a:cubicBezTo>
                <a:cubicBezTo>
                  <a:pt x="2207769" y="746575"/>
                  <a:pt x="2198933" y="745530"/>
                  <a:pt x="2142698" y="764275"/>
                </a:cubicBezTo>
                <a:cubicBezTo>
                  <a:pt x="2124501" y="777923"/>
                  <a:pt x="2108452" y="795046"/>
                  <a:pt x="2088107" y="805218"/>
                </a:cubicBezTo>
                <a:cubicBezTo>
                  <a:pt x="2071330" y="813606"/>
                  <a:pt x="2051551" y="813713"/>
                  <a:pt x="2033516" y="818866"/>
                </a:cubicBezTo>
                <a:cubicBezTo>
                  <a:pt x="2019684" y="822818"/>
                  <a:pt x="2006529" y="829025"/>
                  <a:pt x="1992573" y="832514"/>
                </a:cubicBezTo>
                <a:cubicBezTo>
                  <a:pt x="1928257" y="848593"/>
                  <a:pt x="1898114" y="848256"/>
                  <a:pt x="1828800" y="859809"/>
                </a:cubicBezTo>
                <a:cubicBezTo>
                  <a:pt x="1805919" y="863623"/>
                  <a:pt x="1783442" y="869643"/>
                  <a:pt x="1760561" y="873457"/>
                </a:cubicBezTo>
                <a:cubicBezTo>
                  <a:pt x="1734587" y="877786"/>
                  <a:pt x="1613354" y="893200"/>
                  <a:pt x="1583140" y="900753"/>
                </a:cubicBezTo>
                <a:cubicBezTo>
                  <a:pt x="1555227" y="907731"/>
                  <a:pt x="1529467" y="922405"/>
                  <a:pt x="1501254" y="928048"/>
                </a:cubicBezTo>
                <a:lnTo>
                  <a:pt x="1433015" y="941696"/>
                </a:lnTo>
                <a:cubicBezTo>
                  <a:pt x="1419367" y="950794"/>
                  <a:pt x="1407061" y="962329"/>
                  <a:pt x="1392072" y="968991"/>
                </a:cubicBezTo>
                <a:cubicBezTo>
                  <a:pt x="1365780" y="980676"/>
                  <a:pt x="1334125" y="980327"/>
                  <a:pt x="1310185" y="996287"/>
                </a:cubicBezTo>
                <a:cubicBezTo>
                  <a:pt x="1296537" y="1005385"/>
                  <a:pt x="1284953" y="1018869"/>
                  <a:pt x="1269242" y="1023582"/>
                </a:cubicBezTo>
                <a:cubicBezTo>
                  <a:pt x="1238430" y="1032825"/>
                  <a:pt x="1205552" y="1032681"/>
                  <a:pt x="1173707" y="1037230"/>
                </a:cubicBezTo>
                <a:lnTo>
                  <a:pt x="1009934" y="1091821"/>
                </a:lnTo>
                <a:lnTo>
                  <a:pt x="968991" y="1105469"/>
                </a:lnTo>
                <a:cubicBezTo>
                  <a:pt x="955343" y="1110018"/>
                  <a:pt x="940018" y="1111137"/>
                  <a:pt x="928048" y="1119117"/>
                </a:cubicBezTo>
                <a:cubicBezTo>
                  <a:pt x="914400" y="1128215"/>
                  <a:pt x="903017" y="1142434"/>
                  <a:pt x="887104" y="1146412"/>
                </a:cubicBezTo>
                <a:cubicBezTo>
                  <a:pt x="847139" y="1156403"/>
                  <a:pt x="805218" y="1155511"/>
                  <a:pt x="764275" y="1160060"/>
                </a:cubicBezTo>
                <a:lnTo>
                  <a:pt x="682388" y="1187355"/>
                </a:lnTo>
                <a:lnTo>
                  <a:pt x="641445" y="1201003"/>
                </a:lnTo>
                <a:cubicBezTo>
                  <a:pt x="632346" y="1214651"/>
                  <a:pt x="627797" y="1232848"/>
                  <a:pt x="614149" y="1241947"/>
                </a:cubicBezTo>
                <a:cubicBezTo>
                  <a:pt x="598542" y="1252351"/>
                  <a:pt x="577524" y="1250204"/>
                  <a:pt x="559558" y="1255594"/>
                </a:cubicBezTo>
                <a:cubicBezTo>
                  <a:pt x="532000" y="1263862"/>
                  <a:pt x="501612" y="1266931"/>
                  <a:pt x="477672" y="1282890"/>
                </a:cubicBezTo>
                <a:cubicBezTo>
                  <a:pt x="405514" y="1330994"/>
                  <a:pt x="452641" y="1306207"/>
                  <a:pt x="327546" y="1337481"/>
                </a:cubicBezTo>
                <a:lnTo>
                  <a:pt x="327546" y="1337481"/>
                </a:lnTo>
                <a:cubicBezTo>
                  <a:pt x="231686" y="1385410"/>
                  <a:pt x="312339" y="1348301"/>
                  <a:pt x="232012" y="1378424"/>
                </a:cubicBezTo>
                <a:cubicBezTo>
                  <a:pt x="209073" y="1387026"/>
                  <a:pt x="185685" y="1394764"/>
                  <a:pt x="163773" y="1405720"/>
                </a:cubicBezTo>
                <a:cubicBezTo>
                  <a:pt x="104882" y="1435166"/>
                  <a:pt x="143634" y="1432941"/>
                  <a:pt x="81886" y="1446663"/>
                </a:cubicBezTo>
                <a:cubicBezTo>
                  <a:pt x="54873" y="1452666"/>
                  <a:pt x="0" y="1460311"/>
                  <a:pt x="0" y="1460311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62567" y="4885899"/>
            <a:ext cx="900752" cy="245659"/>
          </a:xfrm>
          <a:custGeom>
            <a:avLst/>
            <a:gdLst>
              <a:gd name="connsiteX0" fmla="*/ 900752 w 900752"/>
              <a:gd name="connsiteY0" fmla="*/ 245659 h 245659"/>
              <a:gd name="connsiteX1" fmla="*/ 873457 w 900752"/>
              <a:gd name="connsiteY1" fmla="*/ 177420 h 245659"/>
              <a:gd name="connsiteX2" fmla="*/ 777923 w 900752"/>
              <a:gd name="connsiteY2" fmla="*/ 109182 h 245659"/>
              <a:gd name="connsiteX3" fmla="*/ 736979 w 900752"/>
              <a:gd name="connsiteY3" fmla="*/ 81886 h 245659"/>
              <a:gd name="connsiteX4" fmla="*/ 668740 w 900752"/>
              <a:gd name="connsiteY4" fmla="*/ 68238 h 245659"/>
              <a:gd name="connsiteX5" fmla="*/ 559558 w 900752"/>
              <a:gd name="connsiteY5" fmla="*/ 40943 h 245659"/>
              <a:gd name="connsiteX6" fmla="*/ 382137 w 900752"/>
              <a:gd name="connsiteY6" fmla="*/ 13647 h 245659"/>
              <a:gd name="connsiteX7" fmla="*/ 313899 w 900752"/>
              <a:gd name="connsiteY7" fmla="*/ 0 h 245659"/>
              <a:gd name="connsiteX8" fmla="*/ 109182 w 900752"/>
              <a:gd name="connsiteY8" fmla="*/ 13647 h 245659"/>
              <a:gd name="connsiteX9" fmla="*/ 40943 w 900752"/>
              <a:gd name="connsiteY9" fmla="*/ 27295 h 245659"/>
              <a:gd name="connsiteX10" fmla="*/ 0 w 900752"/>
              <a:gd name="connsiteY10" fmla="*/ 40943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752" h="245659">
                <a:moveTo>
                  <a:pt x="900752" y="245659"/>
                </a:moveTo>
                <a:cubicBezTo>
                  <a:pt x="891654" y="222913"/>
                  <a:pt x="886441" y="198195"/>
                  <a:pt x="873457" y="177420"/>
                </a:cubicBezTo>
                <a:cubicBezTo>
                  <a:pt x="845670" y="132960"/>
                  <a:pt x="820746" y="133652"/>
                  <a:pt x="777923" y="109182"/>
                </a:cubicBezTo>
                <a:cubicBezTo>
                  <a:pt x="763681" y="101044"/>
                  <a:pt x="752337" y="87645"/>
                  <a:pt x="736979" y="81886"/>
                </a:cubicBezTo>
                <a:cubicBezTo>
                  <a:pt x="715259" y="73741"/>
                  <a:pt x="691343" y="73454"/>
                  <a:pt x="668740" y="68238"/>
                </a:cubicBezTo>
                <a:cubicBezTo>
                  <a:pt x="632187" y="59803"/>
                  <a:pt x="596695" y="46248"/>
                  <a:pt x="559558" y="40943"/>
                </a:cubicBezTo>
                <a:cubicBezTo>
                  <a:pt x="487984" y="30718"/>
                  <a:pt x="451578" y="26272"/>
                  <a:pt x="382137" y="13647"/>
                </a:cubicBezTo>
                <a:cubicBezTo>
                  <a:pt x="359315" y="9498"/>
                  <a:pt x="336645" y="4549"/>
                  <a:pt x="313899" y="0"/>
                </a:cubicBezTo>
                <a:cubicBezTo>
                  <a:pt x="245660" y="4549"/>
                  <a:pt x="177233" y="6842"/>
                  <a:pt x="109182" y="13647"/>
                </a:cubicBezTo>
                <a:cubicBezTo>
                  <a:pt x="86100" y="15955"/>
                  <a:pt x="63447" y="21669"/>
                  <a:pt x="40943" y="27295"/>
                </a:cubicBezTo>
                <a:cubicBezTo>
                  <a:pt x="26987" y="30784"/>
                  <a:pt x="0" y="40943"/>
                  <a:pt x="0" y="40943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01504" y="4992626"/>
            <a:ext cx="928048" cy="207171"/>
          </a:xfrm>
          <a:custGeom>
            <a:avLst/>
            <a:gdLst>
              <a:gd name="connsiteX0" fmla="*/ 0 w 928048"/>
              <a:gd name="connsiteY0" fmla="*/ 207171 h 207171"/>
              <a:gd name="connsiteX1" fmla="*/ 204717 w 928048"/>
              <a:gd name="connsiteY1" fmla="*/ 193523 h 207171"/>
              <a:gd name="connsiteX2" fmla="*/ 286603 w 928048"/>
              <a:gd name="connsiteY2" fmla="*/ 152580 h 207171"/>
              <a:gd name="connsiteX3" fmla="*/ 341195 w 928048"/>
              <a:gd name="connsiteY3" fmla="*/ 138932 h 207171"/>
              <a:gd name="connsiteX4" fmla="*/ 382138 w 928048"/>
              <a:gd name="connsiteY4" fmla="*/ 111637 h 207171"/>
              <a:gd name="connsiteX5" fmla="*/ 477672 w 928048"/>
              <a:gd name="connsiteY5" fmla="*/ 84341 h 207171"/>
              <a:gd name="connsiteX6" fmla="*/ 518615 w 928048"/>
              <a:gd name="connsiteY6" fmla="*/ 70693 h 207171"/>
              <a:gd name="connsiteX7" fmla="*/ 614150 w 928048"/>
              <a:gd name="connsiteY7" fmla="*/ 43398 h 207171"/>
              <a:gd name="connsiteX8" fmla="*/ 928048 w 928048"/>
              <a:gd name="connsiteY8" fmla="*/ 16102 h 2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048" h="207171">
                <a:moveTo>
                  <a:pt x="0" y="207171"/>
                </a:moveTo>
                <a:cubicBezTo>
                  <a:pt x="68239" y="202622"/>
                  <a:pt x="136745" y="201076"/>
                  <a:pt x="204717" y="193523"/>
                </a:cubicBezTo>
                <a:cubicBezTo>
                  <a:pt x="256472" y="187772"/>
                  <a:pt x="239104" y="172937"/>
                  <a:pt x="286603" y="152580"/>
                </a:cubicBezTo>
                <a:cubicBezTo>
                  <a:pt x="303844" y="145191"/>
                  <a:pt x="322998" y="143481"/>
                  <a:pt x="341195" y="138932"/>
                </a:cubicBezTo>
                <a:cubicBezTo>
                  <a:pt x="354843" y="129834"/>
                  <a:pt x="367467" y="118972"/>
                  <a:pt x="382138" y="111637"/>
                </a:cubicBezTo>
                <a:cubicBezTo>
                  <a:pt x="403955" y="100729"/>
                  <a:pt x="457264" y="90172"/>
                  <a:pt x="477672" y="84341"/>
                </a:cubicBezTo>
                <a:cubicBezTo>
                  <a:pt x="491504" y="80389"/>
                  <a:pt x="504783" y="74645"/>
                  <a:pt x="518615" y="70693"/>
                </a:cubicBezTo>
                <a:cubicBezTo>
                  <a:pt x="638582" y="36417"/>
                  <a:pt x="515974" y="76123"/>
                  <a:pt x="614150" y="43398"/>
                </a:cubicBezTo>
                <a:cubicBezTo>
                  <a:pt x="730797" y="-34368"/>
                  <a:pt x="638690" y="16102"/>
                  <a:pt x="928048" y="16102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5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1752601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" y="4381501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1" y="1750984"/>
            <a:ext cx="249555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4" y="41242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306509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4604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" y="3601483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69" y="960732"/>
            <a:ext cx="2495550" cy="166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70" y="3522787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084" y="27051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444" y="27576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84" y="53261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258" y="5354715"/>
            <a:ext cx="365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382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Windows 10</cp:lastModifiedBy>
  <cp:revision>91</cp:revision>
  <dcterms:created xsi:type="dcterms:W3CDTF">2017-10-03T01:20:28Z</dcterms:created>
  <dcterms:modified xsi:type="dcterms:W3CDTF">2023-09-11T08:23:29Z</dcterms:modified>
</cp:coreProperties>
</file>