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57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1" r:id="rId13"/>
    <p:sldId id="264" r:id="rId14"/>
    <p:sldId id="270" r:id="rId15"/>
    <p:sldId id="262" r:id="rId16"/>
    <p:sldId id="271" r:id="rId17"/>
    <p:sldId id="263" r:id="rId18"/>
    <p:sldId id="265" r:id="rId19"/>
    <p:sldId id="267" r:id="rId20"/>
    <p:sldId id="272" r:id="rId21"/>
    <p:sldId id="273" r:id="rId22"/>
    <p:sldId id="274" r:id="rId23"/>
    <p:sldId id="266" r:id="rId24"/>
    <p:sldId id="269" r:id="rId25"/>
    <p:sldId id="282" r:id="rId26"/>
  </p:sldIdLst>
  <p:sldSz cx="18288000" cy="10287000"/>
  <p:notesSz cx="6858000" cy="9144000"/>
  <p:embeddedFontLst>
    <p:embeddedFont>
      <p:font typeface="#9Slide06 Carolinea" panose="02000000000000000000" pitchFamily="2" charset="0"/>
      <p:regular r:id="rId28"/>
    </p:embeddedFont>
    <p:embeddedFont>
      <p:font typeface="SVN-KG Ten Thousand Reasons" panose="02040603050506020204" pitchFamily="18" charset="0"/>
      <p:regular r:id="rId29"/>
    </p:embeddedFont>
    <p:embeddedFont>
      <p:font typeface="#9Slide04 SFU Toledo" panose="00000500000000000000" pitchFamily="2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kerolli 1" panose="020B0604020202020204" charset="-34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ne Little Font" panose="020B0604020202020204" charset="0"/>
      <p:regular r:id="rId39"/>
    </p:embeddedFont>
    <p:embeddedFont>
      <p:font typeface="#9Slide07 HoneyCream" pitchFamily="2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386" y="10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2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E2BBE-ACA6-A6B3-FA7C-0FA11CB02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3EBE67-3FF4-05D7-7E09-B7AC946DA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E46F582-CC2C-A557-2321-B670A0E6B98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5D13CD-FF2C-B5EA-243D-0958ABC299A4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1CF6D6-F076-BC85-21FB-31C74D1AE569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17322C-AD8C-4C5B-A180-D4FABD767C09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326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6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838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837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43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61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143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88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96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965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8/26/2023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135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706600" y="-125730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#9Slide04 SFU Toledo" panose="00000500000000000000" pitchFamily="2" charset="0"/>
              </a:rPr>
              <a:t>Hồng</a:t>
            </a:r>
            <a:r>
              <a:rPr lang="en-US" sz="3600" baseline="0" dirty="0" smtClean="0">
                <a:latin typeface="#9Slide04 SFU Toledo" panose="00000500000000000000" pitchFamily="2" charset="0"/>
              </a:rPr>
              <a:t> Linh</a:t>
            </a:r>
            <a:endParaRPr lang="en-US" sz="3600" dirty="0">
              <a:latin typeface="#9Slide04 SFU Toledo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0FADA-1E5A-E570-1040-599874470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93A2D-9705-CA87-EF4E-57B830699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FE3E0AE-EEDB-C72B-95FF-A600F6A0D318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0ABF32-D748-1FD8-C550-F97FE17EE6C3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1EB6EB-F7F5-1352-4148-5C739A39C944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4340CC-1019-7133-A8B8-F6F8128E4AA4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706600" y="-125730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#9Slide04 SFU Toledo" panose="00000500000000000000" pitchFamily="2" charset="0"/>
              </a:rPr>
              <a:t>Hồng</a:t>
            </a:r>
            <a:r>
              <a:rPr lang="en-US" sz="3600" baseline="0" dirty="0" smtClean="0">
                <a:latin typeface="#9Slide04 SFU Toledo" panose="00000500000000000000" pitchFamily="2" charset="0"/>
              </a:rPr>
              <a:t> Linh</a:t>
            </a:r>
            <a:endParaRPr lang="en-US" sz="3600" dirty="0">
              <a:latin typeface="#9Slide04 SFU Toled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20.sv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9" Type="http://schemas.openxmlformats.org/officeDocument/2006/relationships/image" Target="../media/image18.svg"/><Relationship Id="rId4" Type="http://schemas.openxmlformats.org/officeDocument/2006/relationships/image" Target="../media/image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8.svg"/><Relationship Id="rId2" Type="http://schemas.openxmlformats.org/officeDocument/2006/relationships/image" Target="../media/image2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23" Type="http://schemas.openxmlformats.org/officeDocument/2006/relationships/image" Target="../media/image49.png"/><Relationship Id="rId19" Type="http://schemas.openxmlformats.org/officeDocument/2006/relationships/image" Target="../media/image18.png"/><Relationship Id="rId22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26" Type="http://schemas.microsoft.com/office/2007/relationships/hdphoto" Target="../media/hdphoto3.wdp"/><Relationship Id="rId17" Type="http://schemas.openxmlformats.org/officeDocument/2006/relationships/image" Target="../media/image99.svg"/><Relationship Id="rId25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1.png"/><Relationship Id="rId23" Type="http://schemas.openxmlformats.org/officeDocument/2006/relationships/image" Target="../media/image18.svg"/><Relationship Id="rId28" Type="http://schemas.openxmlformats.org/officeDocument/2006/relationships/image" Target="../media/image89.svg"/><Relationship Id="rId9" Type="http://schemas.openxmlformats.org/officeDocument/2006/relationships/image" Target="../media/image64.svg"/><Relationship Id="rId27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24" Type="http://schemas.openxmlformats.org/officeDocument/2006/relationships/image" Target="../media/image65.png"/><Relationship Id="rId5" Type="http://schemas.openxmlformats.org/officeDocument/2006/relationships/image" Target="../media/image61.jpeg"/><Relationship Id="rId23" Type="http://schemas.openxmlformats.org/officeDocument/2006/relationships/image" Target="../media/image93.sv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72.png"/><Relationship Id="rId13" Type="http://schemas.openxmlformats.org/officeDocument/2006/relationships/image" Target="../media/image103.svg"/><Relationship Id="rId3" Type="http://schemas.openxmlformats.org/officeDocument/2006/relationships/image" Target="../media/image56.png"/><Relationship Id="rId34" Type="http://schemas.openxmlformats.org/officeDocument/2006/relationships/image" Target="../media/image69.jpeg"/><Relationship Id="rId33" Type="http://schemas.openxmlformats.org/officeDocument/2006/relationships/image" Target="../media/image68.jpeg"/><Relationship Id="rId38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67.jpeg"/><Relationship Id="rId37" Type="http://schemas.openxmlformats.org/officeDocument/2006/relationships/image" Target="../media/image71.png"/><Relationship Id="rId5" Type="http://schemas.openxmlformats.org/officeDocument/2006/relationships/image" Target="../media/image16.png"/><Relationship Id="rId36" Type="http://schemas.microsoft.com/office/2007/relationships/hdphoto" Target="../media/hdphoto5.wdp"/><Relationship Id="rId31" Type="http://schemas.openxmlformats.org/officeDocument/2006/relationships/image" Target="../media/image24.svg"/><Relationship Id="rId4" Type="http://schemas.openxmlformats.org/officeDocument/2006/relationships/image" Target="../media/image66.png"/><Relationship Id="rId35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23.png"/><Relationship Id="rId26" Type="http://schemas.openxmlformats.org/officeDocument/2006/relationships/image" Target="../media/image74.png"/><Relationship Id="rId21" Type="http://schemas.openxmlformats.org/officeDocument/2006/relationships/image" Target="../media/image42.svg"/><Relationship Id="rId17" Type="http://schemas.openxmlformats.org/officeDocument/2006/relationships/image" Target="../media/image70.svg"/><Relationship Id="rId25" Type="http://schemas.openxmlformats.org/officeDocument/2006/relationships/image" Target="../media/image24.svg"/><Relationship Id="rId2" Type="http://schemas.openxmlformats.org/officeDocument/2006/relationships/image" Target="../media/image18.png"/><Relationship Id="rId16" Type="http://schemas.openxmlformats.org/officeDocument/2006/relationships/image" Target="../media/image73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6.pn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75.png"/><Relationship Id="rId31" Type="http://schemas.openxmlformats.org/officeDocument/2006/relationships/image" Target="../media/image78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microsoft.com/office/2007/relationships/hdphoto" Target="../media/hdphoto7.wdp"/><Relationship Id="rId30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8.svg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image" Target="../media/image40.svg"/><Relationship Id="rId7" Type="http://schemas.openxmlformats.org/officeDocument/2006/relationships/image" Target="../media/image1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audio2.wav"/><Relationship Id="rId16" Type="http://schemas.openxmlformats.org/officeDocument/2006/relationships/image" Target="../media/image11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24" Type="http://schemas.openxmlformats.org/officeDocument/2006/relationships/image" Target="../media/image15.png"/><Relationship Id="rId5" Type="http://schemas.openxmlformats.org/officeDocument/2006/relationships/image" Target="../media/image18.png"/><Relationship Id="rId15" Type="http://schemas.openxmlformats.org/officeDocument/2006/relationships/image" Target="../media/image10.svg"/><Relationship Id="rId23" Type="http://schemas.openxmlformats.org/officeDocument/2006/relationships/image" Target="../media/image42.svg"/><Relationship Id="rId28" Type="http://schemas.openxmlformats.org/officeDocument/2006/relationships/image" Target="../media/image24.png"/><Relationship Id="rId10" Type="http://schemas.openxmlformats.org/officeDocument/2006/relationships/image" Target="../media/image34.svg"/><Relationship Id="rId19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20.png"/><Relationship Id="rId14" Type="http://schemas.openxmlformats.org/officeDocument/2006/relationships/image" Target="../media/image9.png"/><Relationship Id="rId22" Type="http://schemas.openxmlformats.org/officeDocument/2006/relationships/image" Target="../media/image23.png"/><Relationship Id="rId27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svg"/><Relationship Id="rId18" Type="http://schemas.openxmlformats.org/officeDocument/2006/relationships/image" Target="../media/image21.png"/><Relationship Id="rId26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2.png"/><Relationship Id="rId12" Type="http://schemas.openxmlformats.org/officeDocument/2006/relationships/image" Target="../media/image72.png"/><Relationship Id="rId17" Type="http://schemas.openxmlformats.org/officeDocument/2006/relationships/image" Target="../media/image64.svg"/><Relationship Id="rId25" Type="http://schemas.openxmlformats.org/officeDocument/2006/relationships/image" Target="../media/image40.svg"/><Relationship Id="rId33" Type="http://schemas.openxmlformats.org/officeDocument/2006/relationships/image" Target="../media/image105.svg"/><Relationship Id="rId2" Type="http://schemas.openxmlformats.org/officeDocument/2006/relationships/image" Target="../media/image79.png"/><Relationship Id="rId16" Type="http://schemas.openxmlformats.org/officeDocument/2006/relationships/image" Target="../media/image51.png"/><Relationship Id="rId20" Type="http://schemas.openxmlformats.org/officeDocument/2006/relationships/image" Target="../media/image18.png"/><Relationship Id="rId29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svg"/><Relationship Id="rId32" Type="http://schemas.openxmlformats.org/officeDocument/2006/relationships/image" Target="../media/image81.png"/><Relationship Id="rId15" Type="http://schemas.openxmlformats.org/officeDocument/2006/relationships/image" Target="../media/image68.svg"/><Relationship Id="rId23" Type="http://schemas.openxmlformats.org/officeDocument/2006/relationships/image" Target="../media/image22.png"/><Relationship Id="rId28" Type="http://schemas.openxmlformats.org/officeDocument/2006/relationships/image" Target="../media/image15.png"/><Relationship Id="rId36" Type="http://schemas.openxmlformats.org/officeDocument/2006/relationships/image" Target="../media/image82.gif"/><Relationship Id="rId19" Type="http://schemas.openxmlformats.org/officeDocument/2006/relationships/image" Target="../media/image38.svg"/><Relationship Id="rId31" Type="http://schemas.openxmlformats.org/officeDocument/2006/relationships/image" Target="../media/image24.svg"/><Relationship Id="rId14" Type="http://schemas.openxmlformats.org/officeDocument/2006/relationships/image" Target="../media/image80.png"/><Relationship Id="rId9" Type="http://schemas.openxmlformats.org/officeDocument/2006/relationships/image" Target="../media/image8.svg"/><Relationship Id="rId22" Type="http://schemas.openxmlformats.org/officeDocument/2006/relationships/image" Target="../media/image14.svg"/><Relationship Id="rId27" Type="http://schemas.openxmlformats.org/officeDocument/2006/relationships/image" Target="../media/image42.svg"/><Relationship Id="rId30" Type="http://schemas.openxmlformats.org/officeDocument/2006/relationships/image" Target="../media/image16.png"/><Relationship Id="rId35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21" Type="http://schemas.openxmlformats.org/officeDocument/2006/relationships/image" Target="../media/image48.svg"/><Relationship Id="rId7" Type="http://schemas.openxmlformats.org/officeDocument/2006/relationships/image" Target="../media/image32.svg"/><Relationship Id="rId12" Type="http://schemas.openxmlformats.org/officeDocument/2006/relationships/image" Target="../media/image12.png"/><Relationship Id="rId17" Type="http://schemas.openxmlformats.org/officeDocument/2006/relationships/image" Target="../media/image10.svg"/><Relationship Id="rId2" Type="http://schemas.openxmlformats.org/officeDocument/2006/relationships/image" Target="../media/image6.png"/><Relationship Id="rId16" Type="http://schemas.openxmlformats.org/officeDocument/2006/relationships/image" Target="../media/image9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23" Type="http://schemas.openxmlformats.org/officeDocument/2006/relationships/image" Target="../media/image50.svg"/><Relationship Id="rId10" Type="http://schemas.openxmlformats.org/officeDocument/2006/relationships/image" Target="../media/image21.png"/><Relationship Id="rId19" Type="http://schemas.openxmlformats.org/officeDocument/2006/relationships/image" Target="../media/image18.svg"/><Relationship Id="rId4" Type="http://schemas.openxmlformats.org/officeDocument/2006/relationships/image" Target="../media/image16.png"/><Relationship Id="rId9" Type="http://schemas.openxmlformats.org/officeDocument/2006/relationships/image" Target="../media/image44.svg"/><Relationship Id="rId14" Type="http://schemas.openxmlformats.org/officeDocument/2006/relationships/image" Target="../media/image11.png"/><Relationship Id="rId22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21.png"/><Relationship Id="rId17" Type="http://schemas.openxmlformats.org/officeDocument/2006/relationships/image" Target="../media/image14.svg"/><Relationship Id="rId25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1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svg"/><Relationship Id="rId24" Type="http://schemas.openxmlformats.org/officeDocument/2006/relationships/image" Target="../media/image16.png"/><Relationship Id="rId5" Type="http://schemas.openxmlformats.org/officeDocument/2006/relationships/image" Target="../media/image8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10" Type="http://schemas.openxmlformats.org/officeDocument/2006/relationships/image" Target="../media/image86.png"/><Relationship Id="rId19" Type="http://schemas.openxmlformats.org/officeDocument/2006/relationships/image" Target="../media/image40.svg"/><Relationship Id="rId4" Type="http://schemas.openxmlformats.org/officeDocument/2006/relationships/image" Target="../media/image18.png"/><Relationship Id="rId9" Type="http://schemas.openxmlformats.org/officeDocument/2006/relationships/image" Target="../media/image34.svg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NUL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5.xml"/><Relationship Id="rId1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13.xml"/><Relationship Id="rId5" Type="http://schemas.openxmlformats.org/officeDocument/2006/relationships/image" Target="../media/image33.png"/><Relationship Id="rId15" Type="http://schemas.openxmlformats.org/officeDocument/2006/relationships/slide" Target="slide3.xml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slide" Target="slide10.xml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slide" Target="slide2.xml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slide" Target="slide2.xml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2" y="-383263"/>
            <a:ext cx="17686029" cy="962641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3152" y="565970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/>
          <a:srcRect l="9372" t="29012" r="8468" b="6781"/>
          <a:stretch/>
        </p:blipFill>
        <p:spPr>
          <a:xfrm>
            <a:off x="-1752600" y="-3810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5723862" y="337667"/>
            <a:ext cx="2444072" cy="1790700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261309" y="895350"/>
            <a:ext cx="15948599" cy="793856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582499" y="878630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(Theo www.camau.gov.vn)</a:t>
            </a:r>
            <a:endParaRPr lang="en-US" sz="3200" dirty="0"/>
          </a:p>
        </p:txBody>
      </p:sp>
      <p:sp>
        <p:nvSpPr>
          <p:cNvPr id="36" name="Freeform 27"/>
          <p:cNvSpPr/>
          <p:nvPr/>
        </p:nvSpPr>
        <p:spPr>
          <a:xfrm>
            <a:off x="13965691" y="5889933"/>
            <a:ext cx="4287140" cy="4397067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 smtClean="0">
                <a:latin typeface="#9Slide06 Carolinea" panose="02000000000000000000" pitchFamily="2" charset="0"/>
              </a:rPr>
              <a:t>2</a:t>
            </a:r>
            <a:endParaRPr lang="en-US" sz="7200" dirty="0">
              <a:latin typeface="#9Slide06 Carolinea" panose="02000000000000000000" pitchFamily="2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  <a:endParaRPr lang="en-US" sz="8000" dirty="0">
              <a:solidFill>
                <a:schemeClr val="tx1"/>
              </a:solidFill>
              <a:latin typeface="#9Slide06 Carolinea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-26800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3840" y="7609098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221022"/>
            <a:ext cx="13487400" cy="2334535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727960" y="487352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7520022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05893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921264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70510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574969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5612021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5395858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518343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8170339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2988947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5612021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20625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05893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286044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856421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841690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8218407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8012640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7865325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7666832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568093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4" y="341446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9" y="3251612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3068659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5782017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82878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318073" y="1557269"/>
            <a:ext cx="5225074" cy="3080284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5596614" y="-12955"/>
            <a:ext cx="2493544" cy="2675128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15054341" y="4908136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15118358" y="7431080"/>
            <a:ext cx="2971800" cy="8305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47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13" y="0"/>
            <a:ext cx="11349103" cy="6285834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-510710" y="42291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1621338" y="495300"/>
            <a:ext cx="10121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(Theo https://www.worldwildlife.org/species/rhino)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62" name="Rectangle 61"/>
          <p:cNvSpPr/>
          <p:nvPr/>
        </p:nvSpPr>
        <p:spPr>
          <a:xfrm>
            <a:off x="1704030" y="6430224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Năm 1900, ước tính có 500 000 con tê giác sống ngoài tự nhiên</a:t>
            </a:r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76870" y="8298609"/>
            <a:ext cx="10774409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Ngày nay, ước tính có 27 000 con tê giác sống ngoài tự nhiên.</a:t>
            </a:r>
            <a:endParaRPr lang="vi-VN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804" b="97386" l="9881" r="96252">
                        <a14:foregroundMark x1="76150" y1="20588" x2="79216" y2="2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726" y="5845720"/>
            <a:ext cx="2046021" cy="21331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6667">
                        <a14:foregroundMark x1="26970" y1="20625" x2="29091" y2="2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9135" y="8744146"/>
            <a:ext cx="2414230" cy="1755803"/>
          </a:xfrm>
          <a:prstGeom prst="rect">
            <a:avLst/>
          </a:prstGeom>
        </p:spPr>
      </p:pic>
      <p:sp>
        <p:nvSpPr>
          <p:cNvPr id="69" name="Freeform 21"/>
          <p:cNvSpPr/>
          <p:nvPr/>
        </p:nvSpPr>
        <p:spPr>
          <a:xfrm>
            <a:off x="276870" y="176115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692035" cy="91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6" grpId="0" animBg="1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4600" dirty="0" smtClean="0">
                <a:solidFill>
                  <a:srgbClr val="000000"/>
                </a:solidFill>
                <a:latin typeface="SVN-KG Ten Thousand Reasons" panose="02040603050506020204" pitchFamily="18" charset="0"/>
              </a:rPr>
              <a:t>CHỌN ĐÁP ÁN ĐÚNG</a:t>
            </a:r>
            <a:endParaRPr lang="en-US" sz="14600" dirty="0">
              <a:solidFill>
                <a:srgbClr val="000000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1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1246832" y="5225409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28401" y="5242725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700 085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678172" y="8486186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780 750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924621" y="8485220"/>
            <a:ext cx="581411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9600" dirty="0" smtClean="0">
                <a:solidFill>
                  <a:srgbClr val="000000"/>
                </a:solidFill>
                <a:latin typeface="Cakerolli 1"/>
              </a:rPr>
              <a:t>708 705</a:t>
            </a:r>
            <a:endParaRPr lang="en-US" sz="9600" dirty="0">
              <a:solidFill>
                <a:srgbClr val="000000"/>
              </a:solidFill>
              <a:latin typeface="Cakerolli 1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7055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gồm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8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chục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nghìn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7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trăm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5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đơn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vị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;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viết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9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9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</a:t>
            </a:r>
            <a:endParaRPr lang="en-US" sz="96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186" y="3966066"/>
            <a:ext cx="2969697" cy="2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624067" y="4003910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không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810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Số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859 072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đọc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1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là</a:t>
            </a:r>
            <a:r>
              <a:rPr lang="en-US" sz="1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: </a:t>
            </a:r>
            <a:endParaRPr lang="en-US" sz="13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293" y="-658468"/>
            <a:ext cx="3674826" cy="2554545"/>
            <a:chOff x="-6512178" y="-655859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-655859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2</a:t>
              </a:r>
              <a:endParaRPr lang="en-US" sz="1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1219269" y="3927195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</a:rPr>
              <a:t>8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5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9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, 0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, 7 </a:t>
            </a:r>
            <a:r>
              <a:rPr lang="en-US" sz="4800" dirty="0" err="1" smtClean="0">
                <a:solidFill>
                  <a:srgbClr val="000000"/>
                </a:solidFill>
              </a:rPr>
              <a:t>chục</a:t>
            </a:r>
            <a:r>
              <a:rPr lang="en-US" sz="4800" dirty="0" smtClean="0">
                <a:solidFill>
                  <a:srgbClr val="000000"/>
                </a:solidFill>
              </a:rPr>
              <a:t>, 2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357187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10192589" y="7407551"/>
            <a:ext cx="5814119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</a:rPr>
              <a:t>Tám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trăm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năm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chín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nghìn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bảy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mươi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hai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đơn</a:t>
            </a:r>
            <a:r>
              <a:rPr lang="en-US" sz="4800" dirty="0" smtClean="0">
                <a:solidFill>
                  <a:srgbClr val="000000"/>
                </a:solidFill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</a:rPr>
              <a:t>vị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2624" y="-114183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A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C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B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 smtClean="0">
                <a:solidFill>
                  <a:srgbClr val="000000"/>
                </a:solidFill>
                <a:latin typeface="One Little Font"/>
              </a:rPr>
              <a:t>D</a:t>
            </a:r>
            <a:endParaRPr lang="en-US" sz="5410" dirty="0">
              <a:solidFill>
                <a:srgbClr val="000000"/>
              </a:solidFill>
              <a:latin typeface="One Little Font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20518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mua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trái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cây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hết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425 000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,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hỏi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mẹ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phải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đưa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cô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bán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hàng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bao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nhiêu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tờ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tiền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 100 000 </a:t>
            </a:r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đồng</a:t>
            </a:r>
            <a:r>
              <a:rPr lang="en-US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6 Carolinea" panose="02000000000000000000" pitchFamily="2" charset="0"/>
              </a:rPr>
              <a:t>?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#9Slide06 Carolinea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  <a:endParaRPr lang="en-US" sz="13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6 Carolinea" panose="02000000000000000000" pitchFamily="2" charset="0"/>
              </a:endParaRP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  <a:endParaRPr lang="en-US" sz="138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135762" y="2717273"/>
            <a:ext cx="9421711" cy="185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2000" dirty="0" smtClean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DẶN DÒ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4240343" y="4645146"/>
            <a:ext cx="14483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Hoàn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thành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tập</a:t>
            </a:r>
            <a:endParaRPr lang="en-US" sz="6600" dirty="0" smtClean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600" dirty="0" err="1" smtClean="0">
                <a:solidFill>
                  <a:srgbClr val="000000"/>
                </a:solidFill>
              </a:rPr>
              <a:t>Chuẩn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bị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bài</a:t>
            </a:r>
            <a:r>
              <a:rPr lang="en-US" sz="6600" dirty="0" smtClean="0">
                <a:solidFill>
                  <a:srgbClr val="000000"/>
                </a:solidFill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</a:rPr>
              <a:t>sau</a:t>
            </a:r>
            <a:endParaRPr lang="en-US" sz="6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574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878" y="982979"/>
            <a:ext cx="1258365" cy="121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2424" y="0"/>
            <a:ext cx="5331812" cy="1028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235857"/>
            <a:ext cx="6419645" cy="40511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8069" y="4757478"/>
            <a:ext cx="3353027" cy="5529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785" y="5143500"/>
            <a:ext cx="3438144" cy="5143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2635" y="1728260"/>
            <a:ext cx="1221143" cy="21350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13" y="3441578"/>
            <a:ext cx="2880944" cy="14706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149" y="168731"/>
            <a:ext cx="1145842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7975421" y="-69184"/>
            <a:ext cx="9537405" cy="10425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06231" y="3411533"/>
            <a:ext cx="4169190" cy="687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662" y="3891516"/>
            <a:ext cx="4275026" cy="6395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740" y="1469834"/>
            <a:ext cx="1184781" cy="2421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10" y="1460039"/>
            <a:ext cx="1184781" cy="2421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3066" y="1460039"/>
            <a:ext cx="1184781" cy="2421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152" y="1483688"/>
            <a:ext cx="1184781" cy="242168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4746" y="4922038"/>
            <a:ext cx="2424920" cy="40536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3173" y="3891516"/>
            <a:ext cx="2972486" cy="5445687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117823" y="5143500"/>
            <a:ext cx="2837544" cy="457278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387" y="5762213"/>
            <a:ext cx="3399363" cy="3954071"/>
          </a:xfrm>
          <a:prstGeom prst="rect">
            <a:avLst/>
          </a:prstGeom>
        </p:spPr>
      </p:pic>
      <p:pic>
        <p:nvPicPr>
          <p:cNvPr id="19" name="Picture 18">
            <a:hlinkClick r:id="rId17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40135" y="11998"/>
            <a:ext cx="1418606" cy="137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2951536" y="654110"/>
            <a:ext cx="13611356" cy="3073534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685288" y="372916"/>
              <a:ext cx="8743015" cy="13968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Chiếc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quạt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xòe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ra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2002090" y="4811415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10505657" y="4837911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815886" y="7668942"/>
            <a:ext cx="6805661" cy="1694829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10505657" y="7593480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48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48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8147118" y="5117432"/>
            <a:ext cx="1430025" cy="128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495266" y="4838654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773107" y="7864784"/>
            <a:ext cx="1336614" cy="13446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951386" y="7691162"/>
            <a:ext cx="1336614" cy="13446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62" y="4641557"/>
            <a:ext cx="2212907" cy="22380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682854" y="4608181"/>
            <a:ext cx="2078346" cy="21012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472441" y="7359042"/>
            <a:ext cx="2231834" cy="235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214" y="7230737"/>
            <a:ext cx="2047779" cy="23561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04" y="-55042"/>
            <a:ext cx="3399363" cy="3954071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4098" name="Picture 2" descr="Hình ảnh Quạt Giấy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71" y="-26936"/>
            <a:ext cx="4993087" cy="49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8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757126" y="622678"/>
            <a:ext cx="15127818" cy="3031763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383199" y="269184"/>
              <a:ext cx="8889557" cy="1389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Hình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ảnh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compa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đang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tạo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thành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600" b="1" kern="0" spc="-225" dirty="0" err="1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600" b="1" kern="0" spc="-225" dirty="0" smtClean="0">
                  <a:ln w="13462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…</a:t>
              </a:r>
              <a:endParaRPr lang="en-US" altLang="en-US" sz="6600" b="1" kern="0" spc="-225" dirty="0">
                <a:ln w="13462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10579784" y="4796128"/>
            <a:ext cx="6805661" cy="1694829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nhọn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850063" y="4877849"/>
            <a:ext cx="6805661" cy="1694829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40" y="30305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vuông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776929" y="7618106"/>
            <a:ext cx="6856802" cy="1694829"/>
            <a:chOff x="947281" y="4872764"/>
            <a:chExt cx="4571201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47281" y="5129930"/>
              <a:ext cx="42808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bẹt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10298744" y="7489799"/>
            <a:ext cx="6805661" cy="1694829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667750" y="4975123"/>
              <a:ext cx="34600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Góc</a:t>
              </a:r>
              <a:r>
                <a:rPr lang="en-US" sz="5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tù</a:t>
              </a:r>
              <a:endParaRPr lang="en-US" sz="54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70432" y="5078052"/>
            <a:ext cx="1430025" cy="1286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815405" y="4957647"/>
            <a:ext cx="1336614" cy="1344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6194" y="7793172"/>
            <a:ext cx="1336614" cy="1344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11339" y="7664867"/>
            <a:ext cx="1336614" cy="1344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49" y="4569945"/>
            <a:ext cx="2212907" cy="2238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583697" y="4640084"/>
            <a:ext cx="2078346" cy="2101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65528" y="7287431"/>
            <a:ext cx="2231834" cy="2356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6508" y="7186944"/>
            <a:ext cx="2047779" cy="23561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659" y="135278"/>
            <a:ext cx="2424920" cy="40536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7170" name="Picture 2" descr="Compa Chì Cây Deli 8621 (Bút Chì Gỗ) | Nhà Sách Tiến Thọ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" b="9960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867" y="61477"/>
            <a:ext cx="4280983" cy="4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rc 26"/>
          <p:cNvSpPr/>
          <p:nvPr/>
        </p:nvSpPr>
        <p:spPr>
          <a:xfrm rot="5400000">
            <a:off x="13786429" y="1273882"/>
            <a:ext cx="917990" cy="1058848"/>
          </a:xfrm>
          <a:prstGeom prst="arc">
            <a:avLst>
              <a:gd name="adj1" fmla="val 16200000"/>
              <a:gd name="adj2" fmla="val 492630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2590800" y="1257300"/>
            <a:ext cx="14556659" cy="3151193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490072" y="463219"/>
              <a:ext cx="12883120" cy="15250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xung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quanh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lớp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,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bẹt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59" y="794773"/>
            <a:ext cx="2329245" cy="4267250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9943" y="826505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2754741" y="638560"/>
            <a:ext cx="14062371" cy="3360268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r>
                <a:rPr lang="en-US" sz="1575" kern="0">
                  <a:solidFill>
                    <a:prstClr val="white"/>
                  </a:solidFill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1487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50000"/>
                </a:spcBef>
                <a:defRPr/>
              </a:pP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tìm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trên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bàn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học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dùng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chứa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góc</a:t>
              </a:r>
              <a:r>
                <a:rPr lang="en-US" altLang="en-US" sz="6000" b="1" kern="0" spc="-225" dirty="0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6000" b="1" kern="0" spc="-225" dirty="0" err="1" smtClean="0">
                  <a:ln w="13462">
                    <a:noFill/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vuông</a:t>
              </a:r>
              <a:endParaRPr lang="en-US" altLang="en-US" sz="6000" b="1" kern="0" spc="-225" dirty="0">
                <a:ln w="13462">
                  <a:noFill/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1356">
            <a:off x="587771" y="95911"/>
            <a:ext cx="2382693" cy="3839777"/>
          </a:xfrm>
          <a:prstGeom prst="rect">
            <a:avLst/>
          </a:prstGeom>
        </p:spPr>
      </p:pic>
      <p:pic>
        <p:nvPicPr>
          <p:cNvPr id="26" name="Picture 25">
            <a:hlinkClick r:id="rId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952" y="108477"/>
            <a:ext cx="1746473" cy="16948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687708"/>
            <a:ext cx="10916697" cy="55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92" y="5143500"/>
            <a:ext cx="7844793" cy="495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8699" y="3718952"/>
            <a:ext cx="3794199" cy="6375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406" y="4023966"/>
            <a:ext cx="4057473" cy="6070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" y="780122"/>
            <a:ext cx="17786622" cy="38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558</Words>
  <Application>Microsoft Office PowerPoint</Application>
  <PresentationFormat>Custom</PresentationFormat>
  <Paragraphs>200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#9Slide06 Carolinea</vt:lpstr>
      <vt:lpstr>SVN-KG Ten Thousand Reasons</vt:lpstr>
      <vt:lpstr>#9Slide04 SFU Toledo</vt:lpstr>
      <vt:lpstr>SVN-Newton</vt:lpstr>
      <vt:lpstr>字魂37号-波纹乖乖体</vt:lpstr>
      <vt:lpstr>Calibri Light</vt:lpstr>
      <vt:lpstr>Cakerolli 1</vt:lpstr>
      <vt:lpstr>Times New Roman</vt:lpstr>
      <vt:lpstr>Calibri</vt:lpstr>
      <vt:lpstr>One Little Font</vt:lpstr>
      <vt:lpstr>#9Slide07 HoneyCream</vt:lpstr>
      <vt:lpstr>Arial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22</cp:revision>
  <dcterms:created xsi:type="dcterms:W3CDTF">2006-08-16T00:00:00Z</dcterms:created>
  <dcterms:modified xsi:type="dcterms:W3CDTF">2023-08-26T12:15:06Z</dcterms:modified>
  <dc:identifier>DAFoAz4pRgk</dc:identifier>
</cp:coreProperties>
</file>