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3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5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04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0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5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0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4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74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303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622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953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558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0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6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1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50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579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642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53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7760-E889-4701-99DD-2B346FE9CE2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03293" y="59197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87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8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28" y="549961"/>
            <a:ext cx="12186960" cy="6413548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242" y="1199628"/>
            <a:ext cx="8007490" cy="26644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3333" y="-181613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5332" y="338300"/>
            <a:ext cx="382252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sp>
        <p:nvSpPr>
          <p:cNvPr id="21" name="任意多边形: 形状 30"/>
          <p:cNvSpPr/>
          <p:nvPr/>
        </p:nvSpPr>
        <p:spPr>
          <a:xfrm rot="16200000">
            <a:off x="5027225" y="-548034"/>
            <a:ext cx="1321882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987" y="420491"/>
            <a:ext cx="7139035" cy="2200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2849" y="2316969"/>
            <a:ext cx="63625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Nói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 người thân những trải nghiệm </a:t>
            </a: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 mà các bạn ở lớp đã chia sẻ. 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30"/>
          <p:cNvSpPr/>
          <p:nvPr/>
        </p:nvSpPr>
        <p:spPr>
          <a:xfrm rot="16200000">
            <a:off x="6063383" y="1026263"/>
            <a:ext cx="2654106" cy="8106838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92265" y="3942297"/>
            <a:ext cx="78338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Tìm đọc bài thơ, bài văn viết về những trải nghiệm trong cuộc sống giúp ta khôn lớn, trưởng thành.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– 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mẹ vắng nhà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của Trần Đăng Khoa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 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 đồng dao lấm láp 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 Kao Sơn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 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 đồi mở mắt và mơ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của Văn Thành 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5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9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" y="150812"/>
            <a:ext cx="12182475" cy="5796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7129" y="1349688"/>
            <a:ext cx="7973583" cy="25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1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17" y="1726631"/>
            <a:ext cx="9598960" cy="19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ận Động Khởi Động (Chicken Dance) - Bùi Khá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432" y="471056"/>
            <a:ext cx="10352935" cy="58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106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b="58921"/>
          <a:stretch/>
        </p:blipFill>
        <p:spPr>
          <a:xfrm>
            <a:off x="-1873852" y="1979716"/>
            <a:ext cx="13921037" cy="24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1745" y="0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633020" y="-3176965"/>
            <a:ext cx="160058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8663432" y="2877559"/>
            <a:ext cx="2977739" cy="2779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/>
          <a:stretch/>
        </p:blipFill>
        <p:spPr>
          <a:xfrm>
            <a:off x="286262" y="2710634"/>
            <a:ext cx="4411860" cy="2838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3084370"/>
            <a:ext cx="3699582" cy="2231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27853" y="2452178"/>
            <a:ext cx="44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trải nghiệm đó có thể là: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0539" y="5532727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 gia câu lạc bộ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0092" y="554215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 quan viện bảo tàng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9400" y="570372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 biển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30909" y="-19396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633020" y="-3176965"/>
            <a:ext cx="160058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853" y="2452178"/>
            <a:ext cx="44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trải nghiệm đó có thể là: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2440" y="5627039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 len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2886" y="5786385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 nghiệm làm gốm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8280" r="4865" b="7954"/>
          <a:stretch/>
        </p:blipFill>
        <p:spPr>
          <a:xfrm>
            <a:off x="1636298" y="3002024"/>
            <a:ext cx="3427235" cy="2604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14805" r="6844" b="10842"/>
          <a:stretch/>
        </p:blipFill>
        <p:spPr>
          <a:xfrm>
            <a:off x="5556587" y="2913843"/>
            <a:ext cx="3932706" cy="28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手绘致青春毕业生_元素编号12874323.png千库网_手绘致青春毕业生_元素编号128743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27532" y="2594147"/>
            <a:ext cx="3788410" cy="37890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8879" y="922404"/>
            <a:ext cx="8894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928584" y="-3007727"/>
            <a:ext cx="160058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5868" y="3185760"/>
            <a:ext cx="875526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dàn ý đã lập ở hoạt động </a:t>
            </a:r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em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 thuật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 hoạt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 trải nghiệm theo yêu cầu.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Khi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nói, cần thể hiện cảm xúc của mình qua giọng nói, cử chỉ, điệu bộ,... để người nghe cảm nhận được hoạt động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 đó thực sự đáng nhớ đối với 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làm bật nội dung của hoạt động trải nghiệm em đã tham gia, có thể kết hợp sử dụng tranh ảnh, sơ đồ, đồ vật,...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3542" y="2576069"/>
            <a:ext cx="176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NÓI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89117" y="3272407"/>
            <a:ext cx="5581731" cy="3716305"/>
            <a:chOff x="2620437" y="1941519"/>
            <a:chExt cx="6785966" cy="50399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236A29-BDB1-9AE8-A2ED-171B09B26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164"/>
            <a:stretch/>
          </p:blipFill>
          <p:spPr>
            <a:xfrm>
              <a:off x="2620437" y="1941519"/>
              <a:ext cx="3841060" cy="50399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982F99-2B72-6355-3301-8FEE155BF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148" t="519" r="3016" b="-519"/>
            <a:stretch/>
          </p:blipFill>
          <p:spPr>
            <a:xfrm>
              <a:off x="6001407" y="1941519"/>
              <a:ext cx="3404996" cy="503994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418" y="51397"/>
            <a:ext cx="8187638" cy="22252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46334" y="1039930"/>
            <a:ext cx="9430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bạn cùng bàn hãy nói cho nhau nghe về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trải nghiệm của bản thân nhé!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9701315" y="576562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07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966" y="141812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707" y="14840"/>
            <a:ext cx="8425581" cy="2497220"/>
          </a:xfrm>
          <a:prstGeom prst="rect">
            <a:avLst/>
          </a:prstGeom>
        </p:spPr>
      </p:pic>
      <p:sp>
        <p:nvSpPr>
          <p:cNvPr id="16" name="任意多边形: 形状 30"/>
          <p:cNvSpPr/>
          <p:nvPr/>
        </p:nvSpPr>
        <p:spPr>
          <a:xfrm rot="16200000">
            <a:off x="6576477" y="681728"/>
            <a:ext cx="3432688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1655" y="2430074"/>
            <a:ext cx="608449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Hoạt động được giới thiệu rõ thời gian, địa điểm, những người tham gia,...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Nội dung các hoạt động được thuật lại theo đúng trình tự.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Suy nghĩ, tình cảm, cảm xúc của người nói được thể hiện qua lời nói, giọng nói, cử chỉ, điệu bộ,...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279</Words>
  <Application>Microsoft Office PowerPoint</Application>
  <PresentationFormat>Widescreen</PresentationFormat>
  <Paragraphs>33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 Light</vt:lpstr>
      <vt:lpstr>OpenSans</vt:lpstr>
      <vt:lpstr>字魂105号-简雅黑</vt:lpstr>
      <vt:lpstr>#9Slide07 HoneyCream</vt:lpstr>
      <vt:lpstr>Arial</vt:lpstr>
      <vt:lpstr>Calibri</vt:lpstr>
      <vt:lpstr>Calibri Light</vt:lpstr>
      <vt:lpstr>Cambria</vt:lpstr>
      <vt:lpstr>等线</vt:lpstr>
      <vt:lpstr>SVN-Newton</vt:lpstr>
      <vt:lpstr>Times New Roman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</cp:revision>
  <dcterms:created xsi:type="dcterms:W3CDTF">2023-08-27T03:31:10Z</dcterms:created>
  <dcterms:modified xsi:type="dcterms:W3CDTF">2023-08-27T03:33:48Z</dcterms:modified>
</cp:coreProperties>
</file>