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60951" y="439581"/>
            <a:ext cx="12230513" cy="1107522"/>
            <a:chOff x="-60951" y="439581"/>
            <a:chExt cx="12230513" cy="1107522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943636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60951" y="439581"/>
              <a:ext cx="1639719" cy="1107522"/>
              <a:chOff x="5186712" y="787033"/>
              <a:chExt cx="1639719" cy="1107522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186712" y="787033"/>
                <a:ext cx="1599338" cy="1107522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227093" y="903009"/>
                <a:ext cx="1599338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399" y="3429000"/>
            <a:ext cx="9572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10348675" y="2273254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454232" y="2665817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9066781" y="3426018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6858000" y="942975"/>
            <a:ext cx="3486150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6858000" y="1985962"/>
            <a:ext cx="3562350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6858000" y="2921199"/>
            <a:ext cx="3562350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533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Arial-Rounded</vt:lpstr>
      <vt:lpstr>Calibri</vt:lpstr>
      <vt:lpstr>Odibee Sans</vt:lpstr>
      <vt:lpstr>SVN-SAF</vt:lpstr>
      <vt:lpstr>UVN Banh Mi</vt:lpstr>
      <vt:lpstr>UVN Gia Dinh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ngọc anh đoàn</cp:lastModifiedBy>
  <cp:revision>25</cp:revision>
  <dcterms:created xsi:type="dcterms:W3CDTF">2022-06-21T02:14:53Z</dcterms:created>
  <dcterms:modified xsi:type="dcterms:W3CDTF">2022-09-28T14:13:44Z</dcterms:modified>
</cp:coreProperties>
</file>