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7169" r:id="rId2"/>
    <p:sldId id="7192" r:id="rId3"/>
    <p:sldId id="7171" r:id="rId4"/>
    <p:sldId id="435" r:id="rId5"/>
    <p:sldId id="436" r:id="rId6"/>
    <p:sldId id="437" r:id="rId7"/>
    <p:sldId id="438" r:id="rId8"/>
    <p:sldId id="439" r:id="rId9"/>
    <p:sldId id="441" r:id="rId10"/>
    <p:sldId id="7193" r:id="rId11"/>
    <p:sldId id="7179" r:id="rId12"/>
    <p:sldId id="7182" r:id="rId13"/>
    <p:sldId id="7183" r:id="rId14"/>
    <p:sldId id="7180" r:id="rId15"/>
    <p:sldId id="7135" r:id="rId16"/>
    <p:sldId id="7186" r:id="rId17"/>
    <p:sldId id="7185" r:id="rId18"/>
    <p:sldId id="7187" r:id="rId19"/>
    <p:sldId id="71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D1A4C-DCBE-47CA-8B2F-BB3F84599C7D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5D151-62DC-4FFD-9D5C-674F67EE9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6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4 con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Khi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4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cick</a:t>
            </a:r>
            <a:r>
              <a:rPr lang="en-US" dirty="0"/>
              <a:t> next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96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859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465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5"/>
          <p:cNvSpPr>
            <a:spLocks noGrp="1"/>
          </p:cNvSpPr>
          <p:nvPr>
            <p:ph type="pic" sz="quarter" idx="10"/>
          </p:nvPr>
        </p:nvSpPr>
        <p:spPr>
          <a:xfrm>
            <a:off x="5419165" y="2629182"/>
            <a:ext cx="5311587" cy="2678002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919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44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6"/>
          <p:cNvSpPr>
            <a:spLocks noGrp="1"/>
          </p:cNvSpPr>
          <p:nvPr>
            <p:ph type="pic" sz="quarter" idx="10"/>
          </p:nvPr>
        </p:nvSpPr>
        <p:spPr>
          <a:xfrm>
            <a:off x="833718" y="1945825"/>
            <a:ext cx="4464423" cy="3550023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519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8"/>
          <p:cNvSpPr>
            <a:spLocks noGrp="1"/>
          </p:cNvSpPr>
          <p:nvPr>
            <p:ph type="pic" sz="quarter" idx="10"/>
          </p:nvPr>
        </p:nvSpPr>
        <p:spPr>
          <a:xfrm>
            <a:off x="1291363" y="1775012"/>
            <a:ext cx="5513293" cy="2070847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143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12"/>
          <p:cNvSpPr>
            <a:spLocks noGrp="1"/>
          </p:cNvSpPr>
          <p:nvPr>
            <p:ph type="pic" sz="quarter" idx="10"/>
          </p:nvPr>
        </p:nvSpPr>
        <p:spPr>
          <a:xfrm>
            <a:off x="820271" y="2514599"/>
            <a:ext cx="3036789" cy="2904565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399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30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95475-EA4C-8CBE-668D-B626A3D93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9E2C4-4136-5E78-9D52-99BD4DA13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AC452-5FBD-C9DB-9B04-A4BC2D67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F547-F597-49B4-A5FB-19ACE155246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CDE34-4F4F-3D6D-1F65-64066791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49943-5B92-04EA-AA39-4AB7AE73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4003-3118-4545-BFD9-2821AE7D2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13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>
            <a:extLst>
              <a:ext uri="{FF2B5EF4-FFF2-40B4-BE49-F238E27FC236}">
                <a16:creationId xmlns:a16="http://schemas.microsoft.com/office/drawing/2014/main" id="{806E030B-3C67-7330-E39F-27263BDA469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32A6DA39-44C4-52A9-5AF1-88908B614D63}"/>
              </a:ext>
            </a:extLst>
          </p:cNvPr>
          <p:cNvGrpSpPr/>
          <p:nvPr userDrawn="1"/>
        </p:nvGrpSpPr>
        <p:grpSpPr>
          <a:xfrm>
            <a:off x="-293391" y="-1"/>
            <a:ext cx="12635347" cy="6857999"/>
            <a:chOff x="-67871" y="0"/>
            <a:chExt cx="12192000" cy="6858000"/>
          </a:xfrm>
        </p:grpSpPr>
        <p:pic>
          <p:nvPicPr>
            <p:cNvPr id="5" name="图片 4" descr="水中的倒影&#10;&#10;低可信度描述已自动生成">
              <a:extLst>
                <a:ext uri="{FF2B5EF4-FFF2-40B4-BE49-F238E27FC236}">
                  <a16:creationId xmlns:a16="http://schemas.microsoft.com/office/drawing/2014/main" id="{90D566F5-D73A-BB66-A06C-DD95F3F269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flipV="1">
              <a:off x="-67871" y="0"/>
              <a:ext cx="12192000" cy="6858000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" name="图片 5" descr="图片包含 游戏机, 物体, 钟表, 花&#10;&#10;描述已自动生成">
              <a:extLst>
                <a:ext uri="{FF2B5EF4-FFF2-40B4-BE49-F238E27FC236}">
                  <a16:creationId xmlns:a16="http://schemas.microsoft.com/office/drawing/2014/main" id="{47BDECBC-7999-5230-A032-0A89C7A89D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293"/>
            <a:stretch/>
          </p:blipFill>
          <p:spPr>
            <a:xfrm flipV="1">
              <a:off x="1594956" y="4680179"/>
              <a:ext cx="10383149" cy="2177821"/>
            </a:xfrm>
            <a:prstGeom prst="rect">
              <a:avLst/>
            </a:prstGeom>
          </p:spPr>
        </p:pic>
      </p:grpSp>
      <p:sp>
        <p:nvSpPr>
          <p:cNvPr id="2" name="TextBox 3">
            <a:extLst>
              <a:ext uri="{FF2B5EF4-FFF2-40B4-BE49-F238E27FC236}">
                <a16:creationId xmlns:a16="http://schemas.microsoft.com/office/drawing/2014/main" id="{841CDF8D-CF10-E2E7-BA65-BC8F480399BB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E587D8-3FE9-799A-5E53-6320D04A174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FA70C3-B4A8-F22F-AD8D-CE988D9081C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DF3063-EB3C-3C3B-2C10-D5D38F2202E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508166-7064-2688-9F4E-7A963A2CF12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421E49E-44F5-32BD-23CA-0590454D8FBC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By:</a:t>
            </a:r>
            <a:r>
              <a:rPr lang="en-US" sz="1600" b="0" baseline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baseline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Tư</a:t>
            </a:r>
            <a:r>
              <a:rPr lang="en-US" sz="1600" b="0" baseline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baseline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Bùi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D406B4C-28EA-DD22-C204-E44F41F98E4C}"/>
              </a:ext>
            </a:extLst>
          </p:cNvPr>
          <p:cNvSpPr txBox="1">
            <a:spLocks/>
          </p:cNvSpPr>
          <p:nvPr userDrawn="1"/>
        </p:nvSpPr>
        <p:spPr>
          <a:xfrm>
            <a:off x="-684627" y="612930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rgbClr val="00B050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rgbClr val="00B050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615E72-C121-CAA3-CCFF-B861D55194F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1EDAB2-262E-227D-672F-60A222494FA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8E19BD-0DA2-89A9-8592-1C03F7A8FF8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942969" y="-62967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12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2.wdp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12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2.wdp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11" Type="http://schemas.openxmlformats.org/officeDocument/2006/relationships/image" Target="../media/image38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11" Type="http://schemas.openxmlformats.org/officeDocument/2006/relationships/image" Target="../media/image42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12" Type="http://schemas.microsoft.com/office/2007/relationships/hdphoto" Target="../media/hdphoto1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46.png"/><Relationship Id="rId14" Type="http://schemas.microsoft.com/office/2007/relationships/hdphoto" Target="../media/hdphoto1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microsoft.com/office/2007/relationships/hdphoto" Target="../media/hdphoto14.wdp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12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slide" Target="slide9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slide" Target="slide6.xml"/><Relationship Id="rId10" Type="http://schemas.openxmlformats.org/officeDocument/2006/relationships/slide" Target="slide8.xml"/><Relationship Id="rId4" Type="http://schemas.openxmlformats.org/officeDocument/2006/relationships/image" Target="../media/image5.png"/><Relationship Id="rId9" Type="http://schemas.openxmlformats.org/officeDocument/2006/relationships/image" Target="../media/image28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10" Type="http://schemas.openxmlformats.org/officeDocument/2006/relationships/image" Target="../media/image35.png"/><Relationship Id="rId4" Type="http://schemas.openxmlformats.org/officeDocument/2006/relationships/image" Target="../media/image25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3.png"/><Relationship Id="rId5" Type="http://schemas.openxmlformats.org/officeDocument/2006/relationships/image" Target="../media/image5.png"/><Relationship Id="rId10" Type="http://schemas.openxmlformats.org/officeDocument/2006/relationships/image" Target="../media/image34.png"/><Relationship Id="rId4" Type="http://schemas.openxmlformats.org/officeDocument/2006/relationships/image" Target="../media/image25.png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25.png"/><Relationship Id="rId10" Type="http://schemas.openxmlformats.org/officeDocument/2006/relationships/image" Target="../media/image34.png"/><Relationship Id="rId4" Type="http://schemas.openxmlformats.org/officeDocument/2006/relationships/audio" Target="../media/audio1.wav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25.png"/><Relationship Id="rId10" Type="http://schemas.openxmlformats.org/officeDocument/2006/relationships/image" Target="../media/image34.png"/><Relationship Id="rId4" Type="http://schemas.openxmlformats.org/officeDocument/2006/relationships/audio" Target="../media/audio1.wav"/><Relationship Id="rId9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5.png"/><Relationship Id="rId5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FC402D2-E212-D7A3-90DA-5A5B558E57D8}"/>
              </a:ext>
            </a:extLst>
          </p:cNvPr>
          <p:cNvGrpSpPr/>
          <p:nvPr/>
        </p:nvGrpSpPr>
        <p:grpSpPr>
          <a:xfrm>
            <a:off x="65169" y="4504735"/>
            <a:ext cx="12589775" cy="2652258"/>
            <a:chOff x="37557" y="4469136"/>
            <a:chExt cx="12589775" cy="2652258"/>
          </a:xfrm>
        </p:grpSpPr>
        <p:pic>
          <p:nvPicPr>
            <p:cNvPr id="15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DDA98A51-4475-5193-4B3B-7514D52FC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389" r="80761"/>
            <a:stretch/>
          </p:blipFill>
          <p:spPr>
            <a:xfrm>
              <a:off x="37557" y="4469136"/>
              <a:ext cx="2636345" cy="2388864"/>
            </a:xfrm>
            <a:prstGeom prst="rect">
              <a:avLst/>
            </a:prstGeom>
          </p:spPr>
        </p:pic>
        <p:pic>
          <p:nvPicPr>
            <p:cNvPr id="2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14E57AB5-D073-492D-4F47-8DCFC7B14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2" t="67253" r="61879" b="-3864"/>
            <a:stretch/>
          </p:blipFill>
          <p:spPr>
            <a:xfrm>
              <a:off x="2045172" y="4732530"/>
              <a:ext cx="2636345" cy="2388864"/>
            </a:xfrm>
            <a:prstGeom prst="rect">
              <a:avLst/>
            </a:prstGeom>
          </p:spPr>
        </p:pic>
        <p:pic>
          <p:nvPicPr>
            <p:cNvPr id="8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2FDE9110-C403-25C7-212E-34D329E80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1" t="63675" r="40860" b="-286"/>
            <a:stretch/>
          </p:blipFill>
          <p:spPr>
            <a:xfrm>
              <a:off x="4581419" y="4485690"/>
              <a:ext cx="2636345" cy="2388864"/>
            </a:xfrm>
            <a:prstGeom prst="rect">
              <a:avLst/>
            </a:prstGeom>
          </p:spPr>
        </p:pic>
        <p:pic>
          <p:nvPicPr>
            <p:cNvPr id="9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A8FDC74B-6B21-6F0A-1A8E-B0D2B2345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84" t="63300" r="17777" b="89"/>
            <a:stretch/>
          </p:blipFill>
          <p:spPr>
            <a:xfrm>
              <a:off x="7354642" y="4483192"/>
              <a:ext cx="2636345" cy="2388864"/>
            </a:xfrm>
            <a:prstGeom prst="rect">
              <a:avLst/>
            </a:prstGeom>
          </p:spPr>
        </p:pic>
        <p:pic>
          <p:nvPicPr>
            <p:cNvPr id="10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F36FF9C6-DEBD-EA70-E0DF-30CFCD8F37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41" t="64330" r="-2880" b="-941"/>
            <a:stretch/>
          </p:blipFill>
          <p:spPr>
            <a:xfrm>
              <a:off x="9990987" y="4518867"/>
              <a:ext cx="2636345" cy="2388864"/>
            </a:xfrm>
            <a:prstGeom prst="rect">
              <a:avLst/>
            </a:prstGeom>
          </p:spPr>
        </p:pic>
      </p:grpSp>
      <p:pic>
        <p:nvPicPr>
          <p:cNvPr id="29" name="图片 28" descr="图片包含 游戏机, 物体, 钟表, 花&#10;&#10;描述已自动生成">
            <a:extLst>
              <a:ext uri="{FF2B5EF4-FFF2-40B4-BE49-F238E27FC236}">
                <a16:creationId xmlns:a16="http://schemas.microsoft.com/office/drawing/2014/main" id="{9F9D2F69-0F80-5E8B-720D-8DF531E998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93"/>
          <a:stretch/>
        </p:blipFill>
        <p:spPr>
          <a:xfrm>
            <a:off x="65169" y="-105842"/>
            <a:ext cx="12192000" cy="2557220"/>
          </a:xfrm>
          <a:prstGeom prst="rect">
            <a:avLst/>
          </a:prstGeom>
        </p:spPr>
      </p:pic>
      <p:pic>
        <p:nvPicPr>
          <p:cNvPr id="14" name="Picture 4" descr="Division Symbol clipart - Number, Sign, Yellow, transparent clip art">
            <a:extLst>
              <a:ext uri="{FF2B5EF4-FFF2-40B4-BE49-F238E27FC236}">
                <a16:creationId xmlns:a16="http://schemas.microsoft.com/office/drawing/2014/main" id="{F62DA7E3-2AAC-E723-FF4E-63DB4C1FE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758" b="100000" l="38222" r="69889">
                        <a14:foregroundMark x1="52778" y1="62121" x2="57333" y2="72424"/>
                        <a14:foregroundMark x1="50889" y1="88485" x2="57444" y2="97424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2" t="57948" r="26869" b="-8286"/>
          <a:stretch/>
        </p:blipFill>
        <p:spPr bwMode="auto">
          <a:xfrm rot="561589">
            <a:off x="3799034" y="4117377"/>
            <a:ext cx="1479461" cy="144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ultiplication Sign Png Background Image - Multiplication Clipart Black And  White, Transparent Png - 666x567 PNG - DLF.PT">
            <a:extLst>
              <a:ext uri="{FF2B5EF4-FFF2-40B4-BE49-F238E27FC236}">
                <a16:creationId xmlns:a16="http://schemas.microsoft.com/office/drawing/2014/main" id="{3EBB6694-9287-2A45-C039-8E2DEFFD3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46" b="958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46227" y="4068964"/>
            <a:ext cx="1428436" cy="10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8F088C-7BD2-E5BB-3579-2AC3A2FC978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7" t="73972" r="24005"/>
          <a:stretch/>
        </p:blipFill>
        <p:spPr>
          <a:xfrm>
            <a:off x="5739560" y="962879"/>
            <a:ext cx="1141651" cy="10697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DEC6BD-4C98-0793-5456-EAA2CBF4213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5" t="72364" r="-533" b="-1551"/>
          <a:stretch/>
        </p:blipFill>
        <p:spPr>
          <a:xfrm rot="1173953">
            <a:off x="10469695" y="1095283"/>
            <a:ext cx="1156812" cy="12154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401DD6-B0CB-0705-D35B-492548DF4C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73435" r="79848" b="537"/>
          <a:stretch/>
        </p:blipFill>
        <p:spPr>
          <a:xfrm>
            <a:off x="1505294" y="574289"/>
            <a:ext cx="1141651" cy="10697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C3C5C1-7D2E-E53B-6700-914C3A706CF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73435" r="79848" b="537"/>
          <a:stretch/>
        </p:blipFill>
        <p:spPr>
          <a:xfrm>
            <a:off x="6188183" y="3891591"/>
            <a:ext cx="1141651" cy="10697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2C681EF-9135-12B1-896C-D03B476FC86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77549" r="52293" b="-6736"/>
          <a:stretch/>
        </p:blipFill>
        <p:spPr>
          <a:xfrm rot="1173953">
            <a:off x="2144743" y="4165331"/>
            <a:ext cx="1156812" cy="12154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5433C1-E3DE-74A9-C365-82C923CD150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77549" r="52293" b="-6736"/>
          <a:stretch/>
        </p:blipFill>
        <p:spPr>
          <a:xfrm rot="1173953">
            <a:off x="9236086" y="884817"/>
            <a:ext cx="1156812" cy="121546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D4398-7E63-DCFF-69ED-69DEED8E0DE7}"/>
              </a:ext>
            </a:extLst>
          </p:cNvPr>
          <p:cNvSpPr txBox="1">
            <a:spLocks/>
          </p:cNvSpPr>
          <p:nvPr/>
        </p:nvSpPr>
        <p:spPr>
          <a:xfrm>
            <a:off x="-684627" y="612930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F9167-A841-6DBE-5E15-13662DCAC1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42969" y="-62967"/>
            <a:ext cx="1542422" cy="5182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105E50-8CFC-6795-0906-4C9153348E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169" y="-107899"/>
            <a:ext cx="927262" cy="11261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8577" y="2199928"/>
            <a:ext cx="11784589" cy="2274005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3765024" y="421441"/>
            <a:ext cx="4208562" cy="2610724"/>
            <a:chOff x="78830" y="3777415"/>
            <a:chExt cx="3613517" cy="243155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0" r="100000">
                          <a14:foregroundMark x1="11094" y1="66719" x2="17344" y2="80000"/>
                          <a14:foregroundMark x1="89844" y1="23281" x2="82031" y2="320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30" y="3777415"/>
              <a:ext cx="3613517" cy="24315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6" name="TextBox 35"/>
            <p:cNvSpPr txBox="1"/>
            <p:nvPr/>
          </p:nvSpPr>
          <p:spPr>
            <a:xfrm>
              <a:off x="850798" y="4432882"/>
              <a:ext cx="2744215" cy="1089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kashi" panose="02040603050506020204" pitchFamily="18" charset="0"/>
                  <a:cs typeface="#9Slide03 Cousine Bold" panose="02070709020205020404" pitchFamily="49" charset="0"/>
                </a:rPr>
                <a:t>Bài</a:t>
              </a: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kashi" panose="02040603050506020204" pitchFamily="18" charset="0"/>
                  <a:cs typeface="#9Slide03 Cousine Bold" panose="02070709020205020404" pitchFamily="49" charset="0"/>
                </a:rPr>
                <a:t> 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311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FC402D2-E212-D7A3-90DA-5A5B558E57D8}"/>
              </a:ext>
            </a:extLst>
          </p:cNvPr>
          <p:cNvGrpSpPr/>
          <p:nvPr/>
        </p:nvGrpSpPr>
        <p:grpSpPr>
          <a:xfrm>
            <a:off x="65169" y="4504735"/>
            <a:ext cx="12589775" cy="2652258"/>
            <a:chOff x="37557" y="4469136"/>
            <a:chExt cx="12589775" cy="2652258"/>
          </a:xfrm>
        </p:grpSpPr>
        <p:pic>
          <p:nvPicPr>
            <p:cNvPr id="15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DDA98A51-4475-5193-4B3B-7514D52FC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389" r="80761"/>
            <a:stretch/>
          </p:blipFill>
          <p:spPr>
            <a:xfrm>
              <a:off x="37557" y="4469136"/>
              <a:ext cx="2636345" cy="2388864"/>
            </a:xfrm>
            <a:prstGeom prst="rect">
              <a:avLst/>
            </a:prstGeom>
          </p:spPr>
        </p:pic>
        <p:pic>
          <p:nvPicPr>
            <p:cNvPr id="2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14E57AB5-D073-492D-4F47-8DCFC7B14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2" t="67253" r="61879" b="-3864"/>
            <a:stretch/>
          </p:blipFill>
          <p:spPr>
            <a:xfrm>
              <a:off x="2045172" y="4732530"/>
              <a:ext cx="2636345" cy="2388864"/>
            </a:xfrm>
            <a:prstGeom prst="rect">
              <a:avLst/>
            </a:prstGeom>
          </p:spPr>
        </p:pic>
        <p:pic>
          <p:nvPicPr>
            <p:cNvPr id="8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2FDE9110-C403-25C7-212E-34D329E80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1" t="63675" r="40860" b="-286"/>
            <a:stretch/>
          </p:blipFill>
          <p:spPr>
            <a:xfrm>
              <a:off x="4581419" y="4485690"/>
              <a:ext cx="2636345" cy="2388864"/>
            </a:xfrm>
            <a:prstGeom prst="rect">
              <a:avLst/>
            </a:prstGeom>
          </p:spPr>
        </p:pic>
        <p:pic>
          <p:nvPicPr>
            <p:cNvPr id="9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A8FDC74B-6B21-6F0A-1A8E-B0D2B2345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84" t="63300" r="17777" b="89"/>
            <a:stretch/>
          </p:blipFill>
          <p:spPr>
            <a:xfrm>
              <a:off x="7354642" y="4483192"/>
              <a:ext cx="2636345" cy="2388864"/>
            </a:xfrm>
            <a:prstGeom prst="rect">
              <a:avLst/>
            </a:prstGeom>
          </p:spPr>
        </p:pic>
        <p:pic>
          <p:nvPicPr>
            <p:cNvPr id="10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F36FF9C6-DEBD-EA70-E0DF-30CFCD8F37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41" t="64330" r="-2880" b="-941"/>
            <a:stretch/>
          </p:blipFill>
          <p:spPr>
            <a:xfrm>
              <a:off x="9990987" y="4518867"/>
              <a:ext cx="2636345" cy="2388864"/>
            </a:xfrm>
            <a:prstGeom prst="rect">
              <a:avLst/>
            </a:prstGeom>
          </p:spPr>
        </p:pic>
      </p:grpSp>
      <p:pic>
        <p:nvPicPr>
          <p:cNvPr id="29" name="图片 28" descr="图片包含 游戏机, 物体, 钟表, 花&#10;&#10;描述已自动生成">
            <a:extLst>
              <a:ext uri="{FF2B5EF4-FFF2-40B4-BE49-F238E27FC236}">
                <a16:creationId xmlns:a16="http://schemas.microsoft.com/office/drawing/2014/main" id="{9F9D2F69-0F80-5E8B-720D-8DF531E998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93"/>
          <a:stretch/>
        </p:blipFill>
        <p:spPr>
          <a:xfrm>
            <a:off x="65169" y="-105842"/>
            <a:ext cx="12192000" cy="2557220"/>
          </a:xfrm>
          <a:prstGeom prst="rect">
            <a:avLst/>
          </a:prstGeom>
        </p:spPr>
      </p:pic>
      <p:pic>
        <p:nvPicPr>
          <p:cNvPr id="14" name="Picture 4" descr="Division Symbol clipart - Number, Sign, Yellow, transparent clip art">
            <a:extLst>
              <a:ext uri="{FF2B5EF4-FFF2-40B4-BE49-F238E27FC236}">
                <a16:creationId xmlns:a16="http://schemas.microsoft.com/office/drawing/2014/main" id="{F62DA7E3-2AAC-E723-FF4E-63DB4C1FE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758" b="100000" l="38222" r="69889">
                        <a14:foregroundMark x1="52778" y1="62121" x2="57333" y2="72424"/>
                        <a14:foregroundMark x1="50889" y1="88485" x2="57444" y2="97424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2" t="57948" r="26869" b="-8286"/>
          <a:stretch/>
        </p:blipFill>
        <p:spPr bwMode="auto">
          <a:xfrm rot="561589">
            <a:off x="3799034" y="4117377"/>
            <a:ext cx="1479461" cy="144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ultiplication Sign Png Background Image - Multiplication Clipart Black And  White, Transparent Png - 666x567 PNG - DLF.PT">
            <a:extLst>
              <a:ext uri="{FF2B5EF4-FFF2-40B4-BE49-F238E27FC236}">
                <a16:creationId xmlns:a16="http://schemas.microsoft.com/office/drawing/2014/main" id="{3EBB6694-9287-2A45-C039-8E2DEFFD3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46" b="958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46227" y="4068964"/>
            <a:ext cx="1428436" cy="10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8F088C-7BD2-E5BB-3579-2AC3A2FC978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7" t="73972" r="24005"/>
          <a:stretch/>
        </p:blipFill>
        <p:spPr>
          <a:xfrm>
            <a:off x="5739560" y="962879"/>
            <a:ext cx="1141651" cy="10697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DEC6BD-4C98-0793-5456-EAA2CBF4213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5" t="72364" r="-533" b="-1551"/>
          <a:stretch/>
        </p:blipFill>
        <p:spPr>
          <a:xfrm rot="1173953">
            <a:off x="10469695" y="1095283"/>
            <a:ext cx="1156812" cy="12154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401DD6-B0CB-0705-D35B-492548DF4C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73435" r="79848" b="537"/>
          <a:stretch/>
        </p:blipFill>
        <p:spPr>
          <a:xfrm>
            <a:off x="1505294" y="574289"/>
            <a:ext cx="1141651" cy="10697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C3C5C1-7D2E-E53B-6700-914C3A706CF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73435" r="79848" b="537"/>
          <a:stretch/>
        </p:blipFill>
        <p:spPr>
          <a:xfrm>
            <a:off x="6188183" y="3891591"/>
            <a:ext cx="1141651" cy="10697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2C681EF-9135-12B1-896C-D03B476FC86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77549" r="52293" b="-6736"/>
          <a:stretch/>
        </p:blipFill>
        <p:spPr>
          <a:xfrm rot="1173953">
            <a:off x="2144743" y="4165331"/>
            <a:ext cx="1156812" cy="12154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5433C1-E3DE-74A9-C365-82C923CD150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77549" r="52293" b="-6736"/>
          <a:stretch/>
        </p:blipFill>
        <p:spPr>
          <a:xfrm rot="1173953">
            <a:off x="9236086" y="884817"/>
            <a:ext cx="1156812" cy="121546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D4398-7E63-DCFF-69ED-69DEED8E0DE7}"/>
              </a:ext>
            </a:extLst>
          </p:cNvPr>
          <p:cNvSpPr txBox="1">
            <a:spLocks/>
          </p:cNvSpPr>
          <p:nvPr/>
        </p:nvSpPr>
        <p:spPr>
          <a:xfrm>
            <a:off x="-684627" y="612930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F9167-A841-6DBE-5E15-13662DCAC1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42969" y="-62967"/>
            <a:ext cx="1542422" cy="5182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105E50-8CFC-6795-0906-4C9153348E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169" y="-107899"/>
            <a:ext cx="927262" cy="11261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8577" y="2199928"/>
            <a:ext cx="11784589" cy="2274005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3765024" y="421441"/>
            <a:ext cx="4208562" cy="2610724"/>
            <a:chOff x="78830" y="3777415"/>
            <a:chExt cx="3613517" cy="243155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0" r="100000">
                          <a14:foregroundMark x1="11094" y1="66719" x2="17344" y2="80000"/>
                          <a14:foregroundMark x1="89844" y1="23281" x2="82031" y2="320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30" y="3777415"/>
              <a:ext cx="3613517" cy="24315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6" name="TextBox 35"/>
            <p:cNvSpPr txBox="1"/>
            <p:nvPr/>
          </p:nvSpPr>
          <p:spPr>
            <a:xfrm>
              <a:off x="850798" y="4432882"/>
              <a:ext cx="2744215" cy="1089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kashi" panose="02040603050506020204" pitchFamily="18" charset="0"/>
                  <a:cs typeface="#9Slide03 Cousine Bold" panose="02070709020205020404" pitchFamily="49" charset="0"/>
                </a:rPr>
                <a:t>Bài</a:t>
              </a: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kashi" panose="02040603050506020204" pitchFamily="18" charset="0"/>
                  <a:cs typeface="#9Slide03 Cousine Bold" panose="02070709020205020404" pitchFamily="49" charset="0"/>
                </a:rPr>
                <a:t> 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861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:a16="http://schemas.microsoft.com/office/drawing/2014/main" id="{016F98EC-BB6F-81E1-BE91-262A7F0652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/>
        </p:blipFill>
        <p:spPr>
          <a:xfrm flipH="1">
            <a:off x="9479797" y="163051"/>
            <a:ext cx="2712203" cy="1323636"/>
          </a:xfrm>
          <a:prstGeom prst="rect">
            <a:avLst/>
          </a:prstGeom>
        </p:spPr>
      </p:pic>
      <p:pic>
        <p:nvPicPr>
          <p:cNvPr id="34" name="图片 33" descr="背景图案&#10;&#10;描述已自动生成">
            <a:extLst>
              <a:ext uri="{FF2B5EF4-FFF2-40B4-BE49-F238E27FC236}">
                <a16:creationId xmlns:a16="http://schemas.microsoft.com/office/drawing/2014/main" id="{A1BF9799-8502-CC58-6A93-B28009643A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60" y="3081709"/>
            <a:ext cx="4005022" cy="4005022"/>
          </a:xfrm>
          <a:prstGeom prst="rect">
            <a:avLst/>
          </a:prstGeom>
        </p:spPr>
      </p:pic>
      <p:pic>
        <p:nvPicPr>
          <p:cNvPr id="2" name="图片 41" descr="图片包含 游戏机, 花&#10;&#10;描述已自动生成">
            <a:extLst>
              <a:ext uri="{FF2B5EF4-FFF2-40B4-BE49-F238E27FC236}">
                <a16:creationId xmlns:a16="http://schemas.microsoft.com/office/drawing/2014/main" id="{0A9EF6D2-B6A2-CBBB-8008-482FEE6407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6291" r="22251" b="22711"/>
          <a:stretch/>
        </p:blipFill>
        <p:spPr>
          <a:xfrm>
            <a:off x="10899884" y="3298699"/>
            <a:ext cx="1086064" cy="1086064"/>
          </a:xfrm>
          <a:prstGeom prst="rect">
            <a:avLst/>
          </a:prstGeom>
        </p:spPr>
      </p:pic>
      <p:pic>
        <p:nvPicPr>
          <p:cNvPr id="25" name="图片 24" descr="游戏机里面的人物&#10;&#10;低可信度描述已自动生成">
            <a:extLst>
              <a:ext uri="{FF2B5EF4-FFF2-40B4-BE49-F238E27FC236}">
                <a16:creationId xmlns:a16="http://schemas.microsoft.com/office/drawing/2014/main" id="{F2505A2D-DA46-CC35-4DE6-75888A1DC0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5" b="37817"/>
          <a:stretch/>
        </p:blipFill>
        <p:spPr>
          <a:xfrm flipH="1">
            <a:off x="0" y="4005022"/>
            <a:ext cx="8921858" cy="2852978"/>
          </a:xfrm>
          <a:custGeom>
            <a:avLst/>
            <a:gdLst>
              <a:gd name="connsiteX0" fmla="*/ 0 w 6858000"/>
              <a:gd name="connsiteY0" fmla="*/ 0 h 4264506"/>
              <a:gd name="connsiteX1" fmla="*/ 6858000 w 6858000"/>
              <a:gd name="connsiteY1" fmla="*/ 0 h 4264506"/>
              <a:gd name="connsiteX2" fmla="*/ 6858000 w 6858000"/>
              <a:gd name="connsiteY2" fmla="*/ 4264506 h 4264506"/>
              <a:gd name="connsiteX3" fmla="*/ 0 w 6858000"/>
              <a:gd name="connsiteY3" fmla="*/ 4264506 h 42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264506">
                <a:moveTo>
                  <a:pt x="0" y="0"/>
                </a:moveTo>
                <a:lnTo>
                  <a:pt x="6858000" y="0"/>
                </a:lnTo>
                <a:lnTo>
                  <a:pt x="6858000" y="4264506"/>
                </a:lnTo>
                <a:lnTo>
                  <a:pt x="0" y="4264506"/>
                </a:lnTo>
                <a:close/>
              </a:path>
            </a:pathLst>
          </a:custGeom>
        </p:spPr>
      </p:pic>
      <p:pic>
        <p:nvPicPr>
          <p:cNvPr id="21" name="图片 20" descr="图标&#10;&#10;描述已自动生成">
            <a:extLst>
              <a:ext uri="{FF2B5EF4-FFF2-40B4-BE49-F238E27FC236}">
                <a16:creationId xmlns:a16="http://schemas.microsoft.com/office/drawing/2014/main" id="{43191343-22AF-A06C-370E-C10C4387F1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46" y="36770"/>
            <a:ext cx="5286896" cy="528689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2B33B7A-1EDE-3D34-D4B0-864A898E3A34}"/>
              </a:ext>
            </a:extLst>
          </p:cNvPr>
          <p:cNvGrpSpPr/>
          <p:nvPr/>
        </p:nvGrpSpPr>
        <p:grpSpPr>
          <a:xfrm>
            <a:off x="1920208" y="660420"/>
            <a:ext cx="8087509" cy="5025070"/>
            <a:chOff x="1920208" y="660420"/>
            <a:chExt cx="8087509" cy="5025070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4F4886B0-41BD-4D8F-57AD-09FE40C9C9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rot="10580711" flipV="1">
              <a:off x="1920208" y="660420"/>
              <a:ext cx="8087509" cy="4690472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D3AEE3E-0AD2-B0B7-98C8-57957FB9E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13612" y="911908"/>
              <a:ext cx="6364776" cy="47735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68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121661" y="-13447"/>
            <a:ext cx="2528578" cy="9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" name="Table 11">
            <a:extLst>
              <a:ext uri="{FF2B5EF4-FFF2-40B4-BE49-F238E27FC236}">
                <a16:creationId xmlns:a16="http://schemas.microsoft.com/office/drawing/2014/main" id="{A78B7914-343E-AB43-A84D-E5B54B6EFA92}"/>
              </a:ext>
            </a:extLst>
          </p:cNvPr>
          <p:cNvGraphicFramePr>
            <a:graphicFrameLocks noGrp="1"/>
          </p:cNvGraphicFramePr>
          <p:nvPr/>
        </p:nvGraphicFramePr>
        <p:xfrm>
          <a:off x="1700551" y="1152477"/>
          <a:ext cx="8790898" cy="516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893">
                  <a:extLst>
                    <a:ext uri="{9D8B030D-6E8A-4147-A177-3AD203B41FA5}">
                      <a16:colId xmlns:a16="http://schemas.microsoft.com/office/drawing/2014/main" val="3771531389"/>
                    </a:ext>
                  </a:extLst>
                </a:gridCol>
                <a:gridCol w="3320005">
                  <a:extLst>
                    <a:ext uri="{9D8B030D-6E8A-4147-A177-3AD203B41FA5}">
                      <a16:colId xmlns:a16="http://schemas.microsoft.com/office/drawing/2014/main" val="3196908186"/>
                    </a:ext>
                  </a:extLst>
                </a:gridCol>
              </a:tblGrid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575935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156620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20524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205366"/>
                  </a:ext>
                </a:extLst>
              </a:tr>
            </a:tbl>
          </a:graphicData>
        </a:graphic>
      </p:graphicFrame>
      <p:sp>
        <p:nvSpPr>
          <p:cNvPr id="32" name="Can 33">
            <a:extLst>
              <a:ext uri="{FF2B5EF4-FFF2-40B4-BE49-F238E27FC236}">
                <a16:creationId xmlns:a16="http://schemas.microsoft.com/office/drawing/2014/main" id="{BCDDD83A-21CE-1542-AFF5-96091B6CA3B8}"/>
              </a:ext>
            </a:extLst>
          </p:cNvPr>
          <p:cNvSpPr/>
          <p:nvPr/>
        </p:nvSpPr>
        <p:spPr>
          <a:xfrm>
            <a:off x="1975792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EEAABEC1-3BB9-CD4A-BC0C-B3A32D99D481}"/>
              </a:ext>
            </a:extLst>
          </p:cNvPr>
          <p:cNvSpPr/>
          <p:nvPr/>
        </p:nvSpPr>
        <p:spPr>
          <a:xfrm>
            <a:off x="2207133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99722FAE-8266-1D42-946D-C259B9EF4413}"/>
              </a:ext>
            </a:extLst>
          </p:cNvPr>
          <p:cNvSpPr/>
          <p:nvPr/>
        </p:nvSpPr>
        <p:spPr>
          <a:xfrm>
            <a:off x="2438474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5" name="Can 33">
            <a:extLst>
              <a:ext uri="{FF2B5EF4-FFF2-40B4-BE49-F238E27FC236}">
                <a16:creationId xmlns:a16="http://schemas.microsoft.com/office/drawing/2014/main" id="{173DEC67-8686-2B4A-8A65-8CC4A5BCD05E}"/>
              </a:ext>
            </a:extLst>
          </p:cNvPr>
          <p:cNvSpPr/>
          <p:nvPr/>
        </p:nvSpPr>
        <p:spPr>
          <a:xfrm>
            <a:off x="2669815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6" name="Can 33">
            <a:extLst>
              <a:ext uri="{FF2B5EF4-FFF2-40B4-BE49-F238E27FC236}">
                <a16:creationId xmlns:a16="http://schemas.microsoft.com/office/drawing/2014/main" id="{20918AF1-5AC0-724E-B10D-5F78E8AA1B77}"/>
              </a:ext>
            </a:extLst>
          </p:cNvPr>
          <p:cNvSpPr/>
          <p:nvPr/>
        </p:nvSpPr>
        <p:spPr>
          <a:xfrm>
            <a:off x="2901156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" name="Can 33">
            <a:extLst>
              <a:ext uri="{FF2B5EF4-FFF2-40B4-BE49-F238E27FC236}">
                <a16:creationId xmlns:a16="http://schemas.microsoft.com/office/drawing/2014/main" id="{50E4E71D-4187-A541-BEC6-241282486315}"/>
              </a:ext>
            </a:extLst>
          </p:cNvPr>
          <p:cNvSpPr/>
          <p:nvPr/>
        </p:nvSpPr>
        <p:spPr>
          <a:xfrm>
            <a:off x="3132497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" name="Can 33">
            <a:extLst>
              <a:ext uri="{FF2B5EF4-FFF2-40B4-BE49-F238E27FC236}">
                <a16:creationId xmlns:a16="http://schemas.microsoft.com/office/drawing/2014/main" id="{F4CAD8F6-5393-2F46-A71D-6960B44D636B}"/>
              </a:ext>
            </a:extLst>
          </p:cNvPr>
          <p:cNvSpPr/>
          <p:nvPr/>
        </p:nvSpPr>
        <p:spPr>
          <a:xfrm>
            <a:off x="3363838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9" name="Can 33">
            <a:extLst>
              <a:ext uri="{FF2B5EF4-FFF2-40B4-BE49-F238E27FC236}">
                <a16:creationId xmlns:a16="http://schemas.microsoft.com/office/drawing/2014/main" id="{56ABF7FD-E67E-4243-BD55-E7C2BCF30EFD}"/>
              </a:ext>
            </a:extLst>
          </p:cNvPr>
          <p:cNvSpPr/>
          <p:nvPr/>
        </p:nvSpPr>
        <p:spPr>
          <a:xfrm>
            <a:off x="3595179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0" name="Can 33">
            <a:extLst>
              <a:ext uri="{FF2B5EF4-FFF2-40B4-BE49-F238E27FC236}">
                <a16:creationId xmlns:a16="http://schemas.microsoft.com/office/drawing/2014/main" id="{5C91F0DC-279A-0342-B853-19E19E826072}"/>
              </a:ext>
            </a:extLst>
          </p:cNvPr>
          <p:cNvSpPr/>
          <p:nvPr/>
        </p:nvSpPr>
        <p:spPr>
          <a:xfrm>
            <a:off x="3808257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1" name="Can 33">
            <a:extLst>
              <a:ext uri="{FF2B5EF4-FFF2-40B4-BE49-F238E27FC236}">
                <a16:creationId xmlns:a16="http://schemas.microsoft.com/office/drawing/2014/main" id="{CE09D2EF-1B9A-6C41-9F70-293A9B83FA67}"/>
              </a:ext>
            </a:extLst>
          </p:cNvPr>
          <p:cNvSpPr/>
          <p:nvPr/>
        </p:nvSpPr>
        <p:spPr>
          <a:xfrm>
            <a:off x="5250039" y="13250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2" name="Can 33">
            <a:extLst>
              <a:ext uri="{FF2B5EF4-FFF2-40B4-BE49-F238E27FC236}">
                <a16:creationId xmlns:a16="http://schemas.microsoft.com/office/drawing/2014/main" id="{FA15293D-80B6-8B4C-8F0F-A59761B29DAD}"/>
              </a:ext>
            </a:extLst>
          </p:cNvPr>
          <p:cNvSpPr/>
          <p:nvPr/>
        </p:nvSpPr>
        <p:spPr>
          <a:xfrm>
            <a:off x="5463117" y="13250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B6AF2E23-C230-6946-A45C-5FDFF76DCF6F}"/>
              </a:ext>
            </a:extLst>
          </p:cNvPr>
          <p:cNvSpPr/>
          <p:nvPr/>
        </p:nvSpPr>
        <p:spPr>
          <a:xfrm>
            <a:off x="7452759" y="135488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9  +  2  =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C4FC736-6E18-7F43-B098-5F5B030160C5}"/>
              </a:ext>
            </a:extLst>
          </p:cNvPr>
          <p:cNvSpPr/>
          <p:nvPr/>
        </p:nvSpPr>
        <p:spPr>
          <a:xfrm>
            <a:off x="9423075" y="135488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11</a:t>
            </a:r>
          </a:p>
        </p:txBody>
      </p:sp>
      <p:sp>
        <p:nvSpPr>
          <p:cNvPr id="45" name="Right Brace 44">
            <a:extLst>
              <a:ext uri="{FF2B5EF4-FFF2-40B4-BE49-F238E27FC236}">
                <a16:creationId xmlns:a16="http://schemas.microsoft.com/office/drawing/2014/main" id="{69A7EE34-4EA5-394B-BFE2-B9E221D5D0A3}"/>
              </a:ext>
            </a:extLst>
          </p:cNvPr>
          <p:cNvSpPr/>
          <p:nvPr/>
        </p:nvSpPr>
        <p:spPr>
          <a:xfrm rot="16200000" flipV="1">
            <a:off x="2854962" y="-83093"/>
            <a:ext cx="301354" cy="2094867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1A6DA14-A42B-E549-B171-D0C8CCCDBF6B}"/>
              </a:ext>
            </a:extLst>
          </p:cNvPr>
          <p:cNvSpPr/>
          <p:nvPr/>
        </p:nvSpPr>
        <p:spPr>
          <a:xfrm flipH="1">
            <a:off x="2526377" y="224641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10</a:t>
            </a:r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21B245A5-09D8-6544-B41A-6AC8F6B7082F}"/>
              </a:ext>
            </a:extLst>
          </p:cNvPr>
          <p:cNvSpPr/>
          <p:nvPr/>
        </p:nvSpPr>
        <p:spPr>
          <a:xfrm>
            <a:off x="1958206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F1C7A056-7075-384D-8961-562AA6F1E44A}"/>
              </a:ext>
            </a:extLst>
          </p:cNvPr>
          <p:cNvSpPr/>
          <p:nvPr/>
        </p:nvSpPr>
        <p:spPr>
          <a:xfrm>
            <a:off x="2189547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467583A1-F9F5-8B4E-ADBE-59083BF9EBE4}"/>
              </a:ext>
            </a:extLst>
          </p:cNvPr>
          <p:cNvSpPr/>
          <p:nvPr/>
        </p:nvSpPr>
        <p:spPr>
          <a:xfrm>
            <a:off x="2420888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0" name="Can 33">
            <a:extLst>
              <a:ext uri="{FF2B5EF4-FFF2-40B4-BE49-F238E27FC236}">
                <a16:creationId xmlns:a16="http://schemas.microsoft.com/office/drawing/2014/main" id="{248E1DF5-0089-594B-A487-C2D5D4A02A1A}"/>
              </a:ext>
            </a:extLst>
          </p:cNvPr>
          <p:cNvSpPr/>
          <p:nvPr/>
        </p:nvSpPr>
        <p:spPr>
          <a:xfrm>
            <a:off x="2652229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1" name="Can 33">
            <a:extLst>
              <a:ext uri="{FF2B5EF4-FFF2-40B4-BE49-F238E27FC236}">
                <a16:creationId xmlns:a16="http://schemas.microsoft.com/office/drawing/2014/main" id="{BF67FBC9-FEFC-0D4F-9149-A457C31E1FF8}"/>
              </a:ext>
            </a:extLst>
          </p:cNvPr>
          <p:cNvSpPr/>
          <p:nvPr/>
        </p:nvSpPr>
        <p:spPr>
          <a:xfrm>
            <a:off x="2883570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2" name="Can 33">
            <a:extLst>
              <a:ext uri="{FF2B5EF4-FFF2-40B4-BE49-F238E27FC236}">
                <a16:creationId xmlns:a16="http://schemas.microsoft.com/office/drawing/2014/main" id="{37E517E6-21DD-564C-AF09-2B8BE07BCADD}"/>
              </a:ext>
            </a:extLst>
          </p:cNvPr>
          <p:cNvSpPr/>
          <p:nvPr/>
        </p:nvSpPr>
        <p:spPr>
          <a:xfrm>
            <a:off x="3114911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3" name="Can 33">
            <a:extLst>
              <a:ext uri="{FF2B5EF4-FFF2-40B4-BE49-F238E27FC236}">
                <a16:creationId xmlns:a16="http://schemas.microsoft.com/office/drawing/2014/main" id="{2956AED1-67D8-794E-AD3E-1595D5E4D133}"/>
              </a:ext>
            </a:extLst>
          </p:cNvPr>
          <p:cNvSpPr/>
          <p:nvPr/>
        </p:nvSpPr>
        <p:spPr>
          <a:xfrm>
            <a:off x="3346252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4" name="Can 33">
            <a:extLst>
              <a:ext uri="{FF2B5EF4-FFF2-40B4-BE49-F238E27FC236}">
                <a16:creationId xmlns:a16="http://schemas.microsoft.com/office/drawing/2014/main" id="{E8027AC5-B5F5-8F40-848E-F18C5E3D03E5}"/>
              </a:ext>
            </a:extLst>
          </p:cNvPr>
          <p:cNvSpPr/>
          <p:nvPr/>
        </p:nvSpPr>
        <p:spPr>
          <a:xfrm>
            <a:off x="3577593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5" name="Can 33">
            <a:extLst>
              <a:ext uri="{FF2B5EF4-FFF2-40B4-BE49-F238E27FC236}">
                <a16:creationId xmlns:a16="http://schemas.microsoft.com/office/drawing/2014/main" id="{BCA289B8-5629-2B44-AE34-5565022D72C3}"/>
              </a:ext>
            </a:extLst>
          </p:cNvPr>
          <p:cNvSpPr/>
          <p:nvPr/>
        </p:nvSpPr>
        <p:spPr>
          <a:xfrm>
            <a:off x="5001093" y="25903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6" name="Can 33">
            <a:extLst>
              <a:ext uri="{FF2B5EF4-FFF2-40B4-BE49-F238E27FC236}">
                <a16:creationId xmlns:a16="http://schemas.microsoft.com/office/drawing/2014/main" id="{15BDBD5C-8C5D-9443-A7C1-64A5CE97DBA8}"/>
              </a:ext>
            </a:extLst>
          </p:cNvPr>
          <p:cNvSpPr/>
          <p:nvPr/>
        </p:nvSpPr>
        <p:spPr>
          <a:xfrm>
            <a:off x="5450510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165B087B-2BAB-6946-9953-AD0772E29BC9}"/>
              </a:ext>
            </a:extLst>
          </p:cNvPr>
          <p:cNvSpPr/>
          <p:nvPr/>
        </p:nvSpPr>
        <p:spPr>
          <a:xfrm>
            <a:off x="7467595" y="263069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8  +  6  =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25098E22-EB3F-AE44-99A0-DEACDE891862}"/>
              </a:ext>
            </a:extLst>
          </p:cNvPr>
          <p:cNvSpPr/>
          <p:nvPr/>
        </p:nvSpPr>
        <p:spPr>
          <a:xfrm>
            <a:off x="9437911" y="263069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14</a:t>
            </a:r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C3EAB659-35A1-F54A-A614-27546930D87B}"/>
              </a:ext>
            </a:extLst>
          </p:cNvPr>
          <p:cNvSpPr/>
          <p:nvPr/>
        </p:nvSpPr>
        <p:spPr>
          <a:xfrm>
            <a:off x="5213664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93956C7F-7763-2141-A7EF-96231732CE8C}"/>
              </a:ext>
            </a:extLst>
          </p:cNvPr>
          <p:cNvSpPr/>
          <p:nvPr/>
        </p:nvSpPr>
        <p:spPr>
          <a:xfrm>
            <a:off x="5687356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61C95BE6-2A4F-1F47-87F5-3DF015EE3FA7}"/>
              </a:ext>
            </a:extLst>
          </p:cNvPr>
          <p:cNvSpPr/>
          <p:nvPr/>
        </p:nvSpPr>
        <p:spPr>
          <a:xfrm>
            <a:off x="5924508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2" name="Can 33">
            <a:extLst>
              <a:ext uri="{FF2B5EF4-FFF2-40B4-BE49-F238E27FC236}">
                <a16:creationId xmlns:a16="http://schemas.microsoft.com/office/drawing/2014/main" id="{D16FCC5A-8610-7D42-8BCB-5E516AAB0A5E}"/>
              </a:ext>
            </a:extLst>
          </p:cNvPr>
          <p:cNvSpPr/>
          <p:nvPr/>
        </p:nvSpPr>
        <p:spPr>
          <a:xfrm>
            <a:off x="6161354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3" name="Can 33">
            <a:extLst>
              <a:ext uri="{FF2B5EF4-FFF2-40B4-BE49-F238E27FC236}">
                <a16:creationId xmlns:a16="http://schemas.microsoft.com/office/drawing/2014/main" id="{69FEE3FF-1689-8C48-B231-01BBEF5B9D7A}"/>
              </a:ext>
            </a:extLst>
          </p:cNvPr>
          <p:cNvSpPr/>
          <p:nvPr/>
        </p:nvSpPr>
        <p:spPr>
          <a:xfrm>
            <a:off x="1958206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4" name="Can 33">
            <a:extLst>
              <a:ext uri="{FF2B5EF4-FFF2-40B4-BE49-F238E27FC236}">
                <a16:creationId xmlns:a16="http://schemas.microsoft.com/office/drawing/2014/main" id="{EA366B24-9410-3D49-BBBD-F8F00A82DF2D}"/>
              </a:ext>
            </a:extLst>
          </p:cNvPr>
          <p:cNvSpPr/>
          <p:nvPr/>
        </p:nvSpPr>
        <p:spPr>
          <a:xfrm>
            <a:off x="2189547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id="{55A7653D-4F73-3646-A44F-81E331D396BA}"/>
              </a:ext>
            </a:extLst>
          </p:cNvPr>
          <p:cNvSpPr/>
          <p:nvPr/>
        </p:nvSpPr>
        <p:spPr>
          <a:xfrm>
            <a:off x="2420888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id="{A0676464-50E9-9F46-A979-B044B6A0F961}"/>
              </a:ext>
            </a:extLst>
          </p:cNvPr>
          <p:cNvSpPr/>
          <p:nvPr/>
        </p:nvSpPr>
        <p:spPr>
          <a:xfrm>
            <a:off x="2652229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id="{7AB7B04E-3E2C-AA4D-9795-586F54822663}"/>
              </a:ext>
            </a:extLst>
          </p:cNvPr>
          <p:cNvSpPr/>
          <p:nvPr/>
        </p:nvSpPr>
        <p:spPr>
          <a:xfrm>
            <a:off x="2883570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id="{2B6A3E9D-5FEF-B545-88B4-61BB5B4B2ACC}"/>
              </a:ext>
            </a:extLst>
          </p:cNvPr>
          <p:cNvSpPr/>
          <p:nvPr/>
        </p:nvSpPr>
        <p:spPr>
          <a:xfrm>
            <a:off x="3114911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id="{85A1B6AA-F184-804E-8404-03073D6E1C2F}"/>
              </a:ext>
            </a:extLst>
          </p:cNvPr>
          <p:cNvSpPr/>
          <p:nvPr/>
        </p:nvSpPr>
        <p:spPr>
          <a:xfrm>
            <a:off x="3346252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id="{F2DDD6C2-83A7-D847-99EE-47493CBBC749}"/>
              </a:ext>
            </a:extLst>
          </p:cNvPr>
          <p:cNvSpPr/>
          <p:nvPr/>
        </p:nvSpPr>
        <p:spPr>
          <a:xfrm>
            <a:off x="4763941" y="3918353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id="{6154C535-8AAE-B143-BD12-D9055053479E}"/>
              </a:ext>
            </a:extLst>
          </p:cNvPr>
          <p:cNvSpPr/>
          <p:nvPr/>
        </p:nvSpPr>
        <p:spPr>
          <a:xfrm>
            <a:off x="5213358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A62FCD01-0A27-B445-B163-E9992227CCD7}"/>
              </a:ext>
            </a:extLst>
          </p:cNvPr>
          <p:cNvSpPr/>
          <p:nvPr/>
        </p:nvSpPr>
        <p:spPr>
          <a:xfrm>
            <a:off x="7467595" y="3986439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  +  5  =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986C278D-3660-8347-87CC-E98773F72E9A}"/>
              </a:ext>
            </a:extLst>
          </p:cNvPr>
          <p:cNvSpPr/>
          <p:nvPr/>
        </p:nvSpPr>
        <p:spPr>
          <a:xfrm>
            <a:off x="9437911" y="3986439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id="{4AD26179-FE8C-9E4E-83EC-565D0C0BB550}"/>
              </a:ext>
            </a:extLst>
          </p:cNvPr>
          <p:cNvSpPr/>
          <p:nvPr/>
        </p:nvSpPr>
        <p:spPr>
          <a:xfrm>
            <a:off x="4976512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5" name="Can 33">
            <a:extLst>
              <a:ext uri="{FF2B5EF4-FFF2-40B4-BE49-F238E27FC236}">
                <a16:creationId xmlns:a16="http://schemas.microsoft.com/office/drawing/2014/main" id="{D156BA86-CB69-6F4E-8FAD-23E8BAD9C5F4}"/>
              </a:ext>
            </a:extLst>
          </p:cNvPr>
          <p:cNvSpPr/>
          <p:nvPr/>
        </p:nvSpPr>
        <p:spPr>
          <a:xfrm>
            <a:off x="5450204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6" name="Can 33">
            <a:extLst>
              <a:ext uri="{FF2B5EF4-FFF2-40B4-BE49-F238E27FC236}">
                <a16:creationId xmlns:a16="http://schemas.microsoft.com/office/drawing/2014/main" id="{C5339CFF-645F-9947-84CC-9335FA5E168D}"/>
              </a:ext>
            </a:extLst>
          </p:cNvPr>
          <p:cNvSpPr/>
          <p:nvPr/>
        </p:nvSpPr>
        <p:spPr>
          <a:xfrm>
            <a:off x="5687356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7" name="Can 33">
            <a:extLst>
              <a:ext uri="{FF2B5EF4-FFF2-40B4-BE49-F238E27FC236}">
                <a16:creationId xmlns:a16="http://schemas.microsoft.com/office/drawing/2014/main" id="{B0AEB16B-84F3-904F-BE7B-DF6BB20E7FB5}"/>
              </a:ext>
            </a:extLst>
          </p:cNvPr>
          <p:cNvSpPr/>
          <p:nvPr/>
        </p:nvSpPr>
        <p:spPr>
          <a:xfrm>
            <a:off x="1958206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8" name="Can 33">
            <a:extLst>
              <a:ext uri="{FF2B5EF4-FFF2-40B4-BE49-F238E27FC236}">
                <a16:creationId xmlns:a16="http://schemas.microsoft.com/office/drawing/2014/main" id="{F7CA4B1D-DAC4-C44A-B898-32AC38B4E3E2}"/>
              </a:ext>
            </a:extLst>
          </p:cNvPr>
          <p:cNvSpPr/>
          <p:nvPr/>
        </p:nvSpPr>
        <p:spPr>
          <a:xfrm>
            <a:off x="2189547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9" name="Can 33">
            <a:extLst>
              <a:ext uri="{FF2B5EF4-FFF2-40B4-BE49-F238E27FC236}">
                <a16:creationId xmlns:a16="http://schemas.microsoft.com/office/drawing/2014/main" id="{4A395BAF-729F-C045-B958-95C84F6AD92B}"/>
              </a:ext>
            </a:extLst>
          </p:cNvPr>
          <p:cNvSpPr/>
          <p:nvPr/>
        </p:nvSpPr>
        <p:spPr>
          <a:xfrm>
            <a:off x="2420888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0" name="Can 33">
            <a:extLst>
              <a:ext uri="{FF2B5EF4-FFF2-40B4-BE49-F238E27FC236}">
                <a16:creationId xmlns:a16="http://schemas.microsoft.com/office/drawing/2014/main" id="{40118C67-91EE-5647-B954-E50BEBDFE852}"/>
              </a:ext>
            </a:extLst>
          </p:cNvPr>
          <p:cNvSpPr/>
          <p:nvPr/>
        </p:nvSpPr>
        <p:spPr>
          <a:xfrm>
            <a:off x="2652229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1" name="Can 33">
            <a:extLst>
              <a:ext uri="{FF2B5EF4-FFF2-40B4-BE49-F238E27FC236}">
                <a16:creationId xmlns:a16="http://schemas.microsoft.com/office/drawing/2014/main" id="{CB44BEA0-5E9F-694C-82A3-0B2906F83CB4}"/>
              </a:ext>
            </a:extLst>
          </p:cNvPr>
          <p:cNvSpPr/>
          <p:nvPr/>
        </p:nvSpPr>
        <p:spPr>
          <a:xfrm>
            <a:off x="2883570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2" name="Can 33">
            <a:extLst>
              <a:ext uri="{FF2B5EF4-FFF2-40B4-BE49-F238E27FC236}">
                <a16:creationId xmlns:a16="http://schemas.microsoft.com/office/drawing/2014/main" id="{4881736B-770E-9D48-8981-FA64BF0F68EE}"/>
              </a:ext>
            </a:extLst>
          </p:cNvPr>
          <p:cNvSpPr/>
          <p:nvPr/>
        </p:nvSpPr>
        <p:spPr>
          <a:xfrm>
            <a:off x="3114911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3" name="Can 33">
            <a:extLst>
              <a:ext uri="{FF2B5EF4-FFF2-40B4-BE49-F238E27FC236}">
                <a16:creationId xmlns:a16="http://schemas.microsoft.com/office/drawing/2014/main" id="{25E83CD0-C83A-2444-AAEE-EBD62F64B13C}"/>
              </a:ext>
            </a:extLst>
          </p:cNvPr>
          <p:cNvSpPr/>
          <p:nvPr/>
        </p:nvSpPr>
        <p:spPr>
          <a:xfrm>
            <a:off x="4536523" y="517827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4" name="Can 33">
            <a:extLst>
              <a:ext uri="{FF2B5EF4-FFF2-40B4-BE49-F238E27FC236}">
                <a16:creationId xmlns:a16="http://schemas.microsoft.com/office/drawing/2014/main" id="{C0AFD212-C624-884C-B7B2-553515425331}"/>
              </a:ext>
            </a:extLst>
          </p:cNvPr>
          <p:cNvSpPr/>
          <p:nvPr/>
        </p:nvSpPr>
        <p:spPr>
          <a:xfrm>
            <a:off x="4985940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4FEE9711-AAA6-184C-A885-C7C9F312EB5C}"/>
              </a:ext>
            </a:extLst>
          </p:cNvPr>
          <p:cNvSpPr/>
          <p:nvPr/>
        </p:nvSpPr>
        <p:spPr>
          <a:xfrm>
            <a:off x="7467595" y="524635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  +  6  =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378838A3-3C59-EF4A-8541-059DDBDEF5FF}"/>
              </a:ext>
            </a:extLst>
          </p:cNvPr>
          <p:cNvSpPr/>
          <p:nvPr/>
        </p:nvSpPr>
        <p:spPr>
          <a:xfrm>
            <a:off x="9437911" y="524635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</a:p>
        </p:txBody>
      </p:sp>
      <p:sp>
        <p:nvSpPr>
          <p:cNvPr id="87" name="Can 33">
            <a:extLst>
              <a:ext uri="{FF2B5EF4-FFF2-40B4-BE49-F238E27FC236}">
                <a16:creationId xmlns:a16="http://schemas.microsoft.com/office/drawing/2014/main" id="{00685F56-BF64-DA48-8B1C-EBBE70AC4FF8}"/>
              </a:ext>
            </a:extLst>
          </p:cNvPr>
          <p:cNvSpPr/>
          <p:nvPr/>
        </p:nvSpPr>
        <p:spPr>
          <a:xfrm>
            <a:off x="4749094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8" name="Can 33">
            <a:extLst>
              <a:ext uri="{FF2B5EF4-FFF2-40B4-BE49-F238E27FC236}">
                <a16:creationId xmlns:a16="http://schemas.microsoft.com/office/drawing/2014/main" id="{6D62FE52-22F4-3E44-B5D1-391AC132C102}"/>
              </a:ext>
            </a:extLst>
          </p:cNvPr>
          <p:cNvSpPr/>
          <p:nvPr/>
        </p:nvSpPr>
        <p:spPr>
          <a:xfrm>
            <a:off x="5222786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9" name="Can 33">
            <a:extLst>
              <a:ext uri="{FF2B5EF4-FFF2-40B4-BE49-F238E27FC236}">
                <a16:creationId xmlns:a16="http://schemas.microsoft.com/office/drawing/2014/main" id="{69D8861E-457B-7E42-B8CC-E566D3DF85D1}"/>
              </a:ext>
            </a:extLst>
          </p:cNvPr>
          <p:cNvSpPr/>
          <p:nvPr/>
        </p:nvSpPr>
        <p:spPr>
          <a:xfrm>
            <a:off x="5459938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0" name="Can 33">
            <a:extLst>
              <a:ext uri="{FF2B5EF4-FFF2-40B4-BE49-F238E27FC236}">
                <a16:creationId xmlns:a16="http://schemas.microsoft.com/office/drawing/2014/main" id="{32915658-94DB-8544-AE12-E941F40A620C}"/>
              </a:ext>
            </a:extLst>
          </p:cNvPr>
          <p:cNvSpPr/>
          <p:nvPr/>
        </p:nvSpPr>
        <p:spPr>
          <a:xfrm>
            <a:off x="5687356" y="5178268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4922AAA3-382F-C84A-B6AC-8E07DBDA57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021" b="97680" l="6442" r="67485">
                        <a14:foregroundMark x1="19632" y1="97680" x2="39877" y2="95128"/>
                        <a14:foregroundMark x1="61350" y1="84455" x2="67485" y2="81439"/>
                        <a14:foregroundMark x1="45399" y1="61485" x2="43865" y2="61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797" r="30512"/>
          <a:stretch/>
        </p:blipFill>
        <p:spPr>
          <a:xfrm>
            <a:off x="-669322" y="5071339"/>
            <a:ext cx="2369873" cy="19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2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1.48148E-6 L -0.10065 -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9883 -0.00092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09727 -0.0009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9883 -0.00093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09727 -0.00093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09896 0.00046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500"/>
                            </p:stCondLst>
                            <p:childTnLst>
                              <p:par>
                                <p:cTn id="2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00"/>
                            </p:stCondLst>
                            <p:childTnLst>
                              <p:par>
                                <p:cTn id="2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500"/>
                            </p:stCondLst>
                            <p:childTnLst>
                              <p:par>
                                <p:cTn id="3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500"/>
                            </p:stCondLst>
                            <p:childTnLst>
                              <p:par>
                                <p:cTn id="3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09883 -0.00093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09727 -0.00093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9896 0.00046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1 2.96296E-6 " pathEditMode="relative" rAng="0" ptsTypes="AA">
                                      <p:cBhvr>
                                        <p:cTn id="33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1" grpId="1" animBg="1"/>
      <p:bldP spid="42" grpId="0" animBg="1"/>
      <p:bldP spid="43" grpId="0"/>
      <p:bldP spid="44" grpId="0"/>
      <p:bldP spid="45" grpId="0" animBg="1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5" grpId="1" animBg="1"/>
      <p:bldP spid="56" grpId="0" animBg="1"/>
      <p:bldP spid="57" grpId="0"/>
      <p:bldP spid="58" grpId="0"/>
      <p:bldP spid="59" grpId="0" animBg="1"/>
      <p:bldP spid="59" grpId="1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0" grpId="1" animBg="1"/>
      <p:bldP spid="71" grpId="0" animBg="1"/>
      <p:bldP spid="71" grpId="1" animBg="1"/>
      <p:bldP spid="72" grpId="0"/>
      <p:bldP spid="73" grpId="0"/>
      <p:bldP spid="74" grpId="0" animBg="1"/>
      <p:bldP spid="74" grpId="1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3" grpId="1" animBg="1"/>
      <p:bldP spid="84" grpId="0" animBg="1"/>
      <p:bldP spid="84" grpId="1" animBg="1"/>
      <p:bldP spid="85" grpId="0"/>
      <p:bldP spid="86" grpId="0"/>
      <p:bldP spid="87" grpId="0" animBg="1"/>
      <p:bldP spid="87" grpId="1" animBg="1"/>
      <p:bldP spid="88" grpId="0" animBg="1"/>
      <p:bldP spid="88" grpId="1" animBg="1"/>
      <p:bldP spid="89" grpId="0" animBg="1"/>
      <p:bldP spid="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679F0648-FE03-4ED3-AFE7-07E7A2ABE791}"/>
              </a:ext>
            </a:extLst>
          </p:cNvPr>
          <p:cNvGrpSpPr/>
          <p:nvPr/>
        </p:nvGrpSpPr>
        <p:grpSpPr>
          <a:xfrm>
            <a:off x="23754" y="983000"/>
            <a:ext cx="1709515" cy="5269415"/>
            <a:chOff x="748145" y="914398"/>
            <a:chExt cx="1787236" cy="5417129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A6F8FDB-70B2-4549-B6C5-B261965B413F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9 + 9 = 18</a:t>
              </a: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B564035-EB5B-4A81-B8C7-69C05FD29402}"/>
                </a:ext>
              </a:extLst>
            </p:cNvPr>
            <p:cNvGrpSpPr/>
            <p:nvPr/>
          </p:nvGrpSpPr>
          <p:grpSpPr>
            <a:xfrm>
              <a:off x="748145" y="914398"/>
              <a:ext cx="1787236" cy="4738256"/>
              <a:chOff x="748145" y="914398"/>
              <a:chExt cx="1787236" cy="4738256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B32AE9A6-0F42-43DE-9831-C7C5D41A089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9 + 8 = 17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F4A9849-7B00-44F7-93EF-615EAB9CCF29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9 + 7 = 16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425E7F42-5C3E-4EF3-A324-A7428CE26FB0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9 + 6 = 15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62F25BC-D7B8-49B2-930F-E1FB99853F68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9 + 5 = 14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A4916829-A4E0-4116-99F0-D5F25388C69A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9 + 4 = 13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4983545-D83A-40AE-9E9A-AA661B3BE803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9 + 3 =  ?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5B6E8982-EDC2-4150-B900-8C5AEF0AF852}"/>
                  </a:ext>
                </a:extLst>
              </p:cNvPr>
              <p:cNvSpPr/>
              <p:nvPr/>
            </p:nvSpPr>
            <p:spPr>
              <a:xfrm>
                <a:off x="748145" y="91439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4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9 + 2 = 11</a:t>
                </a: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BCA6D76-9E29-470C-AE84-BE3C8FD094F3}"/>
              </a:ext>
            </a:extLst>
          </p:cNvPr>
          <p:cNvGrpSpPr/>
          <p:nvPr/>
        </p:nvGrpSpPr>
        <p:grpSpPr>
          <a:xfrm>
            <a:off x="1733269" y="1629883"/>
            <a:ext cx="1544382" cy="4622531"/>
            <a:chOff x="748145" y="1593271"/>
            <a:chExt cx="1787236" cy="4738256"/>
          </a:xfrm>
          <a:solidFill>
            <a:srgbClr val="FFFF99"/>
          </a:solidFill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A2876AD5-6DE5-45BF-8628-C91101A730F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8 + 9 = 17</a:t>
              </a: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D8ED9D8C-E3E2-40EA-AF7A-247B3945426E}"/>
                </a:ext>
              </a:extLst>
            </p:cNvPr>
            <p:cNvGrpSpPr/>
            <p:nvPr/>
          </p:nvGrpSpPr>
          <p:grpSpPr>
            <a:xfrm>
              <a:off x="748145" y="1593271"/>
              <a:ext cx="1787236" cy="4059383"/>
              <a:chOff x="748145" y="1593271"/>
              <a:chExt cx="1787236" cy="4059383"/>
            </a:xfrm>
            <a:grpFill/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DB1FE80-EF8B-44DA-AE01-88F998EDA02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8 + 8 = 16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F3B8421-D7E5-4D20-BA6B-70A7BB327D08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8 + 7 = 15</a:t>
                </a: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DEF2E2F6-E1FE-47B7-8F3D-51CE7A709D3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8 + 6 = 14</a:t>
                </a: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3C30671-87CF-483E-81C3-0B6839FB13C4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8 + 5 = 13</a:t>
                </a: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ADA69C6D-12B8-407C-BEB2-CA854D58395D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8 + 4 = 12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AF8763D2-E63B-427F-A572-9FD768D05BB1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8 + 3 = 11</a:t>
                </a:r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C753272-6B84-446E-BE73-BE8AC17A631A}"/>
              </a:ext>
            </a:extLst>
          </p:cNvPr>
          <p:cNvGrpSpPr/>
          <p:nvPr/>
        </p:nvGrpSpPr>
        <p:grpSpPr>
          <a:xfrm>
            <a:off x="3289928" y="2499494"/>
            <a:ext cx="1548772" cy="3659000"/>
            <a:chOff x="748145" y="2272144"/>
            <a:chExt cx="1787236" cy="4059383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E5D5D712-4C32-4910-A99E-D2A524B2C588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7 + 9 = 16</a:t>
              </a: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3A45F06F-0996-40B9-BA66-99942BEDBDD0}"/>
                </a:ext>
              </a:extLst>
            </p:cNvPr>
            <p:cNvGrpSpPr/>
            <p:nvPr/>
          </p:nvGrpSpPr>
          <p:grpSpPr>
            <a:xfrm>
              <a:off x="748145" y="2272144"/>
              <a:ext cx="1787236" cy="3380510"/>
              <a:chOff x="748145" y="2272144"/>
              <a:chExt cx="1787236" cy="3380510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5AF2CB76-51D8-4772-8993-0DFE2A305D3C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7 + 8 = 15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23A32669-872E-4557-BC04-CB7C40FB645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7 + 7 = 14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0AA59188-1471-443C-94EF-2C75E2B5D862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7 + 6 = 13</a:t>
                </a: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86F7D1E4-4AF7-403F-9CA6-80EC5159F532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7 + 5 =  ?</a:t>
                </a: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88653608-4CA2-4524-AA47-627AABD34D80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7 + 4 = 11</a:t>
                </a:r>
              </a:p>
            </p:txBody>
          </p:sp>
        </p:grp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55FA7D6-8042-4128-A009-45A69C0D2453}"/>
              </a:ext>
            </a:extLst>
          </p:cNvPr>
          <p:cNvGrpSpPr/>
          <p:nvPr/>
        </p:nvGrpSpPr>
        <p:grpSpPr>
          <a:xfrm>
            <a:off x="4742098" y="3116556"/>
            <a:ext cx="1586471" cy="3062733"/>
            <a:chOff x="748145" y="2951017"/>
            <a:chExt cx="1787236" cy="3380510"/>
          </a:xfrm>
          <a:solidFill>
            <a:srgbClr val="FFFF99"/>
          </a:solidFill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79F58ECB-DF69-4016-BEFA-321445066912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6 + 9 = 15</a:t>
              </a:r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69648B05-12E6-4DF6-A1D7-2BB68349CFE3}"/>
                </a:ext>
              </a:extLst>
            </p:cNvPr>
            <p:cNvGrpSpPr/>
            <p:nvPr/>
          </p:nvGrpSpPr>
          <p:grpSpPr>
            <a:xfrm>
              <a:off x="748145" y="2951017"/>
              <a:ext cx="1787236" cy="2701637"/>
              <a:chOff x="748145" y="2951017"/>
              <a:chExt cx="1787236" cy="2701637"/>
            </a:xfrm>
            <a:grpFill/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C222148-A37E-4916-9AE0-6E3FF255F5FD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6 + 8 = 14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09A95746-65EF-4722-A6C8-5FDBFC742DCC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6 + 7 = 13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2166652E-DBF5-4E19-B9A9-0A6240EA60D5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6 + 6 = 12</a:t>
                </a: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5B4057DA-D944-4BF3-8C45-3FEA7D56618F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6 + 5 = 11</a:t>
                </a:r>
              </a:p>
            </p:txBody>
          </p: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C99E913-220F-4468-896A-F65798BF712C}"/>
              </a:ext>
            </a:extLst>
          </p:cNvPr>
          <p:cNvGrpSpPr/>
          <p:nvPr/>
        </p:nvGrpSpPr>
        <p:grpSpPr>
          <a:xfrm>
            <a:off x="6186619" y="3787497"/>
            <a:ext cx="1463628" cy="2349120"/>
            <a:chOff x="748145" y="3629890"/>
            <a:chExt cx="1787236" cy="2701637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5FB23A82-CC3A-465D-8320-67BAA935884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5 + 9 = 14</a:t>
              </a:r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E280D959-AB74-47EE-A44A-82AE1A8C260E}"/>
                </a:ext>
              </a:extLst>
            </p:cNvPr>
            <p:cNvGrpSpPr/>
            <p:nvPr/>
          </p:nvGrpSpPr>
          <p:grpSpPr>
            <a:xfrm>
              <a:off x="748145" y="3629890"/>
              <a:ext cx="1787236" cy="2022764"/>
              <a:chOff x="748145" y="3629890"/>
              <a:chExt cx="1787236" cy="2022764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F0C4048C-4CD5-47F9-AE32-66824BA23F72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5 + 8 = 13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7FE965F9-0F14-4C11-A154-0F312323550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5 + 7 =  ?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0AAA4A9-4D45-40BC-92C6-6341ADA1B32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5 + 6 = 11</a:t>
                </a:r>
              </a:p>
            </p:txBody>
          </p: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25F2BAC-1396-4F81-9872-21EF5846C4DF}"/>
              </a:ext>
            </a:extLst>
          </p:cNvPr>
          <p:cNvGrpSpPr/>
          <p:nvPr/>
        </p:nvGrpSpPr>
        <p:grpSpPr>
          <a:xfrm>
            <a:off x="7712928" y="4374455"/>
            <a:ext cx="1481210" cy="1796739"/>
            <a:chOff x="748145" y="4292442"/>
            <a:chExt cx="1787236" cy="2022766"/>
          </a:xfrm>
          <a:solidFill>
            <a:srgbClr val="FFFF99"/>
          </a:solidFill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BDA6C926-525A-4A1F-862A-293121D314B2}"/>
                </a:ext>
              </a:extLst>
            </p:cNvPr>
            <p:cNvSpPr/>
            <p:nvPr/>
          </p:nvSpPr>
          <p:spPr>
            <a:xfrm>
              <a:off x="748145" y="5650189"/>
              <a:ext cx="1787236" cy="6650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4 + 9 = 13</a:t>
              </a: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19248779-25E2-4EE0-B849-FAC742BD074C}"/>
                </a:ext>
              </a:extLst>
            </p:cNvPr>
            <p:cNvGrpSpPr/>
            <p:nvPr/>
          </p:nvGrpSpPr>
          <p:grpSpPr>
            <a:xfrm>
              <a:off x="748145" y="4292442"/>
              <a:ext cx="1787236" cy="1343893"/>
              <a:chOff x="748145" y="4292442"/>
              <a:chExt cx="1787236" cy="1343893"/>
            </a:xfrm>
            <a:grpFill/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2FFEAED-C35A-4D9E-8FC9-C00D82637272}"/>
                  </a:ext>
                </a:extLst>
              </p:cNvPr>
              <p:cNvSpPr/>
              <p:nvPr/>
            </p:nvSpPr>
            <p:spPr>
              <a:xfrm>
                <a:off x="748145" y="4971316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4 + 8 = 12</a:t>
                </a: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F1B3F7F-E2E2-406C-A97F-FD84F3601F91}"/>
                  </a:ext>
                </a:extLst>
              </p:cNvPr>
              <p:cNvSpPr/>
              <p:nvPr/>
            </p:nvSpPr>
            <p:spPr>
              <a:xfrm>
                <a:off x="748145" y="4292442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4 + 7 = 11</a:t>
                </a:r>
              </a:p>
            </p:txBody>
          </p: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ECE4150-3CCC-432C-881C-6272A7CDD58A}"/>
              </a:ext>
            </a:extLst>
          </p:cNvPr>
          <p:cNvGrpSpPr/>
          <p:nvPr/>
        </p:nvGrpSpPr>
        <p:grpSpPr>
          <a:xfrm>
            <a:off x="9153376" y="5006885"/>
            <a:ext cx="1537751" cy="1151609"/>
            <a:chOff x="748145" y="4971314"/>
            <a:chExt cx="1787236" cy="1343892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9CE2660C-81AD-4C87-AE60-B67836D8B226}"/>
                </a:ext>
              </a:extLst>
            </p:cNvPr>
            <p:cNvSpPr/>
            <p:nvPr/>
          </p:nvSpPr>
          <p:spPr>
            <a:xfrm>
              <a:off x="748145" y="5650188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3 + 9 =  ?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45591577-5F55-42F8-B812-326DFC4D035E}"/>
                </a:ext>
              </a:extLst>
            </p:cNvPr>
            <p:cNvSpPr/>
            <p:nvPr/>
          </p:nvSpPr>
          <p:spPr>
            <a:xfrm>
              <a:off x="748145" y="4971314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3 + 8 = 11</a:t>
              </a:r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2492E85-8C9A-40F5-8C49-4734FED0AC81}"/>
              </a:ext>
            </a:extLst>
          </p:cNvPr>
          <p:cNvSpPr/>
          <p:nvPr/>
        </p:nvSpPr>
        <p:spPr>
          <a:xfrm>
            <a:off x="10710600" y="5584424"/>
            <a:ext cx="1481400" cy="54171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 + 9 = 11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154650B-A0B0-478C-BD7B-3FB4F58DF48B}"/>
              </a:ext>
            </a:extLst>
          </p:cNvPr>
          <p:cNvGrpSpPr/>
          <p:nvPr/>
        </p:nvGrpSpPr>
        <p:grpSpPr>
          <a:xfrm>
            <a:off x="5089580" y="635041"/>
            <a:ext cx="6618565" cy="3040851"/>
            <a:chOff x="5107266" y="455668"/>
            <a:chExt cx="6154546" cy="2507607"/>
          </a:xfrm>
        </p:grpSpPr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D18D36B2-FCB8-470F-A7F2-B0788FCD9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35" name="Thought Bubble: Cloud 184">
              <a:extLst>
                <a:ext uri="{FF2B5EF4-FFF2-40B4-BE49-F238E27FC236}">
                  <a16:creationId xmlns:a16="http://schemas.microsoft.com/office/drawing/2014/main" id="{1500D817-9C50-4936-94FA-F4F4D33DF95A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F82E6B88-B0AB-41BE-975A-DBD2C9D861AD}"/>
                </a:ext>
              </a:extLst>
            </p:cNvPr>
            <p:cNvSpPr txBox="1"/>
            <p:nvPr/>
          </p:nvSpPr>
          <p:spPr>
            <a:xfrm>
              <a:off x="5567918" y="750979"/>
              <a:ext cx="378661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À,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đó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là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các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phép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cộng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qua 10.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Chúng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ta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hoàn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thành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luôn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bảng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cộng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(qua 10)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nào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!</a:t>
              </a:r>
            </a:p>
          </p:txBody>
        </p: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6049FD8-5314-41E4-8344-8A003CD76214}"/>
              </a:ext>
            </a:extLst>
          </p:cNvPr>
          <p:cNvSpPr/>
          <p:nvPr/>
        </p:nvSpPr>
        <p:spPr>
          <a:xfrm>
            <a:off x="102726" y="1709310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 + 3 = 12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319D45F-50E1-4709-A5B4-12EF38B7A4AD}"/>
              </a:ext>
            </a:extLst>
          </p:cNvPr>
          <p:cNvSpPr/>
          <p:nvPr/>
        </p:nvSpPr>
        <p:spPr>
          <a:xfrm>
            <a:off x="3375072" y="3106593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 + 5 = 12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FE700EB-BE29-4738-B35B-181215048094}"/>
              </a:ext>
            </a:extLst>
          </p:cNvPr>
          <p:cNvSpPr/>
          <p:nvPr/>
        </p:nvSpPr>
        <p:spPr>
          <a:xfrm>
            <a:off x="7511313" y="8322470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16 – 8 = 8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F012F071-F493-4898-BF03-D900554D01F6}"/>
              </a:ext>
            </a:extLst>
          </p:cNvPr>
          <p:cNvSpPr/>
          <p:nvPr/>
        </p:nvSpPr>
        <p:spPr>
          <a:xfrm>
            <a:off x="9264411" y="5577759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 + 9 = 12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DDB9FFB-FEAD-8941-BCBC-E1C1C33CD20C}"/>
              </a:ext>
            </a:extLst>
          </p:cNvPr>
          <p:cNvSpPr/>
          <p:nvPr/>
        </p:nvSpPr>
        <p:spPr>
          <a:xfrm>
            <a:off x="6185336" y="4340471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 + 7 = 12</a:t>
            </a:r>
          </a:p>
        </p:txBody>
      </p:sp>
    </p:spTree>
    <p:extLst>
      <p:ext uri="{BB962C8B-B14F-4D97-AF65-F5344CB8AC3E}">
        <p14:creationId xmlns:p14="http://schemas.microsoft.com/office/powerpoint/2010/main" val="131327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 animBg="1"/>
      <p:bldP spid="139" grpId="0" animBg="1"/>
      <p:bldP spid="140" grpId="0" animBg="1"/>
      <p:bldP spid="1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:a16="http://schemas.microsoft.com/office/drawing/2014/main" id="{016F98EC-BB6F-81E1-BE91-262A7F0652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/>
        </p:blipFill>
        <p:spPr>
          <a:xfrm flipH="1">
            <a:off x="9479797" y="163051"/>
            <a:ext cx="2712203" cy="1323636"/>
          </a:xfrm>
          <a:prstGeom prst="rect">
            <a:avLst/>
          </a:prstGeom>
        </p:spPr>
      </p:pic>
      <p:pic>
        <p:nvPicPr>
          <p:cNvPr id="34" name="图片 33" descr="背景图案&#10;&#10;描述已自动生成">
            <a:extLst>
              <a:ext uri="{FF2B5EF4-FFF2-40B4-BE49-F238E27FC236}">
                <a16:creationId xmlns:a16="http://schemas.microsoft.com/office/drawing/2014/main" id="{A1BF9799-8502-CC58-6A93-B28009643A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60" y="3081709"/>
            <a:ext cx="4005022" cy="4005022"/>
          </a:xfrm>
          <a:prstGeom prst="rect">
            <a:avLst/>
          </a:prstGeom>
        </p:spPr>
      </p:pic>
      <p:pic>
        <p:nvPicPr>
          <p:cNvPr id="2" name="图片 41" descr="图片包含 游戏机, 花&#10;&#10;描述已自动生成">
            <a:extLst>
              <a:ext uri="{FF2B5EF4-FFF2-40B4-BE49-F238E27FC236}">
                <a16:creationId xmlns:a16="http://schemas.microsoft.com/office/drawing/2014/main" id="{0A9EF6D2-B6A2-CBBB-8008-482FEE6407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6291" r="22251" b="22711"/>
          <a:stretch/>
        </p:blipFill>
        <p:spPr>
          <a:xfrm>
            <a:off x="10899884" y="3298699"/>
            <a:ext cx="1086064" cy="1086064"/>
          </a:xfrm>
          <a:prstGeom prst="rect">
            <a:avLst/>
          </a:prstGeom>
        </p:spPr>
      </p:pic>
      <p:pic>
        <p:nvPicPr>
          <p:cNvPr id="25" name="图片 24" descr="游戏机里面的人物&#10;&#10;低可信度描述已自动生成">
            <a:extLst>
              <a:ext uri="{FF2B5EF4-FFF2-40B4-BE49-F238E27FC236}">
                <a16:creationId xmlns:a16="http://schemas.microsoft.com/office/drawing/2014/main" id="{F2505A2D-DA46-CC35-4DE6-75888A1DC0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5" b="37817"/>
          <a:stretch/>
        </p:blipFill>
        <p:spPr>
          <a:xfrm flipH="1">
            <a:off x="0" y="4005022"/>
            <a:ext cx="8921858" cy="2852978"/>
          </a:xfrm>
          <a:custGeom>
            <a:avLst/>
            <a:gdLst>
              <a:gd name="connsiteX0" fmla="*/ 0 w 6858000"/>
              <a:gd name="connsiteY0" fmla="*/ 0 h 4264506"/>
              <a:gd name="connsiteX1" fmla="*/ 6858000 w 6858000"/>
              <a:gd name="connsiteY1" fmla="*/ 0 h 4264506"/>
              <a:gd name="connsiteX2" fmla="*/ 6858000 w 6858000"/>
              <a:gd name="connsiteY2" fmla="*/ 4264506 h 4264506"/>
              <a:gd name="connsiteX3" fmla="*/ 0 w 6858000"/>
              <a:gd name="connsiteY3" fmla="*/ 4264506 h 42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264506">
                <a:moveTo>
                  <a:pt x="0" y="0"/>
                </a:moveTo>
                <a:lnTo>
                  <a:pt x="6858000" y="0"/>
                </a:lnTo>
                <a:lnTo>
                  <a:pt x="6858000" y="4264506"/>
                </a:lnTo>
                <a:lnTo>
                  <a:pt x="0" y="4264506"/>
                </a:lnTo>
                <a:close/>
              </a:path>
            </a:pathLst>
          </a:custGeom>
        </p:spPr>
      </p:pic>
      <p:pic>
        <p:nvPicPr>
          <p:cNvPr id="21" name="图片 20" descr="图标&#10;&#10;描述已自动生成">
            <a:extLst>
              <a:ext uri="{FF2B5EF4-FFF2-40B4-BE49-F238E27FC236}">
                <a16:creationId xmlns:a16="http://schemas.microsoft.com/office/drawing/2014/main" id="{43191343-22AF-A06C-370E-C10C4387F1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46" y="36770"/>
            <a:ext cx="5286896" cy="528689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C4AB2DE-4EBE-8242-F373-0F1E338D4F54}"/>
              </a:ext>
            </a:extLst>
          </p:cNvPr>
          <p:cNvGrpSpPr/>
          <p:nvPr/>
        </p:nvGrpSpPr>
        <p:grpSpPr>
          <a:xfrm>
            <a:off x="1920208" y="660420"/>
            <a:ext cx="8087509" cy="5025070"/>
            <a:chOff x="1920208" y="660420"/>
            <a:chExt cx="8087509" cy="5025070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4F4886B0-41BD-4D8F-57AD-09FE40C9C9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rot="10580711" flipV="1">
              <a:off x="1920208" y="660420"/>
              <a:ext cx="8087509" cy="4690472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C59FF30-3B41-8C3E-2040-477BDEFAE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785585" y="911908"/>
              <a:ext cx="6620830" cy="47735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061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-232325" y="-5463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986203" y="764052"/>
            <a:ext cx="605826" cy="861774"/>
            <a:chOff x="3174278" y="237323"/>
            <a:chExt cx="605826" cy="86177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5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50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1619295" y="854028"/>
            <a:ext cx="48341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 nhẩm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54E224-FAF6-1F45-B360-571F1DF422D5}"/>
              </a:ext>
            </a:extLst>
          </p:cNvPr>
          <p:cNvSpPr/>
          <p:nvPr/>
        </p:nvSpPr>
        <p:spPr>
          <a:xfrm>
            <a:off x="946428" y="1185015"/>
            <a:ext cx="2954655" cy="47089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9   +   5 	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8   +   3	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   +   7	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70EF45-3A2F-8644-81D7-2C88896D99B7}"/>
              </a:ext>
            </a:extLst>
          </p:cNvPr>
          <p:cNvSpPr/>
          <p:nvPr/>
        </p:nvSpPr>
        <p:spPr>
          <a:xfrm>
            <a:off x="6724143" y="1097804"/>
            <a:ext cx="2954655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   +   6	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   +   6	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9   +   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7F0592-B928-EC43-88FD-054CA88E4701}"/>
              </a:ext>
            </a:extLst>
          </p:cNvPr>
          <p:cNvSpPr/>
          <p:nvPr/>
        </p:nvSpPr>
        <p:spPr>
          <a:xfrm>
            <a:off x="3558287" y="1349513"/>
            <a:ext cx="2031325" cy="44701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=  </a:t>
            </a: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14</a:t>
            </a: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=  </a:t>
            </a: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11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=  </a:t>
            </a: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EEB7C5-AAEC-294F-8395-B6BDA7528DA2}"/>
              </a:ext>
            </a:extLst>
          </p:cNvPr>
          <p:cNvSpPr/>
          <p:nvPr/>
        </p:nvSpPr>
        <p:spPr>
          <a:xfrm>
            <a:off x="9377672" y="1097804"/>
            <a:ext cx="2031325" cy="44701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=  </a:t>
            </a: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=  </a:t>
            </a: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13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=  </a:t>
            </a: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2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2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2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5" grpId="0"/>
          <p:bldP spid="26" grpId="0"/>
          <p:bldP spid="27" grpId="0" build="p"/>
          <p:bldP spid="28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2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2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2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5" grpId="0"/>
          <p:bldP spid="26" grpId="0"/>
          <p:bldP spid="27" grpId="0" build="p"/>
          <p:bldP spid="28" grpId="0" build="p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61774"/>
            <a:chOff x="3174278" y="237323"/>
            <a:chExt cx="605826" cy="86177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359517" y="221667"/>
            <a:ext cx="83724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VN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 cá cho mèo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19DD0D7-529D-EA48-BB1B-79B32CB09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57" y="4232444"/>
            <a:ext cx="2923596" cy="18736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A226A1B-062D-0345-A91B-E3E57EE219F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28" y="2706243"/>
            <a:ext cx="3641558" cy="19311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AE22E37-CFD8-1B48-83CC-1E5462025C2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04" y="902971"/>
            <a:ext cx="2577730" cy="187365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34FBE70-7A2A-3542-9447-1340AED6DD3D}"/>
              </a:ext>
            </a:extLst>
          </p:cNvPr>
          <p:cNvGrpSpPr/>
          <p:nvPr/>
        </p:nvGrpSpPr>
        <p:grpSpPr>
          <a:xfrm>
            <a:off x="5205403" y="655337"/>
            <a:ext cx="6269182" cy="5662115"/>
            <a:chOff x="5226301" y="579779"/>
            <a:chExt cx="6269182" cy="5662115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5B762A2-88B6-B149-8926-9FE89461D84B}"/>
                </a:ext>
              </a:extLst>
            </p:cNvPr>
            <p:cNvSpPr/>
            <p:nvPr/>
          </p:nvSpPr>
          <p:spPr>
            <a:xfrm rot="11831101">
              <a:off x="5226301" y="579779"/>
              <a:ext cx="6269182" cy="5662115"/>
            </a:xfrm>
            <a:custGeom>
              <a:avLst/>
              <a:gdLst>
                <a:gd name="connsiteX0" fmla="*/ 2054356 w 5416435"/>
                <a:gd name="connsiteY0" fmla="*/ 244469 h 5259872"/>
                <a:gd name="connsiteX1" fmla="*/ 1444756 w 5416435"/>
                <a:gd name="connsiteY1" fmla="*/ 180300 h 5259872"/>
                <a:gd name="connsiteX2" fmla="*/ 1027661 w 5416435"/>
                <a:gd name="connsiteY2" fmla="*/ 533227 h 5259872"/>
                <a:gd name="connsiteX3" fmla="*/ 369935 w 5416435"/>
                <a:gd name="connsiteY3" fmla="*/ 709690 h 5259872"/>
                <a:gd name="connsiteX4" fmla="*/ 97219 w 5416435"/>
                <a:gd name="connsiteY4" fmla="*/ 1046574 h 5259872"/>
                <a:gd name="connsiteX5" fmla="*/ 966 w 5416435"/>
                <a:gd name="connsiteY5" fmla="*/ 1447627 h 5259872"/>
                <a:gd name="connsiteX6" fmla="*/ 145345 w 5416435"/>
                <a:gd name="connsiteY6" fmla="*/ 1993058 h 5259872"/>
                <a:gd name="connsiteX7" fmla="*/ 706819 w 5416435"/>
                <a:gd name="connsiteY7" fmla="*/ 2281816 h 5259872"/>
                <a:gd name="connsiteX8" fmla="*/ 562440 w 5416435"/>
                <a:gd name="connsiteY8" fmla="*/ 2923500 h 5259872"/>
                <a:gd name="connsiteX9" fmla="*/ 321808 w 5416435"/>
                <a:gd name="connsiteY9" fmla="*/ 3677479 h 5259872"/>
                <a:gd name="connsiteX10" fmla="*/ 658693 w 5416435"/>
                <a:gd name="connsiteY10" fmla="*/ 4367290 h 5259872"/>
                <a:gd name="connsiteX11" fmla="*/ 1605177 w 5416435"/>
                <a:gd name="connsiteY11" fmla="*/ 4607921 h 5259872"/>
                <a:gd name="connsiteX12" fmla="*/ 2246861 w 5416435"/>
                <a:gd name="connsiteY12" fmla="*/ 5121269 h 5259872"/>
                <a:gd name="connsiteX13" fmla="*/ 3048966 w 5416435"/>
                <a:gd name="connsiteY13" fmla="*/ 5249605 h 5259872"/>
                <a:gd name="connsiteX14" fmla="*/ 4316293 w 5416435"/>
                <a:gd name="connsiteY14" fmla="*/ 4912721 h 5259872"/>
                <a:gd name="connsiteX15" fmla="*/ 5294861 w 5416435"/>
                <a:gd name="connsiteY15" fmla="*/ 4575837 h 5259872"/>
                <a:gd name="connsiteX16" fmla="*/ 5375072 w 5416435"/>
                <a:gd name="connsiteY16" fmla="*/ 3677479 h 5259872"/>
                <a:gd name="connsiteX17" fmla="*/ 5054229 w 5416435"/>
                <a:gd name="connsiteY17" fmla="*/ 2474321 h 5259872"/>
                <a:gd name="connsiteX18" fmla="*/ 4348377 w 5416435"/>
                <a:gd name="connsiteY18" fmla="*/ 1800553 h 5259872"/>
                <a:gd name="connsiteX19" fmla="*/ 4524840 w 5416435"/>
                <a:gd name="connsiteY19" fmla="*/ 1287205 h 5259872"/>
                <a:gd name="connsiteX20" fmla="*/ 4492756 w 5416435"/>
                <a:gd name="connsiteY20" fmla="*/ 709690 h 5259872"/>
                <a:gd name="connsiteX21" fmla="*/ 3979408 w 5416435"/>
                <a:gd name="connsiteY21" fmla="*/ 100090 h 5259872"/>
                <a:gd name="connsiteX22" fmla="*/ 3129177 w 5416435"/>
                <a:gd name="connsiteY22" fmla="*/ 3837 h 5259872"/>
                <a:gd name="connsiteX23" fmla="*/ 2311029 w 5416435"/>
                <a:gd name="connsiteY23" fmla="*/ 132174 h 5259872"/>
                <a:gd name="connsiteX24" fmla="*/ 2054356 w 5416435"/>
                <a:gd name="connsiteY24" fmla="*/ 244469 h 5259872"/>
                <a:gd name="connsiteX0" fmla="*/ 2054356 w 5375138"/>
                <a:gd name="connsiteY0" fmla="*/ 244469 h 5259872"/>
                <a:gd name="connsiteX1" fmla="*/ 1444756 w 5375138"/>
                <a:gd name="connsiteY1" fmla="*/ 180300 h 5259872"/>
                <a:gd name="connsiteX2" fmla="*/ 1027661 w 5375138"/>
                <a:gd name="connsiteY2" fmla="*/ 533227 h 5259872"/>
                <a:gd name="connsiteX3" fmla="*/ 369935 w 5375138"/>
                <a:gd name="connsiteY3" fmla="*/ 709690 h 5259872"/>
                <a:gd name="connsiteX4" fmla="*/ 97219 w 5375138"/>
                <a:gd name="connsiteY4" fmla="*/ 1046574 h 5259872"/>
                <a:gd name="connsiteX5" fmla="*/ 966 w 5375138"/>
                <a:gd name="connsiteY5" fmla="*/ 1447627 h 5259872"/>
                <a:gd name="connsiteX6" fmla="*/ 145345 w 5375138"/>
                <a:gd name="connsiteY6" fmla="*/ 1993058 h 5259872"/>
                <a:gd name="connsiteX7" fmla="*/ 706819 w 5375138"/>
                <a:gd name="connsiteY7" fmla="*/ 2281816 h 5259872"/>
                <a:gd name="connsiteX8" fmla="*/ 562440 w 5375138"/>
                <a:gd name="connsiteY8" fmla="*/ 2923500 h 5259872"/>
                <a:gd name="connsiteX9" fmla="*/ 321808 w 5375138"/>
                <a:gd name="connsiteY9" fmla="*/ 3677479 h 5259872"/>
                <a:gd name="connsiteX10" fmla="*/ 658693 w 5375138"/>
                <a:gd name="connsiteY10" fmla="*/ 4367290 h 5259872"/>
                <a:gd name="connsiteX11" fmla="*/ 1605177 w 5375138"/>
                <a:gd name="connsiteY11" fmla="*/ 4607921 h 5259872"/>
                <a:gd name="connsiteX12" fmla="*/ 2246861 w 5375138"/>
                <a:gd name="connsiteY12" fmla="*/ 5121269 h 5259872"/>
                <a:gd name="connsiteX13" fmla="*/ 3048966 w 5375138"/>
                <a:gd name="connsiteY13" fmla="*/ 5249605 h 5259872"/>
                <a:gd name="connsiteX14" fmla="*/ 4316293 w 5375138"/>
                <a:gd name="connsiteY14" fmla="*/ 4912721 h 5259872"/>
                <a:gd name="connsiteX15" fmla="*/ 5031891 w 5375138"/>
                <a:gd name="connsiteY15" fmla="*/ 4230033 h 5259872"/>
                <a:gd name="connsiteX16" fmla="*/ 5375072 w 5375138"/>
                <a:gd name="connsiteY16" fmla="*/ 3677479 h 5259872"/>
                <a:gd name="connsiteX17" fmla="*/ 5054229 w 5375138"/>
                <a:gd name="connsiteY17" fmla="*/ 2474321 h 5259872"/>
                <a:gd name="connsiteX18" fmla="*/ 4348377 w 5375138"/>
                <a:gd name="connsiteY18" fmla="*/ 1800553 h 5259872"/>
                <a:gd name="connsiteX19" fmla="*/ 4524840 w 5375138"/>
                <a:gd name="connsiteY19" fmla="*/ 1287205 h 5259872"/>
                <a:gd name="connsiteX20" fmla="*/ 4492756 w 5375138"/>
                <a:gd name="connsiteY20" fmla="*/ 709690 h 5259872"/>
                <a:gd name="connsiteX21" fmla="*/ 3979408 w 5375138"/>
                <a:gd name="connsiteY21" fmla="*/ 100090 h 5259872"/>
                <a:gd name="connsiteX22" fmla="*/ 3129177 w 5375138"/>
                <a:gd name="connsiteY22" fmla="*/ 3837 h 5259872"/>
                <a:gd name="connsiteX23" fmla="*/ 2311029 w 5375138"/>
                <a:gd name="connsiteY23" fmla="*/ 132174 h 5259872"/>
                <a:gd name="connsiteX24" fmla="*/ 2054356 w 5375138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62440 w 5206842"/>
                <a:gd name="connsiteY8" fmla="*/ 292350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39999 w 5206842"/>
                <a:gd name="connsiteY8" fmla="*/ 299366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6842" h="5259872">
                  <a:moveTo>
                    <a:pt x="2054356" y="244469"/>
                  </a:moveTo>
                  <a:cubicBezTo>
                    <a:pt x="1909977" y="252490"/>
                    <a:pt x="1615872" y="132174"/>
                    <a:pt x="1444756" y="180300"/>
                  </a:cubicBezTo>
                  <a:cubicBezTo>
                    <a:pt x="1273640" y="228426"/>
                    <a:pt x="1206798" y="444995"/>
                    <a:pt x="1027661" y="533227"/>
                  </a:cubicBezTo>
                  <a:cubicBezTo>
                    <a:pt x="848524" y="621459"/>
                    <a:pt x="525008" y="624132"/>
                    <a:pt x="369935" y="709690"/>
                  </a:cubicBezTo>
                  <a:cubicBezTo>
                    <a:pt x="214862" y="795248"/>
                    <a:pt x="158714" y="923585"/>
                    <a:pt x="97219" y="1046574"/>
                  </a:cubicBezTo>
                  <a:cubicBezTo>
                    <a:pt x="35724" y="1169564"/>
                    <a:pt x="-7055" y="1289880"/>
                    <a:pt x="966" y="1447627"/>
                  </a:cubicBezTo>
                  <a:cubicBezTo>
                    <a:pt x="8987" y="1605374"/>
                    <a:pt x="27703" y="1854027"/>
                    <a:pt x="145345" y="1993058"/>
                  </a:cubicBezTo>
                  <a:cubicBezTo>
                    <a:pt x="262987" y="2132089"/>
                    <a:pt x="641043" y="2115049"/>
                    <a:pt x="706819" y="2281816"/>
                  </a:cubicBezTo>
                  <a:cubicBezTo>
                    <a:pt x="772595" y="2448583"/>
                    <a:pt x="604167" y="2761050"/>
                    <a:pt x="539999" y="2993660"/>
                  </a:cubicBezTo>
                  <a:cubicBezTo>
                    <a:pt x="475831" y="3226270"/>
                    <a:pt x="302026" y="3448541"/>
                    <a:pt x="321808" y="3677479"/>
                  </a:cubicBezTo>
                  <a:cubicBezTo>
                    <a:pt x="341590" y="3906417"/>
                    <a:pt x="444798" y="4212216"/>
                    <a:pt x="658693" y="4367290"/>
                  </a:cubicBezTo>
                  <a:cubicBezTo>
                    <a:pt x="872588" y="4522364"/>
                    <a:pt x="1340483" y="4482258"/>
                    <a:pt x="1605177" y="4607921"/>
                  </a:cubicBezTo>
                  <a:cubicBezTo>
                    <a:pt x="1869871" y="4733584"/>
                    <a:pt x="2006229" y="5014322"/>
                    <a:pt x="2246861" y="5121269"/>
                  </a:cubicBezTo>
                  <a:cubicBezTo>
                    <a:pt x="2487493" y="5228216"/>
                    <a:pt x="2704061" y="5284363"/>
                    <a:pt x="3048966" y="5249605"/>
                  </a:cubicBezTo>
                  <a:cubicBezTo>
                    <a:pt x="3393871" y="5214847"/>
                    <a:pt x="3985806" y="5082650"/>
                    <a:pt x="4316293" y="4912721"/>
                  </a:cubicBezTo>
                  <a:cubicBezTo>
                    <a:pt x="4646780" y="4742792"/>
                    <a:pt x="4883553" y="4470374"/>
                    <a:pt x="5031891" y="4230033"/>
                  </a:cubicBezTo>
                  <a:cubicBezTo>
                    <a:pt x="5180229" y="3989692"/>
                    <a:pt x="5202598" y="3763291"/>
                    <a:pt x="5206321" y="3470672"/>
                  </a:cubicBezTo>
                  <a:cubicBezTo>
                    <a:pt x="5210044" y="3178053"/>
                    <a:pt x="5197220" y="2752674"/>
                    <a:pt x="5054229" y="2474321"/>
                  </a:cubicBezTo>
                  <a:cubicBezTo>
                    <a:pt x="4911238" y="2195968"/>
                    <a:pt x="4436609" y="1998406"/>
                    <a:pt x="4348377" y="1800553"/>
                  </a:cubicBezTo>
                  <a:cubicBezTo>
                    <a:pt x="4260146" y="1602700"/>
                    <a:pt x="4500777" y="1469015"/>
                    <a:pt x="4524840" y="1287205"/>
                  </a:cubicBezTo>
                  <a:cubicBezTo>
                    <a:pt x="4548903" y="1105395"/>
                    <a:pt x="4583661" y="907542"/>
                    <a:pt x="4492756" y="709690"/>
                  </a:cubicBezTo>
                  <a:cubicBezTo>
                    <a:pt x="4401851" y="511838"/>
                    <a:pt x="4206671" y="217732"/>
                    <a:pt x="3979408" y="100090"/>
                  </a:cubicBezTo>
                  <a:cubicBezTo>
                    <a:pt x="3752145" y="-17552"/>
                    <a:pt x="3407240" y="-1510"/>
                    <a:pt x="3129177" y="3837"/>
                  </a:cubicBezTo>
                  <a:cubicBezTo>
                    <a:pt x="2851114" y="9184"/>
                    <a:pt x="2492839" y="89395"/>
                    <a:pt x="2311029" y="132174"/>
                  </a:cubicBezTo>
                  <a:cubicBezTo>
                    <a:pt x="2129219" y="174953"/>
                    <a:pt x="2198735" y="236448"/>
                    <a:pt x="2054356" y="244469"/>
                  </a:cubicBezTo>
                  <a:close/>
                </a:path>
              </a:pathLst>
            </a:custGeom>
            <a:gradFill flip="none" rotWithShape="1">
              <a:gsLst>
                <a:gs pos="8000">
                  <a:schemeClr val="accent1">
                    <a:lumMod val="5000"/>
                    <a:lumOff val="95000"/>
                  </a:schemeClr>
                </a:gs>
                <a:gs pos="57000">
                  <a:srgbClr val="C7E9F1"/>
                </a:gs>
                <a:gs pos="100000">
                  <a:srgbClr val="C7E9F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FE4A097-1989-8945-9707-D469E61AA9BA}"/>
                </a:ext>
              </a:extLst>
            </p:cNvPr>
            <p:cNvGrpSpPr/>
            <p:nvPr/>
          </p:nvGrpSpPr>
          <p:grpSpPr>
            <a:xfrm>
              <a:off x="5602012" y="600556"/>
              <a:ext cx="5549253" cy="5395219"/>
              <a:chOff x="5602012" y="600556"/>
              <a:chExt cx="5549253" cy="5395219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453B95EE-46B0-E14F-B93E-C0F98A8324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C7E9F0"/>
                  </a:clrFrom>
                  <a:clrTo>
                    <a:srgbClr val="C7E9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8451" y="3963064"/>
                <a:ext cx="2923597" cy="1348132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786C5461-8BE5-A540-9E7B-24864CC44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6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63927" y="1428493"/>
                <a:ext cx="2398121" cy="1348133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A459EDD2-88B0-344A-8A96-0021058361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6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7163" y="2397024"/>
                <a:ext cx="2573087" cy="1529944"/>
              </a:xfrm>
              <a:prstGeom prst="rect">
                <a:avLst/>
              </a:prstGeom>
            </p:spPr>
          </p:pic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475D671A-C7A9-1C4A-A5BB-7D2AF6F4FAE4}"/>
                  </a:ext>
                </a:extLst>
              </p:cNvPr>
              <p:cNvSpPr/>
              <p:nvPr/>
            </p:nvSpPr>
            <p:spPr>
              <a:xfrm>
                <a:off x="5994467" y="745411"/>
                <a:ext cx="1278885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493BC3F5-B02A-1C44-B20B-59381F129F6E}"/>
                  </a:ext>
                </a:extLst>
              </p:cNvPr>
              <p:cNvSpPr/>
              <p:nvPr/>
            </p:nvSpPr>
            <p:spPr>
              <a:xfrm>
                <a:off x="5733975" y="897811"/>
                <a:ext cx="1691778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B1515B8C-0C04-F147-9ABB-457C9E048E7C}"/>
                  </a:ext>
                </a:extLst>
              </p:cNvPr>
              <p:cNvSpPr/>
              <p:nvPr/>
            </p:nvSpPr>
            <p:spPr>
              <a:xfrm rot="4897456">
                <a:off x="8350022" y="498558"/>
                <a:ext cx="1189495" cy="1393492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A49963BC-300B-7141-AE32-36617B20E303}"/>
                  </a:ext>
                </a:extLst>
              </p:cNvPr>
              <p:cNvSpPr/>
              <p:nvPr/>
            </p:nvSpPr>
            <p:spPr>
              <a:xfrm rot="4897456">
                <a:off x="10250672" y="21213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7C5B1B91-3435-C34F-AE5B-105201EE4B34}"/>
                  </a:ext>
                </a:extLst>
              </p:cNvPr>
              <p:cNvSpPr/>
              <p:nvPr/>
            </p:nvSpPr>
            <p:spPr>
              <a:xfrm rot="17126528">
                <a:off x="5551192" y="4487002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accent5">
                    <a:lumMod val="20000"/>
                    <a:lumOff val="80000"/>
                    <a:alpha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08DD7DB1-8C05-274B-B4B7-8A2C6D31329E}"/>
                  </a:ext>
                </a:extLst>
              </p:cNvPr>
              <p:cNvSpPr/>
              <p:nvPr/>
            </p:nvSpPr>
            <p:spPr>
              <a:xfrm rot="17126528">
                <a:off x="5486329" y="24735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0438EE88-2477-9043-9181-B42FE0AF2332}"/>
                  </a:ext>
                </a:extLst>
              </p:cNvPr>
              <p:cNvSpPr/>
              <p:nvPr/>
            </p:nvSpPr>
            <p:spPr>
              <a:xfrm rot="11091268">
                <a:off x="9880136" y="521086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3BBA8653-5CAD-2B44-A866-0315F6DD4E10}"/>
                  </a:ext>
                </a:extLst>
              </p:cNvPr>
              <p:cNvSpPr/>
              <p:nvPr/>
            </p:nvSpPr>
            <p:spPr>
              <a:xfrm rot="14572558">
                <a:off x="5950891" y="4929216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FA3B7D84-B6D2-FA44-9E64-04F6795AE56D}"/>
                  </a:ext>
                </a:extLst>
              </p:cNvPr>
              <p:cNvSpPr/>
              <p:nvPr/>
            </p:nvSpPr>
            <p:spPr>
              <a:xfrm rot="11091268">
                <a:off x="8367669" y="4910728"/>
                <a:ext cx="1016275" cy="203254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C8BE45DB-D6EE-7D48-BCC9-7C0867F5A6DA}"/>
                  </a:ext>
                </a:extLst>
              </p:cNvPr>
              <p:cNvSpPr/>
              <p:nvPr/>
            </p:nvSpPr>
            <p:spPr>
              <a:xfrm rot="11091268">
                <a:off x="8120483" y="3435715"/>
                <a:ext cx="576256" cy="107411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D7423577-B246-7A40-9837-F668A043516C}"/>
                  </a:ext>
                </a:extLst>
              </p:cNvPr>
              <p:cNvSpPr/>
              <p:nvPr/>
            </p:nvSpPr>
            <p:spPr>
              <a:xfrm rot="15725445">
                <a:off x="6328762" y="4157075"/>
                <a:ext cx="1020874" cy="671776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E88654CB-9453-2041-9BCB-9CB01275A4A8}"/>
                  </a:ext>
                </a:extLst>
              </p:cNvPr>
              <p:cNvSpPr/>
              <p:nvPr/>
            </p:nvSpPr>
            <p:spPr>
              <a:xfrm>
                <a:off x="9047747" y="2532342"/>
                <a:ext cx="753979" cy="162732"/>
              </a:xfrm>
              <a:custGeom>
                <a:avLst/>
                <a:gdLst>
                  <a:gd name="connsiteX0" fmla="*/ 0 w 753979"/>
                  <a:gd name="connsiteY0" fmla="*/ 82521 h 162732"/>
                  <a:gd name="connsiteX1" fmla="*/ 304800 w 753979"/>
                  <a:gd name="connsiteY1" fmla="*/ 2311 h 162732"/>
                  <a:gd name="connsiteX2" fmla="*/ 529390 w 753979"/>
                  <a:gd name="connsiteY2" fmla="*/ 34395 h 162732"/>
                  <a:gd name="connsiteX3" fmla="*/ 753979 w 753979"/>
                  <a:gd name="connsiteY3" fmla="*/ 162732 h 16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3979" h="162732">
                    <a:moveTo>
                      <a:pt x="0" y="82521"/>
                    </a:moveTo>
                    <a:cubicBezTo>
                      <a:pt x="108284" y="46426"/>
                      <a:pt x="216568" y="10332"/>
                      <a:pt x="304800" y="2311"/>
                    </a:cubicBezTo>
                    <a:cubicBezTo>
                      <a:pt x="393032" y="-5710"/>
                      <a:pt x="454527" y="7658"/>
                      <a:pt x="529390" y="34395"/>
                    </a:cubicBezTo>
                    <a:cubicBezTo>
                      <a:pt x="604253" y="61132"/>
                      <a:pt x="679116" y="111932"/>
                      <a:pt x="753979" y="16273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333A6FEF-406A-0F45-95D4-6CB3CED0B8E2}"/>
                  </a:ext>
                </a:extLst>
              </p:cNvPr>
              <p:cNvSpPr/>
              <p:nvPr/>
            </p:nvSpPr>
            <p:spPr>
              <a:xfrm>
                <a:off x="7786263" y="1796716"/>
                <a:ext cx="716053" cy="433137"/>
              </a:xfrm>
              <a:custGeom>
                <a:avLst/>
                <a:gdLst>
                  <a:gd name="connsiteX0" fmla="*/ 26242 w 716053"/>
                  <a:gd name="connsiteY0" fmla="*/ 433137 h 433137"/>
                  <a:gd name="connsiteX1" fmla="*/ 26242 w 716053"/>
                  <a:gd name="connsiteY1" fmla="*/ 240631 h 433137"/>
                  <a:gd name="connsiteX2" fmla="*/ 298958 w 716053"/>
                  <a:gd name="connsiteY2" fmla="*/ 112295 h 433137"/>
                  <a:gd name="connsiteX3" fmla="*/ 716053 w 716053"/>
                  <a:gd name="connsiteY3" fmla="*/ 0 h 433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053" h="433137">
                    <a:moveTo>
                      <a:pt x="26242" y="433137"/>
                    </a:moveTo>
                    <a:cubicBezTo>
                      <a:pt x="3515" y="363621"/>
                      <a:pt x="-19211" y="294105"/>
                      <a:pt x="26242" y="240631"/>
                    </a:cubicBezTo>
                    <a:cubicBezTo>
                      <a:pt x="71695" y="187157"/>
                      <a:pt x="183990" y="152400"/>
                      <a:pt x="298958" y="112295"/>
                    </a:cubicBezTo>
                    <a:cubicBezTo>
                      <a:pt x="413927" y="72190"/>
                      <a:pt x="564990" y="36095"/>
                      <a:pt x="716053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B69F645D-9613-A549-8B95-6D1133D0C900}"/>
                  </a:ext>
                </a:extLst>
              </p:cNvPr>
              <p:cNvSpPr/>
              <p:nvPr/>
            </p:nvSpPr>
            <p:spPr>
              <a:xfrm>
                <a:off x="7170821" y="930442"/>
                <a:ext cx="1058779" cy="234170"/>
              </a:xfrm>
              <a:custGeom>
                <a:avLst/>
                <a:gdLst>
                  <a:gd name="connsiteX0" fmla="*/ 0 w 1058779"/>
                  <a:gd name="connsiteY0" fmla="*/ 64169 h 234170"/>
                  <a:gd name="connsiteX1" fmla="*/ 497305 w 1058779"/>
                  <a:gd name="connsiteY1" fmla="*/ 224590 h 234170"/>
                  <a:gd name="connsiteX2" fmla="*/ 882316 w 1058779"/>
                  <a:gd name="connsiteY2" fmla="*/ 192505 h 234170"/>
                  <a:gd name="connsiteX3" fmla="*/ 1058779 w 1058779"/>
                  <a:gd name="connsiteY3" fmla="*/ 0 h 23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779" h="234170">
                    <a:moveTo>
                      <a:pt x="0" y="64169"/>
                    </a:moveTo>
                    <a:cubicBezTo>
                      <a:pt x="175126" y="133685"/>
                      <a:pt x="350252" y="203201"/>
                      <a:pt x="497305" y="224590"/>
                    </a:cubicBezTo>
                    <a:cubicBezTo>
                      <a:pt x="644358" y="245979"/>
                      <a:pt x="788737" y="229937"/>
                      <a:pt x="882316" y="192505"/>
                    </a:cubicBezTo>
                    <a:cubicBezTo>
                      <a:pt x="975895" y="155073"/>
                      <a:pt x="1017337" y="77536"/>
                      <a:pt x="1058779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4C92CF17-8E19-574A-94AC-8096D0EAC696}"/>
                  </a:ext>
                </a:extLst>
              </p:cNvPr>
              <p:cNvSpPr/>
              <p:nvPr/>
            </p:nvSpPr>
            <p:spPr>
              <a:xfrm rot="974075">
                <a:off x="5903495" y="1764632"/>
                <a:ext cx="242696" cy="705852"/>
              </a:xfrm>
              <a:custGeom>
                <a:avLst/>
                <a:gdLst>
                  <a:gd name="connsiteX0" fmla="*/ 96253 w 242696"/>
                  <a:gd name="connsiteY0" fmla="*/ 0 h 705852"/>
                  <a:gd name="connsiteX1" fmla="*/ 240632 w 242696"/>
                  <a:gd name="connsiteY1" fmla="*/ 433136 h 705852"/>
                  <a:gd name="connsiteX2" fmla="*/ 0 w 242696"/>
                  <a:gd name="connsiteY2" fmla="*/ 705852 h 70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696" h="705852">
                    <a:moveTo>
                      <a:pt x="96253" y="0"/>
                    </a:moveTo>
                    <a:cubicBezTo>
                      <a:pt x="176463" y="157747"/>
                      <a:pt x="256674" y="315494"/>
                      <a:pt x="240632" y="433136"/>
                    </a:cubicBezTo>
                    <a:cubicBezTo>
                      <a:pt x="224590" y="550778"/>
                      <a:pt x="112295" y="628315"/>
                      <a:pt x="0" y="70585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6DC4ECE7-CD11-3348-9AC9-F26CD86233C9}"/>
                  </a:ext>
                </a:extLst>
              </p:cNvPr>
              <p:cNvSpPr/>
              <p:nvPr/>
            </p:nvSpPr>
            <p:spPr>
              <a:xfrm>
                <a:off x="10349986" y="3625516"/>
                <a:ext cx="446351" cy="1395663"/>
              </a:xfrm>
              <a:custGeom>
                <a:avLst/>
                <a:gdLst>
                  <a:gd name="connsiteX0" fmla="*/ 612116 w 692327"/>
                  <a:gd name="connsiteY0" fmla="*/ 0 h 1395663"/>
                  <a:gd name="connsiteX1" fmla="*/ 259190 w 692327"/>
                  <a:gd name="connsiteY1" fmla="*/ 240631 h 1395663"/>
                  <a:gd name="connsiteX2" fmla="*/ 2516 w 692327"/>
                  <a:gd name="connsiteY2" fmla="*/ 593558 h 1395663"/>
                  <a:gd name="connsiteX3" fmla="*/ 162937 w 692327"/>
                  <a:gd name="connsiteY3" fmla="*/ 1138989 h 1395663"/>
                  <a:gd name="connsiteX4" fmla="*/ 692327 w 692327"/>
                  <a:gd name="connsiteY4" fmla="*/ 1395663 h 139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2327" h="1395663">
                    <a:moveTo>
                      <a:pt x="612116" y="0"/>
                    </a:moveTo>
                    <a:cubicBezTo>
                      <a:pt x="486453" y="70852"/>
                      <a:pt x="360790" y="141705"/>
                      <a:pt x="259190" y="240631"/>
                    </a:cubicBezTo>
                    <a:cubicBezTo>
                      <a:pt x="157590" y="339557"/>
                      <a:pt x="18558" y="443832"/>
                      <a:pt x="2516" y="593558"/>
                    </a:cubicBezTo>
                    <a:cubicBezTo>
                      <a:pt x="-13526" y="743284"/>
                      <a:pt x="47968" y="1005305"/>
                      <a:pt x="162937" y="1138989"/>
                    </a:cubicBezTo>
                    <a:cubicBezTo>
                      <a:pt x="277905" y="1272673"/>
                      <a:pt x="485116" y="1334168"/>
                      <a:pt x="692327" y="1395663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8DBEE43F-13DE-E245-8918-92BF735B19EC}"/>
                  </a:ext>
                </a:extLst>
              </p:cNvPr>
              <p:cNvSpPr/>
              <p:nvPr/>
            </p:nvSpPr>
            <p:spPr>
              <a:xfrm>
                <a:off x="10018506" y="2951747"/>
                <a:ext cx="1018462" cy="1090864"/>
              </a:xfrm>
              <a:custGeom>
                <a:avLst/>
                <a:gdLst>
                  <a:gd name="connsiteX0" fmla="*/ 1018462 w 1018462"/>
                  <a:gd name="connsiteY0" fmla="*/ 0 h 1090864"/>
                  <a:gd name="connsiteX1" fmla="*/ 553241 w 1018462"/>
                  <a:gd name="connsiteY1" fmla="*/ 144379 h 1090864"/>
                  <a:gd name="connsiteX2" fmla="*/ 505115 w 1018462"/>
                  <a:gd name="connsiteY2" fmla="*/ 385011 h 1090864"/>
                  <a:gd name="connsiteX3" fmla="*/ 424905 w 1018462"/>
                  <a:gd name="connsiteY3" fmla="*/ 625642 h 1090864"/>
                  <a:gd name="connsiteX4" fmla="*/ 55936 w 1018462"/>
                  <a:gd name="connsiteY4" fmla="*/ 786064 h 1090864"/>
                  <a:gd name="connsiteX5" fmla="*/ 7810 w 1018462"/>
                  <a:gd name="connsiteY5" fmla="*/ 1090864 h 109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8462" h="1090864">
                    <a:moveTo>
                      <a:pt x="1018462" y="0"/>
                    </a:moveTo>
                    <a:cubicBezTo>
                      <a:pt x="828630" y="40105"/>
                      <a:pt x="638799" y="80211"/>
                      <a:pt x="553241" y="144379"/>
                    </a:cubicBezTo>
                    <a:cubicBezTo>
                      <a:pt x="467683" y="208548"/>
                      <a:pt x="526504" y="304801"/>
                      <a:pt x="505115" y="385011"/>
                    </a:cubicBezTo>
                    <a:cubicBezTo>
                      <a:pt x="483726" y="465222"/>
                      <a:pt x="499768" y="558800"/>
                      <a:pt x="424905" y="625642"/>
                    </a:cubicBezTo>
                    <a:cubicBezTo>
                      <a:pt x="350042" y="692484"/>
                      <a:pt x="125452" y="708527"/>
                      <a:pt x="55936" y="786064"/>
                    </a:cubicBezTo>
                    <a:cubicBezTo>
                      <a:pt x="-13580" y="863601"/>
                      <a:pt x="-2885" y="977232"/>
                      <a:pt x="7810" y="1090864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65" name="Freeform 64">
            <a:extLst>
              <a:ext uri="{FF2B5EF4-FFF2-40B4-BE49-F238E27FC236}">
                <a16:creationId xmlns:a16="http://schemas.microsoft.com/office/drawing/2014/main" id="{9CDEABD9-684E-5942-9F42-87B4E29F7F70}"/>
              </a:ext>
            </a:extLst>
          </p:cNvPr>
          <p:cNvSpPr/>
          <p:nvPr/>
        </p:nvSpPr>
        <p:spPr>
          <a:xfrm>
            <a:off x="3240505" y="1261250"/>
            <a:ext cx="5165558" cy="776097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776097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751137" y="530118"/>
                  <a:pt x="5165558" y="77609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5ACA4D74-FBB3-3145-8368-5B320617ADEA}"/>
              </a:ext>
            </a:extLst>
          </p:cNvPr>
          <p:cNvSpPr/>
          <p:nvPr/>
        </p:nvSpPr>
        <p:spPr>
          <a:xfrm rot="653688" flipV="1">
            <a:off x="4024148" y="4499686"/>
            <a:ext cx="4442427" cy="847331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9485" h="760055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501706" y="402501"/>
                  <a:pt x="4819485" y="7210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2356EC3B-1EF7-3641-8629-8D18146D1705}"/>
              </a:ext>
            </a:extLst>
          </p:cNvPr>
          <p:cNvSpPr/>
          <p:nvPr/>
        </p:nvSpPr>
        <p:spPr>
          <a:xfrm rot="20946312" flipH="1" flipV="1">
            <a:off x="3282436" y="4052027"/>
            <a:ext cx="4154272" cy="1701735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3785937"/>
              <a:gd name="connsiteY0" fmla="*/ 760055 h 760055"/>
              <a:gd name="connsiteX1" fmla="*/ 946484 w 3785937"/>
              <a:gd name="connsiteY1" fmla="*/ 278792 h 760055"/>
              <a:gd name="connsiteX2" fmla="*/ 2326105 w 3785937"/>
              <a:gd name="connsiteY2" fmla="*/ 6076 h 760055"/>
              <a:gd name="connsiteX3" fmla="*/ 3785937 w 3785937"/>
              <a:gd name="connsiteY3" fmla="*/ 150455 h 760055"/>
              <a:gd name="connsiteX0" fmla="*/ 0 w 4828492"/>
              <a:gd name="connsiteY0" fmla="*/ 754036 h 754036"/>
              <a:gd name="connsiteX1" fmla="*/ 946484 w 4828492"/>
              <a:gd name="connsiteY1" fmla="*/ 272773 h 754036"/>
              <a:gd name="connsiteX2" fmla="*/ 2326105 w 4828492"/>
              <a:gd name="connsiteY2" fmla="*/ 57 h 754036"/>
              <a:gd name="connsiteX3" fmla="*/ 4828492 w 4828492"/>
              <a:gd name="connsiteY3" fmla="*/ 293149 h 754036"/>
              <a:gd name="connsiteX0" fmla="*/ 0 w 4828492"/>
              <a:gd name="connsiteY0" fmla="*/ 753098 h 753098"/>
              <a:gd name="connsiteX1" fmla="*/ 946484 w 4828492"/>
              <a:gd name="connsiteY1" fmla="*/ 271835 h 753098"/>
              <a:gd name="connsiteX2" fmla="*/ 2710091 w 4828492"/>
              <a:gd name="connsiteY2" fmla="*/ 57 h 753098"/>
              <a:gd name="connsiteX3" fmla="*/ 4828492 w 4828492"/>
              <a:gd name="connsiteY3" fmla="*/ 292211 h 753098"/>
              <a:gd name="connsiteX0" fmla="*/ 0 w 4828492"/>
              <a:gd name="connsiteY0" fmla="*/ 686413 h 686413"/>
              <a:gd name="connsiteX1" fmla="*/ 946484 w 4828492"/>
              <a:gd name="connsiteY1" fmla="*/ 205150 h 686413"/>
              <a:gd name="connsiteX2" fmla="*/ 2673087 w 4828492"/>
              <a:gd name="connsiteY2" fmla="*/ 90 h 686413"/>
              <a:gd name="connsiteX3" fmla="*/ 4828492 w 4828492"/>
              <a:gd name="connsiteY3" fmla="*/ 225526 h 68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8492" h="686413">
                <a:moveTo>
                  <a:pt x="0" y="686413"/>
                </a:moveTo>
                <a:cubicBezTo>
                  <a:pt x="181811" y="543371"/>
                  <a:pt x="500970" y="319537"/>
                  <a:pt x="946484" y="205150"/>
                </a:cubicBezTo>
                <a:cubicBezTo>
                  <a:pt x="1391998" y="90763"/>
                  <a:pt x="2026086" y="-3306"/>
                  <a:pt x="2673087" y="90"/>
                </a:cubicBezTo>
                <a:cubicBezTo>
                  <a:pt x="3320088" y="3486"/>
                  <a:pt x="4277713" y="91842"/>
                  <a:pt x="4828492" y="22552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39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65" grpId="0" animBg="1"/>
          <p:bldP spid="66" grpId="0" animBg="1"/>
          <p:bldP spid="6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65" grpId="0" animBg="1"/>
          <p:bldP spid="66" grpId="0" animBg="1"/>
          <p:bldP spid="67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4EBEAEAE-0E0A-234A-A8E5-6DA422C4761A}"/>
              </a:ext>
            </a:extLst>
          </p:cNvPr>
          <p:cNvGrpSpPr/>
          <p:nvPr/>
        </p:nvGrpSpPr>
        <p:grpSpPr>
          <a:xfrm>
            <a:off x="300766" y="228108"/>
            <a:ext cx="605826" cy="830997"/>
            <a:chOff x="3174278" y="237323"/>
            <a:chExt cx="605826" cy="830997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E9EFC42D-5C68-CF49-BD73-F5A4991EFB0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B0CDCF4-CB64-654D-BA82-DDABCAD3BFA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2258B3C1-2B94-1D4E-9719-1451C5E0D09F}"/>
              </a:ext>
            </a:extLst>
          </p:cNvPr>
          <p:cNvSpPr txBox="1"/>
          <p:nvPr/>
        </p:nvSpPr>
        <p:spPr>
          <a:xfrm>
            <a:off x="863590" y="-52975"/>
            <a:ext cx="107950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Những đèn lồng nào ghi phép tính có kết quả bằng nhau?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B32A21CB-665E-8C4D-AA4A-37F6F1B33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96" y="1297786"/>
            <a:ext cx="6600372" cy="426242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95E48CE4-6119-4142-8D30-FE8EEF56C6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68" b="51323" l="14579" r="26651">
                        <a14:foregroundMark x1="17601" y1="36992" x2="17540" y2="35802"/>
                        <a14:foregroundMark x1="24032" y1="38801" x2="25740" y2="38801"/>
                        <a14:foregroundMark x1="25626" y1="36861" x2="25399" y2="35626"/>
                        <a14:foregroundMark x1="25626" y1="35802" x2="25854" y2="39153"/>
                        <a14:foregroundMark x1="25854" y1="38977" x2="26424" y2="38624"/>
                        <a14:foregroundMark x1="26424" y1="38448" x2="26424" y2="37037"/>
                        <a14:foregroundMark x1="25740" y1="36155" x2="25968" y2="35626"/>
                        <a14:foregroundMark x1="25968" y1="35450" x2="26651" y2="35802"/>
                        <a14:foregroundMark x1="21298" y1="32275" x2="22665" y2="32099"/>
                        <a14:foregroundMark x1="22665" y1="31922" x2="23007" y2="25397"/>
                        <a14:foregroundMark x1="20273" y1="49912" x2="20273" y2="50441"/>
                        <a14:foregroundMark x1="17882" y1="37390" x2="18223" y2="39330"/>
                        <a14:foregroundMark x1="17995" y1="39330" x2="17768" y2="38801"/>
                        <a14:foregroundMark x1="17654" y1="39506" x2="17654" y2="39506"/>
                        <a14:foregroundMark x1="17654" y1="39506" x2="17768" y2="39683"/>
                        <a14:foregroundMark x1="17654" y1="39506" x2="17654" y2="39506"/>
                        <a14:foregroundMark x1="17768" y1="39506" x2="17882" y2="39683"/>
                        <a14:foregroundMark x1="17882" y1="39683" x2="17768" y2="39683"/>
                        <a14:foregroundMark x1="21185" y1="44797" x2="21185" y2="44797"/>
                        <a14:foregroundMark x1="21185" y1="45150" x2="21185" y2="45150"/>
                        <a14:foregroundMark x1="20957" y1="45679" x2="20957" y2="45679"/>
                        <a14:foregroundMark x1="20501" y1="31922" x2="18679" y2="34215"/>
                        <a14:foregroundMark x1="17654" y1="34921" x2="17654" y2="34921"/>
                        <a14:foregroundMark x1="17312" y1="35273" x2="17312" y2="35273"/>
                        <a14:foregroundMark x1="24146" y1="32981" x2="26310" y2="35626"/>
                        <a14:foregroundMark x1="26310" y1="35626" x2="23804" y2="33157"/>
                        <a14:foregroundMark x1="23121" y1="32804" x2="23121" y2="32099"/>
                        <a14:foregroundMark x1="23121" y1="32099" x2="23007" y2="30511"/>
                        <a14:foregroundMark x1="18337" y1="40212" x2="18337" y2="40212"/>
                        <a14:foregroundMark x1="19741" y1="42285" x2="20615" y2="43563"/>
                        <a14:foregroundMark x1="20957" y1="44092" x2="24260" y2="42152"/>
                        <a14:foregroundMark x1="18588" y1="40917" x2="18679" y2="41270"/>
                        <a14:foregroundMark x1="18451" y1="40388" x2="18588" y2="40917"/>
                        <a14:backgroundMark x1="17540" y1="49559" x2="18793" y2="48325"/>
                        <a14:backgroundMark x1="19704" y1="48854" x2="19704" y2="48854"/>
                        <a14:backgroundMark x1="19248" y1="49735" x2="19248" y2="49735"/>
                        <a14:backgroundMark x1="19704" y1="49030" x2="19704" y2="49030"/>
                        <a14:backgroundMark x1="19704" y1="48677" x2="19704" y2="48677"/>
                        <a14:backgroundMark x1="19818" y1="48148" x2="19818" y2="49030"/>
                        <a14:backgroundMark x1="17654" y1="45679" x2="17654" y2="45679"/>
                        <a14:backgroundMark x1="17768" y1="30511" x2="17768" y2="30511"/>
                        <a14:backgroundMark x1="19590" y1="49912" x2="19590" y2="49912"/>
                        <a14:backgroundMark x1="19704" y1="49912" x2="19704" y2="49912"/>
                        <a14:backgroundMark x1="19704" y1="48854" x2="19704" y2="49912"/>
                        <a14:backgroundMark x1="17654" y1="37037" x2="17685" y2="37471"/>
                        <a14:backgroundMark x1="20273" y1="45503" x2="20273" y2="45503"/>
                        <a14:backgroundMark x1="19818" y1="49912" x2="19818" y2="49912"/>
                        <a14:backgroundMark x1="19932" y1="50088" x2="19932" y2="50088"/>
                        <a14:backgroundMark x1="20046" y1="49912" x2="20046" y2="49912"/>
                        <a14:backgroundMark x1="17540" y1="41975" x2="18337" y2="44797"/>
                        <a14:backgroundMark x1="17995" y1="41446" x2="17995" y2="41446"/>
                        <a14:backgroundMark x1="17995" y1="40917" x2="17995" y2="40917"/>
                        <a14:backgroundMark x1="18109" y1="40741" x2="18109" y2="40741"/>
                        <a14:backgroundMark x1="18223" y1="40741" x2="18223" y2="40741"/>
                        <a14:backgroundMark x1="18223" y1="40741" x2="18223" y2="40741"/>
                        <a14:backgroundMark x1="18337" y1="40564" x2="18337" y2="40564"/>
                        <a14:backgroundMark x1="18337" y1="40917" x2="18337" y2="40917"/>
                        <a14:backgroundMark x1="18337" y1="40917" x2="18337" y2="40917"/>
                      </a14:backgroundRemoval>
                    </a14:imgEffect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21747" r="72861" b="45280"/>
          <a:stretch/>
        </p:blipFill>
        <p:spPr>
          <a:xfrm>
            <a:off x="3449782" y="2224782"/>
            <a:ext cx="914400" cy="1405467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92137F70-7DFE-BF42-B2FD-0886C09ECCEC}"/>
              </a:ext>
            </a:extLst>
          </p:cNvPr>
          <p:cNvGrpSpPr/>
          <p:nvPr/>
        </p:nvGrpSpPr>
        <p:grpSpPr>
          <a:xfrm>
            <a:off x="6609928" y="2224782"/>
            <a:ext cx="753626" cy="1513709"/>
            <a:chOff x="9177868" y="1784800"/>
            <a:chExt cx="753626" cy="1513709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7A85528D-BC46-5140-B5F5-E59A0F6F32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5044" b="56085" l="61276" r="71185">
                          <a14:foregroundMark x1="66211" y1="26631" x2="66287" y2="25926"/>
                          <a14:foregroundMark x1="66173" y1="26984" x2="66211" y2="26631"/>
                          <a14:foregroundMark x1="66078" y1="27866" x2="66173" y2="26984"/>
                          <a14:foregroundMark x1="66002" y1="28571" x2="66078" y2="27866"/>
                          <a14:foregroundMark x1="65964" y1="28924" x2="66002" y2="28571"/>
                          <a14:foregroundMark x1="65604" y1="32275" x2="65964" y2="28924"/>
                          <a14:foregroundMark x1="62187" y1="36155" x2="61276" y2="36332"/>
                          <a14:foregroundMark x1="65599" y1="54502" x2="65490" y2="56085"/>
                          <a14:backgroundMark x1="65490" y1="49206" x2="65490" y2="49206"/>
                          <a14:backgroundMark x1="65831" y1="49206" x2="65831" y2="49206"/>
                          <a14:backgroundMark x1="67654" y1="31393" x2="67768" y2="30688"/>
                          <a14:backgroundMark x1="68337" y1="28571" x2="68337" y2="28571"/>
                          <a14:backgroundMark x1="67084" y1="26631" x2="67084" y2="26631"/>
                          <a14:backgroundMark x1="63667" y1="26984" x2="63667" y2="26984"/>
                          <a14:backgroundMark x1="64351" y1="28571" x2="64351" y2="28571"/>
                          <a14:backgroundMark x1="65376" y1="28924" x2="65376" y2="28924"/>
                          <a14:backgroundMark x1="65376" y1="29101" x2="65376" y2="29101"/>
                          <a14:backgroundMark x1="65604" y1="28571" x2="65604" y2="28571"/>
                          <a14:backgroundMark x1="65831" y1="27866" x2="65831" y2="27866"/>
                          <a14:backgroundMark x1="65604" y1="26984" x2="65604" y2="26984"/>
                          <a14:backgroundMark x1="65604" y1="28042" x2="65718" y2="26631"/>
                          <a14:backgroundMark x1="65604" y1="48148" x2="65490" y2="54497"/>
                          <a14:backgroundMark x1="65604" y1="56437" x2="65148" y2="56614"/>
                          <a14:backgroundMark x1="65718" y1="48148" x2="65604" y2="47619"/>
                          <a14:backgroundMark x1="66629" y1="48501" x2="65718" y2="47795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97" t="21697" r="27485" b="42790"/>
            <a:stretch/>
          </p:blipFill>
          <p:spPr>
            <a:xfrm>
              <a:off x="9177868" y="1784800"/>
              <a:ext cx="753626" cy="1513709"/>
            </a:xfrm>
            <a:prstGeom prst="rect">
              <a:avLst/>
            </a:prstGeom>
          </p:spPr>
        </p:pic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904A97F-D79C-2342-911D-82B078716917}"/>
                </a:ext>
              </a:extLst>
            </p:cNvPr>
            <p:cNvCxnSpPr>
              <a:cxnSpLocks/>
            </p:cNvCxnSpPr>
            <p:nvPr/>
          </p:nvCxnSpPr>
          <p:spPr>
            <a:xfrm>
              <a:off x="9528741" y="2853559"/>
              <a:ext cx="0" cy="187096"/>
            </a:xfrm>
            <a:prstGeom prst="line">
              <a:avLst/>
            </a:prstGeom>
            <a:ln w="19050">
              <a:solidFill>
                <a:srgbClr val="B049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6A2D6A9-6D29-164D-9E1A-730E862870CA}"/>
              </a:ext>
            </a:extLst>
          </p:cNvPr>
          <p:cNvGrpSpPr/>
          <p:nvPr/>
        </p:nvGrpSpPr>
        <p:grpSpPr>
          <a:xfrm>
            <a:off x="5001783" y="1969242"/>
            <a:ext cx="830179" cy="1405467"/>
            <a:chOff x="2162406" y="3630249"/>
            <a:chExt cx="830179" cy="1405467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2709C7C2-E0BC-4E4A-95CD-887D9EDAA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695" b="47443" l="37585" r="47950">
                          <a14:foregroundMark x1="42255" y1="45503" x2="42141" y2="47619"/>
                          <a14:foregroundMark x1="47494" y1="34039" x2="47722" y2="33862"/>
                          <a14:foregroundMark x1="38269" y1="31570" x2="37927" y2="33862"/>
                          <a14:foregroundMark x1="37927" y1="33686" x2="37585" y2="34215"/>
                          <a14:backgroundMark x1="39522" y1="27337" x2="39522" y2="27337"/>
                          <a14:backgroundMark x1="39522" y1="27337" x2="41458" y2="25926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59" t="15657" r="50763" b="51369"/>
            <a:stretch/>
          </p:blipFill>
          <p:spPr>
            <a:xfrm>
              <a:off x="2162406" y="3630249"/>
              <a:ext cx="830179" cy="1405467"/>
            </a:xfrm>
            <a:prstGeom prst="rect">
              <a:avLst/>
            </a:prstGeom>
          </p:spPr>
        </p:pic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35B661B2-4450-0849-9BF1-73DF8ED8D53C}"/>
                </a:ext>
              </a:extLst>
            </p:cNvPr>
            <p:cNvSpPr/>
            <p:nvPr/>
          </p:nvSpPr>
          <p:spPr>
            <a:xfrm>
              <a:off x="2526112" y="4004199"/>
              <a:ext cx="52627" cy="120469"/>
            </a:xfrm>
            <a:custGeom>
              <a:avLst/>
              <a:gdLst>
                <a:gd name="connsiteX0" fmla="*/ 0 w 52627"/>
                <a:gd name="connsiteY0" fmla="*/ 34949 h 120469"/>
                <a:gd name="connsiteX1" fmla="*/ 39470 w 52627"/>
                <a:gd name="connsiteY1" fmla="*/ 2057 h 120469"/>
                <a:gd name="connsiteX2" fmla="*/ 46049 w 52627"/>
                <a:gd name="connsiteY2" fmla="*/ 87577 h 120469"/>
                <a:gd name="connsiteX3" fmla="*/ 52627 w 52627"/>
                <a:gd name="connsiteY3" fmla="*/ 120469 h 12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27" h="120469">
                  <a:moveTo>
                    <a:pt x="0" y="34949"/>
                  </a:moveTo>
                  <a:cubicBezTo>
                    <a:pt x="15897" y="14117"/>
                    <a:pt x="31795" y="-6714"/>
                    <a:pt x="39470" y="2057"/>
                  </a:cubicBezTo>
                  <a:cubicBezTo>
                    <a:pt x="47145" y="10828"/>
                    <a:pt x="43856" y="67842"/>
                    <a:pt x="46049" y="87577"/>
                  </a:cubicBezTo>
                  <a:cubicBezTo>
                    <a:pt x="48242" y="107312"/>
                    <a:pt x="50434" y="113890"/>
                    <a:pt x="52627" y="120469"/>
                  </a:cubicBez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EF23EF01-CC31-094B-B024-F97F2EB129C8}"/>
                </a:ext>
              </a:extLst>
            </p:cNvPr>
            <p:cNvSpPr/>
            <p:nvPr/>
          </p:nvSpPr>
          <p:spPr>
            <a:xfrm>
              <a:off x="2565584" y="4703568"/>
              <a:ext cx="0" cy="92098"/>
            </a:xfrm>
            <a:custGeom>
              <a:avLst/>
              <a:gdLst>
                <a:gd name="connsiteX0" fmla="*/ 0 w 0"/>
                <a:gd name="connsiteY0" fmla="*/ 0 h 92098"/>
                <a:gd name="connsiteX1" fmla="*/ 0 w 0"/>
                <a:gd name="connsiteY1" fmla="*/ 92098 h 9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2098">
                  <a:moveTo>
                    <a:pt x="0" y="0"/>
                  </a:moveTo>
                  <a:lnTo>
                    <a:pt x="0" y="92098"/>
                  </a:ln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9A37A104-6B2A-4A41-B569-1F4BFF0A362E}"/>
              </a:ext>
            </a:extLst>
          </p:cNvPr>
          <p:cNvSpPr txBox="1"/>
          <p:nvPr/>
        </p:nvSpPr>
        <p:spPr>
          <a:xfrm>
            <a:off x="1113361" y="-12249"/>
            <a:ext cx="966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bốn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đèn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đỏ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đèn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phép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lớn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đèn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phép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bé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CA998EC-E03F-A64C-A7D6-BC22AC87B27E}"/>
              </a:ext>
            </a:extLst>
          </p:cNvPr>
          <p:cNvSpPr txBox="1"/>
          <p:nvPr/>
        </p:nvSpPr>
        <p:spPr>
          <a:xfrm>
            <a:off x="2212653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8 + 7 = 15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DDBA3AD-3509-B843-A1B2-E268D213462E}"/>
              </a:ext>
            </a:extLst>
          </p:cNvPr>
          <p:cNvSpPr txBox="1"/>
          <p:nvPr/>
        </p:nvSpPr>
        <p:spPr>
          <a:xfrm>
            <a:off x="7505091" y="5789418"/>
            <a:ext cx="2474258" cy="646331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 + 5 = 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15B030-15DF-D885-8706-8BD098BDD5EF}"/>
              </a:ext>
            </a:extLst>
          </p:cNvPr>
          <p:cNvSpPr txBox="1"/>
          <p:nvPr/>
        </p:nvSpPr>
        <p:spPr>
          <a:xfrm>
            <a:off x="505978" y="5237047"/>
            <a:ext cx="2928964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LỚN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NHẤT</a:t>
            </a: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1B1840-9781-B7D1-2789-BB588CA285D3}"/>
              </a:ext>
            </a:extLst>
          </p:cNvPr>
          <p:cNvSpPr txBox="1"/>
          <p:nvPr/>
        </p:nvSpPr>
        <p:spPr>
          <a:xfrm>
            <a:off x="8535315" y="5028484"/>
            <a:ext cx="2474258" cy="646331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Arial"/>
              </a:rPr>
              <a:t>BÉ NHẤT</a:t>
            </a: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91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18463 -0.0224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30755 0.238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8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27187 0.065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6" grpId="1"/>
      <p:bldP spid="76" grpId="0"/>
      <p:bldP spid="77" grpId="0" animBg="1"/>
      <p:bldP spid="78" grpId="0" animBg="1"/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716EB7-7F5C-8CDA-DD64-41ACC4A44EF7}"/>
              </a:ext>
            </a:extLst>
          </p:cNvPr>
          <p:cNvSpPr txBox="1"/>
          <p:nvPr/>
        </p:nvSpPr>
        <p:spPr>
          <a:xfrm>
            <a:off x="2761980" y="2881762"/>
            <a:ext cx="972355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Ôn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lại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bảng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cộng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321003" y="1103577"/>
            <a:ext cx="5402441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uLnTx/>
                <a:uFillTx/>
                <a:latin typeface="#9Slide07 IcielPony" panose="02000000000000000000" pitchFamily="2" charset="0"/>
                <a:cs typeface="+mn-cs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63027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FC402D2-E212-D7A3-90DA-5A5B558E57D8}"/>
              </a:ext>
            </a:extLst>
          </p:cNvPr>
          <p:cNvGrpSpPr/>
          <p:nvPr/>
        </p:nvGrpSpPr>
        <p:grpSpPr>
          <a:xfrm>
            <a:off x="-29863" y="4469136"/>
            <a:ext cx="12589775" cy="2652258"/>
            <a:chOff x="37557" y="4469136"/>
            <a:chExt cx="12589775" cy="2652258"/>
          </a:xfrm>
        </p:grpSpPr>
        <p:pic>
          <p:nvPicPr>
            <p:cNvPr id="15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DDA98A51-4475-5193-4B3B-7514D52FC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389" r="80761"/>
            <a:stretch/>
          </p:blipFill>
          <p:spPr>
            <a:xfrm>
              <a:off x="37557" y="4469136"/>
              <a:ext cx="2636345" cy="2388864"/>
            </a:xfrm>
            <a:prstGeom prst="rect">
              <a:avLst/>
            </a:prstGeom>
          </p:spPr>
        </p:pic>
        <p:pic>
          <p:nvPicPr>
            <p:cNvPr id="2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14E57AB5-D073-492D-4F47-8DCFC7B14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2" t="67253" r="61879" b="-3864"/>
            <a:stretch/>
          </p:blipFill>
          <p:spPr>
            <a:xfrm>
              <a:off x="2045172" y="4732530"/>
              <a:ext cx="2636345" cy="2388864"/>
            </a:xfrm>
            <a:prstGeom prst="rect">
              <a:avLst/>
            </a:prstGeom>
          </p:spPr>
        </p:pic>
        <p:pic>
          <p:nvPicPr>
            <p:cNvPr id="8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2FDE9110-C403-25C7-212E-34D329E80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1" t="63675" r="40860" b="-286"/>
            <a:stretch/>
          </p:blipFill>
          <p:spPr>
            <a:xfrm>
              <a:off x="4581419" y="4485690"/>
              <a:ext cx="2636345" cy="2388864"/>
            </a:xfrm>
            <a:prstGeom prst="rect">
              <a:avLst/>
            </a:prstGeom>
          </p:spPr>
        </p:pic>
        <p:pic>
          <p:nvPicPr>
            <p:cNvPr id="9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A8FDC74B-6B21-6F0A-1A8E-B0D2B2345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84" t="63300" r="17777" b="89"/>
            <a:stretch/>
          </p:blipFill>
          <p:spPr>
            <a:xfrm>
              <a:off x="7354642" y="4483192"/>
              <a:ext cx="2636345" cy="2388864"/>
            </a:xfrm>
            <a:prstGeom prst="rect">
              <a:avLst/>
            </a:prstGeom>
          </p:spPr>
        </p:pic>
        <p:pic>
          <p:nvPicPr>
            <p:cNvPr id="10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F36FF9C6-DEBD-EA70-E0DF-30CFCD8F37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41" t="64330" r="-2880" b="-941"/>
            <a:stretch/>
          </p:blipFill>
          <p:spPr>
            <a:xfrm>
              <a:off x="9990987" y="4518867"/>
              <a:ext cx="2636345" cy="2388864"/>
            </a:xfrm>
            <a:prstGeom prst="rect">
              <a:avLst/>
            </a:prstGeom>
          </p:spPr>
        </p:pic>
      </p:grpSp>
      <p:pic>
        <p:nvPicPr>
          <p:cNvPr id="29" name="图片 28" descr="图片包含 游戏机, 物体, 钟表, 花&#10;&#10;描述已自动生成">
            <a:extLst>
              <a:ext uri="{FF2B5EF4-FFF2-40B4-BE49-F238E27FC236}">
                <a16:creationId xmlns:a16="http://schemas.microsoft.com/office/drawing/2014/main" id="{9F9D2F69-0F80-5E8B-720D-8DF531E998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93"/>
          <a:stretch/>
        </p:blipFill>
        <p:spPr>
          <a:xfrm>
            <a:off x="0" y="0"/>
            <a:ext cx="12192000" cy="2557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07E4F3-6B3F-0C44-DEEA-EDB0424F44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6059" y="1879289"/>
            <a:ext cx="9339881" cy="39749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8A06F6-1116-C802-DFCD-701A656CDF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814" y="994443"/>
            <a:ext cx="2377646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9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游戏机, 物体, 钟表, 花&#10;&#10;描述已自动生成">
            <a:extLst>
              <a:ext uri="{FF2B5EF4-FFF2-40B4-BE49-F238E27FC236}">
                <a16:creationId xmlns:a16="http://schemas.microsoft.com/office/drawing/2014/main" id="{EE5A5BD8-D6A8-8B5A-4084-7030CDB45A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93"/>
          <a:stretch/>
        </p:blipFill>
        <p:spPr>
          <a:xfrm flipV="1">
            <a:off x="0" y="4300780"/>
            <a:ext cx="12192000" cy="2557220"/>
          </a:xfrm>
          <a:prstGeom prst="rect">
            <a:avLst/>
          </a:prstGeom>
        </p:spPr>
      </p:pic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 flipV="1">
            <a:off x="0" y="9741"/>
            <a:ext cx="12192000" cy="2193010"/>
          </a:xfrm>
          <a:prstGeom prst="rect">
            <a:avLst/>
          </a:prstGeom>
        </p:spPr>
      </p:pic>
      <p:pic>
        <p:nvPicPr>
          <p:cNvPr id="52" name="图片 51" descr="卡通人物&#10;&#10;中度可信度描述已自动生成">
            <a:extLst>
              <a:ext uri="{FF2B5EF4-FFF2-40B4-BE49-F238E27FC236}">
                <a16:creationId xmlns:a16="http://schemas.microsoft.com/office/drawing/2014/main" id="{5C8F9B98-8F07-873D-1AEA-8784B4A5CA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/>
        </p:blipFill>
        <p:spPr>
          <a:xfrm>
            <a:off x="0" y="163051"/>
            <a:ext cx="2712203" cy="1323636"/>
          </a:xfrm>
          <a:prstGeom prst="rect">
            <a:avLst/>
          </a:prstGeom>
        </p:spPr>
      </p:pic>
      <p:pic>
        <p:nvPicPr>
          <p:cNvPr id="53" name="图片 52" descr="卡通人物&#10;&#10;中度可信度描述已自动生成">
            <a:extLst>
              <a:ext uri="{FF2B5EF4-FFF2-40B4-BE49-F238E27FC236}">
                <a16:creationId xmlns:a16="http://schemas.microsoft.com/office/drawing/2014/main" id="{9EA5344A-96B1-0289-685A-0EC15A9E48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3" t="6205" b="76597"/>
          <a:stretch/>
        </p:blipFill>
        <p:spPr>
          <a:xfrm>
            <a:off x="10306372" y="425551"/>
            <a:ext cx="1885627" cy="117942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F1534B4-4F0E-07E1-78D9-996F7C3C2F74}"/>
              </a:ext>
            </a:extLst>
          </p:cNvPr>
          <p:cNvGrpSpPr/>
          <p:nvPr/>
        </p:nvGrpSpPr>
        <p:grpSpPr>
          <a:xfrm>
            <a:off x="658572" y="1270000"/>
            <a:ext cx="10809528" cy="4573557"/>
            <a:chOff x="-134530" y="3301099"/>
            <a:chExt cx="10266801" cy="371437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BDC80A1-9C76-9435-6CB8-4EE4017704A8}"/>
                </a:ext>
              </a:extLst>
            </p:cNvPr>
            <p:cNvSpPr/>
            <p:nvPr/>
          </p:nvSpPr>
          <p:spPr>
            <a:xfrm>
              <a:off x="-134530" y="3301099"/>
              <a:ext cx="10266801" cy="3492841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  <a:ln w="28575">
              <a:solidFill>
                <a:srgbClr val="6F930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6A316A-BDAC-A942-1BB5-0CD69E361067}"/>
                </a:ext>
              </a:extLst>
            </p:cNvPr>
            <p:cNvSpPr txBox="1"/>
            <p:nvPr/>
          </p:nvSpPr>
          <p:spPr>
            <a:xfrm>
              <a:off x="152397" y="3441074"/>
              <a:ext cx="9642128" cy="3574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*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Kiến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thức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kĩ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năng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bảng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cộng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( qua 10) qua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việc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hệ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thống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cộng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(qua 10)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bảng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Vận dụng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bảng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cộng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( qua 10)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nhẩm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hoặc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toán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thực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tế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liên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quan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cộng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( qua 10)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*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triển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năng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lực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phẩm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chất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triển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năng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lực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toán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năng lực giải quyết vấn đề, năng lực giao tiếp toán học.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triển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năng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hợp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rèn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cẩn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thận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24940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8" name="图片 47" descr="卡通人物&#10;&#10;中度可信度描述已自动生成">
            <a:extLst>
              <a:ext uri="{FF2B5EF4-FFF2-40B4-BE49-F238E27FC236}">
                <a16:creationId xmlns:a16="http://schemas.microsoft.com/office/drawing/2014/main" id="{4439FCF7-8DFC-A27F-F0D5-4F5C446E45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0" y="4364542"/>
            <a:ext cx="2654189" cy="2654189"/>
          </a:xfrm>
          <a:prstGeom prst="rect">
            <a:avLst/>
          </a:prstGeom>
        </p:spPr>
      </p:pic>
      <p:pic>
        <p:nvPicPr>
          <p:cNvPr id="14" name="图片 13" descr="图标&#10;&#10;描述已自动生成">
            <a:extLst>
              <a:ext uri="{FF2B5EF4-FFF2-40B4-BE49-F238E27FC236}">
                <a16:creationId xmlns:a16="http://schemas.microsoft.com/office/drawing/2014/main" id="{6A4A0D34-673C-1386-3565-B3A91FFAE6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219" y="1125583"/>
            <a:ext cx="1291526" cy="12915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15C004-0C2B-19CE-C5E4-A7E97D10B4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0662" y="-53218"/>
            <a:ext cx="7486537" cy="17497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FF9ADB-A6AC-AC53-9677-74B31C5DD2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42969" y="-62967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6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:a16="http://schemas.microsoft.com/office/drawing/2014/main" id="{016F98EC-BB6F-81E1-BE91-262A7F0652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/>
        </p:blipFill>
        <p:spPr>
          <a:xfrm flipH="1">
            <a:off x="9479797" y="163051"/>
            <a:ext cx="2712203" cy="1323636"/>
          </a:xfrm>
          <a:prstGeom prst="rect">
            <a:avLst/>
          </a:prstGeom>
        </p:spPr>
      </p:pic>
      <p:pic>
        <p:nvPicPr>
          <p:cNvPr id="34" name="图片 33" descr="背景图案&#10;&#10;描述已自动生成">
            <a:extLst>
              <a:ext uri="{FF2B5EF4-FFF2-40B4-BE49-F238E27FC236}">
                <a16:creationId xmlns:a16="http://schemas.microsoft.com/office/drawing/2014/main" id="{A1BF9799-8502-CC58-6A93-B28009643A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60" y="3081709"/>
            <a:ext cx="4005022" cy="4005022"/>
          </a:xfrm>
          <a:prstGeom prst="rect">
            <a:avLst/>
          </a:prstGeom>
        </p:spPr>
      </p:pic>
      <p:pic>
        <p:nvPicPr>
          <p:cNvPr id="2" name="图片 41" descr="图片包含 游戏机, 花&#10;&#10;描述已自动生成">
            <a:extLst>
              <a:ext uri="{FF2B5EF4-FFF2-40B4-BE49-F238E27FC236}">
                <a16:creationId xmlns:a16="http://schemas.microsoft.com/office/drawing/2014/main" id="{0A9EF6D2-B6A2-CBBB-8008-482FEE6407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6291" r="22251" b="22711"/>
          <a:stretch/>
        </p:blipFill>
        <p:spPr>
          <a:xfrm>
            <a:off x="10899884" y="3298699"/>
            <a:ext cx="1086064" cy="1086064"/>
          </a:xfrm>
          <a:prstGeom prst="rect">
            <a:avLst/>
          </a:prstGeom>
        </p:spPr>
      </p:pic>
      <p:pic>
        <p:nvPicPr>
          <p:cNvPr id="25" name="图片 24" descr="游戏机里面的人物&#10;&#10;低可信度描述已自动生成">
            <a:extLst>
              <a:ext uri="{FF2B5EF4-FFF2-40B4-BE49-F238E27FC236}">
                <a16:creationId xmlns:a16="http://schemas.microsoft.com/office/drawing/2014/main" id="{F2505A2D-DA46-CC35-4DE6-75888A1DC0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5" b="37817"/>
          <a:stretch/>
        </p:blipFill>
        <p:spPr>
          <a:xfrm flipH="1">
            <a:off x="0" y="4005022"/>
            <a:ext cx="8921858" cy="2852978"/>
          </a:xfrm>
          <a:custGeom>
            <a:avLst/>
            <a:gdLst>
              <a:gd name="connsiteX0" fmla="*/ 0 w 6858000"/>
              <a:gd name="connsiteY0" fmla="*/ 0 h 4264506"/>
              <a:gd name="connsiteX1" fmla="*/ 6858000 w 6858000"/>
              <a:gd name="connsiteY1" fmla="*/ 0 h 4264506"/>
              <a:gd name="connsiteX2" fmla="*/ 6858000 w 6858000"/>
              <a:gd name="connsiteY2" fmla="*/ 4264506 h 4264506"/>
              <a:gd name="connsiteX3" fmla="*/ 0 w 6858000"/>
              <a:gd name="connsiteY3" fmla="*/ 4264506 h 42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264506">
                <a:moveTo>
                  <a:pt x="0" y="0"/>
                </a:moveTo>
                <a:lnTo>
                  <a:pt x="6858000" y="0"/>
                </a:lnTo>
                <a:lnTo>
                  <a:pt x="6858000" y="4264506"/>
                </a:lnTo>
                <a:lnTo>
                  <a:pt x="0" y="4264506"/>
                </a:lnTo>
                <a:close/>
              </a:path>
            </a:pathLst>
          </a:custGeom>
        </p:spPr>
      </p:pic>
      <p:pic>
        <p:nvPicPr>
          <p:cNvPr id="21" name="图片 20" descr="图标&#10;&#10;描述已自动生成">
            <a:extLst>
              <a:ext uri="{FF2B5EF4-FFF2-40B4-BE49-F238E27FC236}">
                <a16:creationId xmlns:a16="http://schemas.microsoft.com/office/drawing/2014/main" id="{43191343-22AF-A06C-370E-C10C4387F1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46" y="36770"/>
            <a:ext cx="5286896" cy="528689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054152A-77FD-0A2B-5C1F-0F0CFEC5A2D7}"/>
              </a:ext>
            </a:extLst>
          </p:cNvPr>
          <p:cNvGrpSpPr/>
          <p:nvPr/>
        </p:nvGrpSpPr>
        <p:grpSpPr>
          <a:xfrm>
            <a:off x="2052245" y="824869"/>
            <a:ext cx="8087509" cy="5167092"/>
            <a:chOff x="2052245" y="824869"/>
            <a:chExt cx="8087509" cy="5167092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4F4886B0-41BD-4D8F-57AD-09FE40C9C9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rot="10580711" flipV="1">
              <a:off x="2052245" y="824869"/>
              <a:ext cx="8087509" cy="4690472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C47F4C0-0BC8-C838-B39C-5DA362DF9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83440" y="1218379"/>
              <a:ext cx="5950212" cy="4773582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98316FFE-DB23-0F11-283C-96E86C591892}"/>
              </a:ext>
            </a:extLst>
          </p:cNvPr>
          <p:cNvSpPr txBox="1">
            <a:spLocks/>
          </p:cNvSpPr>
          <p:nvPr/>
        </p:nvSpPr>
        <p:spPr>
          <a:xfrm>
            <a:off x="-684627" y="612930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CC3910-0BF2-0E5F-98AD-F4CD2869E8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42969" y="-62967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6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469FDF4-3479-64F9-43D6-57AA656CCED1}"/>
              </a:ext>
            </a:extLst>
          </p:cNvPr>
          <p:cNvGrpSpPr/>
          <p:nvPr/>
        </p:nvGrpSpPr>
        <p:grpSpPr>
          <a:xfrm>
            <a:off x="0" y="-54916"/>
            <a:ext cx="12192000" cy="6912916"/>
            <a:chOff x="0" y="-54916"/>
            <a:chExt cx="12192000" cy="691291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6C24050-FC43-7162-4722-993F96F4F2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504" r="24528" b="43"/>
            <a:stretch/>
          </p:blipFill>
          <p:spPr>
            <a:xfrm>
              <a:off x="0" y="-1"/>
              <a:ext cx="12192000" cy="685800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9534F44-D332-77C4-589C-8DB7E0EFA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15884" y="-54916"/>
              <a:ext cx="868472" cy="105474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968D568-B960-C9A3-A2D7-0C3F8E851B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441880" y="321275"/>
            <a:ext cx="3462855" cy="2323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5EB97-CB8F-A087-95F1-62D6E86927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210065" y="3789406"/>
            <a:ext cx="3249827" cy="2318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D19A99-3C7B-8696-B35B-639AD987AD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4114800" y="3707027"/>
            <a:ext cx="3118021" cy="2084174"/>
          </a:xfrm>
          <a:prstGeom prst="rect">
            <a:avLst/>
          </a:prstGeom>
        </p:spPr>
      </p:pic>
      <p:pic>
        <p:nvPicPr>
          <p:cNvPr id="2" name="Picture 1">
            <a:hlinkClick r:id="rId6" action="ppaction://hlinksldjump"/>
            <a:extLst>
              <a:ext uri="{FF2B5EF4-FFF2-40B4-BE49-F238E27FC236}">
                <a16:creationId xmlns:a16="http://schemas.microsoft.com/office/drawing/2014/main" id="{BC896769-1754-C469-EC6A-BA12B18CC6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553" y="1482809"/>
            <a:ext cx="1072989" cy="1286367"/>
          </a:xfrm>
          <a:prstGeom prst="rect">
            <a:avLst/>
          </a:prstGeom>
        </p:spPr>
      </p:pic>
      <p:pic>
        <p:nvPicPr>
          <p:cNvPr id="4" name="Picture 3">
            <a:hlinkClick r:id="rId8" action="ppaction://hlinksldjump"/>
            <a:extLst>
              <a:ext uri="{FF2B5EF4-FFF2-40B4-BE49-F238E27FC236}">
                <a16:creationId xmlns:a16="http://schemas.microsoft.com/office/drawing/2014/main" id="{2459B7B2-D1A1-EE94-D8D1-EAC86016D5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594" y="5148017"/>
            <a:ext cx="1072989" cy="1286367"/>
          </a:xfrm>
          <a:prstGeom prst="rect">
            <a:avLst/>
          </a:prstGeom>
        </p:spPr>
      </p:pic>
      <p:pic>
        <p:nvPicPr>
          <p:cNvPr id="5" name="Picture 4">
            <a:hlinkClick r:id="rId10" action="ppaction://hlinksldjump"/>
            <a:extLst>
              <a:ext uri="{FF2B5EF4-FFF2-40B4-BE49-F238E27FC236}">
                <a16:creationId xmlns:a16="http://schemas.microsoft.com/office/drawing/2014/main" id="{B3287FDE-BE03-FA08-3FE8-02992D5072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6560" y="5038233"/>
            <a:ext cx="1072989" cy="1286367"/>
          </a:xfrm>
          <a:prstGeom prst="rect">
            <a:avLst/>
          </a:prstGeom>
        </p:spPr>
      </p:pic>
      <p:pic>
        <p:nvPicPr>
          <p:cNvPr id="15" name="Picture 14">
            <a:hlinkClick r:id="rId12" action="ppaction://hlinksldjump"/>
            <a:extLst>
              <a:ext uri="{FF2B5EF4-FFF2-40B4-BE49-F238E27FC236}">
                <a16:creationId xmlns:a16="http://schemas.microsoft.com/office/drawing/2014/main" id="{F14D3786-DAFD-7A60-00B2-6F6A796F27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363" y="5736285"/>
            <a:ext cx="1859441" cy="11766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C15026-C1BF-40D4-54FC-AB37A77736C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11016" y="1749192"/>
            <a:ext cx="7635892" cy="40405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4DDBE3-EE90-8407-9655-A68735FE31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4114800" y="94733"/>
            <a:ext cx="2730843" cy="2776153"/>
          </a:xfrm>
          <a:prstGeom prst="rect">
            <a:avLst/>
          </a:prstGeom>
        </p:spPr>
      </p:pic>
      <p:pic>
        <p:nvPicPr>
          <p:cNvPr id="3" name="Picture 2">
            <a:hlinkClick r:id="rId15" action="ppaction://hlinksldjump"/>
            <a:extLst>
              <a:ext uri="{FF2B5EF4-FFF2-40B4-BE49-F238E27FC236}">
                <a16:creationId xmlns:a16="http://schemas.microsoft.com/office/drawing/2014/main" id="{70C8335E-6C33-CF58-120E-1A039233F3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19549" y="1997044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4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27CFA4B-46D9-1FDA-D965-879A3C375ADE}"/>
              </a:ext>
            </a:extLst>
          </p:cNvPr>
          <p:cNvGrpSpPr/>
          <p:nvPr/>
        </p:nvGrpSpPr>
        <p:grpSpPr>
          <a:xfrm>
            <a:off x="-19778" y="0"/>
            <a:ext cx="12211778" cy="6858000"/>
            <a:chOff x="-19778" y="0"/>
            <a:chExt cx="12211778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AD31E3-E4D0-69CB-66F2-6CBE70D9A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642C9BE-1858-8F92-D7D8-680B41E87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9778" y="0"/>
              <a:ext cx="868472" cy="1054746"/>
            </a:xfrm>
            <a:prstGeom prst="rect">
              <a:avLst/>
            </a:prstGeom>
          </p:spPr>
        </p:pic>
      </p:grpSp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C7DB5AB-AD27-2504-DB31-04F81931BD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147870" y="4540794"/>
            <a:ext cx="3462855" cy="2323071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64848" y="885261"/>
            <a:ext cx="8531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8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Câu hỏi:</a:t>
            </a:r>
            <a:r>
              <a:rPr kumimoji="0" lang="en-US" altLang="zh-CN" sz="8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80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6 + 5 = ?</a:t>
            </a:r>
            <a:endParaRPr kumimoji="0" lang="zh-CN" altLang="en-US" sz="8000" b="1" i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9"/>
            <a:ext cx="4292321" cy="1205445"/>
            <a:chOff x="1092954" y="2371437"/>
            <a:chExt cx="4611922" cy="120544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7"/>
              <a:ext cx="4248331" cy="1205445"/>
              <a:chOff x="1108416" y="4554145"/>
              <a:chExt cx="5124211" cy="145983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341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+mn-cs"/>
                  </a:rPr>
                  <a:t>9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29507"/>
            <a:chOff x="6092322" y="2271847"/>
            <a:chExt cx="4568775" cy="122950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2"/>
              <a:ext cx="4297561" cy="1119342"/>
              <a:chOff x="1122602" y="2520411"/>
              <a:chExt cx="5016486" cy="1337553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1323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10</a:t>
                </a: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738957" y="3902174"/>
            <a:ext cx="4281016" cy="1277243"/>
            <a:chOff x="990071" y="3965496"/>
            <a:chExt cx="4714805" cy="12772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609" y="2676697"/>
                <a:ext cx="4353477" cy="1323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11</a:t>
                </a: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04B91E-C966-FAA0-205E-21E4066C7D7E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C609F4C-11DC-2885-EA6F-536C7A9DC490}"/>
                </a:ext>
              </a:extLst>
            </p:cNvPr>
            <p:cNvGrpSpPr/>
            <p:nvPr/>
          </p:nvGrpSpPr>
          <p:grpSpPr>
            <a:xfrm>
              <a:off x="6414405" y="4021001"/>
              <a:ext cx="4297560" cy="1173693"/>
              <a:chOff x="1122603" y="2520411"/>
              <a:chExt cx="5016485" cy="140249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76F74C2-BC45-2C7C-9BA4-85CFA23EE3D6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4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DF237B8-5D1D-F23B-6507-AE20398A0508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3C778A5-5107-981D-1734-542BEAF87D8A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Rectangle 33">
                <a:extLst>
                  <a:ext uri="{FF2B5EF4-FFF2-40B4-BE49-F238E27FC236}">
                    <a16:creationId xmlns:a16="http://schemas.microsoft.com/office/drawing/2014/main" id="{7F7D599F-6531-E282-2743-A05978DA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11747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8</a:t>
                </a: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3D7F56F-1952-241B-FD2B-5342E57A1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5" name="Picture 4">
            <a:hlinkClick r:id="rId8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15A3FD-52F4-35D5-3757-E32287D7A8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907" y="5725744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F07EFE3-EC92-7744-9A9E-C4913E6AA635}"/>
              </a:ext>
            </a:extLst>
          </p:cNvPr>
          <p:cNvGrpSpPr/>
          <p:nvPr/>
        </p:nvGrpSpPr>
        <p:grpSpPr>
          <a:xfrm>
            <a:off x="-126159" y="-40066"/>
            <a:ext cx="12318159" cy="6898066"/>
            <a:chOff x="-126159" y="-40066"/>
            <a:chExt cx="12318159" cy="68980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AD31E3-E4D0-69CB-66F2-6CBE70D9A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B7E16C7-41F8-6CB1-54CD-C7FB4A994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26159" y="-40066"/>
              <a:ext cx="868472" cy="1054746"/>
            </a:xfrm>
            <a:prstGeom prst="rect">
              <a:avLst/>
            </a:prstGeom>
          </p:spPr>
        </p:pic>
      </p:grpSp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9"/>
            <a:ext cx="4292321" cy="1205445"/>
            <a:chOff x="1092954" y="2371437"/>
            <a:chExt cx="4611922" cy="120544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7"/>
              <a:ext cx="4248331" cy="1205445"/>
              <a:chOff x="1108416" y="4554145"/>
              <a:chExt cx="5124211" cy="145983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341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+mn-cs"/>
                  </a:rPr>
                  <a:t>13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29507"/>
            <a:chOff x="6092322" y="2271847"/>
            <a:chExt cx="4568775" cy="122950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2"/>
              <a:ext cx="4297561" cy="1119342"/>
              <a:chOff x="1122602" y="2520411"/>
              <a:chExt cx="5016486" cy="1337553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1323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9</a:t>
                </a: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738957" y="3902174"/>
            <a:ext cx="4281016" cy="1277243"/>
            <a:chOff x="990071" y="3965496"/>
            <a:chExt cx="4714805" cy="12772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609" y="2676697"/>
                <a:ext cx="4353477" cy="1323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10</a:t>
                </a: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04B91E-C966-FAA0-205E-21E4066C7D7E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C609F4C-11DC-2885-EA6F-536C7A9DC490}"/>
                </a:ext>
              </a:extLst>
            </p:cNvPr>
            <p:cNvGrpSpPr/>
            <p:nvPr/>
          </p:nvGrpSpPr>
          <p:grpSpPr>
            <a:xfrm>
              <a:off x="6414405" y="4021001"/>
              <a:ext cx="4297560" cy="1173693"/>
              <a:chOff x="1122603" y="2520411"/>
              <a:chExt cx="5016485" cy="140249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76F74C2-BC45-2C7C-9BA4-85CFA23EE3D6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4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DF237B8-5D1D-F23B-6507-AE20398A0508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3C778A5-5107-981D-1734-542BEAF87D8A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Rectangle 33">
                <a:extLst>
                  <a:ext uri="{FF2B5EF4-FFF2-40B4-BE49-F238E27FC236}">
                    <a16:creationId xmlns:a16="http://schemas.microsoft.com/office/drawing/2014/main" id="{7F7D599F-6531-E282-2743-A05978DA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11747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25</a:t>
                </a: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3D7F56F-1952-241B-FD2B-5342E57A1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F006EF8-DE78-837B-500C-470A375DC38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289116" y="4121913"/>
            <a:ext cx="2730843" cy="2776153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89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Câu hỏi:</a:t>
            </a:r>
            <a:r>
              <a:rPr kumimoji="0" lang="en-US" altLang="zh-CN" sz="89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89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8 + 5</a:t>
            </a:r>
            <a:endParaRPr kumimoji="0" lang="vi-VN" altLang="zh-CN" sz="8900" b="1" i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E6CBA-6554-7865-9895-96BE8999B8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2816" y="5892766"/>
            <a:ext cx="1072989" cy="1286367"/>
          </a:xfrm>
          <a:prstGeom prst="rect">
            <a:avLst/>
          </a:prstGeom>
        </p:spPr>
      </p:pic>
      <p:pic>
        <p:nvPicPr>
          <p:cNvPr id="51" name="Picture 50">
            <a:hlinkClick r:id="rId9" action="ppaction://hlinksldjump"/>
            <a:extLst>
              <a:ext uri="{FF2B5EF4-FFF2-40B4-BE49-F238E27FC236}">
                <a16:creationId xmlns:a16="http://schemas.microsoft.com/office/drawing/2014/main" id="{96793489-3C48-E530-FE45-70DEF9DA9E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5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8FB7B52-D078-A853-4A68-DC23739DA7F6}"/>
              </a:ext>
            </a:extLst>
          </p:cNvPr>
          <p:cNvGrpSpPr/>
          <p:nvPr/>
        </p:nvGrpSpPr>
        <p:grpSpPr>
          <a:xfrm>
            <a:off x="-103830" y="28609"/>
            <a:ext cx="12295830" cy="6858000"/>
            <a:chOff x="-103830" y="0"/>
            <a:chExt cx="1229583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AD31E3-E4D0-69CB-66F2-6CBE70D9A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F6672FD-4126-2DD6-DD7E-2FD5E9ABC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03830" y="0"/>
              <a:ext cx="868472" cy="1054746"/>
            </a:xfrm>
            <a:prstGeom prst="rect">
              <a:avLst/>
            </a:prstGeom>
          </p:spPr>
        </p:pic>
      </p:grpSp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-103830" y="203201"/>
            <a:ext cx="11679675" cy="5754418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9"/>
            <a:ext cx="4292321" cy="1205445"/>
            <a:chOff x="1092954" y="2371437"/>
            <a:chExt cx="4611922" cy="120544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7"/>
              <a:ext cx="4248331" cy="1205445"/>
              <a:chOff x="1108416" y="4554145"/>
              <a:chExt cx="5124211" cy="145983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341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+mn-cs"/>
                  </a:rPr>
                  <a:t>11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29507"/>
            <a:chOff x="6092322" y="2271847"/>
            <a:chExt cx="4568775" cy="122950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2"/>
              <a:ext cx="4297561" cy="1119342"/>
              <a:chOff x="1122602" y="2520411"/>
              <a:chExt cx="5016486" cy="1337553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1323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12</a:t>
                </a: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814983" y="4018492"/>
            <a:ext cx="4281016" cy="1277243"/>
            <a:chOff x="990071" y="3965496"/>
            <a:chExt cx="4714805" cy="12772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609" y="2676697"/>
                <a:ext cx="4353477" cy="1323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07135" y="503363"/>
            <a:ext cx="8981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Câu hỏi: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Đoàn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tàu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chở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hàng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có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4 </a:t>
            </a:r>
            <a:r>
              <a:rPr kumimoji="0" lang="en-US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toa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tàu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đã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ra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khỏi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hầm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, 8 </a:t>
            </a:r>
            <a:r>
              <a:rPr kumimoji="0" lang="en-US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toa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còn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ở </a:t>
            </a:r>
            <a:r>
              <a:rPr kumimoji="0" lang="en-US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trong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hầm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. </a:t>
            </a:r>
            <a:r>
              <a:rPr kumimoji="0" lang="en-US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Hỏi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đoàn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tàu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đó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có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bao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nhiêu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toa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tàu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?</a:t>
            </a:r>
            <a:endParaRPr kumimoji="0" lang="vi-VN" altLang="zh-CN" sz="40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788AAB2-B89E-1A28-C24D-BC6F99F200E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172600" y="4437400"/>
            <a:ext cx="3249827" cy="23189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518005C-98A4-18A8-0614-4E14E8EB00A6}"/>
              </a:ext>
            </a:extLst>
          </p:cNvPr>
          <p:cNvGrpSpPr/>
          <p:nvPr/>
        </p:nvGrpSpPr>
        <p:grpSpPr>
          <a:xfrm>
            <a:off x="722535" y="5822543"/>
            <a:ext cx="775186" cy="830997"/>
            <a:chOff x="1125534" y="667455"/>
            <a:chExt cx="775186" cy="830997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D533EEF2-D9BE-2FD4-B9ED-8B4F6D704001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PA-文本框 54">
              <a:extLst>
                <a:ext uri="{FF2B5EF4-FFF2-40B4-BE49-F238E27FC236}">
                  <a16:creationId xmlns:a16="http://schemas.microsoft.com/office/drawing/2014/main" id="{354D1126-795D-C4DA-4C50-45BB20ABE15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37" name="Picture 36">
            <a:hlinkClick r:id="rId9" action="ppaction://hlinksldjump"/>
            <a:extLst>
              <a:ext uri="{FF2B5EF4-FFF2-40B4-BE49-F238E27FC236}">
                <a16:creationId xmlns:a16="http://schemas.microsoft.com/office/drawing/2014/main" id="{865CAF61-59F9-5FB1-C53E-A42FDE18B7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8AC75495-DEAB-8A53-1F5E-31E81DCB6E5F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E9D62FE-0E30-6170-D76D-46D023E139CB}"/>
                </a:ext>
              </a:extLst>
            </p:cNvPr>
            <p:cNvGrpSpPr/>
            <p:nvPr/>
          </p:nvGrpSpPr>
          <p:grpSpPr>
            <a:xfrm>
              <a:off x="6414405" y="4021001"/>
              <a:ext cx="4297560" cy="1173693"/>
              <a:chOff x="1122603" y="2520411"/>
              <a:chExt cx="5016485" cy="1402498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59D51BD5-C928-C41B-3FA5-9847B3D1A2BB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44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538747E-B8EA-B6EA-A347-FC8B3516045E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BD4AEF7B-0EFF-7728-E81F-1EE45D144FA8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3" name="Rectangle 33">
                <a:extLst>
                  <a:ext uri="{FF2B5EF4-FFF2-40B4-BE49-F238E27FC236}">
                    <a16:creationId xmlns:a16="http://schemas.microsoft.com/office/drawing/2014/main" id="{1E291EE3-75F0-7074-2148-6C246C9CA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11747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15</a:t>
                </a:r>
              </a:p>
            </p:txBody>
          </p: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7A24766-8CF1-06DD-8E10-AB88DD0FB9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772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E06AE3-6F5F-F73E-C899-61CF361741A6}"/>
              </a:ext>
            </a:extLst>
          </p:cNvPr>
          <p:cNvGrpSpPr/>
          <p:nvPr/>
        </p:nvGrpSpPr>
        <p:grpSpPr>
          <a:xfrm>
            <a:off x="-97404" y="-122707"/>
            <a:ext cx="12289404" cy="6980707"/>
            <a:chOff x="-97404" y="-122707"/>
            <a:chExt cx="12289404" cy="698070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AD31E3-E4D0-69CB-66F2-6CBE70D9A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E640293A-9BD8-105F-8CE3-401343D7A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7404" y="-122707"/>
              <a:ext cx="868472" cy="1054746"/>
            </a:xfrm>
            <a:prstGeom prst="rect">
              <a:avLst/>
            </a:prstGeom>
          </p:spPr>
        </p:pic>
      </p:grpSp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7000" b="0" i="0" u="none" strike="noStrike" kern="1200" cap="none" spc="-300" normalizeH="0" baseline="0" noProof="0" dirty="0">
                <a:ln>
                  <a:noFill/>
                </a:ln>
                <a:solidFill>
                  <a:srgbClr val="FF6F48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Câu hỏi:</a:t>
            </a:r>
            <a:r>
              <a:rPr kumimoji="0" lang="en-US" altLang="zh-CN" sz="7000" b="0" i="0" u="none" strike="noStrike" kern="1200" cap="none" spc="-300" normalizeH="0" baseline="0" noProof="0" dirty="0">
                <a:ln>
                  <a:noFill/>
                </a:ln>
                <a:solidFill>
                  <a:srgbClr val="FF6F48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70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9 +7 = ?</a:t>
            </a:r>
            <a:endParaRPr kumimoji="0" lang="zh-CN" altLang="en-US" sz="7000" b="1" i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9"/>
            <a:ext cx="4292321" cy="1205445"/>
            <a:chOff x="1092954" y="2371437"/>
            <a:chExt cx="4611922" cy="120544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7"/>
              <a:ext cx="4248331" cy="1205445"/>
              <a:chOff x="1108416" y="4554145"/>
              <a:chExt cx="5124211" cy="145983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341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+mn-cs"/>
                  </a:rPr>
                  <a:t>17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29507"/>
            <a:chOff x="6092322" y="2271847"/>
            <a:chExt cx="4568775" cy="122950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2"/>
              <a:ext cx="4297561" cy="1119342"/>
              <a:chOff x="1122602" y="2520411"/>
              <a:chExt cx="5016486" cy="1337553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1323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14</a:t>
                </a: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738957" y="3902174"/>
            <a:ext cx="4281016" cy="1277243"/>
            <a:chOff x="990071" y="3965496"/>
            <a:chExt cx="4714805" cy="12772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609" y="2676697"/>
                <a:ext cx="4353477" cy="1323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16</a:t>
                </a: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04B91E-C966-FAA0-205E-21E4066C7D7E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C609F4C-11DC-2885-EA6F-536C7A9DC490}"/>
                </a:ext>
              </a:extLst>
            </p:cNvPr>
            <p:cNvGrpSpPr/>
            <p:nvPr/>
          </p:nvGrpSpPr>
          <p:grpSpPr>
            <a:xfrm>
              <a:off x="6414405" y="4021001"/>
              <a:ext cx="4297560" cy="1173693"/>
              <a:chOff x="1122603" y="2520411"/>
              <a:chExt cx="5016485" cy="140249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76F74C2-BC45-2C7C-9BA4-85CFA23EE3D6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4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DF237B8-5D1D-F23B-6507-AE20398A0508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43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3C778A5-5107-981D-1734-542BEAF87D8A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41" name="Rectangle 33">
                <a:extLst>
                  <a:ext uri="{FF2B5EF4-FFF2-40B4-BE49-F238E27FC236}">
                    <a16:creationId xmlns:a16="http://schemas.microsoft.com/office/drawing/2014/main" id="{7F7D599F-6531-E282-2743-A05978DA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11747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12</a:t>
                </a: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3D7F56F-1952-241B-FD2B-5342E57A1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7D38093-E4F0-E628-718A-2343271687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93439" y="4496737"/>
            <a:ext cx="3118021" cy="208417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64FE1B0-7794-F9BC-5FE0-7D7EDE6E5079}"/>
              </a:ext>
            </a:extLst>
          </p:cNvPr>
          <p:cNvGrpSpPr/>
          <p:nvPr/>
        </p:nvGrpSpPr>
        <p:grpSpPr>
          <a:xfrm>
            <a:off x="406182" y="6067069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4958E5B5-86E7-6F43-1B55-49EBC85B4882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id="{B94A9C07-8612-8B71-E1EE-D9988F65C84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8" name="Picture 47">
            <a:hlinkClick r:id="rId9" action="ppaction://hlinksldjump"/>
            <a:extLst>
              <a:ext uri="{FF2B5EF4-FFF2-40B4-BE49-F238E27FC236}">
                <a16:creationId xmlns:a16="http://schemas.microsoft.com/office/drawing/2014/main" id="{E095621F-1D77-0895-CD86-6C815C8DF5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9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ECECCF5-3D1D-A48C-1D6F-B2D51A3098B3}"/>
              </a:ext>
            </a:extLst>
          </p:cNvPr>
          <p:cNvGrpSpPr/>
          <p:nvPr/>
        </p:nvGrpSpPr>
        <p:grpSpPr>
          <a:xfrm>
            <a:off x="-36622" y="-61530"/>
            <a:ext cx="12222272" cy="6921359"/>
            <a:chOff x="-36622" y="-129262"/>
            <a:chExt cx="12222272" cy="692135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680E695-DB3D-E7FF-7211-CA08F0540D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-6350" y="-65903"/>
              <a:ext cx="12192000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5279D3F-7863-1239-00EE-202C02622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36622" y="-129262"/>
              <a:ext cx="868472" cy="105474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8C73FC-8E71-65CD-D88C-03BBF844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782E6-9265-7D90-32C9-978443B11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7461EC-3DDF-97FC-0755-B31586BFB4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-8798918" y="3429000"/>
            <a:ext cx="3462855" cy="232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E51385-918B-354C-76A8-E1F5091E292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3672851" y="4414001"/>
            <a:ext cx="2370241" cy="2409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39B1E-29A1-A071-CAC7-744DD7A6914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3550491" y="8321040"/>
            <a:ext cx="2808112" cy="18770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43355B-C0AC-6D1C-F9B8-A82701E0CA0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1" b="65601"/>
          <a:stretch/>
        </p:blipFill>
        <p:spPr>
          <a:xfrm>
            <a:off x="-9150750" y="6553961"/>
            <a:ext cx="4952129" cy="3310126"/>
          </a:xfrm>
          <a:prstGeom prst="rect">
            <a:avLst/>
          </a:prstGeom>
        </p:spPr>
      </p:pic>
      <p:grpSp>
        <p:nvGrpSpPr>
          <p:cNvPr id="15" name="组合 12">
            <a:extLst>
              <a:ext uri="{FF2B5EF4-FFF2-40B4-BE49-F238E27FC236}">
                <a16:creationId xmlns:a16="http://schemas.microsoft.com/office/drawing/2014/main" id="{8470AD2B-CBFE-44AB-4364-B7E9F5FBDD1A}"/>
              </a:ext>
            </a:extLst>
          </p:cNvPr>
          <p:cNvGrpSpPr/>
          <p:nvPr/>
        </p:nvGrpSpPr>
        <p:grpSpPr>
          <a:xfrm>
            <a:off x="522742" y="1986222"/>
            <a:ext cx="11146515" cy="2576253"/>
            <a:chOff x="2078964" y="1673038"/>
            <a:chExt cx="8032746" cy="81182638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16" name="PA-文本框 54">
              <a:extLst>
                <a:ext uri="{FF2B5EF4-FFF2-40B4-BE49-F238E27FC236}">
                  <a16:creationId xmlns:a16="http://schemas.microsoft.com/office/drawing/2014/main" id="{E55A02B3-32E3-60F8-6945-F27177076FA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9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17" name="PA-文本框 54">
              <a:extLst>
                <a:ext uri="{FF2B5EF4-FFF2-40B4-BE49-F238E27FC236}">
                  <a16:creationId xmlns:a16="http://schemas.microsoft.com/office/drawing/2014/main" id="{144FF45D-1489-3BBD-B313-C9D308334F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78964" y="1673038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94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91875 -0.3458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-17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80573 -0.5150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6" y="-2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79062 -0.8083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-4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7724 -0.446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-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633</Words>
  <Application>Microsoft Office PowerPoint</Application>
  <PresentationFormat>Widescreen</PresentationFormat>
  <Paragraphs>119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微软雅黑</vt:lpstr>
      <vt:lpstr>#9Slide07 HoneyCream</vt:lpstr>
      <vt:lpstr>#9Slide07 IcielPony</vt:lpstr>
      <vt:lpstr>Arial</vt:lpstr>
      <vt:lpstr>Calibri</vt:lpstr>
      <vt:lpstr>Cambria</vt:lpstr>
      <vt:lpstr>SVN-Cookies</vt:lpstr>
      <vt:lpstr>SVN-Newton</vt:lpstr>
      <vt:lpstr>SVN-Ready</vt:lpstr>
      <vt:lpstr>Times New Roman</vt:lpstr>
      <vt:lpstr>UTM Akashi</vt:lpstr>
      <vt:lpstr>UTM Avo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2022-09-10T14:43:50Z</dcterms:created>
  <dcterms:modified xsi:type="dcterms:W3CDTF">2023-10-12T07:45:16Z</dcterms:modified>
</cp:coreProperties>
</file>