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307" r:id="rId10"/>
    <p:sldId id="308" r:id="rId11"/>
    <p:sldId id="273" r:id="rId12"/>
    <p:sldId id="309" r:id="rId13"/>
    <p:sldId id="310" r:id="rId14"/>
    <p:sldId id="302" r:id="rId15"/>
    <p:sldId id="305" r:id="rId16"/>
    <p:sldId id="306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>
        <p:scale>
          <a:sx n="80" d="100"/>
          <a:sy n="80" d="100"/>
        </p:scale>
        <p:origin x="210" y="-57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94062" y="1985423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87832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87832" y="4155708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90253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87832" y="4235330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97266" y="425011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303395" y="423626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E2CE520-4ECD-144A-BB68-A5A300F0D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9106"/>
          <a:stretch/>
        </p:blipFill>
        <p:spPr>
          <a:xfrm>
            <a:off x="3857521" y="1880023"/>
            <a:ext cx="2088385" cy="19673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D78C9E9-00A3-814B-8D19-FBD1E298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38" t="180" r="1068" b="-180"/>
          <a:stretch/>
        </p:blipFill>
        <p:spPr>
          <a:xfrm>
            <a:off x="7210545" y="1872245"/>
            <a:ext cx="2088385" cy="19673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55CCF-DC86-3D41-A2BA-402CB215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690" y1="49052" x2="80690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3691386" y="4235330"/>
            <a:ext cx="1054274" cy="5486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FE22E43-B2E9-3F44-BE75-23CD6DF3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759" y1="49052" x2="80759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5921631" y="4250116"/>
            <a:ext cx="1054274" cy="54864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B2E6CD-8CF3-784F-8366-94684B7B9A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66" b="48815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897" y1="48815" x2="80897" y2="488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8851792" y="4234396"/>
            <a:ext cx="10542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66886" y="1715407"/>
            <a:ext cx="4292600" cy="3644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10073" y="1742446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136828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423319" y="2743200"/>
            <a:ext cx="1219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9319" y="2438400"/>
            <a:ext cx="1219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66519" y="3124200"/>
            <a:ext cx="1219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54257" y="2743200"/>
            <a:ext cx="236061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88202" y="1679074"/>
            <a:ext cx="4292600" cy="36449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65180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35365" y="1658257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482364" y="1895692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109120" y="502194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62120" y="503645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9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62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85409" y="2082800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1365" y="21082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728120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38319" y="5482771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281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383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409"/>
          <a:stretch/>
        </p:blipFill>
        <p:spPr>
          <a:xfrm>
            <a:off x="476449" y="968232"/>
            <a:ext cx="2368351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B48F3E-B165-6D4C-9431-E1C9B69EC7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0119" y="1946615"/>
            <a:ext cx="1963922" cy="1457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2414" y="2443455"/>
            <a:ext cx="709258" cy="45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97A39C-13EC-6749-98AF-900F030BB4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7309" y="1940831"/>
            <a:ext cx="1963922" cy="14577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290C9D-9F4A-6948-A163-4908BEEC05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82015" y="2217202"/>
            <a:ext cx="709258" cy="452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C406597-4AF9-3143-AE32-9BF8F57D4C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13156" y="2761034"/>
            <a:ext cx="709258" cy="452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3844BA-57D9-134D-B234-7A97A1F3B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85585" y="2721114"/>
            <a:ext cx="709258" cy="452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D74111-41BD-3F46-A67B-33F047AA88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9270" y="2308526"/>
            <a:ext cx="709258" cy="4525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2" t="-1458" r="2447" b="1458"/>
          <a:stretch/>
        </p:blipFill>
        <p:spPr>
          <a:xfrm>
            <a:off x="9629104" y="1112002"/>
            <a:ext cx="2368351" cy="27649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1288" y="4332757"/>
            <a:ext cx="709258" cy="4525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3156" y="5535759"/>
            <a:ext cx="709258" cy="4525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4021" y="4326656"/>
            <a:ext cx="709258" cy="452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32146" y="5555794"/>
            <a:ext cx="709258" cy="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8D7AB9D-70C8-244C-BA5C-F5039326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174" y="1657019"/>
            <a:ext cx="5464632" cy="1985387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834934" y="184653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028704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F5019E-B716-FF49-B2E7-59729B0B0167}"/>
              </a:ext>
            </a:extLst>
          </p:cNvPr>
          <p:cNvGrpSpPr/>
          <p:nvPr/>
        </p:nvGrpSpPr>
        <p:grpSpPr>
          <a:xfrm>
            <a:off x="3028704" y="4016821"/>
            <a:ext cx="6532922" cy="707886"/>
            <a:chOff x="1551559" y="3232897"/>
            <a:chExt cx="6532922" cy="7078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F6D676-D87D-0B4E-9572-9FAC327A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2222730" y="3389621"/>
              <a:ext cx="773990" cy="39443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4A6DE7-C701-CD43-9D75-FF1F3E4BA939}"/>
                </a:ext>
              </a:extLst>
            </p:cNvPr>
            <p:cNvGrpSpPr/>
            <p:nvPr/>
          </p:nvGrpSpPr>
          <p:grpSpPr>
            <a:xfrm>
              <a:off x="1551559" y="3232897"/>
              <a:ext cx="5663960" cy="707886"/>
              <a:chOff x="2650494" y="4209053"/>
              <a:chExt cx="5663960" cy="7078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215C70E-3A88-ED43-B37C-D165AF1736F8}"/>
                  </a:ext>
                </a:extLst>
              </p:cNvPr>
              <p:cNvGrpSpPr/>
              <p:nvPr/>
            </p:nvGrpSpPr>
            <p:grpSpPr>
              <a:xfrm>
                <a:off x="2650494" y="4209053"/>
                <a:ext cx="5325106" cy="707886"/>
                <a:chOff x="2749085" y="3196234"/>
                <a:chExt cx="5325106" cy="707886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59AD101E-8AE1-8143-9E71-7F272A8C5D4B}"/>
                    </a:ext>
                  </a:extLst>
                </p:cNvPr>
                <p:cNvSpPr/>
                <p:nvPr/>
              </p:nvSpPr>
              <p:spPr>
                <a:xfrm>
                  <a:off x="2749085" y="3277296"/>
                  <a:ext cx="548640" cy="54864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9221A8C2-0945-E243-A0C9-9DC4F6019017}"/>
                    </a:ext>
                  </a:extLst>
                </p:cNvPr>
                <p:cNvSpPr txBox="1"/>
                <p:nvPr/>
              </p:nvSpPr>
              <p:spPr>
                <a:xfrm>
                  <a:off x="4180612" y="3196234"/>
                  <a:ext cx="389357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           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được</a:t>
                  </a:r>
                  <a:endPara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9A5F0915-C342-5841-9E1F-1C7250B2F4F0}"/>
                  </a:ext>
                </a:extLst>
              </p:cNvPr>
              <p:cNvSpPr/>
              <p:nvPr/>
            </p:nvSpPr>
            <p:spPr>
              <a:xfrm>
                <a:off x="4859928" y="4305933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871D83-068E-984D-8090-50BF973DF366}"/>
                  </a:ext>
                </a:extLst>
              </p:cNvPr>
              <p:cNvSpPr/>
              <p:nvPr/>
            </p:nvSpPr>
            <p:spPr>
              <a:xfrm>
                <a:off x="7765814" y="428867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9123D33-3E67-D14C-BB64-42E94A9D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4437979" y="3406878"/>
              <a:ext cx="773990" cy="39443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3FF43F7-A511-A040-B867-2CBE64E5E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7310491" y="3406878"/>
              <a:ext cx="773990" cy="394437"/>
            </a:xfrm>
            <a:prstGeom prst="rect">
              <a:avLst/>
            </a:prstGeom>
          </p:spPr>
        </p:pic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031125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028704" y="409644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238138" y="411122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144267" y="409737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52227" y="193127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45997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45997" y="4101561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48418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45997" y="418118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55431" y="419596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261560" y="418211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C2EED2E-463D-0140-96A9-069467F4A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709" y="1913690"/>
            <a:ext cx="1963922" cy="14577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DCDF9EF-CE3C-DC45-AAC7-5A101C1E58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6150" y="1913689"/>
            <a:ext cx="1963922" cy="1457757"/>
          </a:xfrm>
          <a:prstGeom prst="rect">
            <a:avLst/>
          </a:prstGeom>
        </p:spPr>
      </p:pic>
      <p:pic>
        <p:nvPicPr>
          <p:cNvPr id="62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AD765F52-6403-6645-9FA4-8CA76EE7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213" y="2236295"/>
            <a:ext cx="960436" cy="8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82CD165B-FF92-364C-BBBC-C92653F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87" y="2252139"/>
            <a:ext cx="562190" cy="5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05177826-3ED1-FE4A-A69E-54C4A5EF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537" y="2671086"/>
            <a:ext cx="633252" cy="5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6E44F2D0-43EC-7649-AB21-D01B29D4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6140" y="2259616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5F792B9E-413E-464B-B053-63637356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21" y="2252139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8D8298C4-7313-E34B-B20F-D6C2E459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16" y="2691585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FA4983D7-65FB-3D48-8702-49435DA0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11" y="2626830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B27A1068-1DE0-C942-A7B0-4DE684A0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00761AE9-0B2B-4C4D-BA3B-9E6BF6F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76AF5F90-4D0E-F144-8D8D-3E654D28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67" y="4194830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194</Words>
  <Application>Microsoft Office PowerPoint</Application>
  <PresentationFormat>Custom</PresentationFormat>
  <Paragraphs>101</Paragraphs>
  <Slides>16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131</cp:revision>
  <dcterms:created xsi:type="dcterms:W3CDTF">2021-05-23T10:25:42Z</dcterms:created>
  <dcterms:modified xsi:type="dcterms:W3CDTF">2024-10-10T03:46:39Z</dcterms:modified>
</cp:coreProperties>
</file>