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notesMasterIdLst>
    <p:notesMasterId r:id="rId22"/>
  </p:notesMasterIdLst>
  <p:sldIdLst>
    <p:sldId id="300" r:id="rId2"/>
    <p:sldId id="278" r:id="rId3"/>
    <p:sldId id="298" r:id="rId4"/>
    <p:sldId id="303" r:id="rId5"/>
    <p:sldId id="279" r:id="rId6"/>
    <p:sldId id="299" r:id="rId7"/>
    <p:sldId id="286" r:id="rId8"/>
    <p:sldId id="294" r:id="rId9"/>
    <p:sldId id="283" r:id="rId10"/>
    <p:sldId id="296" r:id="rId11"/>
    <p:sldId id="261" r:id="rId12"/>
    <p:sldId id="263" r:id="rId13"/>
    <p:sldId id="264" r:id="rId14"/>
    <p:sldId id="265" r:id="rId15"/>
    <p:sldId id="306" r:id="rId16"/>
    <p:sldId id="317" r:id="rId17"/>
    <p:sldId id="315" r:id="rId18"/>
    <p:sldId id="318" r:id="rId19"/>
    <p:sldId id="290" r:id="rId20"/>
    <p:sldId id="31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10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DA8E6DE9-D8D0-4D3B-8850-4C89614AEA71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3A7C822-5B09-45E5-B6D8-B774D202E8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80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09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06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0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47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95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02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792" r:id="rId4"/>
    <p:sldLayoutId id="2147483797" r:id="rId5"/>
    <p:sldLayoutId id="2147483802" r:id="rId6"/>
    <p:sldLayoutId id="2147483804" r:id="rId7"/>
    <p:sldLayoutId id="214748384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1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1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752600" y="1740506"/>
            <a:ext cx="9450023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Kiến và bồ câu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55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DC301338-F525-4FB1-B318-BBEF8A0FB2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88" t="21071" r="50616" b="35926"/>
          <a:stretch>
            <a:fillRect/>
          </a:stretch>
        </p:blipFill>
        <p:spPr>
          <a:xfrm>
            <a:off x="1054666" y="482613"/>
            <a:ext cx="4446460" cy="2946387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EDC634CC-7B1B-464F-A284-1B7186094B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681" t="20349" r="25907" b="35120"/>
          <a:stretch>
            <a:fillRect/>
          </a:stretch>
        </p:blipFill>
        <p:spPr>
          <a:xfrm>
            <a:off x="6433388" y="482614"/>
            <a:ext cx="4569913" cy="31126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353FA-2C5A-4EEB-9686-E07D01C3A6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859" t="27722" r="50740" b="29130"/>
          <a:stretch>
            <a:fillRect/>
          </a:stretch>
        </p:blipFill>
        <p:spPr>
          <a:xfrm>
            <a:off x="931213" y="3510413"/>
            <a:ext cx="4569913" cy="3195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E70E74-BDC9-4329-8001-DDCB252434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443" t="27157" r="26885" b="29778"/>
          <a:stretch>
            <a:fillRect/>
          </a:stretch>
        </p:blipFill>
        <p:spPr>
          <a:xfrm>
            <a:off x="6521070" y="3624972"/>
            <a:ext cx="4375530" cy="3004428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>
            <a:extLst>
              <a:ext uri="{FF2B5EF4-FFF2-40B4-BE49-F238E27FC236}">
                <a16:creationId xmlns:a16="http://schemas.microsoft.com/office/drawing/2014/main" id="{7828C379-1D3A-4A9D-B73E-48A396C8E8F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09600"/>
            <a:ext cx="10820400" cy="609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AF8DF722-1F49-4130-9C88-777E85F81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10363200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C188CB76-2183-4A56-A2C1-91911FF62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10363199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6B34D6B5-038D-4EAA-B50C-94274561B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101346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199F7962-54BE-4F90-8A3B-0A0228458B45}"/>
              </a:ext>
            </a:extLst>
          </p:cNvPr>
          <p:cNvSpPr/>
          <p:nvPr/>
        </p:nvSpPr>
        <p:spPr>
          <a:xfrm>
            <a:off x="496741" y="1041516"/>
            <a:ext cx="10725912" cy="3891679"/>
          </a:xfrm>
          <a:prstGeom prst="cloud">
            <a:avLst/>
          </a:prstGeom>
          <a:solidFill>
            <a:srgbClr val="FFCC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A0F5EE-F9FC-4A65-BF20-22B2248DBA12}"/>
              </a:ext>
            </a:extLst>
          </p:cNvPr>
          <p:cNvSpPr txBox="1"/>
          <p:nvPr/>
        </p:nvSpPr>
        <p:spPr>
          <a:xfrm>
            <a:off x="1377696" y="2289429"/>
            <a:ext cx="9436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Kể chuyện theo tranh</a:t>
            </a:r>
            <a:endParaRPr lang="en-US" sz="6000" b="1" dirty="0">
              <a:solidFill>
                <a:srgbClr val="00206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362507-DA91-44AB-ACB1-A9FD4AA95286}"/>
              </a:ext>
            </a:extLst>
          </p:cNvPr>
          <p:cNvGrpSpPr/>
          <p:nvPr/>
        </p:nvGrpSpPr>
        <p:grpSpPr>
          <a:xfrm>
            <a:off x="-839034" y="61996"/>
            <a:ext cx="13543642" cy="6354693"/>
            <a:chOff x="-1037609" y="-752984"/>
            <a:chExt cx="13818524" cy="72070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D37ABE-3898-4B4E-B6C6-EAEC5C2DA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8" t="5931" r="15505" b="55966"/>
            <a:stretch/>
          </p:blipFill>
          <p:spPr>
            <a:xfrm>
              <a:off x="9756849" y="-752984"/>
              <a:ext cx="3024066" cy="18678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A968FF-1640-4D1E-806A-978B03B76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09" y="4911002"/>
              <a:ext cx="5916417" cy="15430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ADAAB6-A765-4974-BFDB-3931DA705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3707439" y="4841308"/>
              <a:ext cx="5916417" cy="15430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59D4ED-EBA0-4B4F-8911-5C0B4DA34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" t="60244" r="43644" b="16192"/>
            <a:stretch/>
          </p:blipFill>
          <p:spPr>
            <a:xfrm>
              <a:off x="8452488" y="4771614"/>
              <a:ext cx="3679322" cy="154309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C1E71CF-A879-4A4A-8822-A97DB7A95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CCE285-2668-4085-8840-99A13FACB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435983" y="5296618"/>
            <a:ext cx="384793" cy="362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44269E-A236-4C75-8861-2277214E7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DC301338-F525-4FB1-B318-BBEF8A0FB2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88" t="21071" r="50616" b="35926"/>
          <a:stretch>
            <a:fillRect/>
          </a:stretch>
        </p:blipFill>
        <p:spPr>
          <a:xfrm>
            <a:off x="506540" y="482613"/>
            <a:ext cx="5490540" cy="2946387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EDC634CC-7B1B-464F-A284-1B7186094B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681" t="20349" r="25907" b="35120"/>
          <a:stretch>
            <a:fillRect/>
          </a:stretch>
        </p:blipFill>
        <p:spPr>
          <a:xfrm>
            <a:off x="6433388" y="482614"/>
            <a:ext cx="4896404" cy="31126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353FA-2C5A-4EEB-9686-E07D01C3A6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859" t="27722" r="50740" b="29130"/>
          <a:stretch>
            <a:fillRect/>
          </a:stretch>
        </p:blipFill>
        <p:spPr>
          <a:xfrm>
            <a:off x="611687" y="3510414"/>
            <a:ext cx="5332418" cy="3112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E70E74-BDC9-4329-8001-DDCB252434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443" t="27157" r="26885" b="29778"/>
          <a:stretch>
            <a:fillRect/>
          </a:stretch>
        </p:blipFill>
        <p:spPr>
          <a:xfrm>
            <a:off x="6521070" y="3624972"/>
            <a:ext cx="4896404" cy="288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78283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CB56AB0-A8AA-4FC5-9391-2A45E65A1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49" y="321990"/>
            <a:ext cx="8915621" cy="4678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5633" y="2736219"/>
            <a:ext cx="7188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NGHE KỂ LẠI CÂU CHUYỆN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7B6FFD-C16B-4502-9E4C-EF0C737EFDDB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C1CE39E-A531-4ED8-B8C6-EA7B1C4E8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BB0FEC1-6F04-40B3-9517-B419DA183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A59FACB-75BD-4BF6-AC3E-15893354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291B320-57BA-48AE-9662-4E4EC8A2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1E89846-46B9-4DB0-AC2B-25E05F0EB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5E93AEA-A9FA-427A-AC45-4D895E823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E0E21B4-41A4-4527-B7F2-671A193E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9959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8615"/>
            <a:ext cx="11069650" cy="5412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E4A3944-4652-431E-B667-EC41EEBD7847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50AB22C-EF78-4663-B387-60059031DB7C}"/>
              </a:ext>
            </a:extLst>
          </p:cNvPr>
          <p:cNvSpPr txBox="1"/>
          <p:nvPr/>
        </p:nvSpPr>
        <p:spPr>
          <a:xfrm>
            <a:off x="2117680" y="3490061"/>
            <a:ext cx="8534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khen</a:t>
            </a:r>
            <a:r>
              <a:rPr 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ai?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85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8615"/>
            <a:ext cx="11069650" cy="541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3225483"/>
            <a:ext cx="8818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</a:rPr>
              <a:t>Câu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chuyện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giúp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em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hiểu</a:t>
            </a:r>
            <a:r>
              <a:rPr lang="en-US" sz="4400" b="1" dirty="0">
                <a:solidFill>
                  <a:srgbClr val="002060"/>
                </a:solidFill>
              </a:rPr>
              <a:t> ra </a:t>
            </a:r>
            <a:r>
              <a:rPr lang="en-US" sz="4400" b="1" dirty="0" err="1">
                <a:solidFill>
                  <a:srgbClr val="002060"/>
                </a:solidFill>
              </a:rPr>
              <a:t>điều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gì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E4A3944-4652-431E-B667-EC41EEBD7847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82615"/>
            <a:ext cx="8031752" cy="305479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240528" y="720796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81400" y="2865103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17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F2E39C5C-4D2E-4512-A2DA-38F152B43723}"/>
              </a:ext>
            </a:extLst>
          </p:cNvPr>
          <p:cNvSpPr txBox="1">
            <a:spLocks/>
          </p:cNvSpPr>
          <p:nvPr/>
        </p:nvSpPr>
        <p:spPr>
          <a:xfrm>
            <a:off x="2057400" y="2979737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800" b="1">
                <a:solidFill>
                  <a:srgbClr val="FF8119"/>
                </a:solidFill>
              </a:rPr>
              <a:t>Hoc10 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3787619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- EM NHƯ CHIM BỒ CÂU TRẮNG - Nhạc Thiếu Nhi Vui Nhộn , Sôi">
            <a:hlinkClick r:id="" action="ppaction://media"/>
            <a:extLst>
              <a:ext uri="{FF2B5EF4-FFF2-40B4-BE49-F238E27FC236}">
                <a16:creationId xmlns:a16="http://schemas.microsoft.com/office/drawing/2014/main" id="{41AB7648-F215-4E02-9C6A-68A72534D7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0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50A6E-B9E1-44C3-A4C1-96CF68950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1"/>
            <a:ext cx="12192000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F1868-A401-401C-B28A-7458011D3C08}"/>
              </a:ext>
            </a:extLst>
          </p:cNvPr>
          <p:cNvSpPr txBox="1"/>
          <p:nvPr/>
        </p:nvSpPr>
        <p:spPr>
          <a:xfrm>
            <a:off x="2286000" y="2769252"/>
            <a:ext cx="6091115" cy="1822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4400" b="1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26: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</a:t>
            </a:r>
            <a:endParaRPr lang="en-US" sz="4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44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Kiến và bồ câu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308318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689" y="1888784"/>
            <a:ext cx="8031752" cy="3248629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02889" y="508175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169276"/>
            <a:ext cx="7386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QUAN SÁT VÀ PHỎNG ĐOÁN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49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0294E7-039F-412E-ABDF-A523B1335B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68" t="25011" r="48580" b="28980"/>
          <a:stretch>
            <a:fillRect/>
          </a:stretch>
        </p:blipFill>
        <p:spPr>
          <a:xfrm>
            <a:off x="275573" y="609689"/>
            <a:ext cx="5820427" cy="3160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7B4BAB-14DC-460F-96FB-E053177C49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932" t="25769" r="13307" b="26685"/>
          <a:stretch>
            <a:fillRect/>
          </a:stretch>
        </p:blipFill>
        <p:spPr>
          <a:xfrm>
            <a:off x="6096000" y="638449"/>
            <a:ext cx="5878882" cy="3203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C3C8BB-CEE2-4DC1-B3D5-C65455D0CC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427" t="23731" r="48354" b="27667"/>
          <a:stretch>
            <a:fillRect/>
          </a:stretch>
        </p:blipFill>
        <p:spPr>
          <a:xfrm>
            <a:off x="275573" y="3757808"/>
            <a:ext cx="5749406" cy="3124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C6AF6-2F73-4F0A-ABD6-E655A3E38D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297" t="24620" r="12755" b="29139"/>
          <a:stretch>
            <a:fillRect/>
          </a:stretch>
        </p:blipFill>
        <p:spPr>
          <a:xfrm>
            <a:off x="6167022" y="3757808"/>
            <a:ext cx="5807860" cy="315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5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287600"/>
            <a:ext cx="10905239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914400" y="3657600"/>
            <a:ext cx="3420371" cy="23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66486" y="2516292"/>
            <a:ext cx="4267201" cy="2282616"/>
          </a:xfrm>
          <a:prstGeom prst="rect">
            <a:avLst/>
          </a:prstGeom>
          <a:noFill/>
        </p:spPr>
        <p:txBody>
          <a:bodyPr wrap="square" lIns="65979" tIns="32990" rIns="65979" bIns="32990">
            <a:spAutoFit/>
          </a:bodyPr>
          <a:lstStyle/>
          <a:p>
            <a:pPr algn="ctr">
              <a:defRPr/>
            </a:pP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Nghe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chuyện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ien-va-bo-cau">
            <a:hlinkClick r:id="" action="ppaction://media"/>
            <a:extLst>
              <a:ext uri="{FF2B5EF4-FFF2-40B4-BE49-F238E27FC236}">
                <a16:creationId xmlns:a16="http://schemas.microsoft.com/office/drawing/2014/main" id="{C9CB8F81-62E5-4796-AA37-65E9720103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26" y="446238"/>
            <a:ext cx="12125195" cy="641176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79171"/>
            <a:ext cx="8031752" cy="305824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43787" y="698562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90800" y="2929726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TRẢ LỜI CÂU HỎI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9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</TotalTime>
  <Words>70</Words>
  <Application>Microsoft Office PowerPoint</Application>
  <PresentationFormat>Widescreen</PresentationFormat>
  <Paragraphs>16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等线</vt:lpstr>
      <vt:lpstr>Arial</vt:lpstr>
      <vt:lpstr>Times New Roman</vt:lpstr>
      <vt:lpstr>UTM Avo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</cp:revision>
  <dcterms:created xsi:type="dcterms:W3CDTF">2021-12-19T16:42:59Z</dcterms:created>
  <dcterms:modified xsi:type="dcterms:W3CDTF">2024-10-11T07:15:35Z</dcterms:modified>
</cp:coreProperties>
</file>