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9" r:id="rId4"/>
    <p:sldId id="260" r:id="rId5"/>
    <p:sldId id="278" r:id="rId6"/>
    <p:sldId id="287" r:id="rId7"/>
    <p:sldId id="288" r:id="rId8"/>
    <p:sldId id="283" r:id="rId9"/>
    <p:sldId id="281" r:id="rId10"/>
    <p:sldId id="279" r:id="rId11"/>
    <p:sldId id="280" r:id="rId12"/>
    <p:sldId id="282" r:id="rId13"/>
    <p:sldId id="284" r:id="rId14"/>
    <p:sldId id="314" r:id="rId15"/>
    <p:sldId id="315" r:id="rId16"/>
    <p:sldId id="320" r:id="rId17"/>
    <p:sldId id="321" r:id="rId18"/>
    <p:sldId id="318" r:id="rId19"/>
    <p:sldId id="261" r:id="rId20"/>
    <p:sldId id="322" r:id="rId21"/>
  </p:sldIdLst>
  <p:sldSz cx="18288000" cy="10287000"/>
  <p:notesSz cx="6858000" cy="9144000"/>
  <p:embeddedFontLst>
    <p:embeddedFont>
      <p:font typeface="iCiel Cadena" panose="020B0604020202020204" charset="0"/>
      <p:bold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
      <p:font typeface="SVN-Rio 2016" panose="03060502030307020202" charset="0"/>
      <p:regular r:id="rId29"/>
    </p:embeddedFont>
    <p:embeddedFont>
      <p:font typeface="Coiny"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6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7665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428204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51010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50547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15327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996965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329221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1114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433224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219932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53832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765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929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6784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899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8916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028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2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0679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189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546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5" name="Group 21">
            <a:extLst>
              <a:ext uri="{FF2B5EF4-FFF2-40B4-BE49-F238E27FC236}">
                <a16:creationId xmlns:a16="http://schemas.microsoft.com/office/drawing/2014/main" id="{4CC299ED-7187-4E8F-BA19-5C784F667ACE}"/>
              </a:ext>
            </a:extLst>
          </p:cNvPr>
          <p:cNvGrpSpPr/>
          <p:nvPr userDrawn="1"/>
        </p:nvGrpSpPr>
        <p:grpSpPr>
          <a:xfrm>
            <a:off x="0" y="9466902"/>
            <a:ext cx="18288000" cy="820098"/>
            <a:chOff x="0" y="0"/>
            <a:chExt cx="6555032" cy="293951"/>
          </a:xfrm>
        </p:grpSpPr>
        <p:sp>
          <p:nvSpPr>
            <p:cNvPr id="6" name="Freeform 22">
              <a:extLst>
                <a:ext uri="{FF2B5EF4-FFF2-40B4-BE49-F238E27FC236}">
                  <a16:creationId xmlns:a16="http://schemas.microsoft.com/office/drawing/2014/main" id="{02529D2E-62F7-4577-9049-8D11CF52A4D6}"/>
                </a:ext>
              </a:extLst>
            </p:cNvPr>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Diagram&#10;&#10;Description automatically generated">
            <a:extLst>
              <a:ext uri="{FF2B5EF4-FFF2-40B4-BE49-F238E27FC236}">
                <a16:creationId xmlns:a16="http://schemas.microsoft.com/office/drawing/2014/main" id="{FAEB8788-BDC7-49E5-AECA-333B3FAA9CE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0"/>
            <a:ext cx="1578361" cy="15783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F73595AD-C1AF-464B-BF1D-D978AB1522A0}" type="datetimeFigureOut">
              <a:rPr lang="en-GB" smtClean="0">
                <a:solidFill>
                  <a:prstClr val="black">
                    <a:tint val="75000"/>
                  </a:prstClr>
                </a:solidFill>
              </a:rPr>
              <a:pPr defTabSz="1371600">
                <a:defRPr/>
              </a:pPr>
              <a:t>25/01/2024</a:t>
            </a:fld>
            <a:endParaRPr lang="en-GB">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pic>
        <p:nvPicPr>
          <p:cNvPr id="7" name="Picture 6" descr="Diagram&#10;&#10;Description automatically generated">
            <a:extLst>
              <a:ext uri="{FF2B5EF4-FFF2-40B4-BE49-F238E27FC236}">
                <a16:creationId xmlns:a16="http://schemas.microsoft.com/office/drawing/2014/main" id="{09396BF9-07A3-4A86-A760-4E21634F35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0"/>
            <a:ext cx="1578361" cy="1578361"/>
          </a:xfrm>
          <a:prstGeom prst="rect">
            <a:avLst/>
          </a:prstGeom>
        </p:spPr>
      </p:pic>
    </p:spTree>
    <p:extLst>
      <p:ext uri="{BB962C8B-B14F-4D97-AF65-F5344CB8AC3E}">
        <p14:creationId xmlns:p14="http://schemas.microsoft.com/office/powerpoint/2010/main" val="334038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Diagram&#10;&#10;Description automatically generated">
            <a:extLst>
              <a:ext uri="{FF2B5EF4-FFF2-40B4-BE49-F238E27FC236}">
                <a16:creationId xmlns:a16="http://schemas.microsoft.com/office/drawing/2014/main" id="{BC17E71E-1E69-4392-AD64-50319CC125E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52600" y="0"/>
            <a:ext cx="1578361" cy="1578361"/>
          </a:xfrm>
          <a:prstGeom prst="rect">
            <a:avLst/>
          </a:prstGeom>
        </p:spPr>
      </p:pic>
    </p:spTree>
    <p:extLst>
      <p:ext uri="{BB962C8B-B14F-4D97-AF65-F5344CB8AC3E}">
        <p14:creationId xmlns:p14="http://schemas.microsoft.com/office/powerpoint/2010/main" val="1923520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4.png"/><Relationship Id="rId5" Type="http://schemas.openxmlformats.org/officeDocument/2006/relationships/image" Target="../media/image6.svg"/><Relationship Id="rId10" Type="http://schemas.openxmlformats.org/officeDocument/2006/relationships/image" Target="../media/image23.GIF"/><Relationship Id="rId4" Type="http://schemas.openxmlformats.org/officeDocument/2006/relationships/image" Target="../media/image4.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18.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0.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2DC112D5-CFA1-4385-9B4E-DE873A56B6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4921" y="1140064"/>
            <a:ext cx="12315920" cy="5318812"/>
          </a:xfrm>
          <a:prstGeom prst="rect">
            <a:avLst/>
          </a:prstGeom>
        </p:spPr>
      </p:pic>
      <p:pic>
        <p:nvPicPr>
          <p:cNvPr id="20" name="Picture 16">
            <a:extLst>
              <a:ext uri="{FF2B5EF4-FFF2-40B4-BE49-F238E27FC236}">
                <a16:creationId xmlns:a16="http://schemas.microsoft.com/office/drawing/2014/main" id="{720530B9-26AD-4E06-B4F8-1D15FFB040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459200" y="676275"/>
            <a:ext cx="992546" cy="927579"/>
          </a:xfrm>
          <a:prstGeom prst="rect">
            <a:avLst/>
          </a:prstGeom>
        </p:spPr>
      </p:pic>
      <p:pic>
        <p:nvPicPr>
          <p:cNvPr id="21" name="Picture 17">
            <a:extLst>
              <a:ext uri="{FF2B5EF4-FFF2-40B4-BE49-F238E27FC236}">
                <a16:creationId xmlns:a16="http://schemas.microsoft.com/office/drawing/2014/main" id="{2C8CCA7C-3822-4397-93B2-D82BA562E0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544548" y="5881788"/>
            <a:ext cx="354974" cy="328512"/>
          </a:xfrm>
          <a:prstGeom prst="rect">
            <a:avLst/>
          </a:prstGeom>
        </p:spPr>
      </p:pic>
      <p:pic>
        <p:nvPicPr>
          <p:cNvPr id="22" name="Picture 18">
            <a:extLst>
              <a:ext uri="{FF2B5EF4-FFF2-40B4-BE49-F238E27FC236}">
                <a16:creationId xmlns:a16="http://schemas.microsoft.com/office/drawing/2014/main" id="{3C9B59C8-2BE1-4295-9761-6502361AB1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36254" y="1468576"/>
            <a:ext cx="354974" cy="328512"/>
          </a:xfrm>
          <a:prstGeom prst="rect">
            <a:avLst/>
          </a:prstGeom>
        </p:spPr>
      </p:pic>
      <p:pic>
        <p:nvPicPr>
          <p:cNvPr id="23" name="Picture 19">
            <a:extLst>
              <a:ext uri="{FF2B5EF4-FFF2-40B4-BE49-F238E27FC236}">
                <a16:creationId xmlns:a16="http://schemas.microsoft.com/office/drawing/2014/main" id="{B57B559D-F3D8-461A-B1B0-4CF9EAE306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611600" y="6210300"/>
            <a:ext cx="992546" cy="927579"/>
          </a:xfrm>
          <a:prstGeom prst="rect">
            <a:avLst/>
          </a:prstGeom>
        </p:spPr>
      </p:pic>
      <p:pic>
        <p:nvPicPr>
          <p:cNvPr id="24" name="Picture 20">
            <a:extLst>
              <a:ext uri="{FF2B5EF4-FFF2-40B4-BE49-F238E27FC236}">
                <a16:creationId xmlns:a16="http://schemas.microsoft.com/office/drawing/2014/main" id="{853AD925-4BBB-4821-BCA4-BA1000ED78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75264" y="1140064"/>
            <a:ext cx="354974" cy="328512"/>
          </a:xfrm>
          <a:prstGeom prst="rect">
            <a:avLst/>
          </a:prstGeom>
        </p:spPr>
      </p:pic>
      <p:pic>
        <p:nvPicPr>
          <p:cNvPr id="25" name="Picture 21">
            <a:extLst>
              <a:ext uri="{FF2B5EF4-FFF2-40B4-BE49-F238E27FC236}">
                <a16:creationId xmlns:a16="http://schemas.microsoft.com/office/drawing/2014/main" id="{9472B163-F94D-45DB-AC2C-0AE2D83BC7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515348" y="10607014"/>
            <a:ext cx="992546" cy="927579"/>
          </a:xfrm>
          <a:prstGeom prst="rect">
            <a:avLst/>
          </a:prstGeom>
        </p:spPr>
      </p:pic>
      <p:pic>
        <p:nvPicPr>
          <p:cNvPr id="26" name="Picture 19">
            <a:extLst>
              <a:ext uri="{FF2B5EF4-FFF2-40B4-BE49-F238E27FC236}">
                <a16:creationId xmlns:a16="http://schemas.microsoft.com/office/drawing/2014/main" id="{C46E52E2-DBD7-4100-910F-9E099979C8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18903" y="421146"/>
            <a:ext cx="992546" cy="927579"/>
          </a:xfrm>
          <a:prstGeom prst="rect">
            <a:avLst/>
          </a:prstGeom>
        </p:spPr>
      </p:pic>
      <p:pic>
        <p:nvPicPr>
          <p:cNvPr id="28" name="Picture 27" descr="A group of toy figurines&#10;&#10;Description automatically generated with medium confidence">
            <a:extLst>
              <a:ext uri="{FF2B5EF4-FFF2-40B4-BE49-F238E27FC236}">
                <a16:creationId xmlns:a16="http://schemas.microsoft.com/office/drawing/2014/main" id="{98161A3A-E430-42B1-9480-9F9FF27703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0217" y="4152900"/>
            <a:ext cx="10905155" cy="7270103"/>
          </a:xfrm>
          <a:prstGeom prst="rect">
            <a:avLst/>
          </a:prstGeom>
        </p:spPr>
      </p:pic>
      <p:pic>
        <p:nvPicPr>
          <p:cNvPr id="29" name="Picture 18">
            <a:extLst>
              <a:ext uri="{FF2B5EF4-FFF2-40B4-BE49-F238E27FC236}">
                <a16:creationId xmlns:a16="http://schemas.microsoft.com/office/drawing/2014/main" id="{E857FE73-FE10-460D-A5F9-10AB3CF09F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800600" y="421146"/>
            <a:ext cx="354974" cy="328512"/>
          </a:xfrm>
          <a:prstGeom prst="rect">
            <a:avLst/>
          </a:prstGeom>
        </p:spPr>
      </p:pic>
      <p:pic>
        <p:nvPicPr>
          <p:cNvPr id="30" name="Picture 17">
            <a:extLst>
              <a:ext uri="{FF2B5EF4-FFF2-40B4-BE49-F238E27FC236}">
                <a16:creationId xmlns:a16="http://schemas.microsoft.com/office/drawing/2014/main" id="{E26129AC-91F5-4CF8-98D8-88C2A2A353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1249" y="7446824"/>
            <a:ext cx="354974" cy="328512"/>
          </a:xfrm>
          <a:prstGeom prst="rect">
            <a:avLst/>
          </a:prstGeom>
        </p:spPr>
      </p:pic>
      <p:pic>
        <p:nvPicPr>
          <p:cNvPr id="31" name="Picture 20">
            <a:extLst>
              <a:ext uri="{FF2B5EF4-FFF2-40B4-BE49-F238E27FC236}">
                <a16:creationId xmlns:a16="http://schemas.microsoft.com/office/drawing/2014/main" id="{2D7E259D-04E2-4EB9-B22F-9ECA62574C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261965" y="2705100"/>
            <a:ext cx="354974" cy="328512"/>
          </a:xfrm>
          <a:prstGeom prst="rect">
            <a:avLst/>
          </a:prstGeom>
        </p:spPr>
      </p:pic>
      <p:pic>
        <p:nvPicPr>
          <p:cNvPr id="32" name="Picture 17">
            <a:extLst>
              <a:ext uri="{FF2B5EF4-FFF2-40B4-BE49-F238E27FC236}">
                <a16:creationId xmlns:a16="http://schemas.microsoft.com/office/drawing/2014/main" id="{E68A170C-A2DC-45AF-A4E5-E837842C37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850217" y="1020213"/>
            <a:ext cx="354974" cy="328512"/>
          </a:xfrm>
          <a:prstGeom prst="rect">
            <a:avLst/>
          </a:prstGeom>
        </p:spPr>
      </p:pic>
      <p:pic>
        <p:nvPicPr>
          <p:cNvPr id="33" name="Picture 17">
            <a:extLst>
              <a:ext uri="{FF2B5EF4-FFF2-40B4-BE49-F238E27FC236}">
                <a16:creationId xmlns:a16="http://schemas.microsoft.com/office/drawing/2014/main" id="{C173A7DA-88F9-4707-9440-E6AAB76055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34134" y="3238500"/>
            <a:ext cx="354974" cy="328512"/>
          </a:xfrm>
          <a:prstGeom prst="rect">
            <a:avLst/>
          </a:prstGeom>
        </p:spPr>
      </p:pic>
      <p:pic>
        <p:nvPicPr>
          <p:cNvPr id="34" name="Picture 18">
            <a:extLst>
              <a:ext uri="{FF2B5EF4-FFF2-40B4-BE49-F238E27FC236}">
                <a16:creationId xmlns:a16="http://schemas.microsoft.com/office/drawing/2014/main" id="{02A11ABA-F41B-4A88-A8B0-E63B0C1BEC2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281713" y="2716250"/>
            <a:ext cx="354974" cy="328512"/>
          </a:xfrm>
          <a:prstGeom prst="rect">
            <a:avLst/>
          </a:prstGeom>
        </p:spPr>
      </p:pic>
      <p:pic>
        <p:nvPicPr>
          <p:cNvPr id="35" name="Picture 18">
            <a:extLst>
              <a:ext uri="{FF2B5EF4-FFF2-40B4-BE49-F238E27FC236}">
                <a16:creationId xmlns:a16="http://schemas.microsoft.com/office/drawing/2014/main" id="{C3A3F98C-2BEC-4D30-A787-7318C679D8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2527" y="5737100"/>
            <a:ext cx="354974" cy="328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anim calcmode="lin" valueType="num">
                                      <p:cBhvr>
                                        <p:cTn id="13" dur="2000" fill="hold"/>
                                        <p:tgtEl>
                                          <p:spTgt spid="19"/>
                                        </p:tgtEl>
                                        <p:attrNameLst>
                                          <p:attrName>ppt_w</p:attrName>
                                        </p:attrNameLst>
                                      </p:cBhvr>
                                      <p:tavLst>
                                        <p:tav tm="0" fmla="#ppt_w*sin(2.5*pi*$)">
                                          <p:val>
                                            <p:fltVal val="0"/>
                                          </p:val>
                                        </p:tav>
                                        <p:tav tm="100000">
                                          <p:val>
                                            <p:fltVal val="1"/>
                                          </p:val>
                                        </p:tav>
                                      </p:tavLst>
                                    </p:anim>
                                    <p:anim calcmode="lin" valueType="num">
                                      <p:cBhvr>
                                        <p:cTn id="1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8DF54EAC-1FD3-41EA-B0F8-AEFC71CAA0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9200" y="676275"/>
            <a:ext cx="992546" cy="927579"/>
          </a:xfrm>
          <a:prstGeom prst="rect">
            <a:avLst/>
          </a:prstGeom>
        </p:spPr>
      </p:pic>
      <p:pic>
        <p:nvPicPr>
          <p:cNvPr id="12" name="Picture 17">
            <a:extLst>
              <a:ext uri="{FF2B5EF4-FFF2-40B4-BE49-F238E27FC236}">
                <a16:creationId xmlns:a16="http://schemas.microsoft.com/office/drawing/2014/main" id="{ABF852A0-D7C4-46C5-8712-B866069BFB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44548" y="5881788"/>
            <a:ext cx="354974" cy="328512"/>
          </a:xfrm>
          <a:prstGeom prst="rect">
            <a:avLst/>
          </a:prstGeom>
        </p:spPr>
      </p:pic>
      <p:pic>
        <p:nvPicPr>
          <p:cNvPr id="13" name="Picture 18">
            <a:extLst>
              <a:ext uri="{FF2B5EF4-FFF2-40B4-BE49-F238E27FC236}">
                <a16:creationId xmlns:a16="http://schemas.microsoft.com/office/drawing/2014/main" id="{3920FC8C-CA55-4A73-AD2B-D7C6B471DC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6254" y="1468576"/>
            <a:ext cx="354974" cy="328512"/>
          </a:xfrm>
          <a:prstGeom prst="rect">
            <a:avLst/>
          </a:prstGeom>
        </p:spPr>
      </p:pic>
      <p:pic>
        <p:nvPicPr>
          <p:cNvPr id="14" name="Picture 19">
            <a:extLst>
              <a:ext uri="{FF2B5EF4-FFF2-40B4-BE49-F238E27FC236}">
                <a16:creationId xmlns:a16="http://schemas.microsoft.com/office/drawing/2014/main" id="{7988E139-1741-40E1-AA22-FCBDDEF24B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11600" y="6210300"/>
            <a:ext cx="992546" cy="927579"/>
          </a:xfrm>
          <a:prstGeom prst="rect">
            <a:avLst/>
          </a:prstGeom>
        </p:spPr>
      </p:pic>
      <p:pic>
        <p:nvPicPr>
          <p:cNvPr id="15" name="Picture 19">
            <a:extLst>
              <a:ext uri="{FF2B5EF4-FFF2-40B4-BE49-F238E27FC236}">
                <a16:creationId xmlns:a16="http://schemas.microsoft.com/office/drawing/2014/main" id="{9464129B-578D-45B2-AB3A-C5478D295D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8903" y="421146"/>
            <a:ext cx="992546" cy="927579"/>
          </a:xfrm>
          <a:prstGeom prst="rect">
            <a:avLst/>
          </a:prstGeom>
        </p:spPr>
      </p:pic>
      <p:pic>
        <p:nvPicPr>
          <p:cNvPr id="16" name="Picture 18">
            <a:extLst>
              <a:ext uri="{FF2B5EF4-FFF2-40B4-BE49-F238E27FC236}">
                <a16:creationId xmlns:a16="http://schemas.microsoft.com/office/drawing/2014/main" id="{DA2578B3-F610-4F47-B6D1-B9D5A9AE8B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00600" y="421146"/>
            <a:ext cx="354974" cy="328512"/>
          </a:xfrm>
          <a:prstGeom prst="rect">
            <a:avLst/>
          </a:prstGeom>
        </p:spPr>
      </p:pic>
      <p:pic>
        <p:nvPicPr>
          <p:cNvPr id="17" name="Picture 17">
            <a:extLst>
              <a:ext uri="{FF2B5EF4-FFF2-40B4-BE49-F238E27FC236}">
                <a16:creationId xmlns:a16="http://schemas.microsoft.com/office/drawing/2014/main" id="{1C60265A-B70E-4740-8A3D-1F35395834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249" y="7446824"/>
            <a:ext cx="354974" cy="328512"/>
          </a:xfrm>
          <a:prstGeom prst="rect">
            <a:avLst/>
          </a:prstGeom>
        </p:spPr>
      </p:pic>
      <p:pic>
        <p:nvPicPr>
          <p:cNvPr id="18" name="Picture 20">
            <a:extLst>
              <a:ext uri="{FF2B5EF4-FFF2-40B4-BE49-F238E27FC236}">
                <a16:creationId xmlns:a16="http://schemas.microsoft.com/office/drawing/2014/main" id="{B9F4ADA8-2141-460D-9233-58208001C9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1965" y="2705100"/>
            <a:ext cx="354974" cy="328512"/>
          </a:xfrm>
          <a:prstGeom prst="rect">
            <a:avLst/>
          </a:prstGeom>
        </p:spPr>
      </p:pic>
      <p:pic>
        <p:nvPicPr>
          <p:cNvPr id="19" name="Picture 17">
            <a:extLst>
              <a:ext uri="{FF2B5EF4-FFF2-40B4-BE49-F238E27FC236}">
                <a16:creationId xmlns:a16="http://schemas.microsoft.com/office/drawing/2014/main" id="{0E34C4F1-CFEA-42C1-91E1-DD9103AC8C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50217" y="1020213"/>
            <a:ext cx="354974" cy="328512"/>
          </a:xfrm>
          <a:prstGeom prst="rect">
            <a:avLst/>
          </a:prstGeom>
        </p:spPr>
      </p:pic>
      <p:pic>
        <p:nvPicPr>
          <p:cNvPr id="20" name="Picture 18">
            <a:extLst>
              <a:ext uri="{FF2B5EF4-FFF2-40B4-BE49-F238E27FC236}">
                <a16:creationId xmlns:a16="http://schemas.microsoft.com/office/drawing/2014/main" id="{9F08CF1E-738A-4A69-8E07-7A965B38D4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81713" y="2716250"/>
            <a:ext cx="354974" cy="328512"/>
          </a:xfrm>
          <a:prstGeom prst="rect">
            <a:avLst/>
          </a:prstGeom>
        </p:spPr>
      </p:pic>
      <p:pic>
        <p:nvPicPr>
          <p:cNvPr id="21" name="Picture 18">
            <a:extLst>
              <a:ext uri="{FF2B5EF4-FFF2-40B4-BE49-F238E27FC236}">
                <a16:creationId xmlns:a16="http://schemas.microsoft.com/office/drawing/2014/main" id="{8144A7CA-E01B-4E52-8855-2C24B8824F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2527" y="5737100"/>
            <a:ext cx="354974" cy="328512"/>
          </a:xfrm>
          <a:prstGeom prst="rect">
            <a:avLst/>
          </a:prstGeom>
        </p:spPr>
      </p:pic>
      <p:sp>
        <p:nvSpPr>
          <p:cNvPr id="10" name="Rectangle: Rounded Corners 9">
            <a:extLst>
              <a:ext uri="{FF2B5EF4-FFF2-40B4-BE49-F238E27FC236}">
                <a16:creationId xmlns:a16="http://schemas.microsoft.com/office/drawing/2014/main" id="{C845FFC2-2FE4-4941-8C0A-08B35F09C36A}"/>
              </a:ext>
            </a:extLst>
          </p:cNvPr>
          <p:cNvSpPr/>
          <p:nvPr/>
        </p:nvSpPr>
        <p:spPr>
          <a:xfrm>
            <a:off x="3352800" y="2019300"/>
            <a:ext cx="14630400" cy="7086600"/>
          </a:xfrm>
          <a:custGeom>
            <a:avLst/>
            <a:gdLst>
              <a:gd name="connsiteX0" fmla="*/ 0 w 14630400"/>
              <a:gd name="connsiteY0" fmla="*/ 1181124 h 7086600"/>
              <a:gd name="connsiteX1" fmla="*/ 1181124 w 14630400"/>
              <a:gd name="connsiteY1" fmla="*/ 0 h 7086600"/>
              <a:gd name="connsiteX2" fmla="*/ 13449276 w 14630400"/>
              <a:gd name="connsiteY2" fmla="*/ 0 h 7086600"/>
              <a:gd name="connsiteX3" fmla="*/ 14630400 w 14630400"/>
              <a:gd name="connsiteY3" fmla="*/ 1181124 h 7086600"/>
              <a:gd name="connsiteX4" fmla="*/ 14630400 w 14630400"/>
              <a:gd name="connsiteY4" fmla="*/ 5905476 h 7086600"/>
              <a:gd name="connsiteX5" fmla="*/ 13449276 w 14630400"/>
              <a:gd name="connsiteY5" fmla="*/ 7086600 h 7086600"/>
              <a:gd name="connsiteX6" fmla="*/ 1181124 w 14630400"/>
              <a:gd name="connsiteY6" fmla="*/ 7086600 h 7086600"/>
              <a:gd name="connsiteX7" fmla="*/ 0 w 14630400"/>
              <a:gd name="connsiteY7" fmla="*/ 5905476 h 7086600"/>
              <a:gd name="connsiteX8" fmla="*/ 0 w 14630400"/>
              <a:gd name="connsiteY8" fmla="*/ 1181124 h 708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0" h="7086600" fill="none" extrusionOk="0">
                <a:moveTo>
                  <a:pt x="0" y="1181124"/>
                </a:moveTo>
                <a:cubicBezTo>
                  <a:pt x="-8816" y="535615"/>
                  <a:pt x="551517" y="84584"/>
                  <a:pt x="1181124" y="0"/>
                </a:cubicBezTo>
                <a:cubicBezTo>
                  <a:pt x="3224501" y="41079"/>
                  <a:pt x="7548096" y="-123594"/>
                  <a:pt x="13449276" y="0"/>
                </a:cubicBezTo>
                <a:cubicBezTo>
                  <a:pt x="14012728" y="-18717"/>
                  <a:pt x="14636842" y="495085"/>
                  <a:pt x="14630400" y="1181124"/>
                </a:cubicBezTo>
                <a:cubicBezTo>
                  <a:pt x="14697293" y="1743925"/>
                  <a:pt x="14606095" y="3882071"/>
                  <a:pt x="14630400" y="5905476"/>
                </a:cubicBezTo>
                <a:cubicBezTo>
                  <a:pt x="14602881" y="6559706"/>
                  <a:pt x="14065472" y="7103715"/>
                  <a:pt x="13449276" y="7086600"/>
                </a:cubicBezTo>
                <a:cubicBezTo>
                  <a:pt x="9280875" y="7134637"/>
                  <a:pt x="5733310" y="7210406"/>
                  <a:pt x="1181124" y="7086600"/>
                </a:cubicBezTo>
                <a:cubicBezTo>
                  <a:pt x="585053" y="7153154"/>
                  <a:pt x="31560" y="6564492"/>
                  <a:pt x="0" y="5905476"/>
                </a:cubicBezTo>
                <a:cubicBezTo>
                  <a:pt x="18227" y="5340768"/>
                  <a:pt x="90431" y="2397898"/>
                  <a:pt x="0" y="1181124"/>
                </a:cubicBezTo>
                <a:close/>
              </a:path>
              <a:path w="14630400" h="7086600" stroke="0" extrusionOk="0">
                <a:moveTo>
                  <a:pt x="0" y="1181124"/>
                </a:moveTo>
                <a:cubicBezTo>
                  <a:pt x="96733" y="548600"/>
                  <a:pt x="475251" y="-112890"/>
                  <a:pt x="1181124" y="0"/>
                </a:cubicBezTo>
                <a:cubicBezTo>
                  <a:pt x="7289572" y="-44617"/>
                  <a:pt x="8813147" y="-149820"/>
                  <a:pt x="13449276" y="0"/>
                </a:cubicBezTo>
                <a:cubicBezTo>
                  <a:pt x="14088442" y="55093"/>
                  <a:pt x="14677537" y="476331"/>
                  <a:pt x="14630400" y="1181124"/>
                </a:cubicBezTo>
                <a:cubicBezTo>
                  <a:pt x="14473889" y="2705329"/>
                  <a:pt x="14636558" y="5000471"/>
                  <a:pt x="14630400" y="5905476"/>
                </a:cubicBezTo>
                <a:cubicBezTo>
                  <a:pt x="14642381" y="6532786"/>
                  <a:pt x="14072291" y="7125358"/>
                  <a:pt x="13449276" y="7086600"/>
                </a:cubicBezTo>
                <a:cubicBezTo>
                  <a:pt x="8977687" y="6929175"/>
                  <a:pt x="3129022" y="6967822"/>
                  <a:pt x="1181124" y="7086600"/>
                </a:cubicBezTo>
                <a:cubicBezTo>
                  <a:pt x="424278" y="7030628"/>
                  <a:pt x="-70833" y="6606866"/>
                  <a:pt x="0" y="5905476"/>
                </a:cubicBezTo>
                <a:cubicBezTo>
                  <a:pt x="-152539" y="4995448"/>
                  <a:pt x="-132755" y="2716655"/>
                  <a:pt x="0" y="1181124"/>
                </a:cubicBezTo>
                <a:close/>
              </a:path>
            </a:pathLst>
          </a:custGeom>
          <a:solidFill>
            <a:schemeClr val="accent3">
              <a:lumMod val="20000"/>
              <a:lumOff val="80000"/>
            </a:schemeClr>
          </a:solidFill>
          <a:ln>
            <a:solidFill>
              <a:schemeClr val="accent6">
                <a:lumMod val="75000"/>
              </a:schemeClr>
            </a:solidFill>
            <a:extLst>
              <a:ext uri="{C807C97D-BFC1-408E-A445-0C87EB9F89A2}">
                <ask:lineSketchStyleProps xmlns:ask="http://schemas.microsoft.com/office/drawing/2018/sketchyshapes" xmlns="" sd="233614562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1B74B83-6AF1-48F2-AF65-468A6592F61D}"/>
              </a:ext>
            </a:extLst>
          </p:cNvPr>
          <p:cNvSpPr txBox="1"/>
          <p:nvPr/>
        </p:nvSpPr>
        <p:spPr>
          <a:xfrm>
            <a:off x="8686800" y="424205"/>
            <a:ext cx="3108887" cy="1446550"/>
          </a:xfrm>
          <a:prstGeom prst="rect">
            <a:avLst/>
          </a:prstGeom>
          <a:noFill/>
        </p:spPr>
        <p:txBody>
          <a:bodyPr wrap="square" rtlCol="0">
            <a:spAutoFit/>
          </a:bodyPr>
          <a:lstStyle/>
          <a:p>
            <a:pPr algn="ctr" defTabSz="914217">
              <a:defRPr/>
            </a:pPr>
            <a:r>
              <a:rPr lang="en-US" sz="8800">
                <a:ln>
                  <a:solidFill>
                    <a:prstClr val="black">
                      <a:lumMod val="85000"/>
                      <a:lumOff val="15000"/>
                    </a:prstClr>
                  </a:solidFill>
                </a:ln>
                <a:solidFill>
                  <a:srgbClr val="FFC000"/>
                </a:solidFill>
                <a:latin typeface="iCiel Cadena" panose="02000503000000020004" pitchFamily="2" charset="0"/>
              </a:rPr>
              <a:t>GỢI Ý</a:t>
            </a:r>
            <a:endParaRPr lang="vi-VN" sz="8800">
              <a:ln>
                <a:solidFill>
                  <a:prstClr val="black">
                    <a:lumMod val="85000"/>
                    <a:lumOff val="15000"/>
                  </a:prstClr>
                </a:solidFill>
              </a:ln>
              <a:solidFill>
                <a:srgbClr val="FFC000"/>
              </a:solidFill>
              <a:latin typeface="iCiel Cadena" panose="02000503000000020004" pitchFamily="2" charset="0"/>
            </a:endParaRPr>
          </a:p>
        </p:txBody>
      </p:sp>
      <p:sp>
        <p:nvSpPr>
          <p:cNvPr id="4" name="TextBox 3">
            <a:extLst>
              <a:ext uri="{FF2B5EF4-FFF2-40B4-BE49-F238E27FC236}">
                <a16:creationId xmlns:a16="http://schemas.microsoft.com/office/drawing/2014/main" id="{9FBA995B-D164-4CF3-99CD-07687A938FEC}"/>
              </a:ext>
            </a:extLst>
          </p:cNvPr>
          <p:cNvSpPr txBox="1"/>
          <p:nvPr/>
        </p:nvSpPr>
        <p:spPr>
          <a:xfrm>
            <a:off x="5486400" y="2324100"/>
            <a:ext cx="13639800" cy="6101670"/>
          </a:xfrm>
          <a:prstGeom prst="rect">
            <a:avLst/>
          </a:prstGeom>
          <a:noFill/>
        </p:spPr>
        <p:txBody>
          <a:bodyPr wrap="square">
            <a:spAutoFit/>
          </a:bodyPr>
          <a:lstStyle/>
          <a:p>
            <a:pPr>
              <a:lnSpc>
                <a:spcPct val="150000"/>
              </a:lnSpc>
            </a:pPr>
            <a:r>
              <a:rPr lang="en-US" sz="4400">
                <a:solidFill>
                  <a:srgbClr val="002060"/>
                </a:solidFill>
                <a:latin typeface="iCiel Cucho Bold" pitchFamily="50" charset="0"/>
                <a:cs typeface="iCiel Cucho Bold" pitchFamily="50" charset="0"/>
              </a:rPr>
              <a:t>Theo em, tổ quốc là gì?</a:t>
            </a:r>
          </a:p>
          <a:p>
            <a:pPr>
              <a:lnSpc>
                <a:spcPct val="150000"/>
              </a:lnSpc>
            </a:pPr>
            <a:r>
              <a:rPr lang="en-US" sz="4400">
                <a:solidFill>
                  <a:srgbClr val="002060"/>
                </a:solidFill>
                <a:latin typeface="iCiel Cucho Bold" pitchFamily="50" charset="0"/>
                <a:cs typeface="iCiel Cucho Bold" pitchFamily="50" charset="0"/>
              </a:rPr>
              <a:t>Tổ quốc Việt Nam do ai xây dựng và vun đắp?</a:t>
            </a:r>
          </a:p>
          <a:p>
            <a:pPr>
              <a:lnSpc>
                <a:spcPct val="150000"/>
              </a:lnSpc>
            </a:pPr>
            <a:r>
              <a:rPr lang="en-US" sz="4400">
                <a:solidFill>
                  <a:srgbClr val="002060"/>
                </a:solidFill>
                <a:latin typeface="iCiel Cucho Bold" pitchFamily="50" charset="0"/>
                <a:cs typeface="iCiel Cucho Bold" pitchFamily="50" charset="0"/>
              </a:rPr>
              <a:t>Theo em, mỗi người công dân phải có nghĩa vụ gì trong việc bảo vệ tổ quốc?</a:t>
            </a:r>
          </a:p>
          <a:p>
            <a:pPr>
              <a:lnSpc>
                <a:spcPct val="150000"/>
              </a:lnSpc>
            </a:pPr>
            <a:r>
              <a:rPr lang="en-US" sz="4400">
                <a:solidFill>
                  <a:srgbClr val="002060"/>
                </a:solidFill>
                <a:latin typeface="iCiel Cucho Bold" pitchFamily="50" charset="0"/>
                <a:cs typeface="iCiel Cucho Bold" pitchFamily="50" charset="0"/>
              </a:rPr>
              <a:t>Em có suy nghĩ gì về câu nói trên của Bác Hồ?</a:t>
            </a:r>
          </a:p>
          <a:p>
            <a:pPr>
              <a:lnSpc>
                <a:spcPct val="150000"/>
              </a:lnSpc>
            </a:pPr>
            <a:r>
              <a:rPr lang="en-US" sz="4400">
                <a:solidFill>
                  <a:srgbClr val="002060"/>
                </a:solidFill>
                <a:latin typeface="iCiel Cucho Bold" pitchFamily="50" charset="0"/>
                <a:cs typeface="iCiel Cucho Bold" pitchFamily="50" charset="0"/>
              </a:rPr>
              <a:t>Em sẽ làm gì để góp phần bảo vệ tổ quốc?</a:t>
            </a:r>
            <a:endParaRPr lang="vi-VN" sz="4400">
              <a:solidFill>
                <a:srgbClr val="002060"/>
              </a:solidFill>
              <a:latin typeface="iCiel Cucho Bold" pitchFamily="50" charset="0"/>
              <a:cs typeface="iCiel Cucho Bold" pitchFamily="50" charset="0"/>
            </a:endParaRPr>
          </a:p>
        </p:txBody>
      </p:sp>
      <p:pic>
        <p:nvPicPr>
          <p:cNvPr id="5" name="Picture 2">
            <a:extLst>
              <a:ext uri="{FF2B5EF4-FFF2-40B4-BE49-F238E27FC236}">
                <a16:creationId xmlns:a16="http://schemas.microsoft.com/office/drawing/2014/main" id="{B612733F-9F9B-4518-9413-3E642A0C707B}"/>
              </a:ext>
            </a:extLst>
          </p:cNvPr>
          <p:cNvPicPr>
            <a:picLocks noChangeAspect="1" noChangeArrowheads="1" noCrop="1"/>
          </p:cNvPicPr>
          <p:nvPr/>
        </p:nvPicPr>
        <p:blipFill>
          <a:blip r:embed="rId10"/>
          <a:srcRect/>
          <a:stretch>
            <a:fillRect/>
          </a:stretch>
        </p:blipFill>
        <p:spPr bwMode="auto">
          <a:xfrm>
            <a:off x="4081867" y="2426535"/>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96011B8-B0FC-4B1D-950C-59A7C923D91F}"/>
              </a:ext>
            </a:extLst>
          </p:cNvPr>
          <p:cNvPicPr>
            <a:picLocks noChangeAspect="1" noChangeArrowheads="1" noCrop="1"/>
          </p:cNvPicPr>
          <p:nvPr/>
        </p:nvPicPr>
        <p:blipFill>
          <a:blip r:embed="rId10"/>
          <a:srcRect/>
          <a:stretch>
            <a:fillRect/>
          </a:stretch>
        </p:blipFill>
        <p:spPr bwMode="auto">
          <a:xfrm>
            <a:off x="4012278" y="3534914"/>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16DF23A-2687-4685-B29B-D4F3892C7555}"/>
              </a:ext>
            </a:extLst>
          </p:cNvPr>
          <p:cNvPicPr>
            <a:picLocks noChangeAspect="1" noChangeArrowheads="1" noCrop="1"/>
          </p:cNvPicPr>
          <p:nvPr/>
        </p:nvPicPr>
        <p:blipFill>
          <a:blip r:embed="rId10"/>
          <a:srcRect/>
          <a:stretch>
            <a:fillRect/>
          </a:stretch>
        </p:blipFill>
        <p:spPr bwMode="auto">
          <a:xfrm>
            <a:off x="3993431" y="4498296"/>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436F221-A76C-4C02-AC24-FA77F3DFF75C}"/>
              </a:ext>
            </a:extLst>
          </p:cNvPr>
          <p:cNvPicPr>
            <a:picLocks noChangeAspect="1" noChangeArrowheads="1" noCrop="1"/>
          </p:cNvPicPr>
          <p:nvPr/>
        </p:nvPicPr>
        <p:blipFill>
          <a:blip r:embed="rId10"/>
          <a:srcRect/>
          <a:stretch>
            <a:fillRect/>
          </a:stretch>
        </p:blipFill>
        <p:spPr bwMode="auto">
          <a:xfrm>
            <a:off x="3996635" y="6499006"/>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1995DB2-E8E2-4353-BDDA-968F9F793556}"/>
              </a:ext>
            </a:extLst>
          </p:cNvPr>
          <p:cNvPicPr>
            <a:picLocks noChangeAspect="1" noChangeArrowheads="1" noCrop="1"/>
          </p:cNvPicPr>
          <p:nvPr/>
        </p:nvPicPr>
        <p:blipFill>
          <a:blip r:embed="rId10"/>
          <a:srcRect/>
          <a:stretch>
            <a:fillRect/>
          </a:stretch>
        </p:blipFill>
        <p:spPr bwMode="auto">
          <a:xfrm>
            <a:off x="3993431" y="7462388"/>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text, vector graphics, toy&#10;&#10;Description automatically generated">
            <a:extLst>
              <a:ext uri="{FF2B5EF4-FFF2-40B4-BE49-F238E27FC236}">
                <a16:creationId xmlns:a16="http://schemas.microsoft.com/office/drawing/2014/main" id="{B634311E-E974-4DD7-84DC-2ABB75DF2F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9432" y="3153463"/>
            <a:ext cx="6885832" cy="6885832"/>
          </a:xfrm>
          <a:prstGeom prst="rect">
            <a:avLst/>
          </a:prstGeom>
        </p:spPr>
      </p:pic>
      <p:sp>
        <p:nvSpPr>
          <p:cNvPr id="23" name="Freeform: Shape 22">
            <a:extLst>
              <a:ext uri="{FF2B5EF4-FFF2-40B4-BE49-F238E27FC236}">
                <a16:creationId xmlns:a16="http://schemas.microsoft.com/office/drawing/2014/main" id="{2A8AA650-5E69-4220-93AF-723D85D35A32}"/>
              </a:ext>
            </a:extLst>
          </p:cNvPr>
          <p:cNvSpPr/>
          <p:nvPr/>
        </p:nvSpPr>
        <p:spPr>
          <a:xfrm>
            <a:off x="15073709" y="8777471"/>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C61B25C0-82BC-463B-BE5C-D9191C3A6A3C}"/>
              </a:ext>
            </a:extLst>
          </p:cNvPr>
          <p:cNvGrpSpPr/>
          <p:nvPr/>
        </p:nvGrpSpPr>
        <p:grpSpPr>
          <a:xfrm>
            <a:off x="15157461" y="8610470"/>
            <a:ext cx="1864191" cy="1403213"/>
            <a:chOff x="5337376" y="3832625"/>
            <a:chExt cx="1864191" cy="1403213"/>
          </a:xfrm>
        </p:grpSpPr>
        <p:sp>
          <p:nvSpPr>
            <p:cNvPr id="25" name="Freeform: Shape 24">
              <a:extLst>
                <a:ext uri="{FF2B5EF4-FFF2-40B4-BE49-F238E27FC236}">
                  <a16:creationId xmlns:a16="http://schemas.microsoft.com/office/drawing/2014/main" id="{5EE2316D-AE9C-44C8-98F0-B15820BAF192}"/>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C85D890-496F-4E87-9CA9-62508EE4C50F}"/>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7" name="Freeform: Shape 26">
              <a:extLst>
                <a:ext uri="{FF2B5EF4-FFF2-40B4-BE49-F238E27FC236}">
                  <a16:creationId xmlns:a16="http://schemas.microsoft.com/office/drawing/2014/main" id="{754546E8-2ED3-40F9-94BD-C3279A2FCE41}"/>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8E1F0A43-01BF-4690-8D03-D53C6039AFAE}"/>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7B022C71-D868-40D0-8B52-975DC00444D1}"/>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D8ED703-A8EF-4AF6-B65C-EACBD1432F5D}"/>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10F08A-C311-40F7-B081-EEA1AD5EA296}"/>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6F4EE84-054F-4330-A855-9708CC6154E7}"/>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56A04A1-E3ED-496B-B44F-FAD70A1BBEA6}"/>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55BA02A-3E4D-4F78-8658-177E40388A7A}"/>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DA73043-05D9-4B0D-800C-A49415095A71}"/>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27BB08-8EE7-4E54-9908-78675A8A9DD7}"/>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A52435-F4B2-41F8-8788-6371669871C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23DA535-DAEB-45C2-8DAD-5D5AF040EA3B}"/>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34E6527-7398-45E9-A252-D1CDDA5637C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45280B5-F97B-4F99-AE55-B400F7D92E29}"/>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5D78C16-C2C5-4272-AA97-9EF6B070BE79}"/>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2B8153E-818D-49F4-8CA6-1334D878B9ED}"/>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804FBFD-664E-4343-9E67-A6659EB78D3F}"/>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E1E09AF-45AA-4542-BE74-CF3EEEF08E0E}"/>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4988AE9-13A5-47ED-B0F0-06947B3035A7}"/>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9F3BD12-A8DD-494E-BAF7-40DC4583D37A}"/>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5889FA79-0F7F-4F66-A2A9-CD34E1214A7A}"/>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8B08F99A-9A56-4D63-86B0-6CA518FF8C7E}"/>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5BAC82F-87E2-4946-8EE1-3FF146B99432}"/>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CEBDA82-A7FD-4025-99A8-BB0ECEF53435}"/>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30119FF6-6D32-4DD7-A032-EC47CBD15A5D}"/>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5757BFFC-FB00-4504-B188-F3A25FE30504}"/>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5B72C0D9-B61F-492B-99AA-B42C316F2087}"/>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7A7EC3A4-34F0-4674-9C12-A15A7FEB9E8F}"/>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7466DB74-589A-4006-95AB-BA03125FD038}"/>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167B520A-A6D6-4E28-9A1A-C8391ABB1993}"/>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ED32A992-565C-453E-9821-3D6570486891}"/>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0B38F06D-636F-44BB-AB67-B4DDC55AE24B}"/>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60BEDC1F-0E18-46AC-B6D9-E9F8E43999B3}"/>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30749600-3360-439D-AE4C-C461860DDF29}"/>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3AAB19DF-B30C-4D6B-BDD6-D64407AE2CC1}"/>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27095276-562A-4CFA-8563-75B67B8B5039}"/>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9CEDC229-5D4F-4B04-9813-12BAD2104827}"/>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C3EEECB2-FCCC-44E5-8438-1E1B4D95A1C4}"/>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6EC643E3-CEA1-4FA2-810A-5D5B8439E302}"/>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6ED9B3C1-1991-4DC1-822D-E235BEB70E61}"/>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CF2AC135-6A05-4B2E-A9B2-F1F322EBD35C}"/>
              </a:ext>
            </a:extLst>
          </p:cNvPr>
          <p:cNvGrpSpPr/>
          <p:nvPr/>
        </p:nvGrpSpPr>
        <p:grpSpPr>
          <a:xfrm>
            <a:off x="16933920" y="7341320"/>
            <a:ext cx="1115360" cy="1891197"/>
            <a:chOff x="10947587" y="5253678"/>
            <a:chExt cx="1115360" cy="1891197"/>
          </a:xfrm>
        </p:grpSpPr>
        <p:sp>
          <p:nvSpPr>
            <p:cNvPr id="68" name="Freeform: Shape 67">
              <a:extLst>
                <a:ext uri="{FF2B5EF4-FFF2-40B4-BE49-F238E27FC236}">
                  <a16:creationId xmlns:a16="http://schemas.microsoft.com/office/drawing/2014/main" id="{B0DA6BF9-CDD2-4F37-B8CC-D47270B4699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59C77B8-F722-4D1C-8EDA-A756CDBCAB08}"/>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1385EB4F-13D8-468D-A4E6-976EEABF3017}"/>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35EA8657-4197-4187-B408-F5740A3FF8AF}"/>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580BDC7-65F3-49AD-A22D-B80BD93E1C79}"/>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EDA1D20-D9BA-4FBE-8799-131758F69117}"/>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0985BE11-2CEF-4C63-BB61-25C49948C732}"/>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17CE024-C9A4-41EA-BEF6-A73F144FC7FA}"/>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7988D6C-E31D-4A65-8640-FE1112918AC1}"/>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A8532B00-14A9-45A2-9B6D-3256EC1A29A8}"/>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4503FA7-876A-409F-84F0-B277DD593A84}"/>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0037F780-74B8-4454-91E9-2B10CB1C0B26}"/>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7F9549E6-E1B6-4FA5-8BFF-EC1AAF695CBA}"/>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CB2D2D18-4596-452A-9AB3-04D470EC1ED1}"/>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08D787E-5B17-463A-B419-86810C01A858}"/>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46E47397-BC5A-46A1-8F1C-A2FD0D0CA794}"/>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D319745A-5964-4926-B151-21F6B33D3A72}"/>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B46AE06-A4DE-4BDE-B12D-8A7235075C52}"/>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C5AE2E2-2222-47EF-9A62-A5BE364AA3C9}"/>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3293348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8" dur="500"/>
                                        <p:tgtEl>
                                          <p:spTgt spid="4">
                                            <p:txEl>
                                              <p:pRg st="0" end="0"/>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1" dur="500"/>
                                        <p:tgtEl>
                                          <p:spTgt spid="4">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4" dur="500"/>
                                        <p:tgtEl>
                                          <p:spTgt spid="4">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BCA89-E37F-4AD1-A37E-0BEF9B3E3661}"/>
              </a:ext>
            </a:extLst>
          </p:cNvPr>
          <p:cNvSpPr txBox="1"/>
          <p:nvPr/>
        </p:nvSpPr>
        <p:spPr>
          <a:xfrm>
            <a:off x="6934200" y="419100"/>
            <a:ext cx="4724400" cy="1323439"/>
          </a:xfrm>
          <a:prstGeom prst="rect">
            <a:avLst/>
          </a:prstGeom>
          <a:noFill/>
        </p:spPr>
        <p:txBody>
          <a:bodyPr wrap="square" rtlCol="0">
            <a:spAutoFit/>
          </a:bodyPr>
          <a:lstStyle/>
          <a:p>
            <a:pPr algn="ctr" defTabSz="914217">
              <a:defRPr/>
            </a:pPr>
            <a:r>
              <a:rPr lang="en-US" sz="8000">
                <a:ln>
                  <a:solidFill>
                    <a:prstClr val="black">
                      <a:lumMod val="85000"/>
                      <a:lumOff val="15000"/>
                    </a:prstClr>
                  </a:solidFill>
                </a:ln>
                <a:solidFill>
                  <a:srgbClr val="FFC000"/>
                </a:solidFill>
                <a:latin typeface="iCiel Cadena" panose="02000503000000020004" pitchFamily="2" charset="0"/>
              </a:rPr>
              <a:t>Bài mẫu</a:t>
            </a:r>
            <a:endParaRPr lang="vi-VN" sz="8000">
              <a:ln>
                <a:solidFill>
                  <a:prstClr val="black">
                    <a:lumMod val="85000"/>
                    <a:lumOff val="15000"/>
                  </a:prstClr>
                </a:solidFill>
              </a:ln>
              <a:solidFill>
                <a:srgbClr val="FFC000"/>
              </a:solidFill>
              <a:latin typeface="iCiel Cadena" panose="02000503000000020004" pitchFamily="2" charset="0"/>
            </a:endParaRPr>
          </a:p>
        </p:txBody>
      </p:sp>
      <p:sp>
        <p:nvSpPr>
          <p:cNvPr id="3" name="TextBox 2">
            <a:extLst>
              <a:ext uri="{FF2B5EF4-FFF2-40B4-BE49-F238E27FC236}">
                <a16:creationId xmlns:a16="http://schemas.microsoft.com/office/drawing/2014/main" id="{353CDCF0-3A2F-4855-A144-3ED6E2489C2D}"/>
              </a:ext>
            </a:extLst>
          </p:cNvPr>
          <p:cNvSpPr txBox="1"/>
          <p:nvPr/>
        </p:nvSpPr>
        <p:spPr>
          <a:xfrm>
            <a:off x="685800" y="1943100"/>
            <a:ext cx="16916400" cy="5806654"/>
          </a:xfrm>
          <a:prstGeom prst="rect">
            <a:avLst/>
          </a:prstGeom>
          <a:noFill/>
        </p:spPr>
        <p:txBody>
          <a:bodyPr wrap="square">
            <a:spAutoFit/>
          </a:bodyPr>
          <a:lstStyle/>
          <a:p>
            <a:pPr>
              <a:lnSpc>
                <a:spcPct val="150000"/>
              </a:lnSpc>
            </a:pPr>
            <a:r>
              <a:rPr lang="vi-VN" sz="3600">
                <a:solidFill>
                  <a:srgbClr val="002060"/>
                </a:solidFill>
                <a:cs typeface="iCiel Cucho Bold" pitchFamily="50" charset="0"/>
              </a:rPr>
              <a:t>Tổ quốc là nơi ta sinh ra và lớn lên. Tổ quốc cũng là cơ đồ do tổ tiên, ông bà, cha mẹ chúng ta dày công vun đắp từ bao đời nay. Mỗi người dân đều có trách nhiệm và nghĩa vụ phải bảo vệ Tổ quốc, bảo vệ mỗi một tấc đất, ngọn sóng, vùng trời thuộc về chúng ta. Như Bác Hồ đã từng nói: "Các Vua Hùng đã có công dựng nước/Bác cháu ta phải cùng nhau giữ lấy nước." "Giữ lấy nước" nhất định là việc mà chúng ta phải cùng nhau gánh vác, làm thế nào cho xứng đáng với Tổ tiên, với các Vua Hùng đã có công dựng nước.</a:t>
            </a:r>
          </a:p>
        </p:txBody>
      </p:sp>
      <p:sp>
        <p:nvSpPr>
          <p:cNvPr id="4" name="Freeform: Shape 3">
            <a:extLst>
              <a:ext uri="{FF2B5EF4-FFF2-40B4-BE49-F238E27FC236}">
                <a16:creationId xmlns:a16="http://schemas.microsoft.com/office/drawing/2014/main" id="{3AF545F8-3176-4300-B146-B7076CE8138C}"/>
              </a:ext>
            </a:extLst>
          </p:cNvPr>
          <p:cNvSpPr/>
          <p:nvPr/>
        </p:nvSpPr>
        <p:spPr>
          <a:xfrm>
            <a:off x="12819138" y="9109393"/>
            <a:ext cx="5435524" cy="1208032"/>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A62191F2-A364-4A0C-91B0-FA9018A3F088}"/>
              </a:ext>
            </a:extLst>
          </p:cNvPr>
          <p:cNvGrpSpPr/>
          <p:nvPr/>
        </p:nvGrpSpPr>
        <p:grpSpPr>
          <a:xfrm>
            <a:off x="12925415" y="8006930"/>
            <a:ext cx="3124223" cy="2278778"/>
            <a:chOff x="5337376" y="3832625"/>
            <a:chExt cx="1864191" cy="1403213"/>
          </a:xfrm>
        </p:grpSpPr>
        <p:sp>
          <p:nvSpPr>
            <p:cNvPr id="6" name="Freeform: Shape 5">
              <a:extLst>
                <a:ext uri="{FF2B5EF4-FFF2-40B4-BE49-F238E27FC236}">
                  <a16:creationId xmlns:a16="http://schemas.microsoft.com/office/drawing/2014/main" id="{5C3DAA03-03F2-4059-ADCF-340208E2930B}"/>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B30B4A4-0668-4AE8-8B78-D44E201BA916}"/>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 name="Freeform: Shape 7">
              <a:extLst>
                <a:ext uri="{FF2B5EF4-FFF2-40B4-BE49-F238E27FC236}">
                  <a16:creationId xmlns:a16="http://schemas.microsoft.com/office/drawing/2014/main" id="{8EA7002E-7B4D-42E9-B118-8234162ED6BD}"/>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891C2D91-DEC8-4F2A-AC8B-F17E90B95D0A}"/>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10" name="Freeform: Shape 9">
              <a:extLst>
                <a:ext uri="{FF2B5EF4-FFF2-40B4-BE49-F238E27FC236}">
                  <a16:creationId xmlns:a16="http://schemas.microsoft.com/office/drawing/2014/main" id="{25B5F010-21D9-46A7-88E1-A4FFDA4665FD}"/>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5C2B88-FD7D-4284-98F5-B3AF59AB1404}"/>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34CF8D5-AE53-4C58-9381-6A8A4093A25E}"/>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9063D4-62BE-4603-910B-889D1E3C89E3}"/>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FF965E5-003A-4BD7-8D13-0B63EC934D4C}"/>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008063C-2C61-40E9-B569-FD3A4AB420A2}"/>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FAF1415-1087-4B42-BA9C-EC9BCE7330C0}"/>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D1A8CE5-8BD4-4896-9B28-E0906BD6039C}"/>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69FD386-638E-4BF8-A8A9-49CABE0CFA95}"/>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F24BCA4-1567-41EF-8C9D-A3DC494FB203}"/>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BBB53C-AB94-4C41-97AB-52084582167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C135253-C4D3-44A7-AC34-62BFADB8106E}"/>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3B648E-05CE-45B1-A892-582A84AB3CAC}"/>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6BC721A-6376-4B0E-81E3-BEA4937BAE26}"/>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6B52304-11E2-499B-96D3-5B1F93CA72EE}"/>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C540D5-2D80-4FD8-8486-EF48822C8222}"/>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00B3CBB-E914-4A42-BE07-18F1FB318433}"/>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D2B5D1E-2E75-4A11-83DB-5D0EBE357C22}"/>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F99F5C1C-51BE-4DBD-AD99-492A20CDAC12}"/>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D1F1E0BD-8440-476C-9A60-7A58C87FDC4F}"/>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F4F9B81-C637-4E47-A5C6-C523B221F58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B02BA21-2476-47BC-80A6-FD0BBB52B630}"/>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56AA9A8F-8730-4710-A0F0-B12B55E6DC76}"/>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2CE026B1-524A-43BC-85E5-1B5B5DAC0077}"/>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3054D3B-570D-4819-9312-B99E3032090A}"/>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a16="http://schemas.microsoft.com/office/drawing/2014/main" id="{761F3E63-A495-471C-AC16-47885E1A1DF5}"/>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E0C63C3F-E051-4263-B0BE-EE7CB73DEC9A}"/>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1FB677D7-BB50-4990-B6C7-7E77F64BC028}"/>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1881AAD5-285A-4009-BC95-59776D869A39}"/>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E5F223F2-600B-4EA8-ACC2-FADAFB697CB6}"/>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5AB7A038-6181-4411-B7FF-E48F749A870C}"/>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43813AE1-BAAF-4286-8D45-CA6EE64E83C2}"/>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2EE3E875-BE5E-4B39-A0AE-0B202A18703E}"/>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03CA82C-5467-49CC-9FF3-58DF901C1314}"/>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8FB51F68-A5DE-47CA-B53A-5416D194B62D}"/>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CB4D1BD9-391F-4970-97AE-5B878C3A8B7F}"/>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88FAF0D7-3A91-4332-A73C-E3FB6ECC3958}"/>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3FB78377-141F-4216-A9E0-8B50658CBC52}"/>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48" name="Group 47">
            <a:extLst>
              <a:ext uri="{FF2B5EF4-FFF2-40B4-BE49-F238E27FC236}">
                <a16:creationId xmlns:a16="http://schemas.microsoft.com/office/drawing/2014/main" id="{458A899F-7264-4165-9E35-408AC0FC2829}"/>
              </a:ext>
            </a:extLst>
          </p:cNvPr>
          <p:cNvGrpSpPr/>
          <p:nvPr/>
        </p:nvGrpSpPr>
        <p:grpSpPr>
          <a:xfrm>
            <a:off x="16151004" y="6770263"/>
            <a:ext cx="1869247" cy="3071250"/>
            <a:chOff x="10947587" y="5253678"/>
            <a:chExt cx="1115360" cy="1891197"/>
          </a:xfrm>
        </p:grpSpPr>
        <p:sp>
          <p:nvSpPr>
            <p:cNvPr id="49" name="Freeform: Shape 48">
              <a:extLst>
                <a:ext uri="{FF2B5EF4-FFF2-40B4-BE49-F238E27FC236}">
                  <a16:creationId xmlns:a16="http://schemas.microsoft.com/office/drawing/2014/main" id="{04FED8CC-B007-47B5-9E67-0E2E72CA0F4C}"/>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7ECB70-93F3-4AE1-9849-F37CDE7CF689}"/>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427E3698-BB85-4A08-A635-54869EE1F363}"/>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6234EE07-39CA-4039-829E-76DBC91A8163}"/>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02E414E-F292-451E-BDD5-86A1F922EE12}"/>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78090F2-98C8-4CDA-8DD0-641177EA44B9}"/>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3C23D726-7E3A-40C4-95CC-92BA826E09EC}"/>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0F0E54-2850-43CF-85B9-D4E5219260BE}"/>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1476583-B8BF-4E63-9D6C-81A0F6EF4D91}"/>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F002469C-70F0-4B66-8EF4-4A2BFC9FF38F}"/>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52ACC34-8683-4651-8536-4B9EE26E6F54}"/>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BAB7635B-4AFE-4105-BE80-791998FAD1DC}"/>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38122DA4-5D6E-496E-BF05-9AA03349881A}"/>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F8AE26CF-BB0E-46F3-BD81-6EAD3827C6F5}"/>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2F31DB4-CE90-412E-A80D-636C166B6D30}"/>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98B7B483-B420-4DB5-AFAB-ED84040552A3}"/>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FFA6023D-D4E2-4033-AA22-F2BABEDC7C6C}"/>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2C1638C-94A4-44C9-9EC7-51D61D64224F}"/>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45043FB-452A-4895-B10B-12C46830978A}"/>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3167148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246" y="1642239"/>
            <a:ext cx="7096971" cy="5417589"/>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010320" y="3492464"/>
            <a:ext cx="5876534" cy="7049262"/>
          </a:xfrm>
          <a:prstGeom prst="rect">
            <a:avLst/>
          </a:prstGeom>
        </p:spPr>
      </p:pic>
      <p:sp>
        <p:nvSpPr>
          <p:cNvPr id="4" name="Rectangle 3"/>
          <p:cNvSpPr/>
          <p:nvPr/>
        </p:nvSpPr>
        <p:spPr>
          <a:xfrm>
            <a:off x="6859201" y="2644725"/>
            <a:ext cx="4740617" cy="2715743"/>
          </a:xfrm>
          <a:prstGeom prst="rect">
            <a:avLst/>
          </a:prstGeom>
          <a:noFill/>
        </p:spPr>
        <p:txBody>
          <a:bodyPr wrap="square" lIns="137160" tIns="68580" rIns="137160" bIns="68580">
            <a:spAutoFit/>
          </a:bodyPr>
          <a:lstStyle/>
          <a:p>
            <a:pPr defTabSz="1371600">
              <a:lnSpc>
                <a:spcPct val="150000"/>
              </a:lnSpc>
            </a:pPr>
            <a:r>
              <a:rPr lang="en-US" sz="3900" dirty="0" err="1">
                <a:ln w="0">
                  <a:solidFill>
                    <a:sysClr val="windowText" lastClr="000000"/>
                  </a:solidFill>
                </a:ln>
                <a:solidFill>
                  <a:srgbClr val="FF6600"/>
                </a:solidFill>
                <a:latin typeface="iCiel Cadena" panose="02000503000000020004" pitchFamily="2" charset="0"/>
              </a:rPr>
              <a:t>Tớ</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cần</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hai</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củ</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cà</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rốt</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để</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chuẩn</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bị</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bữa</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tối</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Các</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bạn</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giúp</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tớ</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nhé</a:t>
            </a:r>
            <a:r>
              <a:rPr lang="en-US" sz="3900" dirty="0">
                <a:ln w="0">
                  <a:solidFill>
                    <a:sysClr val="windowText" lastClr="000000"/>
                  </a:solidFill>
                </a:ln>
                <a:solidFill>
                  <a:srgbClr val="FF6600"/>
                </a:solidFill>
                <a:latin typeface="iCiel Cadena" panose="02000503000000020004" pitchFamily="2" charset="0"/>
              </a:rPr>
              <a:t>!</a:t>
            </a:r>
          </a:p>
        </p:txBody>
      </p:sp>
      <p:sp>
        <p:nvSpPr>
          <p:cNvPr id="5" name="Rectangle 4"/>
          <p:cNvSpPr/>
          <p:nvPr/>
        </p:nvSpPr>
        <p:spPr>
          <a:xfrm>
            <a:off x="6628402" y="3401024"/>
            <a:ext cx="4971416" cy="1094467"/>
          </a:xfrm>
          <a:prstGeom prst="rect">
            <a:avLst/>
          </a:prstGeom>
          <a:noFill/>
        </p:spPr>
        <p:txBody>
          <a:bodyPr wrap="square" lIns="137160" tIns="68580" rIns="137160" bIns="68580">
            <a:spAutoFit/>
          </a:bodyPr>
          <a:lstStyle/>
          <a:p>
            <a:pPr defTabSz="1371600">
              <a:lnSpc>
                <a:spcPct val="150000"/>
              </a:lnSpc>
            </a:pPr>
            <a:r>
              <a:rPr lang="en-US" sz="4800" dirty="0">
                <a:ln w="0">
                  <a:solidFill>
                    <a:sysClr val="windowText" lastClr="000000"/>
                  </a:solidFill>
                </a:ln>
                <a:solidFill>
                  <a:srgbClr val="FF6600"/>
                </a:solidFill>
                <a:latin typeface="iCiel Cadena" panose="02000503000000020004" pitchFamily="2" charset="0"/>
              </a:rPr>
              <a:t>Xin </a:t>
            </a:r>
            <a:r>
              <a:rPr lang="en-US" sz="4800" dirty="0" err="1">
                <a:ln w="0">
                  <a:solidFill>
                    <a:sysClr val="windowText" lastClr="000000"/>
                  </a:solidFill>
                </a:ln>
                <a:solidFill>
                  <a:srgbClr val="FF6600"/>
                </a:solidFill>
                <a:latin typeface="iCiel Cadena" panose="02000503000000020004" pitchFamily="2" charset="0"/>
              </a:rPr>
              <a:t>chào</a:t>
            </a:r>
            <a:r>
              <a:rPr lang="en-US" sz="4800" dirty="0">
                <a:ln w="0">
                  <a:solidFill>
                    <a:sysClr val="windowText" lastClr="000000"/>
                  </a:solidFill>
                </a:ln>
                <a:solidFill>
                  <a:srgbClr val="FF6600"/>
                </a:solidFill>
                <a:latin typeface="iCiel Cadena" panose="02000503000000020004" pitchFamily="2" charset="0"/>
              </a:rPr>
              <a:t> </a:t>
            </a:r>
            <a:r>
              <a:rPr lang="en-US" sz="4800" dirty="0" err="1">
                <a:ln w="0">
                  <a:solidFill>
                    <a:sysClr val="windowText" lastClr="000000"/>
                  </a:solidFill>
                </a:ln>
                <a:solidFill>
                  <a:srgbClr val="FF6600"/>
                </a:solidFill>
                <a:latin typeface="iCiel Cadena" panose="02000503000000020004" pitchFamily="2" charset="0"/>
              </a:rPr>
              <a:t>các</a:t>
            </a:r>
            <a:r>
              <a:rPr lang="en-US" sz="4800" dirty="0">
                <a:ln w="0">
                  <a:solidFill>
                    <a:sysClr val="windowText" lastClr="000000"/>
                  </a:solidFill>
                </a:ln>
                <a:solidFill>
                  <a:srgbClr val="FF6600"/>
                </a:solidFill>
                <a:latin typeface="iCiel Cadena" panose="02000503000000020004" pitchFamily="2" charset="0"/>
              </a:rPr>
              <a:t> </a:t>
            </a:r>
            <a:r>
              <a:rPr lang="en-US" sz="4800" dirty="0" err="1">
                <a:ln w="0">
                  <a:solidFill>
                    <a:sysClr val="windowText" lastClr="000000"/>
                  </a:solidFill>
                </a:ln>
                <a:solidFill>
                  <a:srgbClr val="FF6600"/>
                </a:solidFill>
                <a:latin typeface="iCiel Cadena" panose="02000503000000020004" pitchFamily="2" charset="0"/>
              </a:rPr>
              <a:t>bạn</a:t>
            </a:r>
            <a:r>
              <a:rPr lang="en-US" sz="4800" dirty="0">
                <a:ln w="0">
                  <a:solidFill>
                    <a:sysClr val="windowText" lastClr="000000"/>
                  </a:solidFill>
                </a:ln>
                <a:solidFill>
                  <a:srgbClr val="FF6600"/>
                </a:solidFill>
                <a:latin typeface="iCiel Cadena" panose="02000503000000020004" pitchFamily="2" charset="0"/>
              </a:rPr>
              <a:t>!</a:t>
            </a:r>
          </a:p>
        </p:txBody>
      </p:sp>
    </p:spTree>
    <p:extLst>
      <p:ext uri="{BB962C8B-B14F-4D97-AF65-F5344CB8AC3E}">
        <p14:creationId xmlns:p14="http://schemas.microsoft.com/office/powerpoint/2010/main" val="69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1584079" y="3744407"/>
            <a:ext cx="15408521" cy="1741563"/>
            <a:chOff x="1557446" y="2449877"/>
            <a:chExt cx="10272346" cy="1161042"/>
          </a:xfrm>
        </p:grpSpPr>
        <p:sp>
          <p:nvSpPr>
            <p:cNvPr id="23" name="Rounded Rectangle 22"/>
            <p:cNvSpPr/>
            <p:nvPr/>
          </p:nvSpPr>
          <p:spPr>
            <a:xfrm>
              <a:off x="2581027" y="2686929"/>
              <a:ext cx="9248765"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hoặc xã hội công nhận cho người dân được hưởng, được làm, được đòi hỏi.</a:t>
              </a:r>
              <a:endParaRPr kumimoji="0" lang="en-US" sz="40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4" name="Oval 23"/>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25" name="Rectangle 24"/>
            <p:cNvSpPr/>
            <p:nvPr/>
          </p:nvSpPr>
          <p:spPr>
            <a:xfrm>
              <a:off x="1694779" y="2449877"/>
              <a:ext cx="701901" cy="1107995"/>
            </a:xfrm>
            <a:prstGeom prst="rect">
              <a:avLst/>
            </a:prstGeom>
            <a:noFill/>
            <a:ln>
              <a:noFill/>
            </a:ln>
          </p:spPr>
          <p:txBody>
            <a:bodyPr wrap="none" lIns="137160" tIns="68580" rIns="137160" bIns="68580">
              <a:spAutoFit/>
            </a:bodyPr>
            <a:lstStyle/>
            <a:p>
              <a:pPr algn="ctr" defTabSz="1371600">
                <a:defRPr/>
              </a:pPr>
              <a:r>
                <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A</a:t>
              </a:r>
            </a:p>
          </p:txBody>
        </p:sp>
      </p:grpSp>
      <p:grpSp>
        <p:nvGrpSpPr>
          <p:cNvPr id="26" name="Group 25"/>
          <p:cNvGrpSpPr/>
          <p:nvPr/>
        </p:nvGrpSpPr>
        <p:grpSpPr>
          <a:xfrm>
            <a:off x="381000" y="114300"/>
            <a:ext cx="16764001" cy="2828918"/>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Calibri"/>
              </a:endParaRPr>
            </a:p>
          </p:txBody>
        </p:sp>
        <p:sp>
          <p:nvSpPr>
            <p:cNvPr id="28" name="Rectangle 27"/>
            <p:cNvSpPr/>
            <p:nvPr/>
          </p:nvSpPr>
          <p:spPr>
            <a:xfrm>
              <a:off x="3318265" y="674491"/>
              <a:ext cx="8495701" cy="1015662"/>
            </a:xfrm>
            <a:prstGeom prst="rect">
              <a:avLst/>
            </a:prstGeom>
            <a:noFill/>
            <a:ln>
              <a:noFill/>
            </a:ln>
          </p:spPr>
          <p:txBody>
            <a:bodyPr wrap="none" lIns="137160" tIns="68580" rIns="137160" bIns="68580">
              <a:spAutoFit/>
            </a:bodyPr>
            <a:lstStyle/>
            <a:p>
              <a:pPr algn="ctr" defTabSz="1371600">
                <a:defRPr/>
              </a:pPr>
              <a:r>
                <a:rPr lang="en-US" sz="9000" b="1" kern="0" spc="75">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rPr>
                <a:t>Nghĩa vụ công dân là gì?</a:t>
              </a:r>
              <a:endParaRPr lang="en-US" sz="9000" b="1" kern="0" spc="75" dirty="0">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grpSp>
        <p:nvGrpSpPr>
          <p:cNvPr id="30" name="Group 29"/>
          <p:cNvGrpSpPr/>
          <p:nvPr/>
        </p:nvGrpSpPr>
        <p:grpSpPr>
          <a:xfrm>
            <a:off x="1735698" y="8092269"/>
            <a:ext cx="15256902" cy="1725918"/>
            <a:chOff x="1557446" y="2460307"/>
            <a:chExt cx="10171267" cy="1150612"/>
          </a:xfrm>
        </p:grpSpPr>
        <p:sp>
          <p:nvSpPr>
            <p:cNvPr id="31" name="Rounded Rectangle 30"/>
            <p:cNvSpPr/>
            <p:nvPr/>
          </p:nvSpPr>
          <p:spPr>
            <a:xfrm>
              <a:off x="2578149" y="2686929"/>
              <a:ext cx="91505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32" name="Oval 31"/>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33" name="Rectangle 32"/>
            <p:cNvSpPr/>
            <p:nvPr/>
          </p:nvSpPr>
          <p:spPr>
            <a:xfrm>
              <a:off x="1673918" y="2460307"/>
              <a:ext cx="638851" cy="1107995"/>
            </a:xfrm>
            <a:prstGeom prst="rect">
              <a:avLst/>
            </a:prstGeom>
            <a:noFill/>
          </p:spPr>
          <p:txBody>
            <a:bodyPr wrap="none" lIns="137160" tIns="68580" rIns="137160" bIns="68580">
              <a:spAutoFit/>
            </a:bodyPr>
            <a:lstStyle/>
            <a:p>
              <a:pPr algn="ctr" defTabSz="1371600">
                <a:defRPr/>
              </a:pPr>
              <a:r>
                <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C</a:t>
              </a:r>
            </a:p>
          </p:txBody>
        </p:sp>
      </p:grpSp>
      <p:grpSp>
        <p:nvGrpSpPr>
          <p:cNvPr id="38" name="Group 37"/>
          <p:cNvGrpSpPr/>
          <p:nvPr/>
        </p:nvGrpSpPr>
        <p:grpSpPr>
          <a:xfrm>
            <a:off x="1584079" y="5958123"/>
            <a:ext cx="15408521" cy="1725918"/>
            <a:chOff x="1557446" y="2460307"/>
            <a:chExt cx="10272346" cy="1150612"/>
          </a:xfrm>
        </p:grpSpPr>
        <p:sp>
          <p:nvSpPr>
            <p:cNvPr id="39" name="Rounded Rectangle 38"/>
            <p:cNvSpPr/>
            <p:nvPr/>
          </p:nvSpPr>
          <p:spPr>
            <a:xfrm>
              <a:off x="2581028" y="2686929"/>
              <a:ext cx="92487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40" name="Oval 39"/>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ln>
                  <a:solidFill>
                    <a:sysClr val="windowText" lastClr="000000"/>
                  </a:solidFill>
                </a:ln>
                <a:solidFill>
                  <a:srgbClr val="FFFFFF"/>
                </a:solidFill>
                <a:latin typeface="iCiel Cadena" panose="02000503000000020004" pitchFamily="2" charset="0"/>
              </a:endParaRPr>
            </a:p>
          </p:txBody>
        </p:sp>
        <p:sp>
          <p:nvSpPr>
            <p:cNvPr id="41" name="Rectangle 40"/>
            <p:cNvSpPr/>
            <p:nvPr/>
          </p:nvSpPr>
          <p:spPr>
            <a:xfrm>
              <a:off x="1705463" y="2460307"/>
              <a:ext cx="727549" cy="1107995"/>
            </a:xfrm>
            <a:prstGeom prst="rect">
              <a:avLst/>
            </a:prstGeom>
            <a:noFill/>
            <a:ln>
              <a:noFill/>
            </a:ln>
          </p:spPr>
          <p:txBody>
            <a:bodyPr wrap="none" lIns="137160" tIns="68580" rIns="137160" bIns="68580">
              <a:spAutoFit/>
            </a:bodyPr>
            <a:lstStyle/>
            <a:p>
              <a:pPr algn="ctr" defTabSz="1371600">
                <a:defRPr/>
              </a:pPr>
              <a:r>
                <a:rPr lang="en-US" sz="9900" b="1" kern="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B</a:t>
              </a:r>
              <a:endPar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endParaRPr>
            </a:p>
          </p:txBody>
        </p:sp>
      </p:gr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6885" y="7472929"/>
            <a:ext cx="2814071" cy="2814071"/>
          </a:xfrm>
          <a:prstGeom prst="rect">
            <a:avLst/>
          </a:prstGeom>
        </p:spPr>
      </p:pic>
    </p:spTree>
    <p:extLst>
      <p:ext uri="{BB962C8B-B14F-4D97-AF65-F5344CB8AC3E}">
        <p14:creationId xmlns:p14="http://schemas.microsoft.com/office/powerpoint/2010/main" val="2950253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30"/>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22"/>
                  </p:tgtEl>
                </p:cond>
              </p:nextCondLst>
            </p:seq>
            <p:seq concurrent="1" nextAc="seek">
              <p:cTn id="13" restart="whenNotActive" fill="hold" evtFilter="cancelBubble" nodeType="interactiveSeq">
                <p:stCondLst>
                  <p:cond evt="onClick" delay="0">
                    <p:tgtEl>
                      <p:spTgt spid="38"/>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withEffect">
                                  <p:stCondLst>
                                    <p:cond delay="0"/>
                                  </p:stCondLst>
                                  <p:childTnLst>
                                    <p:animEffect transition="out" filter="fade">
                                      <p:cBhvr>
                                        <p:cTn id="17" dur="500" tmFilter="0, 0; .2, .5; .8, .5; 1, 0"/>
                                        <p:tgtEl>
                                          <p:spTgt spid="38"/>
                                        </p:tgtEl>
                                      </p:cBhvr>
                                    </p:animEffect>
                                    <p:animScale>
                                      <p:cBhvr>
                                        <p:cTn id="18" dur="250" autoRev="1" fill="hold"/>
                                        <p:tgtEl>
                                          <p:spTgt spid="38"/>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Am-thanh-tra-loi-dung-www.nhacchuongvui.com.wav"/>
                                        </p:tgtEl>
                                      </p:cMediaNode>
                                    </p:audio>
                                  </p:subTnLst>
                                </p:cTn>
                              </p:par>
                              <p:par>
                                <p:cTn id="19" presetID="42"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460005" y="3518591"/>
            <a:ext cx="5854755" cy="70231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10028357" y="5896754"/>
            <a:ext cx="2266808" cy="2266808"/>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95629" y="1290088"/>
            <a:ext cx="6128027" cy="4459118"/>
          </a:xfrm>
          <a:prstGeom prst="rect">
            <a:avLst/>
          </a:prstGeom>
        </p:spPr>
      </p:pic>
      <p:sp>
        <p:nvSpPr>
          <p:cNvPr id="10" name="Rectangle 9"/>
          <p:cNvSpPr/>
          <p:nvPr/>
        </p:nvSpPr>
        <p:spPr>
          <a:xfrm>
            <a:off x="11161760" y="1887296"/>
            <a:ext cx="5407202" cy="2202462"/>
          </a:xfrm>
          <a:prstGeom prst="rect">
            <a:avLst/>
          </a:prstGeom>
          <a:noFill/>
        </p:spPr>
        <p:txBody>
          <a:bodyPr wrap="square" lIns="137160" tIns="68580" rIns="137160" bIns="68580">
            <a:spAutoFit/>
          </a:bodyPr>
          <a:lstStyle/>
          <a:p>
            <a:pPr algn="ctr" defTabSz="1371600">
              <a:lnSpc>
                <a:spcPct val="150000"/>
              </a:lnSpc>
            </a:pPr>
            <a:r>
              <a:rPr lang="en-US" sz="4800" b="1" dirty="0" err="1">
                <a:ln w="0">
                  <a:solidFill>
                    <a:sysClr val="windowText" lastClr="000000"/>
                  </a:solidFill>
                </a:ln>
                <a:solidFill>
                  <a:srgbClr val="FF6600"/>
                </a:solidFill>
                <a:latin typeface="iCiel Cadena" panose="02000503000000020004" pitchFamily="2" charset="0"/>
              </a:rPr>
              <a:t>Hoan</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hô</a:t>
            </a:r>
            <a:endParaRPr lang="en-US" sz="4800" b="1" dirty="0">
              <a:ln w="0">
                <a:solidFill>
                  <a:sysClr val="windowText" lastClr="000000"/>
                </a:solidFill>
              </a:ln>
              <a:solidFill>
                <a:srgbClr val="FF6600"/>
              </a:solidFill>
              <a:latin typeface="iCiel Cadena" panose="02000503000000020004" pitchFamily="2" charset="0"/>
            </a:endParaRPr>
          </a:p>
          <a:p>
            <a:pPr algn="ctr" defTabSz="1371600">
              <a:lnSpc>
                <a:spcPct val="150000"/>
              </a:lnSpc>
            </a:pPr>
            <a:r>
              <a:rPr lang="en-US" sz="4800" b="1" dirty="0" err="1">
                <a:ln w="0">
                  <a:solidFill>
                    <a:sysClr val="windowText" lastClr="000000"/>
                  </a:solidFill>
                </a:ln>
                <a:solidFill>
                  <a:srgbClr val="FF6600"/>
                </a:solidFill>
                <a:latin typeface="iCiel Cadena" panose="02000503000000020004" pitchFamily="2" charset="0"/>
              </a:rPr>
              <a:t>Các</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bạn</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thật</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giỏi</a:t>
            </a:r>
            <a:r>
              <a:rPr lang="en-US" sz="4800" b="1" dirty="0">
                <a:ln w="0">
                  <a:solidFill>
                    <a:sysClr val="windowText" lastClr="000000"/>
                  </a:solidFill>
                </a:ln>
                <a:solidFill>
                  <a:srgbClr val="FF6600"/>
                </a:solidFill>
                <a:latin typeface="iCiel Cadena" panose="02000503000000020004" pitchFamily="2" charset="0"/>
              </a:rPr>
              <a:t>!</a:t>
            </a:r>
          </a:p>
        </p:txBody>
      </p:sp>
    </p:spTree>
    <p:extLst>
      <p:ext uri="{BB962C8B-B14F-4D97-AF65-F5344CB8AC3E}">
        <p14:creationId xmlns:p14="http://schemas.microsoft.com/office/powerpoint/2010/main" val="18369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1590766" y="3844852"/>
            <a:ext cx="15408521" cy="1741563"/>
            <a:chOff x="1557446" y="2449877"/>
            <a:chExt cx="10272346" cy="1161042"/>
          </a:xfrm>
        </p:grpSpPr>
        <p:sp>
          <p:nvSpPr>
            <p:cNvPr id="23" name="Rounded Rectangle 22"/>
            <p:cNvSpPr/>
            <p:nvPr/>
          </p:nvSpPr>
          <p:spPr>
            <a:xfrm>
              <a:off x="2581027" y="2686929"/>
              <a:ext cx="9248765"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algn="ctr">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24" name="Oval 23"/>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25" name="Rectangle 24"/>
            <p:cNvSpPr/>
            <p:nvPr/>
          </p:nvSpPr>
          <p:spPr>
            <a:xfrm>
              <a:off x="1694779" y="2449877"/>
              <a:ext cx="701901" cy="1107995"/>
            </a:xfrm>
            <a:prstGeom prst="rect">
              <a:avLst/>
            </a:prstGeom>
            <a:noFill/>
            <a:ln>
              <a:noFill/>
            </a:ln>
          </p:spPr>
          <p:txBody>
            <a:bodyPr wrap="none" lIns="137160" tIns="68580" rIns="137160" bIns="68580">
              <a:spAutoFit/>
            </a:bodyPr>
            <a:lstStyle/>
            <a:p>
              <a:pPr algn="ctr" defTabSz="1371600">
                <a:defRPr/>
              </a:pPr>
              <a:r>
                <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A</a:t>
              </a:r>
            </a:p>
          </p:txBody>
        </p:sp>
      </p:grpSp>
      <p:grpSp>
        <p:nvGrpSpPr>
          <p:cNvPr id="26" name="Group 25"/>
          <p:cNvGrpSpPr/>
          <p:nvPr/>
        </p:nvGrpSpPr>
        <p:grpSpPr>
          <a:xfrm>
            <a:off x="381000" y="114300"/>
            <a:ext cx="16764001" cy="2828918"/>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Calibri"/>
              </a:endParaRPr>
            </a:p>
          </p:txBody>
        </p:sp>
        <p:sp>
          <p:nvSpPr>
            <p:cNvPr id="28" name="Rectangle 27"/>
            <p:cNvSpPr/>
            <p:nvPr/>
          </p:nvSpPr>
          <p:spPr>
            <a:xfrm>
              <a:off x="3053769" y="674491"/>
              <a:ext cx="9024692" cy="1015662"/>
            </a:xfrm>
            <a:prstGeom prst="rect">
              <a:avLst/>
            </a:prstGeom>
            <a:noFill/>
            <a:ln>
              <a:noFill/>
            </a:ln>
          </p:spPr>
          <p:txBody>
            <a:bodyPr wrap="none" lIns="137160" tIns="68580" rIns="137160" bIns="68580">
              <a:spAutoFit/>
            </a:bodyPr>
            <a:lstStyle/>
            <a:p>
              <a:pPr algn="ctr" defTabSz="1371600">
                <a:defRPr/>
              </a:pPr>
              <a:r>
                <a:rPr lang="en-US" sz="9000" kern="0" spc="75">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rPr>
                <a:t>Quyền của công dân </a:t>
              </a:r>
              <a:r>
                <a:rPr lang="en-US" sz="9000" b="1" kern="0" spc="75">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rPr>
                <a:t>là gì?</a:t>
              </a:r>
              <a:endParaRPr lang="en-US" sz="9000" b="1" kern="0" spc="75" dirty="0">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grpSp>
        <p:nvGrpSpPr>
          <p:cNvPr id="30" name="Group 29"/>
          <p:cNvGrpSpPr/>
          <p:nvPr/>
        </p:nvGrpSpPr>
        <p:grpSpPr>
          <a:xfrm>
            <a:off x="1555504" y="5974210"/>
            <a:ext cx="15256902" cy="1665581"/>
            <a:chOff x="1557446" y="2500532"/>
            <a:chExt cx="10171267" cy="1110387"/>
          </a:xfrm>
        </p:grpSpPr>
        <p:sp>
          <p:nvSpPr>
            <p:cNvPr id="31" name="Rounded Rectangle 30"/>
            <p:cNvSpPr/>
            <p:nvPr/>
          </p:nvSpPr>
          <p:spPr>
            <a:xfrm>
              <a:off x="2578149" y="2686929"/>
              <a:ext cx="91505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32" name="Oval 31"/>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33" name="Rectangle 32"/>
            <p:cNvSpPr/>
            <p:nvPr/>
          </p:nvSpPr>
          <p:spPr>
            <a:xfrm>
              <a:off x="1715181" y="2500532"/>
              <a:ext cx="702971" cy="1107995"/>
            </a:xfrm>
            <a:prstGeom prst="rect">
              <a:avLst/>
            </a:prstGeom>
            <a:noFill/>
          </p:spPr>
          <p:txBody>
            <a:bodyPr wrap="none" lIns="137160" tIns="68580" rIns="137160" bIns="68580">
              <a:spAutoFit/>
            </a:bodyPr>
            <a:lstStyle/>
            <a:p>
              <a:pPr algn="ctr" defTabSz="1371600">
                <a:defRPr/>
              </a:pPr>
              <a:r>
                <a:rPr lang="en-US" sz="9900" b="1" kern="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B</a:t>
              </a:r>
              <a:endPar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endParaRPr>
            </a:p>
          </p:txBody>
        </p:sp>
      </p:grpSp>
      <p:grpSp>
        <p:nvGrpSpPr>
          <p:cNvPr id="38" name="Group 37"/>
          <p:cNvGrpSpPr/>
          <p:nvPr/>
        </p:nvGrpSpPr>
        <p:grpSpPr>
          <a:xfrm>
            <a:off x="1555504" y="8222198"/>
            <a:ext cx="15443783" cy="1694692"/>
            <a:chOff x="1533938" y="2459816"/>
            <a:chExt cx="10295854" cy="1129794"/>
          </a:xfrm>
        </p:grpSpPr>
        <p:sp>
          <p:nvSpPr>
            <p:cNvPr id="39" name="Rounded Rectangle 38"/>
            <p:cNvSpPr/>
            <p:nvPr/>
          </p:nvSpPr>
          <p:spPr>
            <a:xfrm>
              <a:off x="2581028" y="2686929"/>
              <a:ext cx="92487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hoặc xã hội công nhận cho người dân được hưởng, được làm, được đòi hỏi.</a:t>
              </a:r>
            </a:p>
          </p:txBody>
        </p:sp>
        <p:sp>
          <p:nvSpPr>
            <p:cNvPr id="40" name="Oval 39"/>
            <p:cNvSpPr/>
            <p:nvPr/>
          </p:nvSpPr>
          <p:spPr>
            <a:xfrm>
              <a:off x="1533938" y="2526872"/>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ln>
                  <a:solidFill>
                    <a:sysClr val="windowText" lastClr="000000"/>
                  </a:solidFill>
                </a:ln>
                <a:solidFill>
                  <a:srgbClr val="FFFFFF"/>
                </a:solidFill>
                <a:latin typeface="iCiel Cadena" panose="02000503000000020004" pitchFamily="2" charset="0"/>
              </a:endParaRPr>
            </a:p>
          </p:txBody>
        </p:sp>
        <p:sp>
          <p:nvSpPr>
            <p:cNvPr id="41" name="Rectangle 40"/>
            <p:cNvSpPr/>
            <p:nvPr/>
          </p:nvSpPr>
          <p:spPr>
            <a:xfrm>
              <a:off x="1675541" y="2459816"/>
              <a:ext cx="638851" cy="1107995"/>
            </a:xfrm>
            <a:prstGeom prst="rect">
              <a:avLst/>
            </a:prstGeom>
            <a:noFill/>
            <a:ln>
              <a:noFill/>
            </a:ln>
          </p:spPr>
          <p:txBody>
            <a:bodyPr wrap="none" lIns="137160" tIns="68580" rIns="137160" bIns="68580">
              <a:spAutoFit/>
            </a:bodyPr>
            <a:lstStyle/>
            <a:p>
              <a:pPr algn="ctr" defTabSz="1371600">
                <a:defRPr/>
              </a:pPr>
              <a:r>
                <a:rPr lang="en-US" sz="9900" b="1" kern="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C</a:t>
              </a:r>
              <a:endPar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endParaRPr>
            </a:p>
          </p:txBody>
        </p:sp>
      </p:gr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6885" y="7472929"/>
            <a:ext cx="2814071" cy="2814071"/>
          </a:xfrm>
          <a:prstGeom prst="rect">
            <a:avLst/>
          </a:prstGeom>
        </p:spPr>
      </p:pic>
    </p:spTree>
    <p:extLst>
      <p:ext uri="{BB962C8B-B14F-4D97-AF65-F5344CB8AC3E}">
        <p14:creationId xmlns:p14="http://schemas.microsoft.com/office/powerpoint/2010/main" val="3819211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30"/>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22"/>
                  </p:tgtEl>
                </p:cond>
              </p:nextCondLst>
            </p:seq>
            <p:seq concurrent="1" nextAc="seek">
              <p:cTn id="13" restart="whenNotActive" fill="hold" evtFilter="cancelBubble" nodeType="interactiveSeq">
                <p:stCondLst>
                  <p:cond evt="onClick" delay="0">
                    <p:tgtEl>
                      <p:spTgt spid="38"/>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withEffect">
                                  <p:stCondLst>
                                    <p:cond delay="0"/>
                                  </p:stCondLst>
                                  <p:childTnLst>
                                    <p:animEffect transition="out" filter="fade">
                                      <p:cBhvr>
                                        <p:cTn id="17" dur="500" tmFilter="0, 0; .2, .5; .8, .5; 1, 0"/>
                                        <p:tgtEl>
                                          <p:spTgt spid="38"/>
                                        </p:tgtEl>
                                      </p:cBhvr>
                                    </p:animEffect>
                                    <p:animScale>
                                      <p:cBhvr>
                                        <p:cTn id="18" dur="250" autoRev="1" fill="hold"/>
                                        <p:tgtEl>
                                          <p:spTgt spid="38"/>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Am-thanh-tra-loi-dung-www.nhacchuongvui.com.wav"/>
                                        </p:tgtEl>
                                      </p:cMediaNode>
                                    </p:audio>
                                  </p:subTnLst>
                                </p:cTn>
                              </p:par>
                              <p:par>
                                <p:cTn id="19" presetID="42"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6864" y="1148759"/>
            <a:ext cx="6128027" cy="445911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104149" y="3378319"/>
            <a:ext cx="5603466" cy="67217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10620463" y="5514355"/>
            <a:ext cx="2266808" cy="226680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6513311" y="5349910"/>
            <a:ext cx="2266808" cy="2266808"/>
          </a:xfrm>
          <a:prstGeom prst="rect">
            <a:avLst/>
          </a:prstGeom>
        </p:spPr>
      </p:pic>
      <p:sp>
        <p:nvSpPr>
          <p:cNvPr id="6" name="Rectangle 5"/>
          <p:cNvSpPr/>
          <p:nvPr/>
        </p:nvSpPr>
        <p:spPr>
          <a:xfrm>
            <a:off x="11905404" y="1672004"/>
            <a:ext cx="4750944" cy="2914003"/>
          </a:xfrm>
          <a:prstGeom prst="rect">
            <a:avLst/>
          </a:prstGeom>
          <a:noFill/>
        </p:spPr>
        <p:txBody>
          <a:bodyPr wrap="square" lIns="137160" tIns="68580" rIns="137160" bIns="68580">
            <a:spAutoFit/>
          </a:bodyPr>
          <a:lstStyle/>
          <a:p>
            <a:pPr algn="ctr" defTabSz="1371600">
              <a:lnSpc>
                <a:spcPct val="150000"/>
              </a:lnSpc>
            </a:pPr>
            <a:r>
              <a:rPr lang="en-US" sz="4200" b="1" dirty="0" err="1">
                <a:ln w="0"/>
                <a:solidFill>
                  <a:srgbClr val="FF0000"/>
                </a:solidFill>
                <a:latin typeface="iCiel Cadena" panose="02000503000000020004" pitchFamily="2" charset="0"/>
              </a:rPr>
              <a:t>Các</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bạn</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thật</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giỏi</a:t>
            </a:r>
            <a:r>
              <a:rPr lang="en-US" sz="4200" b="1" dirty="0">
                <a:ln w="0"/>
                <a:solidFill>
                  <a:srgbClr val="FF0000"/>
                </a:solidFill>
                <a:latin typeface="iCiel Cadena" panose="02000503000000020004" pitchFamily="2" charset="0"/>
              </a:rPr>
              <a:t>!</a:t>
            </a:r>
          </a:p>
          <a:p>
            <a:pPr algn="ctr" defTabSz="1371600">
              <a:lnSpc>
                <a:spcPct val="150000"/>
              </a:lnSpc>
            </a:pPr>
            <a:r>
              <a:rPr lang="en-US" sz="4200" b="1" dirty="0" err="1">
                <a:ln w="0"/>
                <a:solidFill>
                  <a:srgbClr val="FF0000"/>
                </a:solidFill>
                <a:latin typeface="iCiel Cadena" panose="02000503000000020004" pitchFamily="2" charset="0"/>
              </a:rPr>
              <a:t>Tớ</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cảm</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ơn</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các</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bạn</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rất</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nhiều</a:t>
            </a:r>
            <a:r>
              <a:rPr lang="en-US" sz="4200" b="1" dirty="0">
                <a:ln w="0"/>
                <a:solidFill>
                  <a:srgbClr val="FF0000"/>
                </a:solidFill>
                <a:latin typeface="iCiel Cadena" panose="02000503000000020004" pitchFamily="2" charset="0"/>
              </a:rPr>
              <a:t>!</a:t>
            </a:r>
          </a:p>
        </p:txBody>
      </p:sp>
    </p:spTree>
    <p:extLst>
      <p:ext uri="{BB962C8B-B14F-4D97-AF65-F5344CB8AC3E}">
        <p14:creationId xmlns:p14="http://schemas.microsoft.com/office/powerpoint/2010/main" val="32563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 name="TextBox 17"/>
          <p:cNvSpPr txBox="1"/>
          <p:nvPr/>
        </p:nvSpPr>
        <p:spPr>
          <a:xfrm>
            <a:off x="3003322" y="1411903"/>
            <a:ext cx="12281355" cy="1099916"/>
          </a:xfrm>
          <a:prstGeom prst="rect">
            <a:avLst/>
          </a:prstGeom>
        </p:spPr>
        <p:txBody>
          <a:bodyPr lIns="0" tIns="0" rIns="0" bIns="0" rtlCol="0" anchor="t">
            <a:spAutoFit/>
          </a:bodyPr>
          <a:lstStyle/>
          <a:p>
            <a:pPr algn="ctr">
              <a:lnSpc>
                <a:spcPts val="7679"/>
              </a:lnSpc>
            </a:pPr>
            <a:r>
              <a:rPr lang="en-US" sz="13800">
                <a:ln>
                  <a:solidFill>
                    <a:schemeClr val="tx1"/>
                  </a:solidFill>
                </a:ln>
                <a:solidFill>
                  <a:schemeClr val="accent6"/>
                </a:solidFill>
                <a:latin typeface="iCiel Cadena" panose="02000503000000020004" pitchFamily="2" charset="0"/>
              </a:rPr>
              <a:t>Dặn dò</a:t>
            </a:r>
          </a:p>
        </p:txBody>
      </p:sp>
      <p:grpSp>
        <p:nvGrpSpPr>
          <p:cNvPr id="28" name="Group 27">
            <a:extLst>
              <a:ext uri="{FF2B5EF4-FFF2-40B4-BE49-F238E27FC236}">
                <a16:creationId xmlns:a16="http://schemas.microsoft.com/office/drawing/2014/main" id="{C6E3EBD1-4CF7-45A0-AA90-F0BB3A2A5891}"/>
              </a:ext>
            </a:extLst>
          </p:cNvPr>
          <p:cNvGrpSpPr/>
          <p:nvPr/>
        </p:nvGrpSpPr>
        <p:grpSpPr>
          <a:xfrm>
            <a:off x="1437976" y="3045721"/>
            <a:ext cx="4448774" cy="5288494"/>
            <a:chOff x="1437976" y="3045721"/>
            <a:chExt cx="4448774" cy="5288494"/>
          </a:xfrm>
        </p:grpSpPr>
        <p:grpSp>
          <p:nvGrpSpPr>
            <p:cNvPr id="2" name="Group 2"/>
            <p:cNvGrpSpPr/>
            <p:nvPr/>
          </p:nvGrpSpPr>
          <p:grpSpPr>
            <a:xfrm>
              <a:off x="1437976" y="3045721"/>
              <a:ext cx="4448774" cy="5288494"/>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sp>
          <p:nvSpPr>
            <p:cNvPr id="5" name="TextBox 5"/>
            <p:cNvSpPr txBox="1"/>
            <p:nvPr/>
          </p:nvSpPr>
          <p:spPr>
            <a:xfrm>
              <a:off x="1658370" y="5965241"/>
              <a:ext cx="4007986" cy="1661993"/>
            </a:xfrm>
            <a:prstGeom prst="rect">
              <a:avLst/>
            </a:prstGeom>
          </p:spPr>
          <p:txBody>
            <a:bodyPr wrap="square" lIns="0" tIns="0" rIns="0" bIns="0" rtlCol="0" anchor="t">
              <a:spAutoFit/>
            </a:bodyPr>
            <a:lstStyle/>
            <a:p>
              <a:pPr marL="0" lvl="0" indent="0" algn="ctr">
                <a:spcBef>
                  <a:spcPct val="0"/>
                </a:spcBef>
              </a:pPr>
              <a:r>
                <a:rPr lang="en-US" sz="5400">
                  <a:solidFill>
                    <a:srgbClr val="1C4F59"/>
                  </a:solidFill>
                  <a:latin typeface="Arial" panose="020B0604020202020204" pitchFamily="34" charset="0"/>
                  <a:cs typeface="Arial" panose="020B0604020202020204" pitchFamily="34" charset="0"/>
                </a:rPr>
                <a:t>Xem lại </a:t>
              </a:r>
            </a:p>
            <a:p>
              <a:pPr marL="0" lvl="0" indent="0" algn="ctr">
                <a:spcBef>
                  <a:spcPct val="0"/>
                </a:spcBef>
              </a:pPr>
              <a:r>
                <a:rPr lang="en-US" sz="5400">
                  <a:solidFill>
                    <a:srgbClr val="1C4F59"/>
                  </a:solidFill>
                  <a:latin typeface="Arial" panose="020B0604020202020204" pitchFamily="34" charset="0"/>
                  <a:cs typeface="Arial" panose="020B0604020202020204" pitchFamily="34" charset="0"/>
                </a:rPr>
                <a:t>các bài tập</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4206" y="3570876"/>
              <a:ext cx="1873079" cy="1929201"/>
            </a:xfrm>
            <a:prstGeom prst="rect">
              <a:avLst/>
            </a:prstGeom>
          </p:spPr>
        </p:pic>
      </p:grpSp>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29" name="Group 28">
            <a:extLst>
              <a:ext uri="{FF2B5EF4-FFF2-40B4-BE49-F238E27FC236}">
                <a16:creationId xmlns:a16="http://schemas.microsoft.com/office/drawing/2014/main" id="{C349D02C-0417-4C27-B119-963A2F7E056C}"/>
              </a:ext>
            </a:extLst>
          </p:cNvPr>
          <p:cNvGrpSpPr/>
          <p:nvPr/>
        </p:nvGrpSpPr>
        <p:grpSpPr>
          <a:xfrm>
            <a:off x="12367913" y="3077523"/>
            <a:ext cx="4448774" cy="5288494"/>
            <a:chOff x="12367913" y="3077523"/>
            <a:chExt cx="4448774" cy="5288494"/>
          </a:xfrm>
        </p:grpSpPr>
        <p:grpSp>
          <p:nvGrpSpPr>
            <p:cNvPr id="12" name="Group 12"/>
            <p:cNvGrpSpPr/>
            <p:nvPr/>
          </p:nvGrpSpPr>
          <p:grpSpPr>
            <a:xfrm>
              <a:off x="12367913" y="3077523"/>
              <a:ext cx="4448774" cy="5288494"/>
              <a:chOff x="0" y="0"/>
              <a:chExt cx="2393585" cy="2845382"/>
            </a:xfrm>
          </p:grpSpPr>
          <p:sp>
            <p:nvSpPr>
              <p:cNvPr id="13" name="Freeform 1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4768" flipH="1">
              <a:off x="13271249" y="3738995"/>
              <a:ext cx="2642102" cy="1748591"/>
            </a:xfrm>
            <a:prstGeom prst="rect">
              <a:avLst/>
            </a:prstGeom>
          </p:spPr>
        </p:pic>
        <p:sp>
          <p:nvSpPr>
            <p:cNvPr id="25" name="TextBox 5">
              <a:extLst>
                <a:ext uri="{FF2B5EF4-FFF2-40B4-BE49-F238E27FC236}">
                  <a16:creationId xmlns:a16="http://schemas.microsoft.com/office/drawing/2014/main" id="{E0A8DDD0-2900-4E1D-A063-084BFB155E2C}"/>
                </a:ext>
              </a:extLst>
            </p:cNvPr>
            <p:cNvSpPr txBox="1"/>
            <p:nvPr/>
          </p:nvSpPr>
          <p:spPr>
            <a:xfrm>
              <a:off x="12588307" y="5869882"/>
              <a:ext cx="4007986" cy="1815882"/>
            </a:xfrm>
            <a:prstGeom prst="rect">
              <a:avLst/>
            </a:prstGeom>
          </p:spPr>
          <p:txBody>
            <a:bodyPr wrap="square" lIns="0" tIns="0" rIns="0" bIns="0" rtlCol="0" anchor="t">
              <a:spAutoFit/>
            </a:bodyPr>
            <a:lstStyle/>
            <a:p>
              <a:pPr marL="0" lvl="0" indent="0" algn="ctr">
                <a:spcBef>
                  <a:spcPct val="0"/>
                </a:spcBef>
              </a:pPr>
              <a:r>
                <a:rPr lang="en-US" sz="5400">
                  <a:solidFill>
                    <a:srgbClr val="1C4F59"/>
                  </a:solidFill>
                  <a:latin typeface="Arial" panose="020B0604020202020204" pitchFamily="34" charset="0"/>
                  <a:cs typeface="Arial" panose="020B0604020202020204" pitchFamily="34" charset="0"/>
                </a:rPr>
                <a:t>Chuẩn bị:</a:t>
              </a:r>
            </a:p>
            <a:p>
              <a:pPr marL="0" lvl="0" indent="0" algn="ctr">
                <a:spcBef>
                  <a:spcPct val="0"/>
                </a:spcBef>
              </a:pPr>
              <a:r>
                <a:rPr lang="en-US" sz="3200">
                  <a:solidFill>
                    <a:srgbClr val="0070C0"/>
                  </a:solidFill>
                  <a:latin typeface="Arial" panose="020B0604020202020204" pitchFamily="34" charset="0"/>
                  <a:cs typeface="Arial" panose="020B0604020202020204" pitchFamily="34" charset="0"/>
                </a:rPr>
                <a:t>Nối các vế câu ghép bằng quan hệ từ</a:t>
              </a:r>
            </a:p>
          </p:txBody>
        </p:sp>
      </p:grpSp>
      <p:pic>
        <p:nvPicPr>
          <p:cNvPr id="27" name="Picture 26" descr="A picture containing text, vector graphics, toy&#10;&#10;Description automatically generated">
            <a:extLst>
              <a:ext uri="{FF2B5EF4-FFF2-40B4-BE49-F238E27FC236}">
                <a16:creationId xmlns:a16="http://schemas.microsoft.com/office/drawing/2014/main" id="{E06BA6A7-7378-412C-9BEA-7ECD529DB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967" y="1775936"/>
            <a:ext cx="7828064" cy="7828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0" name="Picture 16">
            <a:extLst>
              <a:ext uri="{FF2B5EF4-FFF2-40B4-BE49-F238E27FC236}">
                <a16:creationId xmlns:a16="http://schemas.microsoft.com/office/drawing/2014/main" id="{720530B9-26AD-4E06-B4F8-1D15FFB040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9200" y="676275"/>
            <a:ext cx="992546" cy="927579"/>
          </a:xfrm>
          <a:prstGeom prst="rect">
            <a:avLst/>
          </a:prstGeom>
        </p:spPr>
      </p:pic>
      <p:pic>
        <p:nvPicPr>
          <p:cNvPr id="21" name="Picture 17">
            <a:extLst>
              <a:ext uri="{FF2B5EF4-FFF2-40B4-BE49-F238E27FC236}">
                <a16:creationId xmlns:a16="http://schemas.microsoft.com/office/drawing/2014/main" id="{2C8CCA7C-3822-4397-93B2-D82BA562E0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44548" y="5881788"/>
            <a:ext cx="354974" cy="328512"/>
          </a:xfrm>
          <a:prstGeom prst="rect">
            <a:avLst/>
          </a:prstGeom>
        </p:spPr>
      </p:pic>
      <p:pic>
        <p:nvPicPr>
          <p:cNvPr id="22" name="Picture 18">
            <a:extLst>
              <a:ext uri="{FF2B5EF4-FFF2-40B4-BE49-F238E27FC236}">
                <a16:creationId xmlns:a16="http://schemas.microsoft.com/office/drawing/2014/main" id="{3C9B59C8-2BE1-4295-9761-6502361AB1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6254" y="1468576"/>
            <a:ext cx="354974" cy="328512"/>
          </a:xfrm>
          <a:prstGeom prst="rect">
            <a:avLst/>
          </a:prstGeom>
        </p:spPr>
      </p:pic>
      <p:pic>
        <p:nvPicPr>
          <p:cNvPr id="23" name="Picture 19">
            <a:extLst>
              <a:ext uri="{FF2B5EF4-FFF2-40B4-BE49-F238E27FC236}">
                <a16:creationId xmlns:a16="http://schemas.microsoft.com/office/drawing/2014/main" id="{B57B559D-F3D8-461A-B1B0-4CF9EAE306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11600" y="6210300"/>
            <a:ext cx="992546" cy="927579"/>
          </a:xfrm>
          <a:prstGeom prst="rect">
            <a:avLst/>
          </a:prstGeom>
        </p:spPr>
      </p:pic>
      <p:pic>
        <p:nvPicPr>
          <p:cNvPr id="24" name="Picture 20">
            <a:extLst>
              <a:ext uri="{FF2B5EF4-FFF2-40B4-BE49-F238E27FC236}">
                <a16:creationId xmlns:a16="http://schemas.microsoft.com/office/drawing/2014/main" id="{853AD925-4BBB-4821-BCA4-BA1000ED783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75264" y="1140064"/>
            <a:ext cx="354974" cy="328512"/>
          </a:xfrm>
          <a:prstGeom prst="rect">
            <a:avLst/>
          </a:prstGeom>
        </p:spPr>
      </p:pic>
      <p:pic>
        <p:nvPicPr>
          <p:cNvPr id="25" name="Picture 21">
            <a:extLst>
              <a:ext uri="{FF2B5EF4-FFF2-40B4-BE49-F238E27FC236}">
                <a16:creationId xmlns:a16="http://schemas.microsoft.com/office/drawing/2014/main" id="{9472B163-F94D-45DB-AC2C-0AE2D83BC7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15348" y="10607014"/>
            <a:ext cx="992546" cy="927579"/>
          </a:xfrm>
          <a:prstGeom prst="rect">
            <a:avLst/>
          </a:prstGeom>
        </p:spPr>
      </p:pic>
      <p:pic>
        <p:nvPicPr>
          <p:cNvPr id="26" name="Picture 19">
            <a:extLst>
              <a:ext uri="{FF2B5EF4-FFF2-40B4-BE49-F238E27FC236}">
                <a16:creationId xmlns:a16="http://schemas.microsoft.com/office/drawing/2014/main" id="{C46E52E2-DBD7-4100-910F-9E099979C8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8903" y="421146"/>
            <a:ext cx="992546" cy="927579"/>
          </a:xfrm>
          <a:prstGeom prst="rect">
            <a:avLst/>
          </a:prstGeom>
        </p:spPr>
      </p:pic>
      <p:pic>
        <p:nvPicPr>
          <p:cNvPr id="28" name="Picture 27" descr="A group of toy figurines&#10;&#10;Description automatically generated with medium confidence">
            <a:extLst>
              <a:ext uri="{FF2B5EF4-FFF2-40B4-BE49-F238E27FC236}">
                <a16:creationId xmlns:a16="http://schemas.microsoft.com/office/drawing/2014/main" id="{98161A3A-E430-42B1-9480-9F9FF27703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0217" y="4152900"/>
            <a:ext cx="10905155" cy="7270103"/>
          </a:xfrm>
          <a:prstGeom prst="rect">
            <a:avLst/>
          </a:prstGeom>
        </p:spPr>
      </p:pic>
      <p:pic>
        <p:nvPicPr>
          <p:cNvPr id="29" name="Picture 18">
            <a:extLst>
              <a:ext uri="{FF2B5EF4-FFF2-40B4-BE49-F238E27FC236}">
                <a16:creationId xmlns:a16="http://schemas.microsoft.com/office/drawing/2014/main" id="{E857FE73-FE10-460D-A5F9-10AB3CF09F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00600" y="421146"/>
            <a:ext cx="354974" cy="328512"/>
          </a:xfrm>
          <a:prstGeom prst="rect">
            <a:avLst/>
          </a:prstGeom>
        </p:spPr>
      </p:pic>
      <p:pic>
        <p:nvPicPr>
          <p:cNvPr id="30" name="Picture 17">
            <a:extLst>
              <a:ext uri="{FF2B5EF4-FFF2-40B4-BE49-F238E27FC236}">
                <a16:creationId xmlns:a16="http://schemas.microsoft.com/office/drawing/2014/main" id="{E26129AC-91F5-4CF8-98D8-88C2A2A353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249" y="7446824"/>
            <a:ext cx="354974" cy="328512"/>
          </a:xfrm>
          <a:prstGeom prst="rect">
            <a:avLst/>
          </a:prstGeom>
        </p:spPr>
      </p:pic>
      <p:pic>
        <p:nvPicPr>
          <p:cNvPr id="31" name="Picture 20">
            <a:extLst>
              <a:ext uri="{FF2B5EF4-FFF2-40B4-BE49-F238E27FC236}">
                <a16:creationId xmlns:a16="http://schemas.microsoft.com/office/drawing/2014/main" id="{2D7E259D-04E2-4EB9-B22F-9ECA62574C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1965" y="2705100"/>
            <a:ext cx="354974" cy="328512"/>
          </a:xfrm>
          <a:prstGeom prst="rect">
            <a:avLst/>
          </a:prstGeom>
        </p:spPr>
      </p:pic>
      <p:pic>
        <p:nvPicPr>
          <p:cNvPr id="32" name="Picture 17">
            <a:extLst>
              <a:ext uri="{FF2B5EF4-FFF2-40B4-BE49-F238E27FC236}">
                <a16:creationId xmlns:a16="http://schemas.microsoft.com/office/drawing/2014/main" id="{E68A170C-A2DC-45AF-A4E5-E837842C37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50217" y="1020213"/>
            <a:ext cx="354974" cy="328512"/>
          </a:xfrm>
          <a:prstGeom prst="rect">
            <a:avLst/>
          </a:prstGeom>
        </p:spPr>
      </p:pic>
      <p:pic>
        <p:nvPicPr>
          <p:cNvPr id="33" name="Picture 17">
            <a:extLst>
              <a:ext uri="{FF2B5EF4-FFF2-40B4-BE49-F238E27FC236}">
                <a16:creationId xmlns:a16="http://schemas.microsoft.com/office/drawing/2014/main" id="{C173A7DA-88F9-4707-9440-E6AAB76055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834134" y="3238500"/>
            <a:ext cx="354974" cy="328512"/>
          </a:xfrm>
          <a:prstGeom prst="rect">
            <a:avLst/>
          </a:prstGeom>
        </p:spPr>
      </p:pic>
      <p:pic>
        <p:nvPicPr>
          <p:cNvPr id="34" name="Picture 18">
            <a:extLst>
              <a:ext uri="{FF2B5EF4-FFF2-40B4-BE49-F238E27FC236}">
                <a16:creationId xmlns:a16="http://schemas.microsoft.com/office/drawing/2014/main" id="{02A11ABA-F41B-4A88-A8B0-E63B0C1BEC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81713" y="2716250"/>
            <a:ext cx="354974" cy="328512"/>
          </a:xfrm>
          <a:prstGeom prst="rect">
            <a:avLst/>
          </a:prstGeom>
        </p:spPr>
      </p:pic>
      <p:pic>
        <p:nvPicPr>
          <p:cNvPr id="35" name="Picture 18">
            <a:extLst>
              <a:ext uri="{FF2B5EF4-FFF2-40B4-BE49-F238E27FC236}">
                <a16:creationId xmlns:a16="http://schemas.microsoft.com/office/drawing/2014/main" id="{C3A3F98C-2BEC-4D30-A787-7318C679D8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2527" y="5737100"/>
            <a:ext cx="354974" cy="328512"/>
          </a:xfrm>
          <a:prstGeom prst="rect">
            <a:avLst/>
          </a:prstGeom>
        </p:spPr>
      </p:pic>
      <p:sp>
        <p:nvSpPr>
          <p:cNvPr id="2" name="Rectangle 1">
            <a:extLst>
              <a:ext uri="{FF2B5EF4-FFF2-40B4-BE49-F238E27FC236}">
                <a16:creationId xmlns:a16="http://schemas.microsoft.com/office/drawing/2014/main" id="{E51E6BC7-A656-48D2-B474-C4BD57760A3B}"/>
              </a:ext>
            </a:extLst>
          </p:cNvPr>
          <p:cNvSpPr/>
          <p:nvPr/>
        </p:nvSpPr>
        <p:spPr>
          <a:xfrm>
            <a:off x="1424163" y="3499167"/>
            <a:ext cx="15757262" cy="1446550"/>
          </a:xfrm>
          <a:prstGeom prst="rect">
            <a:avLst/>
          </a:prstGeom>
          <a:noFill/>
        </p:spPr>
        <p:txBody>
          <a:bodyPr wrap="none" lIns="91440" tIns="45720" rIns="91440" bIns="45720">
            <a:spAutoFit/>
          </a:bodyPr>
          <a:lstStyle/>
          <a:p>
            <a:pPr algn="ctr"/>
            <a:r>
              <a:rPr lang="en-US" sz="8800" b="0" cap="none" spc="0">
                <a:ln w="0"/>
                <a:solidFill>
                  <a:srgbClr val="00B0F0"/>
                </a:solidFill>
                <a:latin typeface="Coiny" panose="02000903060500060000" pitchFamily="2" charset="0"/>
              </a:rPr>
              <a:t>TẠM BIỆT VÀ HẸN GẶP LẠI</a:t>
            </a:r>
          </a:p>
        </p:txBody>
      </p:sp>
    </p:spTree>
    <p:extLst>
      <p:ext uri="{BB962C8B-B14F-4D97-AF65-F5344CB8AC3E}">
        <p14:creationId xmlns:p14="http://schemas.microsoft.com/office/powerpoint/2010/main" val="398977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E81BA0-6BFC-477A-8E5C-2E5BC87A85D1}"/>
              </a:ext>
            </a:extLst>
          </p:cNvPr>
          <p:cNvSpPr/>
          <p:nvPr/>
        </p:nvSpPr>
        <p:spPr>
          <a:xfrm>
            <a:off x="542730" y="1569884"/>
            <a:ext cx="8066632" cy="2215991"/>
          </a:xfrm>
          <a:prstGeom prst="rect">
            <a:avLst/>
          </a:prstGeom>
          <a:noFill/>
        </p:spPr>
        <p:txBody>
          <a:bodyPr wrap="none" lIns="91440" tIns="45720" rIns="91440" bIns="45720">
            <a:spAutoFit/>
          </a:bodyPr>
          <a:lstStyle/>
          <a:p>
            <a:pPr algn="ctr"/>
            <a:r>
              <a:rPr lang="en-US" sz="13800" b="0" cap="none" spc="0">
                <a:ln w="0">
                  <a:solidFill>
                    <a:schemeClr val="tx1"/>
                  </a:solidFill>
                </a:ln>
                <a:solidFill>
                  <a:schemeClr val="accent6"/>
                </a:solidFill>
                <a:latin typeface="iCiel Pony" panose="02000000000000000000" pitchFamily="2" charset="0"/>
              </a:rPr>
              <a:t>MỤC TIÊU</a:t>
            </a:r>
          </a:p>
        </p:txBody>
      </p:sp>
      <p:grpSp>
        <p:nvGrpSpPr>
          <p:cNvPr id="26" name="Group 25">
            <a:extLst>
              <a:ext uri="{FF2B5EF4-FFF2-40B4-BE49-F238E27FC236}">
                <a16:creationId xmlns:a16="http://schemas.microsoft.com/office/drawing/2014/main" id="{851118BB-9DA9-425E-9ADF-CE5300E252E3}"/>
              </a:ext>
            </a:extLst>
          </p:cNvPr>
          <p:cNvGrpSpPr/>
          <p:nvPr/>
        </p:nvGrpSpPr>
        <p:grpSpPr>
          <a:xfrm>
            <a:off x="9994706" y="1617793"/>
            <a:ext cx="6858000" cy="2500189"/>
            <a:chOff x="9167812" y="1603222"/>
            <a:chExt cx="6858000" cy="2500189"/>
          </a:xfrm>
        </p:grpSpPr>
        <p:grpSp>
          <p:nvGrpSpPr>
            <p:cNvPr id="7" name="Group 7"/>
            <p:cNvGrpSpPr/>
            <p:nvPr/>
          </p:nvGrpSpPr>
          <p:grpSpPr>
            <a:xfrm>
              <a:off x="9167812" y="1603222"/>
              <a:ext cx="6858000" cy="2500189"/>
              <a:chOff x="0" y="0"/>
              <a:chExt cx="2393585" cy="2283865"/>
            </a:xfrm>
          </p:grpSpPr>
          <p:sp>
            <p:nvSpPr>
              <p:cNvPr id="8" name="Freeform 8"/>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id="25" name="Rectangle 24">
              <a:extLst>
                <a:ext uri="{FF2B5EF4-FFF2-40B4-BE49-F238E27FC236}">
                  <a16:creationId xmlns:a16="http://schemas.microsoft.com/office/drawing/2014/main" id="{A0FDDBB8-7D33-4161-947C-EFE8B17F8D9C}"/>
                </a:ext>
              </a:extLst>
            </p:cNvPr>
            <p:cNvSpPr/>
            <p:nvPr/>
          </p:nvSpPr>
          <p:spPr>
            <a:xfrm>
              <a:off x="9452585" y="2391651"/>
              <a:ext cx="6288453" cy="923330"/>
            </a:xfrm>
            <a:prstGeom prst="rect">
              <a:avLst/>
            </a:prstGeom>
            <a:noFill/>
          </p:spPr>
          <p:txBody>
            <a:bodyPr wrap="none" lIns="91440" tIns="45720" rIns="91440" bIns="45720">
              <a:spAutoFit/>
            </a:bodyPr>
            <a:lstStyle/>
            <a:p>
              <a:pPr algn="ctr"/>
              <a:r>
                <a:rPr lang="en-US" sz="5400">
                  <a:ln w="0"/>
                  <a:solidFill>
                    <a:srgbClr val="FF0000"/>
                  </a:solidFill>
                </a:rPr>
                <a:t>Làm được bài tập 1,2 </a:t>
              </a:r>
              <a:endParaRPr lang="en-US" sz="5400" b="0" cap="none" spc="0">
                <a:ln w="0"/>
                <a:solidFill>
                  <a:srgbClr val="FF0000"/>
                </a:solidFill>
              </a:endParaRPr>
            </a:p>
          </p:txBody>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308366">
            <a:off x="15826616" y="3168024"/>
            <a:ext cx="1567988" cy="1485312"/>
          </a:xfrm>
          <a:prstGeom prst="rect">
            <a:avLst/>
          </a:prstGeom>
        </p:spPr>
      </p:pic>
      <p:grpSp>
        <p:nvGrpSpPr>
          <p:cNvPr id="28" name="Group 27">
            <a:extLst>
              <a:ext uri="{FF2B5EF4-FFF2-40B4-BE49-F238E27FC236}">
                <a16:creationId xmlns:a16="http://schemas.microsoft.com/office/drawing/2014/main" id="{6837D844-43D2-4D35-B596-C7F23A301AFA}"/>
              </a:ext>
            </a:extLst>
          </p:cNvPr>
          <p:cNvGrpSpPr/>
          <p:nvPr/>
        </p:nvGrpSpPr>
        <p:grpSpPr>
          <a:xfrm>
            <a:off x="9622219" y="5386671"/>
            <a:ext cx="7602972" cy="2500189"/>
            <a:chOff x="8795325" y="5372100"/>
            <a:chExt cx="7602972" cy="2500189"/>
          </a:xfrm>
        </p:grpSpPr>
        <p:grpSp>
          <p:nvGrpSpPr>
            <p:cNvPr id="2" name="Group 2"/>
            <p:cNvGrpSpPr/>
            <p:nvPr/>
          </p:nvGrpSpPr>
          <p:grpSpPr>
            <a:xfrm>
              <a:off x="9167812" y="5372100"/>
              <a:ext cx="6858000" cy="2500189"/>
              <a:chOff x="0" y="0"/>
              <a:chExt cx="2393585" cy="2283865"/>
            </a:xfrm>
          </p:grpSpPr>
          <p:sp>
            <p:nvSpPr>
              <p:cNvPr id="3" name="Freeform 3"/>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id="27" name="Rectangle 26">
              <a:extLst>
                <a:ext uri="{FF2B5EF4-FFF2-40B4-BE49-F238E27FC236}">
                  <a16:creationId xmlns:a16="http://schemas.microsoft.com/office/drawing/2014/main" id="{C875E1F5-03BD-443A-BC2C-130E59B6C25F}"/>
                </a:ext>
              </a:extLst>
            </p:cNvPr>
            <p:cNvSpPr/>
            <p:nvPr/>
          </p:nvSpPr>
          <p:spPr>
            <a:xfrm>
              <a:off x="8795325" y="5759604"/>
              <a:ext cx="7602972" cy="1754326"/>
            </a:xfrm>
            <a:prstGeom prst="rect">
              <a:avLst/>
            </a:prstGeom>
            <a:noFill/>
          </p:spPr>
          <p:txBody>
            <a:bodyPr wrap="square" lIns="91440" tIns="45720" rIns="91440" bIns="45720">
              <a:spAutoFit/>
            </a:bodyPr>
            <a:lstStyle/>
            <a:p>
              <a:pPr algn="ctr"/>
              <a:r>
                <a:rPr lang="en-US" sz="5400">
                  <a:ln w="0"/>
                  <a:solidFill>
                    <a:srgbClr val="FF0000"/>
                  </a:solidFill>
                </a:rPr>
                <a:t>Viết được đoạn văn về nghĩa vụ bảo vệ Tổ quốc</a:t>
              </a:r>
              <a:endParaRPr lang="en-US" sz="5400" b="0" cap="none" spc="0">
                <a:ln w="0"/>
                <a:solidFill>
                  <a:srgbClr val="FF0000"/>
                </a:solidFill>
              </a:endParaRPr>
            </a:p>
          </p:txBody>
        </p:sp>
      </p:gr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12494" y="7055179"/>
            <a:ext cx="1452910" cy="1718495"/>
          </a:xfrm>
          <a:prstGeom prst="rect">
            <a:avLst/>
          </a:prstGeom>
        </p:spPr>
      </p:pic>
      <p:pic>
        <p:nvPicPr>
          <p:cNvPr id="30" name="Picture 29" descr="A picture containing text, toy&#10;&#10;Description automatically generated">
            <a:extLst>
              <a:ext uri="{FF2B5EF4-FFF2-40B4-BE49-F238E27FC236}">
                <a16:creationId xmlns:a16="http://schemas.microsoft.com/office/drawing/2014/main" id="{DE3A7079-E297-42C7-A81D-DE2D3CA35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0" y="3107599"/>
            <a:ext cx="9637939" cy="678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80">
                                          <p:stCondLst>
                                            <p:cond delay="0"/>
                                          </p:stCondLst>
                                        </p:cTn>
                                        <p:tgtEl>
                                          <p:spTgt spid="26"/>
                                        </p:tgtEl>
                                      </p:cBhvr>
                                    </p:animEffect>
                                    <p:anim calcmode="lin" valueType="num">
                                      <p:cBhvr>
                                        <p:cTn id="1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 dur="26">
                                          <p:stCondLst>
                                            <p:cond delay="650"/>
                                          </p:stCondLst>
                                        </p:cTn>
                                        <p:tgtEl>
                                          <p:spTgt spid="26"/>
                                        </p:tgtEl>
                                      </p:cBhvr>
                                      <p:to x="100000" y="60000"/>
                                    </p:animScale>
                                    <p:animScale>
                                      <p:cBhvr>
                                        <p:cTn id="22" dur="166" decel="50000">
                                          <p:stCondLst>
                                            <p:cond delay="676"/>
                                          </p:stCondLst>
                                        </p:cTn>
                                        <p:tgtEl>
                                          <p:spTgt spid="26"/>
                                        </p:tgtEl>
                                      </p:cBhvr>
                                      <p:to x="100000" y="100000"/>
                                    </p:animScale>
                                    <p:animScale>
                                      <p:cBhvr>
                                        <p:cTn id="23" dur="26">
                                          <p:stCondLst>
                                            <p:cond delay="1312"/>
                                          </p:stCondLst>
                                        </p:cTn>
                                        <p:tgtEl>
                                          <p:spTgt spid="26"/>
                                        </p:tgtEl>
                                      </p:cBhvr>
                                      <p:to x="100000" y="80000"/>
                                    </p:animScale>
                                    <p:animScale>
                                      <p:cBhvr>
                                        <p:cTn id="24" dur="166" decel="50000">
                                          <p:stCondLst>
                                            <p:cond delay="1338"/>
                                          </p:stCondLst>
                                        </p:cTn>
                                        <p:tgtEl>
                                          <p:spTgt spid="26"/>
                                        </p:tgtEl>
                                      </p:cBhvr>
                                      <p:to x="100000" y="100000"/>
                                    </p:animScale>
                                    <p:animScale>
                                      <p:cBhvr>
                                        <p:cTn id="25" dur="26">
                                          <p:stCondLst>
                                            <p:cond delay="1642"/>
                                          </p:stCondLst>
                                        </p:cTn>
                                        <p:tgtEl>
                                          <p:spTgt spid="26"/>
                                        </p:tgtEl>
                                      </p:cBhvr>
                                      <p:to x="100000" y="90000"/>
                                    </p:animScale>
                                    <p:animScale>
                                      <p:cBhvr>
                                        <p:cTn id="26" dur="166" decel="50000">
                                          <p:stCondLst>
                                            <p:cond delay="1668"/>
                                          </p:stCondLst>
                                        </p:cTn>
                                        <p:tgtEl>
                                          <p:spTgt spid="26"/>
                                        </p:tgtEl>
                                      </p:cBhvr>
                                      <p:to x="100000" y="100000"/>
                                    </p:animScale>
                                    <p:animScale>
                                      <p:cBhvr>
                                        <p:cTn id="27" dur="26">
                                          <p:stCondLst>
                                            <p:cond delay="1808"/>
                                          </p:stCondLst>
                                        </p:cTn>
                                        <p:tgtEl>
                                          <p:spTgt spid="26"/>
                                        </p:tgtEl>
                                      </p:cBhvr>
                                      <p:to x="100000" y="95000"/>
                                    </p:animScale>
                                    <p:animScale>
                                      <p:cBhvr>
                                        <p:cTn id="28" dur="166" decel="50000">
                                          <p:stCondLst>
                                            <p:cond delay="1834"/>
                                          </p:stCondLst>
                                        </p:cTn>
                                        <p:tgtEl>
                                          <p:spTgt spid="26"/>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80">
                                          <p:stCondLst>
                                            <p:cond delay="0"/>
                                          </p:stCondLst>
                                        </p:cTn>
                                        <p:tgtEl>
                                          <p:spTgt spid="28"/>
                                        </p:tgtEl>
                                      </p:cBhvr>
                                    </p:animEffect>
                                    <p:anim calcmode="lin" valueType="num">
                                      <p:cBhvr>
                                        <p:cTn id="3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7" dur="26">
                                          <p:stCondLst>
                                            <p:cond delay="650"/>
                                          </p:stCondLst>
                                        </p:cTn>
                                        <p:tgtEl>
                                          <p:spTgt spid="28"/>
                                        </p:tgtEl>
                                      </p:cBhvr>
                                      <p:to x="100000" y="60000"/>
                                    </p:animScale>
                                    <p:animScale>
                                      <p:cBhvr>
                                        <p:cTn id="38" dur="166" decel="50000">
                                          <p:stCondLst>
                                            <p:cond delay="676"/>
                                          </p:stCondLst>
                                        </p:cTn>
                                        <p:tgtEl>
                                          <p:spTgt spid="28"/>
                                        </p:tgtEl>
                                      </p:cBhvr>
                                      <p:to x="100000" y="100000"/>
                                    </p:animScale>
                                    <p:animScale>
                                      <p:cBhvr>
                                        <p:cTn id="39" dur="26">
                                          <p:stCondLst>
                                            <p:cond delay="1312"/>
                                          </p:stCondLst>
                                        </p:cTn>
                                        <p:tgtEl>
                                          <p:spTgt spid="28"/>
                                        </p:tgtEl>
                                      </p:cBhvr>
                                      <p:to x="100000" y="80000"/>
                                    </p:animScale>
                                    <p:animScale>
                                      <p:cBhvr>
                                        <p:cTn id="40" dur="166" decel="50000">
                                          <p:stCondLst>
                                            <p:cond delay="1338"/>
                                          </p:stCondLst>
                                        </p:cTn>
                                        <p:tgtEl>
                                          <p:spTgt spid="28"/>
                                        </p:tgtEl>
                                      </p:cBhvr>
                                      <p:to x="100000" y="100000"/>
                                    </p:animScale>
                                    <p:animScale>
                                      <p:cBhvr>
                                        <p:cTn id="41" dur="26">
                                          <p:stCondLst>
                                            <p:cond delay="1642"/>
                                          </p:stCondLst>
                                        </p:cTn>
                                        <p:tgtEl>
                                          <p:spTgt spid="28"/>
                                        </p:tgtEl>
                                      </p:cBhvr>
                                      <p:to x="100000" y="90000"/>
                                    </p:animScale>
                                    <p:animScale>
                                      <p:cBhvr>
                                        <p:cTn id="42" dur="166" decel="50000">
                                          <p:stCondLst>
                                            <p:cond delay="1668"/>
                                          </p:stCondLst>
                                        </p:cTn>
                                        <p:tgtEl>
                                          <p:spTgt spid="28"/>
                                        </p:tgtEl>
                                      </p:cBhvr>
                                      <p:to x="100000" y="100000"/>
                                    </p:animScale>
                                    <p:animScale>
                                      <p:cBhvr>
                                        <p:cTn id="43" dur="26">
                                          <p:stCondLst>
                                            <p:cond delay="1808"/>
                                          </p:stCondLst>
                                        </p:cTn>
                                        <p:tgtEl>
                                          <p:spTgt spid="28"/>
                                        </p:tgtEl>
                                      </p:cBhvr>
                                      <p:to x="100000" y="95000"/>
                                    </p:animScale>
                                    <p:animScale>
                                      <p:cBhvr>
                                        <p:cTn id="44" dur="166" decel="50000">
                                          <p:stCondLst>
                                            <p:cond delay="1834"/>
                                          </p:stCondLst>
                                        </p:cTn>
                                        <p:tgtEl>
                                          <p:spTgt spid="28"/>
                                        </p:tgtEl>
                                      </p:cBhvr>
                                      <p:to x="100000" y="100000"/>
                                    </p:animScale>
                                  </p:childTnLst>
                                </p:cTn>
                              </p:par>
                              <p:par>
                                <p:cTn id="45" presetID="21" presetClass="entr" presetSubtype="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2000"/>
                                        <p:tgtEl>
                                          <p:spTgt spid="19"/>
                                        </p:tgtEl>
                                      </p:cBhvr>
                                    </p:animEffect>
                                  </p:childTnLst>
                                </p:cTn>
                              </p:par>
                              <p:par>
                                <p:cTn id="48" presetID="21"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226F3E-DC1D-4F2F-801E-99A6B27A6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314700"/>
            <a:ext cx="10653389" cy="2750149"/>
          </a:xfrm>
          <a:prstGeom prst="rect">
            <a:avLst/>
          </a:prstGeom>
        </p:spPr>
      </p:pic>
    </p:spTree>
    <p:extLst>
      <p:ext uri="{BB962C8B-B14F-4D97-AF65-F5344CB8AC3E}">
        <p14:creationId xmlns:p14="http://schemas.microsoft.com/office/powerpoint/2010/main" val="203680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C138494-565E-4CB4-9032-C39BF407ABA4}"/>
              </a:ext>
            </a:extLst>
          </p:cNvPr>
          <p:cNvSpPr/>
          <p:nvPr/>
        </p:nvSpPr>
        <p:spPr>
          <a:xfrm>
            <a:off x="914400" y="262855"/>
            <a:ext cx="16896339" cy="295465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effectLst/>
                <a:uLnTx/>
                <a:uFillTx/>
                <a:latin typeface="+mj-lt"/>
                <a:ea typeface="+mn-ea"/>
                <a:cs typeface="+mn-cs"/>
              </a:rPr>
              <a:t>Từ</a:t>
            </a:r>
            <a:r>
              <a:rPr kumimoji="0" lang="en-US" sz="6600" b="1" i="0" u="none" strike="noStrike" kern="1200" cap="none" spc="0" normalizeH="0" noProof="0">
                <a:ln w="0"/>
                <a:effectLst/>
                <a:uLnTx/>
                <a:uFillTx/>
                <a:latin typeface="+mj-lt"/>
                <a:ea typeface="+mn-ea"/>
                <a:cs typeface="+mn-cs"/>
              </a:rPr>
              <a:t> nào chứa tiếng công có nghĩa là “của nhà nước, của chung”?</a:t>
            </a:r>
            <a:endParaRPr kumimoji="0" lang="vi-VN" sz="6600" b="1" i="0" u="none" strike="noStrike" kern="1200" cap="none" spc="0" normalizeH="0" baseline="0" noProof="0">
              <a:ln w="0"/>
              <a:effectLst/>
              <a:uLnTx/>
              <a:uFillTx/>
              <a:latin typeface="+mj-lt"/>
              <a:ea typeface="+mn-ea"/>
              <a:cs typeface="+mn-cs"/>
            </a:endParaRPr>
          </a:p>
        </p:txBody>
      </p:sp>
      <p:grpSp>
        <p:nvGrpSpPr>
          <p:cNvPr id="17" name="Group 16">
            <a:extLst>
              <a:ext uri="{FF2B5EF4-FFF2-40B4-BE49-F238E27FC236}">
                <a16:creationId xmlns:a16="http://schemas.microsoft.com/office/drawing/2014/main" id="{2158098D-4234-418B-8193-74601D968D7C}"/>
              </a:ext>
            </a:extLst>
          </p:cNvPr>
          <p:cNvGrpSpPr/>
          <p:nvPr/>
        </p:nvGrpSpPr>
        <p:grpSpPr>
          <a:xfrm>
            <a:off x="635106" y="3619500"/>
            <a:ext cx="6340189" cy="2402107"/>
            <a:chOff x="141895" y="2776947"/>
            <a:chExt cx="4444325" cy="1664117"/>
          </a:xfrm>
        </p:grpSpPr>
        <p:sp>
          <p:nvSpPr>
            <p:cNvPr id="18" name="Rectangle: Rounded Corners 17">
              <a:extLst>
                <a:ext uri="{FF2B5EF4-FFF2-40B4-BE49-F238E27FC236}">
                  <a16:creationId xmlns:a16="http://schemas.microsoft.com/office/drawing/2014/main" id="{BC2085ED-9524-4279-9532-B50C00DCCF07}"/>
                </a:ext>
              </a:extLst>
            </p:cNvPr>
            <p:cNvSpPr/>
            <p:nvPr/>
          </p:nvSpPr>
          <p:spPr>
            <a:xfrm>
              <a:off x="480657" y="3131000"/>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xmln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a:ea typeface="+mn-ea"/>
                  <a:cs typeface="+mn-cs"/>
                </a:rPr>
                <a:t>Công bằng</a:t>
              </a:r>
            </a:p>
          </p:txBody>
        </p:sp>
        <p:pic>
          <p:nvPicPr>
            <p:cNvPr id="19" name="Picture 18" descr="A picture containing text, sign&#10;&#10;Description automatically generated">
              <a:extLst>
                <a:ext uri="{FF2B5EF4-FFF2-40B4-BE49-F238E27FC236}">
                  <a16:creationId xmlns:a16="http://schemas.microsoft.com/office/drawing/2014/main" id="{C2DADDB8-0905-446F-B6BF-03D4E9740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95" y="2776947"/>
              <a:ext cx="1021888" cy="1160711"/>
            </a:xfrm>
            <a:prstGeom prst="rect">
              <a:avLst/>
            </a:prstGeom>
          </p:spPr>
        </p:pic>
      </p:grpSp>
      <p:grpSp>
        <p:nvGrpSpPr>
          <p:cNvPr id="20" name="Group 19">
            <a:extLst>
              <a:ext uri="{FF2B5EF4-FFF2-40B4-BE49-F238E27FC236}">
                <a16:creationId xmlns:a16="http://schemas.microsoft.com/office/drawing/2014/main" id="{304405E7-EB2B-430F-BCD7-F1A85469E4BC}"/>
              </a:ext>
            </a:extLst>
          </p:cNvPr>
          <p:cNvGrpSpPr/>
          <p:nvPr/>
        </p:nvGrpSpPr>
        <p:grpSpPr>
          <a:xfrm>
            <a:off x="11430000" y="3619500"/>
            <a:ext cx="6250093" cy="2410971"/>
            <a:chOff x="5064259" y="2746393"/>
            <a:chExt cx="4381170" cy="1670258"/>
          </a:xfrm>
        </p:grpSpPr>
        <p:sp>
          <p:nvSpPr>
            <p:cNvPr id="21" name="Rectangle: Rounded Corners 20">
              <a:extLst>
                <a:ext uri="{FF2B5EF4-FFF2-40B4-BE49-F238E27FC236}">
                  <a16:creationId xmlns:a16="http://schemas.microsoft.com/office/drawing/2014/main" id="{DE7DCAAC-9C65-4803-84E5-DB2BBA1DAA91}"/>
                </a:ext>
              </a:extLst>
            </p:cNvPr>
            <p:cNvSpPr/>
            <p:nvPr/>
          </p:nvSpPr>
          <p:spPr>
            <a:xfrm>
              <a:off x="5339866" y="3106587"/>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xmln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a:ea typeface="+mn-ea"/>
                  <a:cs typeface="+mn-cs"/>
                </a:rPr>
                <a:t>Công cộng</a:t>
              </a:r>
            </a:p>
          </p:txBody>
        </p:sp>
        <p:pic>
          <p:nvPicPr>
            <p:cNvPr id="22" name="Picture 21" descr="Icon&#10;&#10;Description automatically generated">
              <a:extLst>
                <a:ext uri="{FF2B5EF4-FFF2-40B4-BE49-F238E27FC236}">
                  <a16:creationId xmlns:a16="http://schemas.microsoft.com/office/drawing/2014/main" id="{269FC8D9-595C-46D5-8579-2EF382C531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259" y="2746393"/>
              <a:ext cx="881020" cy="1151733"/>
            </a:xfrm>
            <a:prstGeom prst="rect">
              <a:avLst/>
            </a:prstGeom>
          </p:spPr>
        </p:pic>
      </p:grpSp>
      <p:grpSp>
        <p:nvGrpSpPr>
          <p:cNvPr id="26" name="Group 25">
            <a:extLst>
              <a:ext uri="{FF2B5EF4-FFF2-40B4-BE49-F238E27FC236}">
                <a16:creationId xmlns:a16="http://schemas.microsoft.com/office/drawing/2014/main" id="{E0300672-5DA5-48EA-A0DA-73A09A9F0D8E}"/>
              </a:ext>
            </a:extLst>
          </p:cNvPr>
          <p:cNvGrpSpPr/>
          <p:nvPr/>
        </p:nvGrpSpPr>
        <p:grpSpPr>
          <a:xfrm>
            <a:off x="5892906" y="6858933"/>
            <a:ext cx="6400800" cy="2438400"/>
            <a:chOff x="493739" y="4365395"/>
            <a:chExt cx="4486812" cy="1689260"/>
          </a:xfrm>
        </p:grpSpPr>
        <p:sp>
          <p:nvSpPr>
            <p:cNvPr id="27" name="Rectangle: Rounded Corners 26">
              <a:extLst>
                <a:ext uri="{FF2B5EF4-FFF2-40B4-BE49-F238E27FC236}">
                  <a16:creationId xmlns:a16="http://schemas.microsoft.com/office/drawing/2014/main" id="{89CEFF13-2D76-4BA0-BE5B-82F7B1465483}"/>
                </a:ext>
              </a:extLst>
            </p:cNvPr>
            <p:cNvSpPr/>
            <p:nvPr/>
          </p:nvSpPr>
          <p:spPr>
            <a:xfrm>
              <a:off x="874988" y="4744591"/>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xmln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a:ea typeface="+mn-ea"/>
                  <a:cs typeface="+mn-cs"/>
                </a:rPr>
                <a:t>Công nhân</a:t>
              </a:r>
            </a:p>
          </p:txBody>
        </p:sp>
        <p:pic>
          <p:nvPicPr>
            <p:cNvPr id="28" name="Picture 27" descr="Icon&#10;&#10;Description automatically generated">
              <a:extLst>
                <a:ext uri="{FF2B5EF4-FFF2-40B4-BE49-F238E27FC236}">
                  <a16:creationId xmlns:a16="http://schemas.microsoft.com/office/drawing/2014/main" id="{28E34828-631C-4F05-8E7C-D049045A93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739" y="4365395"/>
              <a:ext cx="986505" cy="1196117"/>
            </a:xfrm>
            <a:prstGeom prst="rect">
              <a:avLst/>
            </a:prstGeom>
          </p:spPr>
        </p:pic>
      </p:grpSp>
    </p:spTree>
    <p:extLst>
      <p:ext uri="{BB962C8B-B14F-4D97-AF65-F5344CB8AC3E}">
        <p14:creationId xmlns:p14="http://schemas.microsoft.com/office/powerpoint/2010/main" val="25603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C138494-565E-4CB4-9032-C39BF407ABA4}"/>
              </a:ext>
            </a:extLst>
          </p:cNvPr>
          <p:cNvSpPr/>
          <p:nvPr/>
        </p:nvSpPr>
        <p:spPr>
          <a:xfrm>
            <a:off x="2023493" y="342900"/>
            <a:ext cx="14020800" cy="34778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0"/>
                <a:effectLst/>
                <a:uLnTx/>
                <a:uFillTx/>
                <a:latin typeface="+mj-lt"/>
                <a:ea typeface="+mn-ea"/>
                <a:cs typeface="+mn-cs"/>
              </a:rPr>
              <a:t>Từ nào chứa tiếng công, có nghĩa là không thiên vị</a:t>
            </a:r>
            <a:r>
              <a:rPr kumimoji="0" lang="vi-VN" sz="8000" b="1" i="0" strike="noStrike" kern="1200" cap="none" spc="0" normalizeH="0" baseline="0" noProof="0">
                <a:ln w="0"/>
                <a:effectLst/>
                <a:uLnTx/>
                <a:uFillTx/>
                <a:ea typeface="+mn-ea"/>
                <a:cs typeface="+mn-cs"/>
              </a:rPr>
              <a:t>?</a:t>
            </a:r>
          </a:p>
        </p:txBody>
      </p:sp>
      <p:grpSp>
        <p:nvGrpSpPr>
          <p:cNvPr id="17" name="Group 16">
            <a:extLst>
              <a:ext uri="{FF2B5EF4-FFF2-40B4-BE49-F238E27FC236}">
                <a16:creationId xmlns:a16="http://schemas.microsoft.com/office/drawing/2014/main" id="{2158098D-4234-418B-8193-74601D968D7C}"/>
              </a:ext>
            </a:extLst>
          </p:cNvPr>
          <p:cNvGrpSpPr/>
          <p:nvPr/>
        </p:nvGrpSpPr>
        <p:grpSpPr>
          <a:xfrm>
            <a:off x="719137" y="4172207"/>
            <a:ext cx="5486400" cy="1942585"/>
            <a:chOff x="141895" y="2776947"/>
            <a:chExt cx="4444325" cy="1664117"/>
          </a:xfrm>
        </p:grpSpPr>
        <p:sp>
          <p:nvSpPr>
            <p:cNvPr id="18" name="Rectangle: Rounded Corners 17">
              <a:extLst>
                <a:ext uri="{FF2B5EF4-FFF2-40B4-BE49-F238E27FC236}">
                  <a16:creationId xmlns:a16="http://schemas.microsoft.com/office/drawing/2014/main" id="{BC2085ED-9524-4279-9532-B50C00DCCF07}"/>
                </a:ext>
              </a:extLst>
            </p:cNvPr>
            <p:cNvSpPr/>
            <p:nvPr/>
          </p:nvSpPr>
          <p:spPr>
            <a:xfrm>
              <a:off x="480657" y="3131000"/>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xmln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a:ea typeface="+mn-ea"/>
                  <a:cs typeface="+mn-cs"/>
                </a:rPr>
                <a:t>Công dân</a:t>
              </a:r>
            </a:p>
          </p:txBody>
        </p:sp>
        <p:pic>
          <p:nvPicPr>
            <p:cNvPr id="19" name="Picture 18" descr="A picture containing text, sign&#10;&#10;Description automatically generated">
              <a:extLst>
                <a:ext uri="{FF2B5EF4-FFF2-40B4-BE49-F238E27FC236}">
                  <a16:creationId xmlns:a16="http://schemas.microsoft.com/office/drawing/2014/main" id="{C2DADDB8-0905-446F-B6BF-03D4E9740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95" y="2776947"/>
              <a:ext cx="1021888" cy="1160711"/>
            </a:xfrm>
            <a:prstGeom prst="rect">
              <a:avLst/>
            </a:prstGeom>
          </p:spPr>
        </p:pic>
      </p:grpSp>
      <p:grpSp>
        <p:nvGrpSpPr>
          <p:cNvPr id="20" name="Group 19">
            <a:extLst>
              <a:ext uri="{FF2B5EF4-FFF2-40B4-BE49-F238E27FC236}">
                <a16:creationId xmlns:a16="http://schemas.microsoft.com/office/drawing/2014/main" id="{304405E7-EB2B-430F-BCD7-F1A85469E4BC}"/>
              </a:ext>
            </a:extLst>
          </p:cNvPr>
          <p:cNvGrpSpPr/>
          <p:nvPr/>
        </p:nvGrpSpPr>
        <p:grpSpPr>
          <a:xfrm>
            <a:off x="6205537" y="6922287"/>
            <a:ext cx="5390263" cy="1996199"/>
            <a:chOff x="5064259" y="2785204"/>
            <a:chExt cx="4381170" cy="1631447"/>
          </a:xfrm>
        </p:grpSpPr>
        <p:sp>
          <p:nvSpPr>
            <p:cNvPr id="21" name="Rectangle: Rounded Corners 20">
              <a:extLst>
                <a:ext uri="{FF2B5EF4-FFF2-40B4-BE49-F238E27FC236}">
                  <a16:creationId xmlns:a16="http://schemas.microsoft.com/office/drawing/2014/main" id="{DE7DCAAC-9C65-4803-84E5-DB2BBA1DAA91}"/>
                </a:ext>
              </a:extLst>
            </p:cNvPr>
            <p:cNvSpPr/>
            <p:nvPr/>
          </p:nvSpPr>
          <p:spPr>
            <a:xfrm>
              <a:off x="5339866" y="3106587"/>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xmln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a:ea typeface="+mn-ea"/>
                  <a:cs typeface="+mn-cs"/>
                </a:rPr>
                <a:t>Công bằng</a:t>
              </a:r>
            </a:p>
          </p:txBody>
        </p:sp>
        <p:pic>
          <p:nvPicPr>
            <p:cNvPr id="22" name="Picture 21">
              <a:extLst>
                <a:ext uri="{FF2B5EF4-FFF2-40B4-BE49-F238E27FC236}">
                  <a16:creationId xmlns:a16="http://schemas.microsoft.com/office/drawing/2014/main" id="{269FC8D9-595C-46D5-8579-2EF382C531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64259" y="2785204"/>
              <a:ext cx="881020" cy="1074110"/>
            </a:xfrm>
            <a:prstGeom prst="rect">
              <a:avLst/>
            </a:prstGeom>
          </p:spPr>
        </p:pic>
      </p:grpSp>
      <p:grpSp>
        <p:nvGrpSpPr>
          <p:cNvPr id="26" name="Group 25">
            <a:extLst>
              <a:ext uri="{FF2B5EF4-FFF2-40B4-BE49-F238E27FC236}">
                <a16:creationId xmlns:a16="http://schemas.microsoft.com/office/drawing/2014/main" id="{E0300672-5DA5-48EA-A0DA-73A09A9F0D8E}"/>
              </a:ext>
            </a:extLst>
          </p:cNvPr>
          <p:cNvGrpSpPr/>
          <p:nvPr/>
        </p:nvGrpSpPr>
        <p:grpSpPr>
          <a:xfrm>
            <a:off x="11737657" y="4172207"/>
            <a:ext cx="5413013" cy="1956115"/>
            <a:chOff x="553755" y="4365395"/>
            <a:chExt cx="4426796" cy="1689260"/>
          </a:xfrm>
        </p:grpSpPr>
        <p:sp>
          <p:nvSpPr>
            <p:cNvPr id="27" name="Rectangle: Rounded Corners 26">
              <a:extLst>
                <a:ext uri="{FF2B5EF4-FFF2-40B4-BE49-F238E27FC236}">
                  <a16:creationId xmlns:a16="http://schemas.microsoft.com/office/drawing/2014/main" id="{89CEFF13-2D76-4BA0-BE5B-82F7B1465483}"/>
                </a:ext>
              </a:extLst>
            </p:cNvPr>
            <p:cNvSpPr/>
            <p:nvPr/>
          </p:nvSpPr>
          <p:spPr>
            <a:xfrm>
              <a:off x="874988" y="4744591"/>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xmln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a:ea typeface="+mn-ea"/>
                  <a:cs typeface="+mn-cs"/>
                </a:rPr>
                <a:t>Công nghiệp</a:t>
              </a:r>
            </a:p>
          </p:txBody>
        </p:sp>
        <p:pic>
          <p:nvPicPr>
            <p:cNvPr id="28" name="Picture 27">
              <a:extLst>
                <a:ext uri="{FF2B5EF4-FFF2-40B4-BE49-F238E27FC236}">
                  <a16:creationId xmlns:a16="http://schemas.microsoft.com/office/drawing/2014/main" id="{28E34828-631C-4F05-8E7C-D049045A931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53755" y="4365395"/>
              <a:ext cx="866474" cy="1196117"/>
            </a:xfrm>
            <a:prstGeom prst="rect">
              <a:avLst/>
            </a:prstGeom>
          </p:spPr>
        </p:pic>
      </p:grpSp>
    </p:spTree>
    <p:extLst>
      <p:ext uri="{BB962C8B-B14F-4D97-AF65-F5344CB8AC3E}">
        <p14:creationId xmlns:p14="http://schemas.microsoft.com/office/powerpoint/2010/main" val="14959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26F3E-DC1D-4F2F-801E-99A6B27A65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200" y="3238500"/>
            <a:ext cx="10791347" cy="2971800"/>
          </a:xfrm>
          <a:prstGeom prst="rect">
            <a:avLst/>
          </a:prstGeom>
        </p:spPr>
      </p:pic>
    </p:spTree>
    <p:extLst>
      <p:ext uri="{BB962C8B-B14F-4D97-AF65-F5344CB8AC3E}">
        <p14:creationId xmlns:p14="http://schemas.microsoft.com/office/powerpoint/2010/main" val="3305549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68" name="Picture 16">
            <a:extLst>
              <a:ext uri="{FF2B5EF4-FFF2-40B4-BE49-F238E27FC236}">
                <a16:creationId xmlns:a16="http://schemas.microsoft.com/office/drawing/2014/main" id="{534859DA-0EB7-4601-B7EE-B5066C9464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007015" y="335972"/>
            <a:ext cx="992546" cy="927579"/>
          </a:xfrm>
          <a:prstGeom prst="rect">
            <a:avLst/>
          </a:prstGeom>
        </p:spPr>
      </p:pic>
      <p:pic>
        <p:nvPicPr>
          <p:cNvPr id="69" name="Picture 17">
            <a:extLst>
              <a:ext uri="{FF2B5EF4-FFF2-40B4-BE49-F238E27FC236}">
                <a16:creationId xmlns:a16="http://schemas.microsoft.com/office/drawing/2014/main" id="{DDFF6C47-88F6-4F0C-BB96-37753C9812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44548" y="5881788"/>
            <a:ext cx="354974" cy="328512"/>
          </a:xfrm>
          <a:prstGeom prst="rect">
            <a:avLst/>
          </a:prstGeom>
        </p:spPr>
      </p:pic>
      <p:pic>
        <p:nvPicPr>
          <p:cNvPr id="70" name="Picture 18">
            <a:extLst>
              <a:ext uri="{FF2B5EF4-FFF2-40B4-BE49-F238E27FC236}">
                <a16:creationId xmlns:a16="http://schemas.microsoft.com/office/drawing/2014/main" id="{FE4F047E-95BC-4343-8425-A224BAB50B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6254" y="1468576"/>
            <a:ext cx="354974" cy="328512"/>
          </a:xfrm>
          <a:prstGeom prst="rect">
            <a:avLst/>
          </a:prstGeom>
        </p:spPr>
      </p:pic>
      <p:pic>
        <p:nvPicPr>
          <p:cNvPr id="71" name="Picture 19">
            <a:extLst>
              <a:ext uri="{FF2B5EF4-FFF2-40B4-BE49-F238E27FC236}">
                <a16:creationId xmlns:a16="http://schemas.microsoft.com/office/drawing/2014/main" id="{B3564264-06D9-4011-B340-296E6673C9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11600" y="6210300"/>
            <a:ext cx="992546" cy="927579"/>
          </a:xfrm>
          <a:prstGeom prst="rect">
            <a:avLst/>
          </a:prstGeom>
        </p:spPr>
      </p:pic>
      <p:pic>
        <p:nvPicPr>
          <p:cNvPr id="72" name="Picture 19">
            <a:extLst>
              <a:ext uri="{FF2B5EF4-FFF2-40B4-BE49-F238E27FC236}">
                <a16:creationId xmlns:a16="http://schemas.microsoft.com/office/drawing/2014/main" id="{F8B3810A-F4BF-4108-A237-C21336EC37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6190" y="159306"/>
            <a:ext cx="992546" cy="927579"/>
          </a:xfrm>
          <a:prstGeom prst="rect">
            <a:avLst/>
          </a:prstGeom>
        </p:spPr>
      </p:pic>
      <p:pic>
        <p:nvPicPr>
          <p:cNvPr id="73" name="Picture 18">
            <a:extLst>
              <a:ext uri="{FF2B5EF4-FFF2-40B4-BE49-F238E27FC236}">
                <a16:creationId xmlns:a16="http://schemas.microsoft.com/office/drawing/2014/main" id="{65991F69-5797-4CD9-9797-B01201873C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00600" y="421146"/>
            <a:ext cx="354974" cy="328512"/>
          </a:xfrm>
          <a:prstGeom prst="rect">
            <a:avLst/>
          </a:prstGeom>
        </p:spPr>
      </p:pic>
      <p:pic>
        <p:nvPicPr>
          <p:cNvPr id="74" name="Picture 17">
            <a:extLst>
              <a:ext uri="{FF2B5EF4-FFF2-40B4-BE49-F238E27FC236}">
                <a16:creationId xmlns:a16="http://schemas.microsoft.com/office/drawing/2014/main" id="{9A34971F-0E07-44A2-845D-B40744B0B2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249" y="7446824"/>
            <a:ext cx="354974" cy="328512"/>
          </a:xfrm>
          <a:prstGeom prst="rect">
            <a:avLst/>
          </a:prstGeom>
        </p:spPr>
      </p:pic>
      <p:pic>
        <p:nvPicPr>
          <p:cNvPr id="75" name="Picture 20">
            <a:extLst>
              <a:ext uri="{FF2B5EF4-FFF2-40B4-BE49-F238E27FC236}">
                <a16:creationId xmlns:a16="http://schemas.microsoft.com/office/drawing/2014/main" id="{B6F9D7A9-2500-43F9-AC60-C448DF2DAF3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1965" y="2705100"/>
            <a:ext cx="354974" cy="328512"/>
          </a:xfrm>
          <a:prstGeom prst="rect">
            <a:avLst/>
          </a:prstGeom>
        </p:spPr>
      </p:pic>
      <p:pic>
        <p:nvPicPr>
          <p:cNvPr id="76" name="Picture 17">
            <a:extLst>
              <a:ext uri="{FF2B5EF4-FFF2-40B4-BE49-F238E27FC236}">
                <a16:creationId xmlns:a16="http://schemas.microsoft.com/office/drawing/2014/main" id="{6442AEE1-1126-4437-BD57-6BDC8BABA3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50217" y="1020213"/>
            <a:ext cx="354974" cy="328512"/>
          </a:xfrm>
          <a:prstGeom prst="rect">
            <a:avLst/>
          </a:prstGeom>
        </p:spPr>
      </p:pic>
      <p:pic>
        <p:nvPicPr>
          <p:cNvPr id="77" name="Picture 18">
            <a:extLst>
              <a:ext uri="{FF2B5EF4-FFF2-40B4-BE49-F238E27FC236}">
                <a16:creationId xmlns:a16="http://schemas.microsoft.com/office/drawing/2014/main" id="{05F08EF8-3F0B-40AD-AF63-7FF1A222D7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81713" y="2716250"/>
            <a:ext cx="354974" cy="328512"/>
          </a:xfrm>
          <a:prstGeom prst="rect">
            <a:avLst/>
          </a:prstGeom>
        </p:spPr>
      </p:pic>
      <p:pic>
        <p:nvPicPr>
          <p:cNvPr id="78" name="Picture 18">
            <a:extLst>
              <a:ext uri="{FF2B5EF4-FFF2-40B4-BE49-F238E27FC236}">
                <a16:creationId xmlns:a16="http://schemas.microsoft.com/office/drawing/2014/main" id="{E4A27758-B46C-4E30-96EB-EA5AB9758A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2527" y="5737100"/>
            <a:ext cx="354974" cy="328512"/>
          </a:xfrm>
          <a:prstGeom prst="rect">
            <a:avLst/>
          </a:prstGeom>
        </p:spPr>
      </p:pic>
      <p:grpSp>
        <p:nvGrpSpPr>
          <p:cNvPr id="65" name="Group 64">
            <a:extLst>
              <a:ext uri="{FF2B5EF4-FFF2-40B4-BE49-F238E27FC236}">
                <a16:creationId xmlns:a16="http://schemas.microsoft.com/office/drawing/2014/main" id="{D92B45FE-5430-4434-8AF9-FFDEDE803526}"/>
              </a:ext>
            </a:extLst>
          </p:cNvPr>
          <p:cNvGrpSpPr/>
          <p:nvPr/>
        </p:nvGrpSpPr>
        <p:grpSpPr>
          <a:xfrm>
            <a:off x="1262789" y="5434568"/>
            <a:ext cx="15272611" cy="2069841"/>
            <a:chOff x="2362200" y="5380722"/>
            <a:chExt cx="13117420" cy="2069841"/>
          </a:xfrm>
        </p:grpSpPr>
        <p:sp>
          <p:nvSpPr>
            <p:cNvPr id="63" name="Rectangle: Rounded Corners 62">
              <a:extLst>
                <a:ext uri="{FF2B5EF4-FFF2-40B4-BE49-F238E27FC236}">
                  <a16:creationId xmlns:a16="http://schemas.microsoft.com/office/drawing/2014/main" id="{6182C624-7695-492C-A7EB-C5563B46EBCB}"/>
                </a:ext>
              </a:extLst>
            </p:cNvPr>
            <p:cNvSpPr/>
            <p:nvPr/>
          </p:nvSpPr>
          <p:spPr>
            <a:xfrm>
              <a:off x="2362200" y="5380722"/>
              <a:ext cx="13117420" cy="2069841"/>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88B097F-53CF-405D-85D4-C8A9D43EB255}"/>
                </a:ext>
              </a:extLst>
            </p:cNvPr>
            <p:cNvSpPr/>
            <p:nvPr/>
          </p:nvSpPr>
          <p:spPr>
            <a:xfrm>
              <a:off x="7207300" y="6051013"/>
              <a:ext cx="3262433" cy="923330"/>
            </a:xfrm>
            <a:prstGeom prst="rect">
              <a:avLst/>
            </a:prstGeom>
            <a:noFill/>
          </p:spPr>
          <p:txBody>
            <a:bodyPr wrap="none" lIns="91440" tIns="45720" rIns="91440" bIns="45720">
              <a:spAutoFit/>
            </a:bodyPr>
            <a:lstStyle/>
            <a:p>
              <a:pPr algn="ctr"/>
              <a:r>
                <a:rPr lang="en-US" sz="5400" b="1" cap="none" spc="0">
                  <a:ln w="0"/>
                  <a:solidFill>
                    <a:srgbClr val="C00000"/>
                  </a:solidFill>
                  <a:latin typeface="Arial" panose="020B0604020202020204" pitchFamily="34" charset="0"/>
                  <a:cs typeface="Arial" panose="020B0604020202020204" pitchFamily="34" charset="0"/>
                </a:rPr>
                <a:t>công dân</a:t>
              </a:r>
            </a:p>
          </p:txBody>
        </p:sp>
      </p:grpSp>
      <p:sp>
        <p:nvSpPr>
          <p:cNvPr id="2" name="TextBox 1">
            <a:extLst>
              <a:ext uri="{FF2B5EF4-FFF2-40B4-BE49-F238E27FC236}">
                <a16:creationId xmlns:a16="http://schemas.microsoft.com/office/drawing/2014/main" id="{03E1FD29-0130-4C84-8946-07EF50EA269A}"/>
              </a:ext>
            </a:extLst>
          </p:cNvPr>
          <p:cNvSpPr txBox="1"/>
          <p:nvPr/>
        </p:nvSpPr>
        <p:spPr>
          <a:xfrm>
            <a:off x="6934200" y="0"/>
            <a:ext cx="3993177" cy="923330"/>
          </a:xfrm>
          <a:prstGeom prst="rect">
            <a:avLst/>
          </a:prstGeom>
          <a:noFill/>
        </p:spPr>
        <p:txBody>
          <a:bodyPr wrap="square" rtlCol="0">
            <a:spAutoFit/>
          </a:bodyPr>
          <a:lstStyle/>
          <a:p>
            <a:pPr algn="ctr" defTabSz="914217">
              <a:defRPr/>
            </a:pPr>
            <a:r>
              <a:rPr lang="en-US" sz="5400">
                <a:ln>
                  <a:solidFill>
                    <a:prstClr val="black">
                      <a:lumMod val="85000"/>
                      <a:lumOff val="15000"/>
                    </a:prstClr>
                  </a:solidFill>
                </a:ln>
                <a:solidFill>
                  <a:srgbClr val="FFC000"/>
                </a:solidFill>
                <a:latin typeface="iCiel Cadena" panose="02000503000000020004" pitchFamily="2" charset="0"/>
              </a:rPr>
              <a:t>Bài</a:t>
            </a:r>
            <a:r>
              <a:rPr lang="vi-VN" sz="5400">
                <a:ln>
                  <a:solidFill>
                    <a:prstClr val="black">
                      <a:lumMod val="85000"/>
                      <a:lumOff val="15000"/>
                    </a:prstClr>
                  </a:solidFill>
                </a:ln>
                <a:solidFill>
                  <a:srgbClr val="FFC000"/>
                </a:solidFill>
                <a:latin typeface="iCiel Cadena" panose="02000503000000020004" pitchFamily="2" charset="0"/>
              </a:rPr>
              <a:t> </a:t>
            </a:r>
            <a:r>
              <a:rPr lang="en-US" sz="5400">
                <a:ln>
                  <a:solidFill>
                    <a:prstClr val="black">
                      <a:lumMod val="85000"/>
                      <a:lumOff val="15000"/>
                    </a:prstClr>
                  </a:solidFill>
                </a:ln>
                <a:solidFill>
                  <a:srgbClr val="FFC000"/>
                </a:solidFill>
                <a:latin typeface="iCiel Cadena" panose="02000503000000020004" pitchFamily="2" charset="0"/>
              </a:rPr>
              <a:t>1</a:t>
            </a:r>
            <a:endParaRPr lang="vi-VN" sz="5400">
              <a:ln>
                <a:solidFill>
                  <a:prstClr val="black">
                    <a:lumMod val="85000"/>
                    <a:lumOff val="15000"/>
                  </a:prstClr>
                </a:solidFill>
              </a:ln>
              <a:solidFill>
                <a:srgbClr val="FFC000"/>
              </a:solidFill>
              <a:latin typeface="iCiel Cadena" panose="02000503000000020004" pitchFamily="2" charset="0"/>
            </a:endParaRPr>
          </a:p>
        </p:txBody>
      </p:sp>
      <p:sp>
        <p:nvSpPr>
          <p:cNvPr id="4" name="TextBox 3">
            <a:extLst>
              <a:ext uri="{FF2B5EF4-FFF2-40B4-BE49-F238E27FC236}">
                <a16:creationId xmlns:a16="http://schemas.microsoft.com/office/drawing/2014/main" id="{AD384C7F-C748-475A-AADB-0F5B58FF4CFE}"/>
              </a:ext>
            </a:extLst>
          </p:cNvPr>
          <p:cNvSpPr txBox="1"/>
          <p:nvPr/>
        </p:nvSpPr>
        <p:spPr>
          <a:xfrm>
            <a:off x="358288" y="910218"/>
            <a:ext cx="17145000" cy="1446550"/>
          </a:xfrm>
          <a:prstGeom prst="rect">
            <a:avLst/>
          </a:prstGeom>
          <a:noFill/>
        </p:spPr>
        <p:txBody>
          <a:bodyPr wrap="square">
            <a:spAutoFit/>
          </a:bodyPr>
          <a:lstStyle/>
          <a:p>
            <a:pPr algn="ctr"/>
            <a:r>
              <a:rPr lang="vi-VN" sz="4400" b="1" i="0">
                <a:solidFill>
                  <a:srgbClr val="002060"/>
                </a:solidFill>
                <a:effectLst/>
              </a:rPr>
              <a:t>Ghép từ công dân vào trước hoặc sau từng từ dưới đây để tạo thành những cụm từ có nghĩa:</a:t>
            </a:r>
            <a:endParaRPr lang="vi-VN" sz="4400" b="0" i="0">
              <a:solidFill>
                <a:srgbClr val="002060"/>
              </a:solidFill>
              <a:effectLst/>
            </a:endParaRPr>
          </a:p>
        </p:txBody>
      </p:sp>
      <p:grpSp>
        <p:nvGrpSpPr>
          <p:cNvPr id="24" name="Group 23">
            <a:extLst>
              <a:ext uri="{FF2B5EF4-FFF2-40B4-BE49-F238E27FC236}">
                <a16:creationId xmlns:a16="http://schemas.microsoft.com/office/drawing/2014/main" id="{B85E3076-A21A-430B-8E55-BB8A527A83F4}"/>
              </a:ext>
            </a:extLst>
          </p:cNvPr>
          <p:cNvGrpSpPr/>
          <p:nvPr/>
        </p:nvGrpSpPr>
        <p:grpSpPr>
          <a:xfrm>
            <a:off x="5068593" y="2413068"/>
            <a:ext cx="5173694" cy="990600"/>
            <a:chOff x="762000" y="2781300"/>
            <a:chExt cx="3544938" cy="990600"/>
          </a:xfrm>
        </p:grpSpPr>
        <p:sp>
          <p:nvSpPr>
            <p:cNvPr id="25" name="Rectangle: Rounded Corners 24">
              <a:extLst>
                <a:ext uri="{FF2B5EF4-FFF2-40B4-BE49-F238E27FC236}">
                  <a16:creationId xmlns:a16="http://schemas.microsoft.com/office/drawing/2014/main" id="{C4727133-3237-4D6A-91E8-8A38D8163019}"/>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TextBox 25">
              <a:extLst>
                <a:ext uri="{FF2B5EF4-FFF2-40B4-BE49-F238E27FC236}">
                  <a16:creationId xmlns:a16="http://schemas.microsoft.com/office/drawing/2014/main" id="{014656D4-A92E-4D9A-B788-6346F7386274}"/>
                </a:ext>
              </a:extLst>
            </p:cNvPr>
            <p:cNvSpPr txBox="1"/>
            <p:nvPr/>
          </p:nvSpPr>
          <p:spPr>
            <a:xfrm>
              <a:off x="877938" y="2827099"/>
              <a:ext cx="34290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trách nhiệm</a:t>
              </a:r>
              <a:endParaRPr lang="en-US" sz="2800"/>
            </a:p>
          </p:txBody>
        </p:sp>
      </p:grpSp>
      <p:grpSp>
        <p:nvGrpSpPr>
          <p:cNvPr id="27" name="Group 26">
            <a:extLst>
              <a:ext uri="{FF2B5EF4-FFF2-40B4-BE49-F238E27FC236}">
                <a16:creationId xmlns:a16="http://schemas.microsoft.com/office/drawing/2014/main" id="{70B5F617-5745-46C1-8FD2-743BF4470122}"/>
              </a:ext>
            </a:extLst>
          </p:cNvPr>
          <p:cNvGrpSpPr/>
          <p:nvPr/>
        </p:nvGrpSpPr>
        <p:grpSpPr>
          <a:xfrm>
            <a:off x="2780398" y="3516098"/>
            <a:ext cx="4337222" cy="990600"/>
            <a:chOff x="638668" y="2817333"/>
            <a:chExt cx="3412896" cy="990600"/>
          </a:xfrm>
        </p:grpSpPr>
        <p:sp>
          <p:nvSpPr>
            <p:cNvPr id="28" name="Rectangle: Rounded Corners 27">
              <a:extLst>
                <a:ext uri="{FF2B5EF4-FFF2-40B4-BE49-F238E27FC236}">
                  <a16:creationId xmlns:a16="http://schemas.microsoft.com/office/drawing/2014/main" id="{17E9EC9F-78F4-4694-9EF6-BAABCB4ECA55}"/>
                </a:ext>
              </a:extLst>
            </p:cNvPr>
            <p:cNvSpPr/>
            <p:nvPr/>
          </p:nvSpPr>
          <p:spPr>
            <a:xfrm>
              <a:off x="713380" y="2817333"/>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9730FF2E-798F-4E69-BA42-78E6DFE4B980}"/>
                </a:ext>
              </a:extLst>
            </p:cNvPr>
            <p:cNvSpPr txBox="1"/>
            <p:nvPr/>
          </p:nvSpPr>
          <p:spPr>
            <a:xfrm>
              <a:off x="638668" y="2820241"/>
              <a:ext cx="3412896"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gương mẫu</a:t>
              </a:r>
              <a:endParaRPr lang="en-US" sz="2800"/>
            </a:p>
          </p:txBody>
        </p:sp>
      </p:grpSp>
      <p:grpSp>
        <p:nvGrpSpPr>
          <p:cNvPr id="48" name="Group 47">
            <a:extLst>
              <a:ext uri="{FF2B5EF4-FFF2-40B4-BE49-F238E27FC236}">
                <a16:creationId xmlns:a16="http://schemas.microsoft.com/office/drawing/2014/main" id="{85D7D7DC-D97D-435F-A350-67B6D489DEA0}"/>
              </a:ext>
            </a:extLst>
          </p:cNvPr>
          <p:cNvGrpSpPr/>
          <p:nvPr/>
        </p:nvGrpSpPr>
        <p:grpSpPr>
          <a:xfrm>
            <a:off x="685800" y="2441133"/>
            <a:ext cx="4114800" cy="1816600"/>
            <a:chOff x="762000" y="2781300"/>
            <a:chExt cx="2819400" cy="1816600"/>
          </a:xfrm>
        </p:grpSpPr>
        <p:sp>
          <p:nvSpPr>
            <p:cNvPr id="49" name="Rectangle: Rounded Corners 48">
              <a:extLst>
                <a:ext uri="{FF2B5EF4-FFF2-40B4-BE49-F238E27FC236}">
                  <a16:creationId xmlns:a16="http://schemas.microsoft.com/office/drawing/2014/main" id="{27A27CB7-0D7B-4FC2-AE2D-5240163AE44F}"/>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0" name="TextBox 49">
              <a:extLst>
                <a:ext uri="{FF2B5EF4-FFF2-40B4-BE49-F238E27FC236}">
                  <a16:creationId xmlns:a16="http://schemas.microsoft.com/office/drawing/2014/main" id="{20682480-D06E-411E-A9A7-9431B76B6B50}"/>
                </a:ext>
              </a:extLst>
            </p:cNvPr>
            <p:cNvSpPr txBox="1"/>
            <p:nvPr/>
          </p:nvSpPr>
          <p:spPr>
            <a:xfrm>
              <a:off x="1157344" y="2843574"/>
              <a:ext cx="2209800" cy="1754326"/>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nghĩa vụ</a:t>
              </a:r>
              <a:endParaRPr lang="en-US" sz="2800"/>
            </a:p>
          </p:txBody>
        </p:sp>
      </p:grpSp>
      <p:grpSp>
        <p:nvGrpSpPr>
          <p:cNvPr id="51" name="Group 50">
            <a:extLst>
              <a:ext uri="{FF2B5EF4-FFF2-40B4-BE49-F238E27FC236}">
                <a16:creationId xmlns:a16="http://schemas.microsoft.com/office/drawing/2014/main" id="{4DFB4DDA-1102-4F76-8C66-DD9D2A73BFEF}"/>
              </a:ext>
            </a:extLst>
          </p:cNvPr>
          <p:cNvGrpSpPr/>
          <p:nvPr/>
        </p:nvGrpSpPr>
        <p:grpSpPr>
          <a:xfrm>
            <a:off x="9396906" y="2389970"/>
            <a:ext cx="4284007" cy="990600"/>
            <a:chOff x="762000" y="2781300"/>
            <a:chExt cx="2935338" cy="990600"/>
          </a:xfrm>
        </p:grpSpPr>
        <p:sp>
          <p:nvSpPr>
            <p:cNvPr id="52" name="Rectangle: Rounded Corners 51">
              <a:extLst>
                <a:ext uri="{FF2B5EF4-FFF2-40B4-BE49-F238E27FC236}">
                  <a16:creationId xmlns:a16="http://schemas.microsoft.com/office/drawing/2014/main" id="{E419CD14-2505-4BE7-8E0C-B8BED6A0B228}"/>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TextBox 52">
              <a:extLst>
                <a:ext uri="{FF2B5EF4-FFF2-40B4-BE49-F238E27FC236}">
                  <a16:creationId xmlns:a16="http://schemas.microsoft.com/office/drawing/2014/main" id="{11E06E0F-E547-4552-B774-475CF64B80D2}"/>
                </a:ext>
              </a:extLst>
            </p:cNvPr>
            <p:cNvSpPr txBox="1"/>
            <p:nvPr/>
          </p:nvSpPr>
          <p:spPr>
            <a:xfrm>
              <a:off x="1487538" y="2838033"/>
              <a:ext cx="2209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quyền</a:t>
              </a:r>
              <a:endParaRPr lang="en-US" sz="2800"/>
            </a:p>
          </p:txBody>
        </p:sp>
      </p:grpSp>
      <p:grpSp>
        <p:nvGrpSpPr>
          <p:cNvPr id="54" name="Group 53">
            <a:extLst>
              <a:ext uri="{FF2B5EF4-FFF2-40B4-BE49-F238E27FC236}">
                <a16:creationId xmlns:a16="http://schemas.microsoft.com/office/drawing/2014/main" id="{B977535A-2502-430B-A0E4-57906098A5F7}"/>
              </a:ext>
            </a:extLst>
          </p:cNvPr>
          <p:cNvGrpSpPr/>
          <p:nvPr/>
        </p:nvGrpSpPr>
        <p:grpSpPr>
          <a:xfrm>
            <a:off x="13754593" y="2389970"/>
            <a:ext cx="4210326" cy="990600"/>
            <a:chOff x="762000" y="2781300"/>
            <a:chExt cx="2884853" cy="990600"/>
          </a:xfrm>
        </p:grpSpPr>
        <p:sp>
          <p:nvSpPr>
            <p:cNvPr id="55" name="Rectangle: Rounded Corners 54">
              <a:extLst>
                <a:ext uri="{FF2B5EF4-FFF2-40B4-BE49-F238E27FC236}">
                  <a16:creationId xmlns:a16="http://schemas.microsoft.com/office/drawing/2014/main" id="{54526458-ED17-41C0-9B0E-B490B66F4125}"/>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TextBox 55">
              <a:extLst>
                <a:ext uri="{FF2B5EF4-FFF2-40B4-BE49-F238E27FC236}">
                  <a16:creationId xmlns:a16="http://schemas.microsoft.com/office/drawing/2014/main" id="{1CE2F171-77AF-472B-BFB2-6213068D1C3A}"/>
                </a:ext>
              </a:extLst>
            </p:cNvPr>
            <p:cNvSpPr txBox="1"/>
            <p:nvPr/>
          </p:nvSpPr>
          <p:spPr>
            <a:xfrm>
              <a:off x="1437053" y="2820614"/>
              <a:ext cx="2209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ý thức</a:t>
              </a:r>
              <a:endParaRPr lang="en-US" sz="2800"/>
            </a:p>
          </p:txBody>
        </p:sp>
      </p:grpSp>
      <p:grpSp>
        <p:nvGrpSpPr>
          <p:cNvPr id="57" name="Group 56">
            <a:extLst>
              <a:ext uri="{FF2B5EF4-FFF2-40B4-BE49-F238E27FC236}">
                <a16:creationId xmlns:a16="http://schemas.microsoft.com/office/drawing/2014/main" id="{4F52A356-F9A3-4B4B-9598-0FA1070D1D90}"/>
              </a:ext>
            </a:extLst>
          </p:cNvPr>
          <p:cNvGrpSpPr/>
          <p:nvPr/>
        </p:nvGrpSpPr>
        <p:grpSpPr>
          <a:xfrm>
            <a:off x="7369379" y="3521926"/>
            <a:ext cx="4901143" cy="1000469"/>
            <a:chOff x="762000" y="2781300"/>
            <a:chExt cx="3358190" cy="1000469"/>
          </a:xfrm>
        </p:grpSpPr>
        <p:sp>
          <p:nvSpPr>
            <p:cNvPr id="58" name="Rectangle: Rounded Corners 57">
              <a:extLst>
                <a:ext uri="{FF2B5EF4-FFF2-40B4-BE49-F238E27FC236}">
                  <a16:creationId xmlns:a16="http://schemas.microsoft.com/office/drawing/2014/main" id="{04816B02-B4B0-40BF-9A7E-1A32B57895CB}"/>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9" name="TextBox 58">
              <a:extLst>
                <a:ext uri="{FF2B5EF4-FFF2-40B4-BE49-F238E27FC236}">
                  <a16:creationId xmlns:a16="http://schemas.microsoft.com/office/drawing/2014/main" id="{AF71FE99-01BC-48A0-A876-843920B2B325}"/>
                </a:ext>
              </a:extLst>
            </p:cNvPr>
            <p:cNvSpPr txBox="1"/>
            <p:nvPr/>
          </p:nvSpPr>
          <p:spPr>
            <a:xfrm>
              <a:off x="1148390" y="2858439"/>
              <a:ext cx="2971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bổn phận</a:t>
              </a:r>
              <a:endParaRPr lang="en-US" sz="2800"/>
            </a:p>
          </p:txBody>
        </p:sp>
      </p:grpSp>
      <p:grpSp>
        <p:nvGrpSpPr>
          <p:cNvPr id="60" name="Group 59">
            <a:extLst>
              <a:ext uri="{FF2B5EF4-FFF2-40B4-BE49-F238E27FC236}">
                <a16:creationId xmlns:a16="http://schemas.microsoft.com/office/drawing/2014/main" id="{39C96802-8E73-42D9-AA8E-CCE808BFBE32}"/>
              </a:ext>
            </a:extLst>
          </p:cNvPr>
          <p:cNvGrpSpPr/>
          <p:nvPr/>
        </p:nvGrpSpPr>
        <p:grpSpPr>
          <a:xfrm>
            <a:off x="11777079" y="3484296"/>
            <a:ext cx="3582987" cy="990600"/>
            <a:chOff x="762000" y="2781300"/>
            <a:chExt cx="2819400" cy="990600"/>
          </a:xfrm>
        </p:grpSpPr>
        <p:sp>
          <p:nvSpPr>
            <p:cNvPr id="61" name="Rectangle: Rounded Corners 60">
              <a:extLst>
                <a:ext uri="{FF2B5EF4-FFF2-40B4-BE49-F238E27FC236}">
                  <a16:creationId xmlns:a16="http://schemas.microsoft.com/office/drawing/2014/main" id="{F6E2EF67-B2C0-4ED2-AA1C-5C80F61E6CED}"/>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extBox 61">
              <a:extLst>
                <a:ext uri="{FF2B5EF4-FFF2-40B4-BE49-F238E27FC236}">
                  <a16:creationId xmlns:a16="http://schemas.microsoft.com/office/drawing/2014/main" id="{41DC7BF7-8650-4FC7-A919-811A58D3978F}"/>
                </a:ext>
              </a:extLst>
            </p:cNvPr>
            <p:cNvSpPr txBox="1"/>
            <p:nvPr/>
          </p:nvSpPr>
          <p:spPr>
            <a:xfrm>
              <a:off x="1119580" y="2818930"/>
              <a:ext cx="2209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danh dự</a:t>
              </a:r>
              <a:endParaRPr lang="en-US" sz="2800"/>
            </a:p>
          </p:txBody>
        </p:sp>
      </p:grpSp>
      <p:sp>
        <p:nvSpPr>
          <p:cNvPr id="79" name="Freeform: Shape 78">
            <a:extLst>
              <a:ext uri="{FF2B5EF4-FFF2-40B4-BE49-F238E27FC236}">
                <a16:creationId xmlns:a16="http://schemas.microsoft.com/office/drawing/2014/main" id="{70C290DB-9D19-474B-98FB-094C05A724F0}"/>
              </a:ext>
            </a:extLst>
          </p:cNvPr>
          <p:cNvSpPr/>
          <p:nvPr/>
        </p:nvSpPr>
        <p:spPr>
          <a:xfrm>
            <a:off x="13995470" y="9181915"/>
            <a:ext cx="4306107" cy="1097270"/>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80" name="Group 79">
            <a:extLst>
              <a:ext uri="{FF2B5EF4-FFF2-40B4-BE49-F238E27FC236}">
                <a16:creationId xmlns:a16="http://schemas.microsoft.com/office/drawing/2014/main" id="{FC7EF3DD-459A-454F-9FC6-B94DA9A1A44E}"/>
              </a:ext>
            </a:extLst>
          </p:cNvPr>
          <p:cNvGrpSpPr/>
          <p:nvPr/>
        </p:nvGrpSpPr>
        <p:grpSpPr>
          <a:xfrm>
            <a:off x="14173201" y="8264298"/>
            <a:ext cx="2475058" cy="2069841"/>
            <a:chOff x="5337376" y="3832625"/>
            <a:chExt cx="1864191" cy="1403213"/>
          </a:xfrm>
        </p:grpSpPr>
        <p:sp>
          <p:nvSpPr>
            <p:cNvPr id="81" name="Freeform: Shape 80">
              <a:extLst>
                <a:ext uri="{FF2B5EF4-FFF2-40B4-BE49-F238E27FC236}">
                  <a16:creationId xmlns:a16="http://schemas.microsoft.com/office/drawing/2014/main" id="{4351CC2D-F3EF-4C71-A919-3D656FB7BE20}"/>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928519-42D0-40AE-9241-F18C1E5F1806}"/>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F7602E22-A7AF-4B0C-B42E-7EC2C5AF61AC}"/>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C617560D-CF99-460A-BD67-74951334160E}"/>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1C5356A9-94D6-4F3B-BB91-4AEFF4592718}"/>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83D865C-0AE4-43FC-B0B5-CFC37BD7B8F7}"/>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9992963-16CB-4B6C-B169-D5C8CB8DDD94}"/>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108D494-ACA2-4E67-A2C1-CC00B0837E87}"/>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DE4D5D5-9018-4DEE-821A-51CA984101E8}"/>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6E4B723-B5CB-4DA0-B8CB-635507D4DF3C}"/>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3B7CF5D-08F9-431A-8AA9-6F2F5DE31C04}"/>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8A9F6BF-A358-4853-B33A-D82B6F44ED65}"/>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94F4A19-F5A2-4039-AD8B-A15787F3C00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36C872F-350B-4B43-A039-28C066870C11}"/>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09045D5-EAD0-4CDF-9455-1411D234A2D1}"/>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016AE75-691A-405E-A91A-AFF260B92957}"/>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FF594E3-BC5C-4A94-8A4A-F86DA41316AF}"/>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41E1732-FFCA-4E68-BC9F-C105740C4387}"/>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E11FE0B-313B-497F-8C45-1F6FEAC5FD63}"/>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6047BE0-4D4F-447F-88D3-960DAA1AD8D8}"/>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194C27C-F5C1-4896-95DF-000E3E6A1D4D}"/>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33340B5-18D8-4930-BB02-69124730E20F}"/>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103" name="Freeform: Shape 102">
              <a:extLst>
                <a:ext uri="{FF2B5EF4-FFF2-40B4-BE49-F238E27FC236}">
                  <a16:creationId xmlns:a16="http://schemas.microsoft.com/office/drawing/2014/main" id="{5DC456FA-6928-43FE-90AC-3CF5B4706806}"/>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a16="http://schemas.microsoft.com/office/drawing/2014/main" id="{79538D04-56F6-4B61-9BFC-589F3559C64D}"/>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14388E7-9363-48CB-8C68-4420CFAF1CB0}"/>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439F5C-C527-4103-8567-F133BBE333AC}"/>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9F62860B-A692-4629-983D-02B2141E1C47}"/>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180EBBE7-4A78-438D-BBBC-6EDD5F5A741D}"/>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7023A69D-8379-4838-A583-D72BADD02CB4}"/>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D23A27F5-3D19-4F24-BFED-397E7C6A8001}"/>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E224FA16-A3B3-4F84-AB9E-9C7335C97666}"/>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654E7332-8CE6-477A-97E4-A710EC2A2FB6}"/>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630EC958-15FB-4A26-AE47-23E80D5B21A7}"/>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0462303E-180F-465E-BEE3-3C301086B128}"/>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E4D4D86E-4EBC-48E0-9959-CE1A4A26C045}"/>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116" name="Freeform: Shape 115">
              <a:extLst>
                <a:ext uri="{FF2B5EF4-FFF2-40B4-BE49-F238E27FC236}">
                  <a16:creationId xmlns:a16="http://schemas.microsoft.com/office/drawing/2014/main" id="{BF39D899-7859-47D6-9B45-E7BD889B9777}"/>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B543AD35-C0B7-4B8F-A0F4-4A5DFB564993}"/>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118" name="Freeform: Shape 117">
              <a:extLst>
                <a:ext uri="{FF2B5EF4-FFF2-40B4-BE49-F238E27FC236}">
                  <a16:creationId xmlns:a16="http://schemas.microsoft.com/office/drawing/2014/main" id="{D6A6FF83-53F2-4F01-9BAF-1D4534585603}"/>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C86C2D1D-8C80-4773-A960-D02A543EE10E}"/>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19820CA7-7B93-47F1-96EE-14D27715469E}"/>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121" name="Freeform: Shape 120">
              <a:extLst>
                <a:ext uri="{FF2B5EF4-FFF2-40B4-BE49-F238E27FC236}">
                  <a16:creationId xmlns:a16="http://schemas.microsoft.com/office/drawing/2014/main" id="{F63E9259-F7D2-48A4-B907-1A7EB66BEBD6}"/>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22" name="Freeform: Shape 121">
              <a:extLst>
                <a:ext uri="{FF2B5EF4-FFF2-40B4-BE49-F238E27FC236}">
                  <a16:creationId xmlns:a16="http://schemas.microsoft.com/office/drawing/2014/main" id="{1610F905-71D6-4848-92A5-83C097847BA9}"/>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123" name="Group 122">
            <a:extLst>
              <a:ext uri="{FF2B5EF4-FFF2-40B4-BE49-F238E27FC236}">
                <a16:creationId xmlns:a16="http://schemas.microsoft.com/office/drawing/2014/main" id="{6B7AF301-972F-4062-A2C1-5EBD848C47FD}"/>
              </a:ext>
            </a:extLst>
          </p:cNvPr>
          <p:cNvGrpSpPr/>
          <p:nvPr/>
        </p:nvGrpSpPr>
        <p:grpSpPr>
          <a:xfrm>
            <a:off x="16552982" y="7200702"/>
            <a:ext cx="1480846" cy="2789653"/>
            <a:chOff x="10947587" y="5253678"/>
            <a:chExt cx="1115360" cy="1891197"/>
          </a:xfrm>
        </p:grpSpPr>
        <p:sp>
          <p:nvSpPr>
            <p:cNvPr id="124" name="Freeform: Shape 123">
              <a:extLst>
                <a:ext uri="{FF2B5EF4-FFF2-40B4-BE49-F238E27FC236}">
                  <a16:creationId xmlns:a16="http://schemas.microsoft.com/office/drawing/2014/main" id="{2A8E24A0-0F05-4716-8AFB-60F8BBD119A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D10CF71-49D6-45B0-811B-2F6DE296A9B4}"/>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126" name="Freeform: Shape 125">
              <a:extLst>
                <a:ext uri="{FF2B5EF4-FFF2-40B4-BE49-F238E27FC236}">
                  <a16:creationId xmlns:a16="http://schemas.microsoft.com/office/drawing/2014/main" id="{27D1F3D5-C726-493E-878D-312BF7B6E907}"/>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127" name="Freeform: Shape 126">
              <a:extLst>
                <a:ext uri="{FF2B5EF4-FFF2-40B4-BE49-F238E27FC236}">
                  <a16:creationId xmlns:a16="http://schemas.microsoft.com/office/drawing/2014/main" id="{A84B3FA4-1E32-41AC-8A8F-28D316C9CB18}"/>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1BECEB1-BBEC-49F4-89C2-E501099C578D}"/>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2BF2AD8-0FAC-4432-B7EE-57D5949CF7EF}"/>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130" name="Freeform: Shape 129">
              <a:extLst>
                <a:ext uri="{FF2B5EF4-FFF2-40B4-BE49-F238E27FC236}">
                  <a16:creationId xmlns:a16="http://schemas.microsoft.com/office/drawing/2014/main" id="{2244F404-6068-4307-AA85-BC5AECBA6D78}"/>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F093888-46F5-47BE-9C5F-1DA11BE7EFA3}"/>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F27A966-5DAF-46C8-83DD-C353FF6117F1}"/>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133" name="Freeform: Shape 132">
              <a:extLst>
                <a:ext uri="{FF2B5EF4-FFF2-40B4-BE49-F238E27FC236}">
                  <a16:creationId xmlns:a16="http://schemas.microsoft.com/office/drawing/2014/main" id="{25AEF580-9FB0-4125-90E1-0CCDA15CBE1B}"/>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C96D1B-3DA7-4A48-BCFB-E582CFE9DD98}"/>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135" name="Freeform: Shape 134">
              <a:extLst>
                <a:ext uri="{FF2B5EF4-FFF2-40B4-BE49-F238E27FC236}">
                  <a16:creationId xmlns:a16="http://schemas.microsoft.com/office/drawing/2014/main" id="{976D4D5E-9D68-4311-BE30-6BCFB2036A4B}"/>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136" name="Freeform: Shape 135">
              <a:extLst>
                <a:ext uri="{FF2B5EF4-FFF2-40B4-BE49-F238E27FC236}">
                  <a16:creationId xmlns:a16="http://schemas.microsoft.com/office/drawing/2014/main" id="{8847FF62-9E15-4990-B090-5F04DBBD719C}"/>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137" name="Freeform: Shape 136">
              <a:extLst>
                <a:ext uri="{FF2B5EF4-FFF2-40B4-BE49-F238E27FC236}">
                  <a16:creationId xmlns:a16="http://schemas.microsoft.com/office/drawing/2014/main" id="{14809A5F-681C-4C41-A0C2-339C162BB813}"/>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FB42EAA-B4EA-4EA5-A236-F19A54AD9EF5}"/>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139" name="Freeform: Shape 138">
              <a:extLst>
                <a:ext uri="{FF2B5EF4-FFF2-40B4-BE49-F238E27FC236}">
                  <a16:creationId xmlns:a16="http://schemas.microsoft.com/office/drawing/2014/main" id="{22CAC243-9A91-41CA-8E14-0FAB27B73D3B}"/>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140" name="Freeform: Shape 139">
              <a:extLst>
                <a:ext uri="{FF2B5EF4-FFF2-40B4-BE49-F238E27FC236}">
                  <a16:creationId xmlns:a16="http://schemas.microsoft.com/office/drawing/2014/main" id="{C7F81E58-4246-410E-9127-E33157C7F97E}"/>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97EDEFE-E7BC-464E-913F-9B0F23C712C7}"/>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A061107-FE69-49F8-BEAC-791CE6AD4394}"/>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4008937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556E-17 2.71605E-6 L 0.13238 0.34352 " pathEditMode="relative" rAng="0" ptsTypes="AA">
                                      <p:cBhvr>
                                        <p:cTn id="14" dur="2000" fill="hold"/>
                                        <p:tgtEl>
                                          <p:spTgt spid="48"/>
                                        </p:tgtEl>
                                        <p:attrNameLst>
                                          <p:attrName>ppt_x</p:attrName>
                                          <p:attrName>ppt_y</p:attrName>
                                        </p:attrNameLst>
                                      </p:cBhvr>
                                      <p:rCtr x="6615" y="17176"/>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61111E-6 3.95062E-6 L -0.11528 0.35061 " pathEditMode="relative" rAng="0" ptsTypes="AA">
                                      <p:cBhvr>
                                        <p:cTn id="23" dur="2000" fill="hold"/>
                                        <p:tgtEl>
                                          <p:spTgt spid="24"/>
                                        </p:tgtEl>
                                        <p:attrNameLst>
                                          <p:attrName>ppt_x</p:attrName>
                                          <p:attrName>ppt_y</p:attrName>
                                        </p:attrNameLst>
                                      </p:cBhvr>
                                      <p:rCtr x="-5764" y="17531"/>
                                    </p:animMotion>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77778E-6 -1.23457E-6 L -0.34852 0.36034 " pathEditMode="relative" rAng="0" ptsTypes="AA">
                                      <p:cBhvr>
                                        <p:cTn id="31" dur="2000" fill="hold"/>
                                        <p:tgtEl>
                                          <p:spTgt spid="51"/>
                                        </p:tgtEl>
                                        <p:attrNameLst>
                                          <p:attrName>ppt_x</p:attrName>
                                          <p:attrName>ppt_y</p:attrName>
                                        </p:attrNameLst>
                                      </p:cBhvr>
                                      <p:rCtr x="-17431" y="18009"/>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2.5E-6 -1.23457E-6 L -0.59028 0.36034 " pathEditMode="relative" rAng="0" ptsTypes="AA">
                                      <p:cBhvr>
                                        <p:cTn id="39" dur="2000" fill="hold"/>
                                        <p:tgtEl>
                                          <p:spTgt spid="54"/>
                                        </p:tgtEl>
                                        <p:attrNameLst>
                                          <p:attrName>ppt_x</p:attrName>
                                          <p:attrName>ppt_y</p:attrName>
                                        </p:attrNameLst>
                                      </p:cBhvr>
                                      <p:rCtr x="-29514" y="18009"/>
                                    </p:animMotion>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2.91667E-6 8.64198E-7 L 0.4211 0.24938 " pathEditMode="relative" rAng="0" ptsTypes="AA">
                                      <p:cBhvr>
                                        <p:cTn id="47" dur="2000" fill="hold"/>
                                        <p:tgtEl>
                                          <p:spTgt spid="27"/>
                                        </p:tgtEl>
                                        <p:attrNameLst>
                                          <p:attrName>ppt_x</p:attrName>
                                          <p:attrName>ppt_y</p:attrName>
                                        </p:attrNameLst>
                                      </p:cBhvr>
                                      <p:rCtr x="21050" y="12469"/>
                                    </p:animMotion>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36111E-6 6.17284E-7 L -0.23715 0.24444 " pathEditMode="relative" rAng="0" ptsTypes="AA">
                                      <p:cBhvr>
                                        <p:cTn id="55" dur="2000" fill="hold"/>
                                        <p:tgtEl>
                                          <p:spTgt spid="57"/>
                                        </p:tgtEl>
                                        <p:attrNameLst>
                                          <p:attrName>ppt_x</p:attrName>
                                          <p:attrName>ppt_y</p:attrName>
                                        </p:attrNameLst>
                                      </p:cBhvr>
                                      <p:rCtr x="-11858" y="12222"/>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5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2.91667E-6 -2.71605E-6 L -0.4461 0.25247 " pathEditMode="relative" rAng="0" ptsTypes="AA">
                                      <p:cBhvr>
                                        <p:cTn id="63" dur="2000" fill="hold"/>
                                        <p:tgtEl>
                                          <p:spTgt spid="60"/>
                                        </p:tgtEl>
                                        <p:attrNameLst>
                                          <p:attrName>ppt_x</p:attrName>
                                          <p:attrName>ppt_y</p:attrName>
                                        </p:attrNameLst>
                                      </p:cBhvr>
                                      <p:rCtr x="-22309" y="126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A67E4190-041E-4DF3-970E-9C0ED91FF8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9200" y="676275"/>
            <a:ext cx="992546" cy="927579"/>
          </a:xfrm>
          <a:prstGeom prst="rect">
            <a:avLst/>
          </a:prstGeom>
        </p:spPr>
      </p:pic>
      <p:pic>
        <p:nvPicPr>
          <p:cNvPr id="12" name="Picture 17">
            <a:extLst>
              <a:ext uri="{FF2B5EF4-FFF2-40B4-BE49-F238E27FC236}">
                <a16:creationId xmlns:a16="http://schemas.microsoft.com/office/drawing/2014/main" id="{2C9723AF-5AD2-4DD6-B3A2-CFF0F940CD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44548" y="5881788"/>
            <a:ext cx="354974" cy="328512"/>
          </a:xfrm>
          <a:prstGeom prst="rect">
            <a:avLst/>
          </a:prstGeom>
        </p:spPr>
      </p:pic>
      <p:pic>
        <p:nvPicPr>
          <p:cNvPr id="13" name="Picture 18">
            <a:extLst>
              <a:ext uri="{FF2B5EF4-FFF2-40B4-BE49-F238E27FC236}">
                <a16:creationId xmlns:a16="http://schemas.microsoft.com/office/drawing/2014/main" id="{E02F0F8F-7E7D-4FB8-AC02-01D4B23A88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6254" y="1468576"/>
            <a:ext cx="354974" cy="328512"/>
          </a:xfrm>
          <a:prstGeom prst="rect">
            <a:avLst/>
          </a:prstGeom>
        </p:spPr>
      </p:pic>
      <p:pic>
        <p:nvPicPr>
          <p:cNvPr id="18" name="Picture 19">
            <a:extLst>
              <a:ext uri="{FF2B5EF4-FFF2-40B4-BE49-F238E27FC236}">
                <a16:creationId xmlns:a16="http://schemas.microsoft.com/office/drawing/2014/main" id="{3699869C-D60E-46EF-B00B-463F54CD22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611600" y="6210300"/>
            <a:ext cx="992546" cy="927579"/>
          </a:xfrm>
          <a:prstGeom prst="rect">
            <a:avLst/>
          </a:prstGeom>
        </p:spPr>
      </p:pic>
      <p:pic>
        <p:nvPicPr>
          <p:cNvPr id="19" name="Picture 19">
            <a:extLst>
              <a:ext uri="{FF2B5EF4-FFF2-40B4-BE49-F238E27FC236}">
                <a16:creationId xmlns:a16="http://schemas.microsoft.com/office/drawing/2014/main" id="{C4E4F5A8-EB6A-4487-B9B6-1D319E60CD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8903" y="421146"/>
            <a:ext cx="992546" cy="927579"/>
          </a:xfrm>
          <a:prstGeom prst="rect">
            <a:avLst/>
          </a:prstGeom>
        </p:spPr>
      </p:pic>
      <p:pic>
        <p:nvPicPr>
          <p:cNvPr id="24" name="Picture 18">
            <a:extLst>
              <a:ext uri="{FF2B5EF4-FFF2-40B4-BE49-F238E27FC236}">
                <a16:creationId xmlns:a16="http://schemas.microsoft.com/office/drawing/2014/main" id="{556CF528-5C82-4844-9CFC-A8D8BEADE4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00600" y="421146"/>
            <a:ext cx="354974" cy="328512"/>
          </a:xfrm>
          <a:prstGeom prst="rect">
            <a:avLst/>
          </a:prstGeom>
        </p:spPr>
      </p:pic>
      <p:pic>
        <p:nvPicPr>
          <p:cNvPr id="25" name="Picture 17">
            <a:extLst>
              <a:ext uri="{FF2B5EF4-FFF2-40B4-BE49-F238E27FC236}">
                <a16:creationId xmlns:a16="http://schemas.microsoft.com/office/drawing/2014/main" id="{1BD3068F-305D-4BD9-82DF-0191E5A73A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1249" y="7446824"/>
            <a:ext cx="354974" cy="328512"/>
          </a:xfrm>
          <a:prstGeom prst="rect">
            <a:avLst/>
          </a:prstGeom>
        </p:spPr>
      </p:pic>
      <p:pic>
        <p:nvPicPr>
          <p:cNvPr id="26" name="Picture 20">
            <a:extLst>
              <a:ext uri="{FF2B5EF4-FFF2-40B4-BE49-F238E27FC236}">
                <a16:creationId xmlns:a16="http://schemas.microsoft.com/office/drawing/2014/main" id="{5BE795F1-3DD7-4EAF-AB17-E8D360895F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1965" y="2705100"/>
            <a:ext cx="354974" cy="328512"/>
          </a:xfrm>
          <a:prstGeom prst="rect">
            <a:avLst/>
          </a:prstGeom>
        </p:spPr>
      </p:pic>
      <p:pic>
        <p:nvPicPr>
          <p:cNvPr id="27" name="Picture 17">
            <a:extLst>
              <a:ext uri="{FF2B5EF4-FFF2-40B4-BE49-F238E27FC236}">
                <a16:creationId xmlns:a16="http://schemas.microsoft.com/office/drawing/2014/main" id="{DC4720D2-359F-44E3-AD05-82B849A11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50217" y="1020213"/>
            <a:ext cx="354974" cy="328512"/>
          </a:xfrm>
          <a:prstGeom prst="rect">
            <a:avLst/>
          </a:prstGeom>
        </p:spPr>
      </p:pic>
      <p:pic>
        <p:nvPicPr>
          <p:cNvPr id="28" name="Picture 18">
            <a:extLst>
              <a:ext uri="{FF2B5EF4-FFF2-40B4-BE49-F238E27FC236}">
                <a16:creationId xmlns:a16="http://schemas.microsoft.com/office/drawing/2014/main" id="{4A77DFE6-33ED-43BE-8CE5-FA4C1B286F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81713" y="2716250"/>
            <a:ext cx="354974" cy="328512"/>
          </a:xfrm>
          <a:prstGeom prst="rect">
            <a:avLst/>
          </a:prstGeom>
        </p:spPr>
      </p:pic>
      <p:pic>
        <p:nvPicPr>
          <p:cNvPr id="30" name="Picture 18">
            <a:extLst>
              <a:ext uri="{FF2B5EF4-FFF2-40B4-BE49-F238E27FC236}">
                <a16:creationId xmlns:a16="http://schemas.microsoft.com/office/drawing/2014/main" id="{4DD8F979-93CB-4F4B-B49C-42BAE4C6B11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2527" y="5737100"/>
            <a:ext cx="354974" cy="328512"/>
          </a:xfrm>
          <a:prstGeom prst="rect">
            <a:avLst/>
          </a:prstGeom>
        </p:spPr>
      </p:pic>
      <p:sp>
        <p:nvSpPr>
          <p:cNvPr id="14" name="Rectangle 13">
            <a:extLst>
              <a:ext uri="{FF2B5EF4-FFF2-40B4-BE49-F238E27FC236}">
                <a16:creationId xmlns:a16="http://schemas.microsoft.com/office/drawing/2014/main" id="{7B5BBA50-6999-4A00-A96B-41A29EA81792}"/>
              </a:ext>
            </a:extLst>
          </p:cNvPr>
          <p:cNvSpPr/>
          <p:nvPr/>
        </p:nvSpPr>
        <p:spPr>
          <a:xfrm>
            <a:off x="2209800" y="157430"/>
            <a:ext cx="14495739" cy="156966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w="0">
                  <a:solidFill>
                    <a:schemeClr val="tx1"/>
                  </a:solidFill>
                </a:ln>
                <a:solidFill>
                  <a:schemeClr val="accent6"/>
                </a:solidFill>
                <a:effectLst/>
                <a:uLnTx/>
                <a:uFillTx/>
                <a:latin typeface="iCiel Cadena" panose="02000503000000020004" pitchFamily="2" charset="0"/>
                <a:cs typeface="Times New Roman" panose="02020603050405020304" pitchFamily="18" charset="0"/>
              </a:rPr>
              <a:t>Bài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w="0"/>
                <a:solidFill>
                  <a:srgbClr val="002060"/>
                </a:solidFill>
                <a:effectLst/>
                <a:uLnTx/>
                <a:uFillTx/>
                <a:latin typeface="Times New Roman" panose="02020603050405020304" pitchFamily="18" charset="0"/>
                <a:cs typeface="Times New Roman" panose="02020603050405020304" pitchFamily="18" charset="0"/>
              </a:rPr>
              <a:t>Tìm nghĩa ở cột A thích hợp với mỗi cụm từ ở cột B:</a:t>
            </a:r>
          </a:p>
        </p:txBody>
      </p:sp>
      <p:sp>
        <p:nvSpPr>
          <p:cNvPr id="15" name="Rectangle: Rounded Corners 14">
            <a:extLst>
              <a:ext uri="{FF2B5EF4-FFF2-40B4-BE49-F238E27FC236}">
                <a16:creationId xmlns:a16="http://schemas.microsoft.com/office/drawing/2014/main" id="{F7A25B55-A494-478C-A596-79060628328E}"/>
              </a:ext>
            </a:extLst>
          </p:cNvPr>
          <p:cNvSpPr/>
          <p:nvPr/>
        </p:nvSpPr>
        <p:spPr>
          <a:xfrm>
            <a:off x="304800" y="3094040"/>
            <a:ext cx="997916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OpenSans"/>
                <a:ea typeface="+mn-ea"/>
                <a:cs typeface="+mn-cs"/>
              </a:rPr>
              <a:t>Điều mà pháp luật hoặc xã hội công nhận cho người dân được hưởng, được làm, được đòi hỏi.</a:t>
            </a:r>
            <a:endParaRPr kumimoji="0" lang="en-US" sz="36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6B1753DC-4EF2-42DD-B762-B1FEF34B8572}"/>
              </a:ext>
            </a:extLst>
          </p:cNvPr>
          <p:cNvSpPr/>
          <p:nvPr/>
        </p:nvSpPr>
        <p:spPr>
          <a:xfrm>
            <a:off x="304800" y="5339440"/>
            <a:ext cx="9979162"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OpenSans"/>
                <a:ea typeface="+mn-ea"/>
                <a:cs typeface="+mn-cs"/>
              </a:rPr>
              <a:t>Sự hiểu biết về nghĩa vụ và quyền lợi của người dân đối với đất nước.</a:t>
            </a:r>
            <a:endParaRPr kumimoji="0" lang="en-US" sz="36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457F0EAC-4640-41C9-A850-C9949239A789}"/>
              </a:ext>
            </a:extLst>
          </p:cNvPr>
          <p:cNvSpPr/>
          <p:nvPr/>
        </p:nvSpPr>
        <p:spPr>
          <a:xfrm>
            <a:off x="295274" y="7589602"/>
            <a:ext cx="9979162"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20" name="NV">
            <a:extLst>
              <a:ext uri="{FF2B5EF4-FFF2-40B4-BE49-F238E27FC236}">
                <a16:creationId xmlns:a16="http://schemas.microsoft.com/office/drawing/2014/main" id="{DA622ABC-F1FD-407A-AC57-BF362CFD0FF0}"/>
              </a:ext>
            </a:extLst>
          </p:cNvPr>
          <p:cNvSpPr/>
          <p:nvPr/>
        </p:nvSpPr>
        <p:spPr>
          <a:xfrm>
            <a:off x="11506200" y="3066596"/>
            <a:ext cx="601980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a:ln>
                  <a:noFill/>
                </a:ln>
                <a:solidFill>
                  <a:srgbClr val="C00000"/>
                </a:solidFill>
                <a:effectLst/>
                <a:uLnTx/>
                <a:uFillTx/>
                <a:latin typeface="OpenSans"/>
                <a:ea typeface="+mn-ea"/>
                <a:cs typeface="+mn-cs"/>
              </a:rPr>
              <a:t>Nghĩa vụ công dân</a:t>
            </a:r>
            <a:endParaRPr kumimoji="0" lang="en-US" sz="4800" b="1"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21" name="Quyền">
            <a:extLst>
              <a:ext uri="{FF2B5EF4-FFF2-40B4-BE49-F238E27FC236}">
                <a16:creationId xmlns:a16="http://schemas.microsoft.com/office/drawing/2014/main" id="{8C8FF6F3-51CF-470D-9543-A40CF297EAB6}"/>
              </a:ext>
            </a:extLst>
          </p:cNvPr>
          <p:cNvSpPr/>
          <p:nvPr/>
        </p:nvSpPr>
        <p:spPr>
          <a:xfrm>
            <a:off x="11506200" y="5339440"/>
            <a:ext cx="601980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a:ln>
                  <a:noFill/>
                </a:ln>
                <a:solidFill>
                  <a:srgbClr val="C00000"/>
                </a:solidFill>
                <a:effectLst/>
                <a:uLnTx/>
                <a:uFillTx/>
                <a:latin typeface="OpenSans"/>
                <a:ea typeface="+mn-ea"/>
                <a:cs typeface="+mn-cs"/>
              </a:rPr>
              <a:t>Quyền công dân</a:t>
            </a:r>
            <a:endParaRPr kumimoji="0" lang="en-US" sz="4800" b="1"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22" name="ý thức">
            <a:extLst>
              <a:ext uri="{FF2B5EF4-FFF2-40B4-BE49-F238E27FC236}">
                <a16:creationId xmlns:a16="http://schemas.microsoft.com/office/drawing/2014/main" id="{825EB46B-9DCA-4B53-9ED0-E00B8876415A}"/>
              </a:ext>
            </a:extLst>
          </p:cNvPr>
          <p:cNvSpPr/>
          <p:nvPr/>
        </p:nvSpPr>
        <p:spPr>
          <a:xfrm>
            <a:off x="11506200" y="7562158"/>
            <a:ext cx="601980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C00000"/>
                </a:solidFill>
                <a:effectLst/>
                <a:uLnTx/>
                <a:uFillTx/>
                <a:latin typeface="OpenSans"/>
                <a:ea typeface="+mn-ea"/>
                <a:cs typeface="+mn-cs"/>
              </a:rPr>
              <a:t>Ý</a:t>
            </a:r>
            <a:r>
              <a:rPr kumimoji="0" lang="vi-VN" sz="4800" b="1" i="0" u="none" strike="noStrike" kern="0" cap="none" spc="0" normalizeH="0" baseline="0" noProof="0">
                <a:ln>
                  <a:noFill/>
                </a:ln>
                <a:solidFill>
                  <a:srgbClr val="C00000"/>
                </a:solidFill>
                <a:effectLst/>
                <a:uLnTx/>
                <a:uFillTx/>
                <a:latin typeface="OpenSans"/>
                <a:ea typeface="+mn-ea"/>
                <a:cs typeface="+mn-cs"/>
              </a:rPr>
              <a:t> thức công dân</a:t>
            </a:r>
            <a:endParaRPr kumimoji="0" lang="en-US" sz="4800" b="1" i="0" u="none" strike="noStrike" kern="0" cap="none" spc="0" normalizeH="0" baseline="0" noProof="0">
              <a:ln>
                <a:noFill/>
              </a:ln>
              <a:solidFill>
                <a:srgbClr val="C00000"/>
              </a:solidFill>
              <a:effectLst/>
              <a:uLnTx/>
              <a:uFillTx/>
              <a:latin typeface="Calibri" panose="020F0502020204030204"/>
              <a:ea typeface="+mn-ea"/>
              <a:cs typeface="+mn-cs"/>
            </a:endParaRPr>
          </a:p>
        </p:txBody>
      </p:sp>
      <p:pic>
        <p:nvPicPr>
          <p:cNvPr id="23" name="Picture 22" descr="A picture containing text, sign&#10;&#10;Description automatically generated">
            <a:extLst>
              <a:ext uri="{FF2B5EF4-FFF2-40B4-BE49-F238E27FC236}">
                <a16:creationId xmlns:a16="http://schemas.microsoft.com/office/drawing/2014/main" id="{DBF31AE1-BC29-4AEE-99A5-DD4AED2A6A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9600" y="1808889"/>
            <a:ext cx="837965" cy="951801"/>
          </a:xfrm>
          <a:prstGeom prst="rect">
            <a:avLst/>
          </a:prstGeom>
        </p:spPr>
      </p:pic>
      <p:pic>
        <p:nvPicPr>
          <p:cNvPr id="29" name="Picture 28" descr="Icon&#10;&#10;Description automatically generated">
            <a:extLst>
              <a:ext uri="{FF2B5EF4-FFF2-40B4-BE49-F238E27FC236}">
                <a16:creationId xmlns:a16="http://schemas.microsoft.com/office/drawing/2014/main" id="{FFC77C01-B22F-479D-9E41-AD9A25C630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68400" y="1710056"/>
            <a:ext cx="984096" cy="1286481"/>
          </a:xfrm>
          <a:prstGeom prst="rect">
            <a:avLst/>
          </a:prstGeom>
        </p:spPr>
      </p:pic>
    </p:spTree>
    <p:extLst>
      <p:ext uri="{BB962C8B-B14F-4D97-AF65-F5344CB8AC3E}">
        <p14:creationId xmlns:p14="http://schemas.microsoft.com/office/powerpoint/2010/main" val="1652236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par>
                                <p:cTn id="11" presetID="21" presetClass="entr" presetSubtype="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64" presetClass="path" presetSubtype="0" accel="50000" decel="50000" fill="hold" grpId="0" nodeType="clickEffect">
                                  <p:stCondLst>
                                    <p:cond delay="0"/>
                                  </p:stCondLst>
                                  <p:childTnLst>
                                    <p:animMotion origin="layout" path="M 0 4.81481E-6 L 0 -0.22084 " pathEditMode="relative" rAng="0" ptsTypes="AA">
                                      <p:cBhvr>
                                        <p:cTn id="27" dur="2000" fill="hold"/>
                                        <p:tgtEl>
                                          <p:spTgt spid="21"/>
                                        </p:tgtEl>
                                        <p:attrNameLst>
                                          <p:attrName>ppt_x</p:attrName>
                                          <p:attrName>ppt_y</p:attrName>
                                        </p:attrNameLst>
                                      </p:cBhvr>
                                      <p:rCtr x="0" y="-11049"/>
                                    </p:animMotion>
                                  </p:childTnLst>
                                </p:cTn>
                              </p:par>
                              <p:par>
                                <p:cTn id="28" presetID="42" presetClass="path" presetSubtype="0" accel="50000" decel="50000" fill="hold" grpId="0" nodeType="withEffect">
                                  <p:stCondLst>
                                    <p:cond delay="0"/>
                                  </p:stCondLst>
                                  <p:childTnLst>
                                    <p:animMotion origin="layout" path="M 0 -1.85185E-6 L 0 0.22084 " pathEditMode="relative" rAng="0" ptsTypes="AA">
                                      <p:cBhvr>
                                        <p:cTn id="29" dur="2000" fill="hold"/>
                                        <p:tgtEl>
                                          <p:spTgt spid="20"/>
                                        </p:tgtEl>
                                        <p:attrNameLst>
                                          <p:attrName>ppt_x</p:attrName>
                                          <p:attrName>ppt_y</p:attrName>
                                        </p:attrNameLst>
                                      </p:cBhvr>
                                      <p:rCtr x="0" y="11034"/>
                                    </p:animMotion>
                                  </p:childTnLst>
                                </p:cTn>
                              </p:par>
                              <p:par>
                                <p:cTn id="30" presetID="1" presetClass="emph" presetSubtype="2" fill="hold" nodeType="withEffect">
                                  <p:stCondLst>
                                    <p:cond delay="0"/>
                                  </p:stCondLst>
                                  <p:childTnLst>
                                    <p:animClr clrSpc="rgb" dir="cw">
                                      <p:cBhvr>
                                        <p:cTn id="31" dur="2000" fill="hold"/>
                                        <p:tgtEl>
                                          <p:spTgt spid="15"/>
                                        </p:tgtEl>
                                        <p:attrNameLst>
                                          <p:attrName>fillcolor</p:attrName>
                                        </p:attrNameLst>
                                      </p:cBhvr>
                                      <p:to>
                                        <a:srgbClr val="FFF2CC"/>
                                      </p:to>
                                    </p:animClr>
                                    <p:set>
                                      <p:cBhvr>
                                        <p:cTn id="32" dur="2000" fill="hold"/>
                                        <p:tgtEl>
                                          <p:spTgt spid="15"/>
                                        </p:tgtEl>
                                        <p:attrNameLst>
                                          <p:attrName>fill.type</p:attrName>
                                        </p:attrNameLst>
                                      </p:cBhvr>
                                      <p:to>
                                        <p:strVal val="solid"/>
                                      </p:to>
                                    </p:set>
                                    <p:set>
                                      <p:cBhvr>
                                        <p:cTn id="33" dur="2000" fill="hold"/>
                                        <p:tgtEl>
                                          <p:spTgt spid="15"/>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21"/>
                                        </p:tgtEl>
                                        <p:attrNameLst>
                                          <p:attrName>fillcolor</p:attrName>
                                        </p:attrNameLst>
                                      </p:cBhvr>
                                      <p:to>
                                        <a:srgbClr val="FFF2CC"/>
                                      </p:to>
                                    </p:animClr>
                                    <p:set>
                                      <p:cBhvr>
                                        <p:cTn id="36" dur="2000" fill="hold"/>
                                        <p:tgtEl>
                                          <p:spTgt spid="21"/>
                                        </p:tgtEl>
                                        <p:attrNameLst>
                                          <p:attrName>fill.type</p:attrName>
                                        </p:attrNameLst>
                                      </p:cBhvr>
                                      <p:to>
                                        <p:strVal val="solid"/>
                                      </p:to>
                                    </p:set>
                                    <p:set>
                                      <p:cBhvr>
                                        <p:cTn id="37" dur="2000" fill="hold"/>
                                        <p:tgtEl>
                                          <p:spTgt spid="2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0 1.11111E-6 L 0 -0.2162 " pathEditMode="relative" rAng="0" ptsTypes="AA">
                                      <p:cBhvr>
                                        <p:cTn id="42" dur="2000" fill="hold"/>
                                        <p:tgtEl>
                                          <p:spTgt spid="22"/>
                                        </p:tgtEl>
                                        <p:attrNameLst>
                                          <p:attrName>ppt_x</p:attrName>
                                          <p:attrName>ppt_y</p:attrName>
                                        </p:attrNameLst>
                                      </p:cBhvr>
                                      <p:rCtr x="0" y="-10818"/>
                                    </p:animMotion>
                                  </p:childTnLst>
                                </p:cTn>
                              </p:par>
                              <p:par>
                                <p:cTn id="43" presetID="42" presetClass="path" presetSubtype="0" accel="50000" decel="50000" fill="hold" grpId="1" nodeType="withEffect">
                                  <p:stCondLst>
                                    <p:cond delay="0"/>
                                  </p:stCondLst>
                                  <p:childTnLst>
                                    <p:animMotion origin="layout" path="M 0 0.19074 L 0 0.43704 " pathEditMode="relative" rAng="0" ptsTypes="AA">
                                      <p:cBhvr>
                                        <p:cTn id="44" dur="2000" fill="hold"/>
                                        <p:tgtEl>
                                          <p:spTgt spid="20"/>
                                        </p:tgtEl>
                                        <p:attrNameLst>
                                          <p:attrName>ppt_x</p:attrName>
                                          <p:attrName>ppt_y</p:attrName>
                                        </p:attrNameLst>
                                      </p:cBhvr>
                                      <p:rCtr x="0" y="12315"/>
                                    </p:animMotion>
                                  </p:childTnLst>
                                </p:cTn>
                              </p:par>
                              <p:par>
                                <p:cTn id="45" presetID="1" presetClass="emph" presetSubtype="2" fill="hold" nodeType="withEffect">
                                  <p:stCondLst>
                                    <p:cond delay="0"/>
                                  </p:stCondLst>
                                  <p:childTnLst>
                                    <p:animClr clrSpc="rgb" dir="cw">
                                      <p:cBhvr>
                                        <p:cTn id="46" dur="2000" fill="hold"/>
                                        <p:tgtEl>
                                          <p:spTgt spid="16"/>
                                        </p:tgtEl>
                                        <p:attrNameLst>
                                          <p:attrName>fillcolor</p:attrName>
                                        </p:attrNameLst>
                                      </p:cBhvr>
                                      <p:to>
                                        <a:srgbClr val="C5E0B3"/>
                                      </p:to>
                                    </p:animClr>
                                    <p:set>
                                      <p:cBhvr>
                                        <p:cTn id="47" dur="2000" fill="hold"/>
                                        <p:tgtEl>
                                          <p:spTgt spid="16"/>
                                        </p:tgtEl>
                                        <p:attrNameLst>
                                          <p:attrName>fill.type</p:attrName>
                                        </p:attrNameLst>
                                      </p:cBhvr>
                                      <p:to>
                                        <p:strVal val="solid"/>
                                      </p:to>
                                    </p:set>
                                    <p:set>
                                      <p:cBhvr>
                                        <p:cTn id="48" dur="2000" fill="hold"/>
                                        <p:tgtEl>
                                          <p:spTgt spid="16"/>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20"/>
                                        </p:tgtEl>
                                        <p:attrNameLst>
                                          <p:attrName>fillcolor</p:attrName>
                                        </p:attrNameLst>
                                      </p:cBhvr>
                                      <p:to>
                                        <a:srgbClr val="F7CBAC"/>
                                      </p:to>
                                    </p:animClr>
                                    <p:set>
                                      <p:cBhvr>
                                        <p:cTn id="51" dur="2000" fill="hold"/>
                                        <p:tgtEl>
                                          <p:spTgt spid="20"/>
                                        </p:tgtEl>
                                        <p:attrNameLst>
                                          <p:attrName>fill.type</p:attrName>
                                        </p:attrNameLst>
                                      </p:cBhvr>
                                      <p:to>
                                        <p:strVal val="solid"/>
                                      </p:to>
                                    </p:set>
                                    <p:set>
                                      <p:cBhvr>
                                        <p:cTn id="52" dur="2000" fill="hold"/>
                                        <p:tgtEl>
                                          <p:spTgt spid="20"/>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7"/>
                                        </p:tgtEl>
                                        <p:attrNameLst>
                                          <p:attrName>fillcolor</p:attrName>
                                        </p:attrNameLst>
                                      </p:cBhvr>
                                      <p:to>
                                        <a:srgbClr val="F7CBAC"/>
                                      </p:to>
                                    </p:animClr>
                                    <p:set>
                                      <p:cBhvr>
                                        <p:cTn id="55" dur="2000" fill="hold"/>
                                        <p:tgtEl>
                                          <p:spTgt spid="17"/>
                                        </p:tgtEl>
                                        <p:attrNameLst>
                                          <p:attrName>fill.type</p:attrName>
                                        </p:attrNameLst>
                                      </p:cBhvr>
                                      <p:to>
                                        <p:strVal val="solid"/>
                                      </p:to>
                                    </p:set>
                                    <p:set>
                                      <p:cBhvr>
                                        <p:cTn id="56" dur="2000" fill="hold"/>
                                        <p:tgtEl>
                                          <p:spTgt spid="1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22"/>
                                        </p:tgtEl>
                                        <p:attrNameLst>
                                          <p:attrName>fillcolor</p:attrName>
                                        </p:attrNameLst>
                                      </p:cBhvr>
                                      <p:to>
                                        <a:srgbClr val="C5E0B3"/>
                                      </p:to>
                                    </p:animClr>
                                    <p:set>
                                      <p:cBhvr>
                                        <p:cTn id="59" dur="2000" fill="hold"/>
                                        <p:tgtEl>
                                          <p:spTgt spid="22"/>
                                        </p:tgtEl>
                                        <p:attrNameLst>
                                          <p:attrName>fill.type</p:attrName>
                                        </p:attrNameLst>
                                      </p:cBhvr>
                                      <p:to>
                                        <p:strVal val="solid"/>
                                      </p:to>
                                    </p:set>
                                    <p:set>
                                      <p:cBhvr>
                                        <p:cTn id="60" dur="2000" fill="hold"/>
                                        <p:tgtEl>
                                          <p:spTgt spid="22"/>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4" grpId="0"/>
      <p:bldP spid="15" grpId="0" animBg="1"/>
      <p:bldP spid="16" grpId="0" animBg="1"/>
      <p:bldP spid="17" grpId="0" animBg="1"/>
      <p:bldP spid="20" grpId="0" animBg="1"/>
      <p:bldP spid="20" grpId="1"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6" name="Picture 16">
            <a:extLst>
              <a:ext uri="{FF2B5EF4-FFF2-40B4-BE49-F238E27FC236}">
                <a16:creationId xmlns:a16="http://schemas.microsoft.com/office/drawing/2014/main" id="{E7AB0BD9-464B-45CF-BF61-D85A06849B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52504" y="1167921"/>
            <a:ext cx="992546" cy="927579"/>
          </a:xfrm>
          <a:prstGeom prst="rect">
            <a:avLst/>
          </a:prstGeom>
        </p:spPr>
      </p:pic>
      <p:pic>
        <p:nvPicPr>
          <p:cNvPr id="7" name="Picture 17">
            <a:extLst>
              <a:ext uri="{FF2B5EF4-FFF2-40B4-BE49-F238E27FC236}">
                <a16:creationId xmlns:a16="http://schemas.microsoft.com/office/drawing/2014/main" id="{29C9CA72-CF6B-4CA8-9D6C-7D0499AB72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37852" y="6373434"/>
            <a:ext cx="354974" cy="328512"/>
          </a:xfrm>
          <a:prstGeom prst="rect">
            <a:avLst/>
          </a:prstGeom>
        </p:spPr>
      </p:pic>
      <p:pic>
        <p:nvPicPr>
          <p:cNvPr id="8" name="Picture 18">
            <a:extLst>
              <a:ext uri="{FF2B5EF4-FFF2-40B4-BE49-F238E27FC236}">
                <a16:creationId xmlns:a16="http://schemas.microsoft.com/office/drawing/2014/main" id="{BBC2CD20-C142-4F4A-B84D-5B0F8F054D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9558" y="1960222"/>
            <a:ext cx="354974" cy="328512"/>
          </a:xfrm>
          <a:prstGeom prst="rect">
            <a:avLst/>
          </a:prstGeom>
        </p:spPr>
      </p:pic>
      <p:pic>
        <p:nvPicPr>
          <p:cNvPr id="9" name="Picture 19">
            <a:extLst>
              <a:ext uri="{FF2B5EF4-FFF2-40B4-BE49-F238E27FC236}">
                <a16:creationId xmlns:a16="http://schemas.microsoft.com/office/drawing/2014/main" id="{5DC40490-2E89-4AF3-A9AA-C84B502DEBC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04904" y="6701946"/>
            <a:ext cx="992546" cy="927579"/>
          </a:xfrm>
          <a:prstGeom prst="rect">
            <a:avLst/>
          </a:prstGeom>
        </p:spPr>
      </p:pic>
      <p:pic>
        <p:nvPicPr>
          <p:cNvPr id="10" name="Picture 19">
            <a:extLst>
              <a:ext uri="{FF2B5EF4-FFF2-40B4-BE49-F238E27FC236}">
                <a16:creationId xmlns:a16="http://schemas.microsoft.com/office/drawing/2014/main" id="{B5422E25-44DE-4EE4-97A6-047E3E6639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12207" y="912792"/>
            <a:ext cx="992546" cy="927579"/>
          </a:xfrm>
          <a:prstGeom prst="rect">
            <a:avLst/>
          </a:prstGeom>
        </p:spPr>
      </p:pic>
      <p:pic>
        <p:nvPicPr>
          <p:cNvPr id="13" name="Picture 18">
            <a:extLst>
              <a:ext uri="{FF2B5EF4-FFF2-40B4-BE49-F238E27FC236}">
                <a16:creationId xmlns:a16="http://schemas.microsoft.com/office/drawing/2014/main" id="{589F146F-4282-4B1C-BBC3-D47BB5E1A6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93904" y="912792"/>
            <a:ext cx="354974" cy="328512"/>
          </a:xfrm>
          <a:prstGeom prst="rect">
            <a:avLst/>
          </a:prstGeom>
        </p:spPr>
      </p:pic>
      <p:pic>
        <p:nvPicPr>
          <p:cNvPr id="14" name="Picture 17">
            <a:extLst>
              <a:ext uri="{FF2B5EF4-FFF2-40B4-BE49-F238E27FC236}">
                <a16:creationId xmlns:a16="http://schemas.microsoft.com/office/drawing/2014/main" id="{33C2918D-F57D-4F8F-9EEE-93BA025AC7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4553" y="7938470"/>
            <a:ext cx="354974" cy="328512"/>
          </a:xfrm>
          <a:prstGeom prst="rect">
            <a:avLst/>
          </a:prstGeom>
        </p:spPr>
      </p:pic>
      <p:pic>
        <p:nvPicPr>
          <p:cNvPr id="15" name="Picture 20">
            <a:extLst>
              <a:ext uri="{FF2B5EF4-FFF2-40B4-BE49-F238E27FC236}">
                <a16:creationId xmlns:a16="http://schemas.microsoft.com/office/drawing/2014/main" id="{E9EEFF66-B8B9-4FAE-94B7-D53BB7E5EC1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55269" y="3196746"/>
            <a:ext cx="354974" cy="328512"/>
          </a:xfrm>
          <a:prstGeom prst="rect">
            <a:avLst/>
          </a:prstGeom>
        </p:spPr>
      </p:pic>
      <p:pic>
        <p:nvPicPr>
          <p:cNvPr id="16" name="Picture 17">
            <a:extLst>
              <a:ext uri="{FF2B5EF4-FFF2-40B4-BE49-F238E27FC236}">
                <a16:creationId xmlns:a16="http://schemas.microsoft.com/office/drawing/2014/main" id="{1E3F49DB-EC09-483B-99C4-67CB978BE4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43521" y="1511859"/>
            <a:ext cx="354974" cy="328512"/>
          </a:xfrm>
          <a:prstGeom prst="rect">
            <a:avLst/>
          </a:prstGeom>
        </p:spPr>
      </p:pic>
      <p:pic>
        <p:nvPicPr>
          <p:cNvPr id="17" name="Picture 18">
            <a:extLst>
              <a:ext uri="{FF2B5EF4-FFF2-40B4-BE49-F238E27FC236}">
                <a16:creationId xmlns:a16="http://schemas.microsoft.com/office/drawing/2014/main" id="{37D0469C-66A9-4EB7-8961-CB1EC8D22B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75017" y="3207896"/>
            <a:ext cx="354974" cy="328512"/>
          </a:xfrm>
          <a:prstGeom prst="rect">
            <a:avLst/>
          </a:prstGeom>
        </p:spPr>
      </p:pic>
      <p:pic>
        <p:nvPicPr>
          <p:cNvPr id="18" name="Picture 18">
            <a:extLst>
              <a:ext uri="{FF2B5EF4-FFF2-40B4-BE49-F238E27FC236}">
                <a16:creationId xmlns:a16="http://schemas.microsoft.com/office/drawing/2014/main" id="{4E38A8A1-6BE8-4B67-B51F-EEE8F6FEDE3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5831" y="6228746"/>
            <a:ext cx="354974" cy="328512"/>
          </a:xfrm>
          <a:prstGeom prst="rect">
            <a:avLst/>
          </a:prstGeom>
        </p:spPr>
      </p:pic>
      <p:grpSp>
        <p:nvGrpSpPr>
          <p:cNvPr id="3" name="Group 2">
            <a:extLst>
              <a:ext uri="{FF2B5EF4-FFF2-40B4-BE49-F238E27FC236}">
                <a16:creationId xmlns:a16="http://schemas.microsoft.com/office/drawing/2014/main" id="{1F692C41-53C6-432E-9ACC-CB6F67C745AC}"/>
              </a:ext>
            </a:extLst>
          </p:cNvPr>
          <p:cNvGrpSpPr/>
          <p:nvPr/>
        </p:nvGrpSpPr>
        <p:grpSpPr>
          <a:xfrm>
            <a:off x="381000" y="2095500"/>
            <a:ext cx="17297400" cy="5715000"/>
            <a:chOff x="381000" y="2095500"/>
            <a:chExt cx="17297400" cy="5715000"/>
          </a:xfrm>
        </p:grpSpPr>
        <p:sp>
          <p:nvSpPr>
            <p:cNvPr id="2" name="Rectangle: Rounded Corners 1">
              <a:extLst>
                <a:ext uri="{FF2B5EF4-FFF2-40B4-BE49-F238E27FC236}">
                  <a16:creationId xmlns:a16="http://schemas.microsoft.com/office/drawing/2014/main" id="{016B9C78-C172-48DD-8904-72C9CA87A800}"/>
                </a:ext>
              </a:extLst>
            </p:cNvPr>
            <p:cNvSpPr/>
            <p:nvPr/>
          </p:nvSpPr>
          <p:spPr>
            <a:xfrm>
              <a:off x="381000" y="2095500"/>
              <a:ext cx="17297400" cy="5715000"/>
            </a:xfrm>
            <a:prstGeom prst="roundRect">
              <a:avLst/>
            </a:prstGeom>
            <a:solidFill>
              <a:schemeClr val="accent6">
                <a:lumMod val="20000"/>
                <a:lumOff val="80000"/>
              </a:schemeClr>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262C80-9ADF-48C4-A47B-8D96DCF8FD17}"/>
                </a:ext>
              </a:extLst>
            </p:cNvPr>
            <p:cNvSpPr txBox="1"/>
            <p:nvPr/>
          </p:nvSpPr>
          <p:spPr>
            <a:xfrm>
              <a:off x="914400" y="2095500"/>
              <a:ext cx="16764000" cy="4974439"/>
            </a:xfrm>
            <a:prstGeom prst="rect">
              <a:avLst/>
            </a:prstGeom>
            <a:noFill/>
          </p:spPr>
          <p:txBody>
            <a:bodyPr wrap="square">
              <a:spAutoFit/>
            </a:bodyPr>
            <a:lstStyle/>
            <a:p>
              <a:pPr>
                <a:lnSpc>
                  <a:spcPct val="150000"/>
                </a:lnSpc>
              </a:pPr>
              <a:r>
                <a:rPr lang="vi-VN" sz="5400">
                  <a:solidFill>
                    <a:srgbClr val="002060"/>
                  </a:solidFill>
                  <a:latin typeface="iCiel Cucho Bold" pitchFamily="50" charset="0"/>
                  <a:cs typeface="iCiel Cucho Bold" pitchFamily="50" charset="0"/>
                </a:rPr>
                <a:t>Dựa vào nội dung câu nói của Bác Hồ "Các Vua Hùng đã có công dựng nước, bác cháu ta phải cùng nhau giữ lấy nước", em hãy </a:t>
              </a:r>
              <a:r>
                <a:rPr lang="vi-VN" sz="5400">
                  <a:solidFill>
                    <a:srgbClr val="FF0000"/>
                  </a:solidFill>
                  <a:latin typeface="iCiel Cucho Bold" pitchFamily="50" charset="0"/>
                  <a:cs typeface="iCiel Cucho Bold" pitchFamily="50" charset="0"/>
                </a:rPr>
                <a:t>viết một đoạn văn khoảng 5 câu</a:t>
              </a:r>
              <a:r>
                <a:rPr lang="vi-VN" sz="5400">
                  <a:solidFill>
                    <a:srgbClr val="002060"/>
                  </a:solidFill>
                  <a:latin typeface="iCiel Cucho Bold" pitchFamily="50" charset="0"/>
                  <a:cs typeface="iCiel Cucho Bold" pitchFamily="50" charset="0"/>
                </a:rPr>
                <a:t> về </a:t>
              </a:r>
              <a:r>
                <a:rPr lang="vi-VN" sz="5400">
                  <a:solidFill>
                    <a:srgbClr val="FF0000"/>
                  </a:solidFill>
                  <a:latin typeface="iCiel Cucho Bold" pitchFamily="50" charset="0"/>
                  <a:cs typeface="iCiel Cucho Bold" pitchFamily="50" charset="0"/>
                </a:rPr>
                <a:t>nghĩa vụ bảo vệ Tổ quốc</a:t>
              </a:r>
              <a:r>
                <a:rPr lang="vi-VN" sz="5400">
                  <a:solidFill>
                    <a:srgbClr val="002060"/>
                  </a:solidFill>
                  <a:latin typeface="iCiel Cucho Bold" pitchFamily="50" charset="0"/>
                  <a:cs typeface="iCiel Cucho Bold" pitchFamily="50" charset="0"/>
                </a:rPr>
                <a:t> của mỗi công dân.</a:t>
              </a:r>
            </a:p>
          </p:txBody>
        </p:sp>
      </p:grpSp>
      <p:sp>
        <p:nvSpPr>
          <p:cNvPr id="11" name="TextBox 10">
            <a:extLst>
              <a:ext uri="{FF2B5EF4-FFF2-40B4-BE49-F238E27FC236}">
                <a16:creationId xmlns:a16="http://schemas.microsoft.com/office/drawing/2014/main" id="{243B3397-0976-4647-B904-382159F802BA}"/>
              </a:ext>
            </a:extLst>
          </p:cNvPr>
          <p:cNvSpPr txBox="1"/>
          <p:nvPr/>
        </p:nvSpPr>
        <p:spPr>
          <a:xfrm>
            <a:off x="7010400" y="342900"/>
            <a:ext cx="3993177" cy="1446550"/>
          </a:xfrm>
          <a:prstGeom prst="rect">
            <a:avLst/>
          </a:prstGeom>
          <a:noFill/>
        </p:spPr>
        <p:txBody>
          <a:bodyPr wrap="square" rtlCol="0">
            <a:spAutoFit/>
          </a:bodyPr>
          <a:lstStyle/>
          <a:p>
            <a:pPr algn="ctr" defTabSz="914217">
              <a:defRPr/>
            </a:pPr>
            <a:r>
              <a:rPr lang="en-US" sz="8800">
                <a:ln>
                  <a:solidFill>
                    <a:prstClr val="black">
                      <a:lumMod val="85000"/>
                      <a:lumOff val="15000"/>
                    </a:prstClr>
                  </a:solidFill>
                </a:ln>
                <a:solidFill>
                  <a:srgbClr val="FFC000"/>
                </a:solidFill>
                <a:latin typeface="iCiel Cadena" panose="02000503000000020004" pitchFamily="2" charset="0"/>
              </a:rPr>
              <a:t>Bài</a:t>
            </a:r>
            <a:r>
              <a:rPr lang="vi-VN" sz="8800">
                <a:ln>
                  <a:solidFill>
                    <a:prstClr val="black">
                      <a:lumMod val="85000"/>
                      <a:lumOff val="15000"/>
                    </a:prstClr>
                  </a:solidFill>
                </a:ln>
                <a:solidFill>
                  <a:srgbClr val="FFC000"/>
                </a:solidFill>
                <a:latin typeface="iCiel Cadena" panose="02000503000000020004" pitchFamily="2" charset="0"/>
              </a:rPr>
              <a:t> 3</a:t>
            </a:r>
          </a:p>
        </p:txBody>
      </p:sp>
      <p:sp>
        <p:nvSpPr>
          <p:cNvPr id="19" name="Freeform: Shape 18">
            <a:extLst>
              <a:ext uri="{FF2B5EF4-FFF2-40B4-BE49-F238E27FC236}">
                <a16:creationId xmlns:a16="http://schemas.microsoft.com/office/drawing/2014/main" id="{5255773E-57CE-4D9B-9A8D-C88C6DEF257C}"/>
              </a:ext>
            </a:extLst>
          </p:cNvPr>
          <p:cNvSpPr/>
          <p:nvPr/>
        </p:nvSpPr>
        <p:spPr>
          <a:xfrm>
            <a:off x="15044680" y="8783923"/>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875E6443-45B8-4730-A83D-19DEF5CB26CE}"/>
              </a:ext>
            </a:extLst>
          </p:cNvPr>
          <p:cNvGrpSpPr/>
          <p:nvPr/>
        </p:nvGrpSpPr>
        <p:grpSpPr>
          <a:xfrm>
            <a:off x="15128432" y="8616922"/>
            <a:ext cx="1864191" cy="1403213"/>
            <a:chOff x="5337376" y="3832625"/>
            <a:chExt cx="1864191" cy="1403213"/>
          </a:xfrm>
        </p:grpSpPr>
        <p:sp>
          <p:nvSpPr>
            <p:cNvPr id="21" name="Freeform: Shape 20">
              <a:extLst>
                <a:ext uri="{FF2B5EF4-FFF2-40B4-BE49-F238E27FC236}">
                  <a16:creationId xmlns:a16="http://schemas.microsoft.com/office/drawing/2014/main" id="{214E7FC5-9AA8-48F4-A78C-37453ABDBC3C}"/>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C96836-C105-4F59-BF7A-B648273E154B}"/>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3" name="Freeform: Shape 22">
              <a:extLst>
                <a:ext uri="{FF2B5EF4-FFF2-40B4-BE49-F238E27FC236}">
                  <a16:creationId xmlns:a16="http://schemas.microsoft.com/office/drawing/2014/main" id="{55021627-46DF-4417-BD46-CE87DA2700B2}"/>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973C1C18-9C87-4DF9-8FBD-87BAE8471CBC}"/>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F9A34222-3D0F-4731-91F2-D11179B4FF7C}"/>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7287DDE-6A98-494F-BDFC-77BAA6B93E27}"/>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3FC121B-1042-46DD-9BF4-AA482B822C45}"/>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D23F18D-47FA-405D-BA51-FE89AF6F6435}"/>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475F17A-A092-4B9B-98D0-861839532DFB}"/>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ED50161-E0CC-4A74-8F56-E3B08C83E5E7}"/>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FE6B9C-1ED5-470F-8E4E-81159F9F6401}"/>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E96A83-42EB-4E37-A571-26E500CD33D4}"/>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ED8F500-7199-4DE2-857B-0E1A265CBDA9}"/>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C47617-A489-4327-B791-C5AC9FC4A715}"/>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A8A5E05-34A9-49A4-B2B6-5EAFDA525C22}"/>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F12479-8219-4FD7-9DD3-3715C0FB5F45}"/>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E2A17D9-3765-4CAB-A920-0C3928F5AE25}"/>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E98C5D-FD0D-49FB-B2C1-BD84E840DA15}"/>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6AC6920-4D62-4D03-A736-46304639ED18}"/>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65E6ACC-E320-4397-8F67-390816D3EC60}"/>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3FD3FD7-D059-4E14-8B0A-7989F26F680F}"/>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04ED965-C477-4304-A9DB-AF7FAC102E55}"/>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2FD5EAB8-16D0-4D22-ACA2-3136C0E7657A}"/>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C4C06610-5D2D-47EE-B1D2-03F5E3DED3D4}"/>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2948549-DD2C-48AF-8955-E5BEE6958A0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500AA75-AD05-48D9-BE94-701989CCC0F4}"/>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244B3930-E383-44E7-BCB3-0F1921D0CD43}"/>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C514CF7A-C0A5-400C-9459-466614F20EB7}"/>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D8EC1930-F602-4743-BB3D-5DB38C494B12}"/>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B06A78D7-12AD-4309-A3B8-50C90A19A067}"/>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EF7E49D7-D25C-48F1-80E8-3B8637AAD3A1}"/>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C2ED9CBD-16D9-4CEB-B8B9-9C97B2A729E5}"/>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D3945207-B3E8-406A-B213-CB35250A4EF4}"/>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51BBF97B-3348-415F-862D-C73A64FFC9C3}"/>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5FB98D5A-7DB4-42F3-B9CD-48B0111EC323}"/>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3134F2B5-5457-42F3-A961-A3AB6470931C}"/>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AD12B66D-8CD2-4928-B3EF-6C4EEB23F2FE}"/>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D16598A4-7C9B-48D7-958E-60A7D5EBE453}"/>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6DD69ADE-DE64-451E-B62B-B15B9046F2FD}"/>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3AAE90C2-DB47-4C2F-ABBF-77B9E5B210E4}"/>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259B61F7-EFEA-408F-9FBF-48D348721A9F}"/>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ADCB4E06-CB21-49C0-A561-D8D0BD262D5E}"/>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3" name="Group 62">
            <a:extLst>
              <a:ext uri="{FF2B5EF4-FFF2-40B4-BE49-F238E27FC236}">
                <a16:creationId xmlns:a16="http://schemas.microsoft.com/office/drawing/2014/main" id="{6DCB6AE1-108F-42DC-8431-058EBDE18C62}"/>
              </a:ext>
            </a:extLst>
          </p:cNvPr>
          <p:cNvGrpSpPr/>
          <p:nvPr/>
        </p:nvGrpSpPr>
        <p:grpSpPr>
          <a:xfrm>
            <a:off x="16904891" y="7347772"/>
            <a:ext cx="1115360" cy="1891197"/>
            <a:chOff x="10947587" y="5253678"/>
            <a:chExt cx="1115360" cy="1891197"/>
          </a:xfrm>
        </p:grpSpPr>
        <p:sp>
          <p:nvSpPr>
            <p:cNvPr id="64" name="Freeform: Shape 63">
              <a:extLst>
                <a:ext uri="{FF2B5EF4-FFF2-40B4-BE49-F238E27FC236}">
                  <a16:creationId xmlns:a16="http://schemas.microsoft.com/office/drawing/2014/main" id="{0535A691-B019-4984-B937-ABA48A62A8B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D83617E-BBCB-47BB-88BA-553C59E1E9D8}"/>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5E102BBF-05A9-4564-AD07-8E9C9B55E8AE}"/>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0B1E29E2-40E7-4097-A4D5-F27DC8C13032}"/>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A32C9C4-D4F8-4762-940C-E8FD6BFB8F7A}"/>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0D6434B-03C3-4D04-ADFD-31A2DB1B43EA}"/>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EE228110-C397-40CB-A534-A17C98ACD818}"/>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C3B03A-E04B-4F30-865E-A41509A873C3}"/>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7972A4B-1F14-4079-9E0E-09D44382825A}"/>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3C77F830-9EDD-43C5-849E-B1311B7D9C95}"/>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56681E0-CC31-49B5-B2F8-FFE68193408B}"/>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5" name="Freeform: Shape 74">
              <a:extLst>
                <a:ext uri="{FF2B5EF4-FFF2-40B4-BE49-F238E27FC236}">
                  <a16:creationId xmlns:a16="http://schemas.microsoft.com/office/drawing/2014/main" id="{9DA367C5-48F2-488F-9FC3-BF8522CF3563}"/>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94C7C0AE-0F27-4C6A-B1EB-7022C2576ECE}"/>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E3AEB07B-FAF6-4D7C-8E71-38347A417D1A}"/>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5693612-47AF-4F08-A6C7-D45F49A690F0}"/>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12A06A80-3BE2-4244-AC9C-63716CBB7C1D}"/>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88F3320A-F2F0-4609-8094-26FBEB6CA089}"/>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BFB7E3D-4A53-46BF-AA31-D445E863451D}"/>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DE5DF0A-D92D-4DAE-9DA9-F095641C3439}"/>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4099491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671</Words>
  <Application>Microsoft Office PowerPoint</Application>
  <PresentationFormat>Custom</PresentationFormat>
  <Paragraphs>67</Paragraphs>
  <Slides>18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iCiel Cadena</vt:lpstr>
      <vt:lpstr>iCiel Cucho Bold</vt:lpstr>
      <vt:lpstr>OpenSans</vt:lpstr>
      <vt:lpstr>Calibri Light</vt:lpstr>
      <vt:lpstr>iCiel Pony</vt:lpstr>
      <vt:lpstr>Times New Roman</vt:lpstr>
      <vt:lpstr>Calibri</vt:lpstr>
      <vt:lpstr>SVN-Rio 2016</vt:lpstr>
      <vt:lpstr>Arial</vt:lpstr>
      <vt:lpstr>Baloo</vt:lpstr>
      <vt:lpstr>Coiny</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Junn</dc:creator>
  <cp:lastModifiedBy>Windows 10</cp:lastModifiedBy>
  <cp:revision>11</cp:revision>
  <dcterms:created xsi:type="dcterms:W3CDTF">2006-08-16T00:00:00Z</dcterms:created>
  <dcterms:modified xsi:type="dcterms:W3CDTF">2024-01-25T04:23:23Z</dcterms:modified>
  <dc:identifier>DAE2J5xQu9E</dc:identifier>
</cp:coreProperties>
</file>