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13"/>
  </p:notesMasterIdLst>
  <p:sldIdLst>
    <p:sldId id="295" r:id="rId2"/>
    <p:sldId id="296" r:id="rId3"/>
    <p:sldId id="306" r:id="rId4"/>
    <p:sldId id="297" r:id="rId5"/>
    <p:sldId id="307" r:id="rId6"/>
    <p:sldId id="299" r:id="rId7"/>
    <p:sldId id="300" r:id="rId8"/>
    <p:sldId id="301" r:id="rId9"/>
    <p:sldId id="308" r:id="rId10"/>
    <p:sldId id="309" r:id="rId11"/>
    <p:sldId id="31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9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3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4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259416"/>
            <a:ext cx="9144000" cy="3884084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6442023" y="3496456"/>
            <a:ext cx="2701978" cy="16416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317518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7184035" y="-1"/>
            <a:ext cx="1959965" cy="1023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6841008" y="1800226"/>
            <a:ext cx="2408860" cy="3343032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1" y="3759399"/>
            <a:ext cx="1821305" cy="13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2" r:id="rId2"/>
    <p:sldLayoutId id="2147483663" r:id="rId3"/>
    <p:sldLayoutId id="2147483664" r:id="rId4"/>
    <p:sldLayoutId id="2147483666" r:id="rId5"/>
    <p:sldLayoutId id="214748366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244" y="5355431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2712316" y="574119"/>
            <a:ext cx="3288434" cy="11996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id="{9F723D59-73CE-47FA-A4E8-EE7D0A14E489}"/>
              </a:ext>
            </a:extLst>
          </p:cNvPr>
          <p:cNvSpPr/>
          <p:nvPr/>
        </p:nvSpPr>
        <p:spPr>
          <a:xfrm>
            <a:off x="2015728" y="-44530"/>
            <a:ext cx="5112544" cy="525304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3000" kern="1200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3000" kern="1200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537" y="2518619"/>
            <a:ext cx="3528780" cy="3528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F5A01-A850-C87B-CF23-D3BB722E04EA}"/>
              </a:ext>
            </a:extLst>
          </p:cNvPr>
          <p:cNvSpPr txBox="1"/>
          <p:nvPr/>
        </p:nvSpPr>
        <p:spPr>
          <a:xfrm>
            <a:off x="3518941" y="100059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TIẾNG VIỆT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87A4F-8764-8065-9E30-5ED440B9B4A6}"/>
              </a:ext>
            </a:extLst>
          </p:cNvPr>
          <p:cNvSpPr txBox="1"/>
          <p:nvPr/>
        </p:nvSpPr>
        <p:spPr>
          <a:xfrm>
            <a:off x="2712316" y="2165336"/>
            <a:ext cx="4826000" cy="9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32: LUYỆN VIẾT THƯ</a:t>
            </a:r>
            <a:endParaRPr lang="vi-V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 số: 119/245</a:t>
            </a:r>
            <a:endParaRPr lang="vi-VN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8D065-6956-45AF-4379-28B728D68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12" descr="Trẻ Nhỏ Và Bong Bóng Lời Nói Hình minh họa Sẵn có - Tải xuống Hình ảnh Ngay  bây giờ - Biểu cảm khuôn mặt, Bong bóng suy nghĩ, Bong bóng thoại - iStock">
            <a:extLst>
              <a:ext uri="{FF2B5EF4-FFF2-40B4-BE49-F238E27FC236}">
                <a16:creationId xmlns:a16="http://schemas.microsoft.com/office/drawing/2014/main" id="{CAC36A15-4248-EBF7-9036-264EE1027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07C89B-1CFB-F285-2CF4-33088DC01B29}"/>
              </a:ext>
            </a:extLst>
          </p:cNvPr>
          <p:cNvSpPr txBox="1"/>
          <p:nvPr/>
        </p:nvSpPr>
        <p:spPr>
          <a:xfrm>
            <a:off x="2587383" y="1027288"/>
            <a:ext cx="376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+mj-lt"/>
              </a:rPr>
              <a:t>CỦNG CỐ LẠI NỘI DUNG BÀI HỌC  VÀ DẶN DÒ HỌC SINH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B9CF2-5F82-33E4-121F-F359AAFBB0B0}"/>
              </a:ext>
            </a:extLst>
          </p:cNvPr>
          <p:cNvSpPr txBox="1"/>
          <p:nvPr/>
        </p:nvSpPr>
        <p:spPr>
          <a:xfrm>
            <a:off x="1985135" y="1850216"/>
            <a:ext cx="4972756" cy="20108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Về nhà tự làm phong bì thư và ghi tên người gửi, người nhận lên bì thư.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Xin ý kiến đóng góp của người thân.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cho HS nhắc lại những nội dung chủ yếu trong tuần 17. </a:t>
            </a:r>
            <a:endParaRPr lang="vi-VN" sz="1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0104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86" y="1263650"/>
            <a:ext cx="5395427" cy="1892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FA68CE-D0CB-8764-8534-0BD36404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939"/>
            <a:ext cx="1948251" cy="43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68F2E3-1B2F-2FCB-8675-464071BB7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9F409-C1BA-5A96-160E-63EC8F12AB7D}"/>
              </a:ext>
            </a:extLst>
          </p:cNvPr>
          <p:cNvSpPr txBox="1"/>
          <p:nvPr/>
        </p:nvSpPr>
        <p:spPr>
          <a:xfrm>
            <a:off x="3147373" y="1467189"/>
            <a:ext cx="4572000" cy="2328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YÊU CẦU CẦN ĐẠT: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HS biết viết được bức thư cho bạn theo hướng dẫn.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-27051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 tự viết được thư thăm hỏi.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284A340C-35C7-AB86-C311-DA3DD236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9987" y="513242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9912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Khởi động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E3004D5-18DC-7BF6-093F-960058CDB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35" y="1772111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27928"/>
      </p:ext>
    </p:extLst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90046-01A3-59FA-982A-D835AFF77D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959A4-A911-248D-CB0F-A2A1473DEE28}"/>
              </a:ext>
            </a:extLst>
          </p:cNvPr>
          <p:cNvSpPr txBox="1"/>
          <p:nvPr/>
        </p:nvSpPr>
        <p:spPr>
          <a:xfrm>
            <a:off x="1145823" y="1188743"/>
            <a:ext cx="3561644" cy="1891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vi-VN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học sinh đọc </a:t>
            </a:r>
            <a:r>
              <a:rPr lang="nl-N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 bức thư trong bài 30.</a:t>
            </a:r>
            <a:r>
              <a:rPr lang="vi-VN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Trả lời các câu hỏi sau:</a:t>
            </a:r>
            <a:endParaRPr lang="vi-VN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 viết thư cho ai?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Đầu bức thư ghi những gì?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Bạn ấy viết thư để làm gì?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8" name="Picture 4" descr="BÀI TẬP ĐỌC HIỂU KHỐI 11 - LẦN 3">
            <a:extLst>
              <a:ext uri="{FF2B5EF4-FFF2-40B4-BE49-F238E27FC236}">
                <a16:creationId xmlns:a16="http://schemas.microsoft.com/office/drawing/2014/main" id="{898800A0-F106-7A83-A297-8C584EFB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0" y="1087848"/>
            <a:ext cx="1840090" cy="22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uần 24-Tập đọc 5-Hộp thư mật">
            <a:extLst>
              <a:ext uri="{FF2B5EF4-FFF2-40B4-BE49-F238E27FC236}">
                <a16:creationId xmlns:a16="http://schemas.microsoft.com/office/drawing/2014/main" id="{EE8D630D-7B8F-4A16-DC09-58264805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440" y="1118892"/>
            <a:ext cx="1590323" cy="21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363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963332" y="2051652"/>
            <a:ext cx="4572000" cy="812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Khám phá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1F7DA-1F7B-1AB8-6E0D-A0902C68F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6" y="168874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16704"/>
      </p:ext>
    </p:extLst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E73023-7A98-D3DB-B1F8-12B25AFA4D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1D5F4-7093-0D93-9291-222132FF54E3}"/>
              </a:ext>
            </a:extLst>
          </p:cNvPr>
          <p:cNvSpPr txBox="1"/>
          <p:nvPr/>
        </p:nvSpPr>
        <p:spPr>
          <a:xfrm>
            <a:off x="3505201" y="274948"/>
            <a:ext cx="45720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tabLst>
                <a:tab pos="1190625" algn="l"/>
              </a:tabLst>
            </a:pPr>
            <a:r>
              <a:rPr lang="nl-N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TẬP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9C367-1A33-0DE8-9536-89C37B53A397}"/>
              </a:ext>
            </a:extLst>
          </p:cNvPr>
          <p:cNvSpPr txBox="1"/>
          <p:nvPr/>
        </p:nvSpPr>
        <p:spPr>
          <a:xfrm>
            <a:off x="524933" y="1375063"/>
            <a:ext cx="34769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tập 1: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thư cho bạn (hoặc cho người thân) ở xa</a:t>
            </a:r>
            <a:endParaRPr lang="vi-VN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BC6A2-B4DB-4428-9051-13B16DE8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42659"/>
            <a:ext cx="3608034" cy="282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4A6E99-22A7-84DE-A1F4-A154B2D15D94}"/>
              </a:ext>
            </a:extLst>
          </p:cNvPr>
          <p:cNvSpPr txBox="1"/>
          <p:nvPr/>
        </p:nvSpPr>
        <p:spPr>
          <a:xfrm>
            <a:off x="335845" y="2214743"/>
            <a:ext cx="3855156" cy="1814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HS làm việc nhóm đôi và trả lời các câu hỏi: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gợi ý trong SGK.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xem người mình định viết thư gửi cho là ai</a:t>
            </a:r>
            <a:r>
              <a:rPr lang="nl-NL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3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8728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C4F0B-D199-0874-24B5-F8A27CC34D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84C19-118C-513C-F5EE-F44C0BAD3F3C}"/>
              </a:ext>
            </a:extLst>
          </p:cNvPr>
          <p:cNvSpPr txBox="1"/>
          <p:nvPr/>
        </p:nvSpPr>
        <p:spPr>
          <a:xfrm>
            <a:off x="3313289" y="505073"/>
            <a:ext cx="45720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 viết phong bì thư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0FA3B-8580-3D92-F09C-5B37C11DA6BA}"/>
              </a:ext>
            </a:extLst>
          </p:cNvPr>
          <p:cNvSpPr txBox="1"/>
          <p:nvPr/>
        </p:nvSpPr>
        <p:spPr>
          <a:xfrm>
            <a:off x="4431482" y="1293668"/>
            <a:ext cx="3862434" cy="1932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Mục người gửi ghi thông tin gì?</a:t>
            </a:r>
            <a:endParaRPr lang="vi-VN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 tên và địa chỉ của người viết thư.</a:t>
            </a: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Ghi thông tin gì vào mục người nhận?</a:t>
            </a:r>
            <a:endParaRPr lang="vi-VN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Ghi tên và địa chỉ người nhận thư.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1B02BC-B981-D31F-6CDA-A429C99F5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2" y="1293668"/>
            <a:ext cx="3680178" cy="2234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38902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2A416-196F-BE78-0987-3BFF22ABD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0925F-3819-5EB8-13D5-97452CC537B7}"/>
              </a:ext>
            </a:extLst>
          </p:cNvPr>
          <p:cNvSpPr txBox="1"/>
          <p:nvPr/>
        </p:nvSpPr>
        <p:spPr>
          <a:xfrm>
            <a:off x="1794933" y="607634"/>
            <a:ext cx="506306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tập 2. Chia sẻ bức thư của em trong nhóm và nghe góp ý của các bạn chỉnh sửa</a:t>
            </a:r>
            <a:r>
              <a:rPr lang="nl-N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19A3C-55D3-3C8D-1CF2-E1251B2452EE}"/>
              </a:ext>
            </a:extLst>
          </p:cNvPr>
          <p:cNvSpPr txBox="1"/>
          <p:nvPr/>
        </p:nvSpPr>
        <p:spPr>
          <a:xfrm>
            <a:off x="2240844" y="142317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nhận xét và chỉnh sửa cho nhau bài làm.</a:t>
            </a:r>
            <a:endParaRPr lang="vi-VN" dirty="0"/>
          </a:p>
        </p:txBody>
      </p:sp>
      <p:pic>
        <p:nvPicPr>
          <p:cNvPr id="2052" name="Picture 4" descr="Những Ý Tưởng Vẽ Tranh Đề Tài Học Tập Đầy Ý Nghĩa - BroCanvas - 99+ mẫu  trần thạch cao 3 giật cấp hiện đại, giá rẻ phòng khách">
            <a:extLst>
              <a:ext uri="{FF2B5EF4-FFF2-40B4-BE49-F238E27FC236}">
                <a16:creationId xmlns:a16="http://schemas.microsoft.com/office/drawing/2014/main" id="{FD692E82-FC53-6ABE-0683-3825A548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1729"/>
            <a:ext cx="3586405" cy="25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đề ôn tập luyện từ và câu lớp 5 (có đáp án) - Tri Thức - Tài Nguyên">
            <a:extLst>
              <a:ext uri="{FF2B5EF4-FFF2-40B4-BE49-F238E27FC236}">
                <a16:creationId xmlns:a16="http://schemas.microsoft.com/office/drawing/2014/main" id="{85812229-AA17-486E-0931-C605E092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0" y="2190368"/>
            <a:ext cx="3312056" cy="18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9815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B76BD-8569-EFA6-04D9-09F51EE3B3B5}"/>
              </a:ext>
            </a:extLst>
          </p:cNvPr>
          <p:cNvSpPr txBox="1"/>
          <p:nvPr/>
        </p:nvSpPr>
        <p:spPr>
          <a:xfrm>
            <a:off x="2410176" y="1765279"/>
            <a:ext cx="4572000" cy="161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C. Vận dụng, trải nghiệm 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8AA66-67DE-03D6-6057-9A80AB4BC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13" y="2571750"/>
            <a:ext cx="1448393" cy="1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19331"/>
      </p:ext>
    </p:extLst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On-screen Show (16:9)</PresentationFormat>
  <Paragraphs>41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DengXian</vt:lpstr>
      <vt:lpstr>Arial</vt:lpstr>
      <vt:lpstr>Bellota Text</vt:lpstr>
      <vt:lpstr>Calibri</vt:lpstr>
      <vt:lpstr>Catamaran</vt:lpstr>
      <vt:lpstr>Times New Roman</vt:lpstr>
      <vt:lpstr>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modified xsi:type="dcterms:W3CDTF">2022-08-24T11:10:48Z</dcterms:modified>
</cp:coreProperties>
</file>