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sldIdLst>
    <p:sldId id="330" r:id="rId5"/>
    <p:sldId id="7333" r:id="rId6"/>
    <p:sldId id="332" r:id="rId7"/>
    <p:sldId id="7323" r:id="rId8"/>
    <p:sldId id="7306" r:id="rId9"/>
    <p:sldId id="7308" r:id="rId10"/>
    <p:sldId id="7307" r:id="rId11"/>
    <p:sldId id="7324" r:id="rId12"/>
    <p:sldId id="7325" r:id="rId13"/>
    <p:sldId id="333" r:id="rId14"/>
    <p:sldId id="7311" r:id="rId15"/>
    <p:sldId id="7313" r:id="rId16"/>
    <p:sldId id="7326" r:id="rId17"/>
    <p:sldId id="7312" r:id="rId18"/>
    <p:sldId id="7329" r:id="rId19"/>
    <p:sldId id="7330" r:id="rId20"/>
    <p:sldId id="7331" r:id="rId21"/>
    <p:sldId id="73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263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18/1/2024</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18/1/2024</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2" name="Picture 2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3" name="Picture 2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4" name="TextBox 3">
            <a:extLst>
              <a:ext uri="{FF2B5EF4-FFF2-40B4-BE49-F238E27FC236}">
                <a16:creationId xmlns:a16="http://schemas.microsoft.com/office/drawing/2014/main" id="{F9034237-DA06-4066-849E-00A115FF4EA1}"/>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9E5F6F2C-DE77-4B3E-986A-23D69ABD84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sp>
        <p:nvSpPr>
          <p:cNvPr id="30" name="Title 1">
            <a:extLst>
              <a:ext uri="{FF2B5EF4-FFF2-40B4-BE49-F238E27FC236}">
                <a16:creationId xmlns:a16="http://schemas.microsoft.com/office/drawing/2014/main" id="{6108D78E-8090-455C-81F2-F57D8860EAC5}"/>
              </a:ext>
            </a:extLst>
          </p:cNvPr>
          <p:cNvSpPr txBox="1">
            <a:spLocks/>
          </p:cNvSpPr>
          <p:nvPr userDrawn="1"/>
        </p:nvSpPr>
        <p:spPr>
          <a:xfrm>
            <a:off x="10413076" y="-6567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31" name="Title 1">
            <a:extLst>
              <a:ext uri="{FF2B5EF4-FFF2-40B4-BE49-F238E27FC236}">
                <a16:creationId xmlns:a16="http://schemas.microsoft.com/office/drawing/2014/main" id="{7A218C26-69B7-499C-B190-96851A78FEC6}"/>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32" name="Title 1">
            <a:extLst>
              <a:ext uri="{FF2B5EF4-FFF2-40B4-BE49-F238E27FC236}">
                <a16:creationId xmlns:a16="http://schemas.microsoft.com/office/drawing/2014/main" id="{6AA5128D-EAF5-483C-871A-4BFED87FD86D}"/>
              </a:ext>
            </a:extLst>
          </p:cNvPr>
          <p:cNvSpPr txBox="1">
            <a:spLocks/>
          </p:cNvSpPr>
          <p:nvPr userDrawn="1"/>
        </p:nvSpPr>
        <p:spPr>
          <a:xfrm>
            <a:off x="-1899807" y="18430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Linh</a:t>
            </a: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473021"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4966" y="180753"/>
            <a:ext cx="2132546" cy="21325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654"/>
            <a:ext cx="3927906" cy="29459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4" y="901057"/>
            <a:ext cx="12954000" cy="5048028"/>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10611873" cy="2904113"/>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làm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bầu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trời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thế</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nào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3218972"/>
            <a:ext cx="11436217"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hót kì diệu của hoạ mi đã làm cho những sự vật trên bầu trời thay đổi: </a:t>
            </a:r>
            <a:r>
              <a:rPr kumimoji="0" lang="vi-VN" sz="4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Trời bỗng sáng ra, những luồng sáng chiếu qua các chùm lộc mới nhú, rực rỡ hơn, da trời bỗng xanh hơn, những làn mây trắng trắng hơn, xốp hơn, trôi nhẹ nhàng hơn</a:t>
            </a:r>
            <a:endParaRPr kumimoji="0" lang="zh-CN" altLang="en-US" sz="72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105869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hòa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1018949" y="357447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gợn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sóng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hồ</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trở</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lấp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lánh</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thêm</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hòa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nhịp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Rectangle 2"/>
          <p:cNvSpPr/>
          <p:nvPr/>
        </p:nvSpPr>
        <p:spPr>
          <a:xfrm>
            <a:off x="852054" y="2916540"/>
            <a:ext cx="4821381" cy="1018309"/>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5" name="Rectangle 4"/>
          <p:cNvSpPr/>
          <p:nvPr/>
        </p:nvSpPr>
        <p:spPr>
          <a:xfrm>
            <a:off x="1911929" y="4168546"/>
            <a:ext cx="9580418"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tiếng hót trong suốt của họa mi chợt bừng giấc, xòe những cánh hoa đẹp, bày đủ các màu sắc xanh tươi.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1330036" y="4498270"/>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dạo lên những khúc nhạc tưng bừng, ngợi ca núi sông đang đổi mới.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623455" y="3117273"/>
            <a:ext cx="4821381" cy="1018309"/>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Nếu</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đọc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sẽ</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chọn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nào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4" name="Group 3"/>
          <p:cNvGrpSpPr/>
          <p:nvPr/>
        </p:nvGrpSpPr>
        <p:grpSpPr>
          <a:xfrm>
            <a:off x="458568" y="2613197"/>
            <a:ext cx="7043668" cy="1023621"/>
            <a:chOff x="458568" y="2821117"/>
            <a:chExt cx="7230705" cy="1210555"/>
          </a:xfrm>
        </p:grpSpPr>
        <p:sp>
          <p:nvSpPr>
            <p:cNvPr id="3"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Sứ</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p:cNvSpPr/>
            <p:nvPr/>
          </p:nvSpPr>
          <p:spPr>
            <a:xfrm>
              <a:off x="458568" y="3013363"/>
              <a:ext cx="1074332" cy="93518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a:t>
              </a:r>
            </a:p>
          </p:txBody>
        </p:sp>
      </p:grpSp>
      <p:grpSp>
        <p:nvGrpSpPr>
          <p:cNvPr id="8" name="Group 7"/>
          <p:cNvGrpSpPr/>
          <p:nvPr/>
        </p:nvGrpSpPr>
        <p:grpSpPr>
          <a:xfrm>
            <a:off x="2525023" y="3864538"/>
            <a:ext cx="7090636" cy="938774"/>
            <a:chOff x="586087" y="2556919"/>
            <a:chExt cx="7138509" cy="1127427"/>
          </a:xfrm>
        </p:grpSpPr>
        <p:sp>
          <p:nvSpPr>
            <p:cNvPr id="9" name="矩形: 圆角 2">
              <a:extLst>
                <a:ext uri="{FF2B5EF4-FFF2-40B4-BE49-F238E27FC236}">
                  <a16:creationId xmlns:a16="http://schemas.microsoft.com/office/drawing/2014/main" id="{51B4E8A8-57A2-24C1-3D49-3EF849A543B6}"/>
                </a:ext>
              </a:extLst>
            </p:cNvPr>
            <p:cNvSpPr/>
            <p:nvPr/>
          </p:nvSpPr>
          <p:spPr>
            <a:xfrm>
              <a:off x="1532900" y="2556919"/>
              <a:ext cx="6191696" cy="1127427"/>
            </a:xfrm>
            <a:prstGeom prst="roundRect">
              <a:avLst>
                <a:gd name="adj" fmla="val 17635"/>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Oval 9"/>
            <p:cNvSpPr/>
            <p:nvPr/>
          </p:nvSpPr>
          <p:spPr>
            <a:xfrm>
              <a:off x="586087" y="2642392"/>
              <a:ext cx="1074332" cy="93518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a:t>
              </a:r>
            </a:p>
          </p:txBody>
        </p:sp>
      </p:grpSp>
      <p:grpSp>
        <p:nvGrpSpPr>
          <p:cNvPr id="11" name="Group 10"/>
          <p:cNvGrpSpPr/>
          <p:nvPr/>
        </p:nvGrpSpPr>
        <p:grpSpPr>
          <a:xfrm>
            <a:off x="4415134" y="5156470"/>
            <a:ext cx="7043065" cy="959355"/>
            <a:chOff x="458567" y="2821117"/>
            <a:chExt cx="7230706" cy="1210555"/>
          </a:xfrm>
        </p:grpSpPr>
        <p:sp>
          <p:nvSpPr>
            <p:cNvPr id="12"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Oval 12"/>
            <p:cNvSpPr/>
            <p:nvPr/>
          </p:nvSpPr>
          <p:spPr>
            <a:xfrm>
              <a:off x="458567" y="3013363"/>
              <a:ext cx="1114817" cy="101830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a:t>
              </a:r>
            </a:p>
          </p:txBody>
        </p:sp>
      </p:gr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441345" y="1379954"/>
            <a:ext cx="11092562" cy="4178376"/>
            <a:chOff x="1354526" y="2679941"/>
            <a:chExt cx="5919821"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134261" y="2679941"/>
              <a:ext cx="5140086"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54526" y="3349827"/>
              <a:ext cx="1080489" cy="5532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40275" y="2857562"/>
              <a:ext cx="492805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tập</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theo</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văn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bản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978216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83737" y="3239176"/>
            <a:ext cx="11409680" cy="2460913"/>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ngữ</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suốt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dìu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dặt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zh-CN" altLang="en-US" sz="199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3733664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084841" y="437252"/>
            <a:ext cx="788945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Đặt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vừa</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được</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65018" y="2852668"/>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khi chim họa mi cất tiếng hót </a:t>
            </a:r>
            <a:r>
              <a:rPr kumimoji="0" lang="vi-VN"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vang lừng</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khu vườn nhà em như bừng tỉnh sau một giấc ngủ dài</a:t>
            </a:r>
            <a:endParaRPr kumimoji="0" lang="zh-CN" altLang="en-US" sz="19900" b="0" i="1"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248214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69386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20570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4" y="1798069"/>
            <a:ext cx="4302427" cy="1177090"/>
            <a:chOff x="2360277" y="2671670"/>
            <a:chExt cx="1394814"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1246263"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726413"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rực</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rỡ</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16348" y="2790537"/>
              <a:ext cx="94589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suốt</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517050" y="2747178"/>
              <a:ext cx="1052546"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gợn</a:t>
              </a:r>
              <a:r>
                <a:rPr kumimoji="0" lang="en-US" altLang="zh-CN"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sóng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48304"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vui</a:t>
              </a: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sướng</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6512" y="494466"/>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51092" y="426295"/>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526886" y="1864987"/>
            <a:ext cx="4024332"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494050" y="2778604"/>
              <a:ext cx="1069192" cy="596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Luồng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4771592" y="1844863"/>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Ánh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di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chuyển</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theo</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chiều</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nhất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định</a:t>
            </a:r>
            <a:endParaRPr kumimoji="0" lang="zh-CN" altLang="en-US" sz="8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51" name="组合 44">
            <a:extLst>
              <a:ext uri="{FF2B5EF4-FFF2-40B4-BE49-F238E27FC236}">
                <a16:creationId xmlns:a16="http://schemas.microsoft.com/office/drawing/2014/main" id="{4EA7395E-188A-4772-C2F5-BD7C67FD0350}"/>
              </a:ext>
            </a:extLst>
          </p:cNvPr>
          <p:cNvGrpSpPr/>
          <p:nvPr/>
        </p:nvGrpSpPr>
        <p:grpSpPr>
          <a:xfrm>
            <a:off x="741674" y="3253345"/>
            <a:ext cx="2333687"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741167" y="2787009"/>
              <a:ext cx="394093"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Lộc</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58" name="文本框 40">
            <a:extLst>
              <a:ext uri="{FF2B5EF4-FFF2-40B4-BE49-F238E27FC236}">
                <a16:creationId xmlns:a16="http://schemas.microsoft.com/office/drawing/2014/main" id="{D2A0FFC3-DD0C-D576-6C42-AAB6BBD22D5C}"/>
              </a:ext>
            </a:extLst>
          </p:cNvPr>
          <p:cNvSpPr txBox="1"/>
          <p:nvPr/>
        </p:nvSpPr>
        <p:spPr>
          <a:xfrm>
            <a:off x="4771592" y="3283368"/>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mọc</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vào</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23" name="组合 44">
            <a:extLst>
              <a:ext uri="{FF2B5EF4-FFF2-40B4-BE49-F238E27FC236}">
                <a16:creationId xmlns:a16="http://schemas.microsoft.com/office/drawing/2014/main" id="{4EA7395E-188A-4772-C2F5-BD7C67FD0350}"/>
              </a:ext>
            </a:extLst>
          </p:cNvPr>
          <p:cNvGrpSpPr/>
          <p:nvPr/>
        </p:nvGrpSpPr>
        <p:grpSpPr>
          <a:xfrm>
            <a:off x="741674" y="4986003"/>
            <a:ext cx="3337062" cy="1163406"/>
            <a:chOff x="2360278" y="2671670"/>
            <a:chExt cx="1258031" cy="892629"/>
          </a:xfrm>
        </p:grpSpPr>
        <p:grpSp>
          <p:nvGrpSpPr>
            <p:cNvPr id="24"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D2A0FFC3-DD0C-D576-6C42-AAB6BBD22D5C}"/>
                </a:ext>
              </a:extLst>
            </p:cNvPr>
            <p:cNvSpPr txBox="1"/>
            <p:nvPr/>
          </p:nvSpPr>
          <p:spPr>
            <a:xfrm>
              <a:off x="2581979" y="2745488"/>
              <a:ext cx="762329"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Dìu</a:t>
              </a:r>
              <a:r>
                <a:rPr kumimoji="0" lang="en-US" altLang="zh-CN"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dặt</a:t>
              </a:r>
              <a:endParaRPr kumimoji="0" lang="zh-CN" altLang="en-US"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8" name="文本框 40">
            <a:extLst>
              <a:ext uri="{FF2B5EF4-FFF2-40B4-BE49-F238E27FC236}">
                <a16:creationId xmlns:a16="http://schemas.microsoft.com/office/drawing/2014/main" id="{D2A0FFC3-DD0C-D576-6C42-AAB6BBD22D5C}"/>
              </a:ext>
            </a:extLst>
          </p:cNvPr>
          <p:cNvSpPr txBox="1"/>
          <p:nvPr/>
        </p:nvSpPr>
        <p:spPr>
          <a:xfrm>
            <a:off x="4771592" y="4779115"/>
            <a:ext cx="686138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Âm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chậm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cách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nhịp</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nhàng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và</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êm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nhẹ</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extLst>
      <p:ext uri="{BB962C8B-B14F-4D97-AF65-F5344CB8AC3E}">
        <p14:creationId xmlns:p14="http://schemas.microsoft.com/office/powerpoint/2010/main" val="719588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48" grpId="0"/>
      <p:bldP spid="58"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5907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9093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grpSp>
        <p:nvGrpSpPr>
          <p:cNvPr id="8" name="Group 7"/>
          <p:cNvGrpSpPr/>
          <p:nvPr/>
        </p:nvGrpSpPr>
        <p:grpSpPr>
          <a:xfrm>
            <a:off x="1250570" y="1224199"/>
            <a:ext cx="9632832" cy="4438273"/>
            <a:chOff x="710836" y="1134617"/>
            <a:chExt cx="9632832" cy="4438273"/>
          </a:xfrm>
        </p:grpSpPr>
        <p:sp>
          <p:nvSpPr>
            <p:cNvPr id="9" name="TextBox 8"/>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189724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973</Words>
  <Application>Microsoft Office PowerPoint</Application>
  <PresentationFormat>Widescreen</PresentationFormat>
  <Paragraphs>70</Paragraphs>
  <Slides>18</Slides>
  <Notes>3</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18</vt:i4>
      </vt:variant>
    </vt:vector>
  </HeadingPairs>
  <TitlesOfParts>
    <vt:vector size="37" baseType="lpstr">
      <vt:lpstr>等线</vt:lpstr>
      <vt:lpstr>等线 Light</vt:lpstr>
      <vt:lpstr>#9Slide03 IcielNovecento sans E</vt:lpstr>
      <vt:lpstr>#9Slide07 Altus</vt:lpstr>
      <vt:lpstr>#9Slide07 HoneyCream</vt:lpstr>
      <vt:lpstr>Arial</vt:lpstr>
      <vt:lpstr>Calibri</vt:lpstr>
      <vt:lpstr>Calibri Light</vt:lpstr>
      <vt:lpstr>Cambria</vt:lpstr>
      <vt:lpstr>Forte</vt:lpstr>
      <vt:lpstr>Segoe UI Black</vt:lpstr>
      <vt:lpstr>SVN-Newton</vt:lpstr>
      <vt:lpstr>SVN-Yahoo</vt:lpstr>
      <vt:lpstr>Times New Roman</vt:lpstr>
      <vt:lpstr>字魂27号-布丁体</vt:lpstr>
      <vt:lpstr>Office Theme</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cp:revision>
  <dcterms:created xsi:type="dcterms:W3CDTF">2023-01-07T10:39:32Z</dcterms:created>
  <dcterms:modified xsi:type="dcterms:W3CDTF">2024-01-18T08:22:40Z</dcterms:modified>
</cp:coreProperties>
</file>