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5" r:id="rId6"/>
    <p:sldId id="266" r:id="rId7"/>
  </p:sldIdLst>
  <p:sldSz cx="12192000" cy="6858000"/>
  <p:notesSz cx="6858000" cy="9144000"/>
  <p:embeddedFontLst>
    <p:embeddedFont>
      <p:font typeface="#9Slide07 HoneyCream" panose="020B0604020202020204" charset="0"/>
      <p:regular r:id="rId8"/>
    </p:embeddedFont>
    <p:embeddedFont>
      <p:font typeface="Cambria Math" panose="02040503050406030204" pitchFamily="18" charset="0"/>
      <p:regular r:id="rId9"/>
    </p:embeddedFont>
    <p:embeddedFont>
      <p:font typeface="Tahoma" panose="020B0604030504040204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299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94B64-E0C9-4B2A-B7A1-2E747BDE0C5C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DCBBF-7974-4134-B794-751D920E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6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94B64-E0C9-4B2A-B7A1-2E747BDE0C5C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DCBBF-7974-4134-B794-751D920E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16">
            <a:extLst>
              <a:ext uri="{FF2B5EF4-FFF2-40B4-BE49-F238E27FC236}">
                <a16:creationId xmlns:a16="http://schemas.microsoft.com/office/drawing/2014/main" id="{88D27351-D79D-443C-95D2-E288D11D10DE}"/>
              </a:ext>
            </a:extLst>
          </p:cNvPr>
          <p:cNvGrpSpPr/>
          <p:nvPr userDrawn="1"/>
        </p:nvGrpSpPr>
        <p:grpSpPr>
          <a:xfrm>
            <a:off x="2" y="0"/>
            <a:ext cx="12191998" cy="6858000"/>
            <a:chOff x="0" y="0"/>
            <a:chExt cx="12191998" cy="6858000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D1BE56E8-FB6B-47C9-8DBB-8E6A21013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8" cy="6858000"/>
            </a:xfrm>
            <a:prstGeom prst="rect">
              <a:avLst/>
            </a:prstGeom>
          </p:spPr>
        </p:pic>
        <p:sp>
          <p:nvSpPr>
            <p:cNvPr id="9" name="矩形 18">
              <a:extLst>
                <a:ext uri="{FF2B5EF4-FFF2-40B4-BE49-F238E27FC236}">
                  <a16:creationId xmlns:a16="http://schemas.microsoft.com/office/drawing/2014/main" id="{C2FC2B81-272B-41CA-812A-694D7FF3487F}"/>
                </a:ext>
              </a:extLst>
            </p:cNvPr>
            <p:cNvSpPr/>
            <p:nvPr/>
          </p:nvSpPr>
          <p:spPr>
            <a:xfrm>
              <a:off x="137160" y="137160"/>
              <a:ext cx="11917680" cy="6583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21">
              <a:extLst>
                <a:ext uri="{FF2B5EF4-FFF2-40B4-BE49-F238E27FC236}">
                  <a16:creationId xmlns:a16="http://schemas.microsoft.com/office/drawing/2014/main" id="{88C863A9-B98F-494C-A051-917109EA60AE}"/>
                </a:ext>
              </a:extLst>
            </p:cNvPr>
            <p:cNvSpPr/>
            <p:nvPr/>
          </p:nvSpPr>
          <p:spPr>
            <a:xfrm>
              <a:off x="249555" y="244430"/>
              <a:ext cx="11692890" cy="6369140"/>
            </a:xfrm>
            <a:prstGeom prst="rect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299086" y="282530"/>
            <a:ext cx="11605261" cy="633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39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77" y="0"/>
            <a:ext cx="12194977" cy="68563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888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94B64-E0C9-4B2A-B7A1-2E747BDE0C5C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DCBBF-7974-4134-B794-751D920E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56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94B64-E0C9-4B2A-B7A1-2E747BDE0C5C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DCBBF-7974-4134-B794-751D920E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71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94B64-E0C9-4B2A-B7A1-2E747BDE0C5C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DCBBF-7974-4134-B794-751D920E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9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94B64-E0C9-4B2A-B7A1-2E747BDE0C5C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DCBBF-7974-4134-B794-751D920E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3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94B64-E0C9-4B2A-B7A1-2E747BDE0C5C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DCBBF-7974-4134-B794-751D920E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3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094B64-E0C9-4B2A-B7A1-2E747BDE0C5C}" type="datetimeFigureOut">
              <a:rPr lang="en-US" smtClean="0"/>
              <a:t>18/1/2024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CDCBBF-7974-4134-B794-751D920EF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3" y="6858003"/>
            <a:ext cx="2432012" cy="2669980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96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34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80.png"/><Relationship Id="rId5" Type="http://schemas.openxmlformats.org/officeDocument/2006/relationships/image" Target="../media/image19.png"/><Relationship Id="rId10" Type="http://schemas.microsoft.com/office/2007/relationships/hdphoto" Target="../media/hdphoto6.wdp"/><Relationship Id="rId4" Type="http://schemas.openxmlformats.org/officeDocument/2006/relationships/image" Target="../media/image18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6">
            <a:extLst>
              <a:ext uri="{FF2B5EF4-FFF2-40B4-BE49-F238E27FC236}">
                <a16:creationId xmlns:a16="http://schemas.microsoft.com/office/drawing/2014/main" id="{88D27351-D79D-443C-95D2-E288D11D10DE}"/>
              </a:ext>
            </a:extLst>
          </p:cNvPr>
          <p:cNvGrpSpPr/>
          <p:nvPr/>
        </p:nvGrpSpPr>
        <p:grpSpPr>
          <a:xfrm>
            <a:off x="2" y="-37763"/>
            <a:ext cx="12191998" cy="6858000"/>
            <a:chOff x="0" y="0"/>
            <a:chExt cx="12191998" cy="6858000"/>
          </a:xfrm>
        </p:grpSpPr>
        <p:pic>
          <p:nvPicPr>
            <p:cNvPr id="3" name="图片 17">
              <a:extLst>
                <a:ext uri="{FF2B5EF4-FFF2-40B4-BE49-F238E27FC236}">
                  <a16:creationId xmlns:a16="http://schemas.microsoft.com/office/drawing/2014/main" id="{D1BE56E8-FB6B-47C9-8DBB-8E6A21013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1998" cy="6858000"/>
            </a:xfrm>
            <a:prstGeom prst="rect">
              <a:avLst/>
            </a:prstGeom>
          </p:spPr>
        </p:pic>
        <p:sp>
          <p:nvSpPr>
            <p:cNvPr id="4" name="矩形 18">
              <a:extLst>
                <a:ext uri="{FF2B5EF4-FFF2-40B4-BE49-F238E27FC236}">
                  <a16:creationId xmlns:a16="http://schemas.microsoft.com/office/drawing/2014/main" id="{C2FC2B81-272B-41CA-812A-694D7FF3487F}"/>
                </a:ext>
              </a:extLst>
            </p:cNvPr>
            <p:cNvSpPr/>
            <p:nvPr/>
          </p:nvSpPr>
          <p:spPr>
            <a:xfrm>
              <a:off x="137160" y="137160"/>
              <a:ext cx="11917680" cy="6583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21">
              <a:extLst>
                <a:ext uri="{FF2B5EF4-FFF2-40B4-BE49-F238E27FC236}">
                  <a16:creationId xmlns:a16="http://schemas.microsoft.com/office/drawing/2014/main" id="{88C863A9-B98F-494C-A051-917109EA60AE}"/>
                </a:ext>
              </a:extLst>
            </p:cNvPr>
            <p:cNvSpPr/>
            <p:nvPr/>
          </p:nvSpPr>
          <p:spPr>
            <a:xfrm>
              <a:off x="249555" y="244430"/>
              <a:ext cx="11692890" cy="6369140"/>
            </a:xfrm>
            <a:prstGeom prst="rect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框 12">
            <a:extLst>
              <a:ext uri="{FF2B5EF4-FFF2-40B4-BE49-F238E27FC236}">
                <a16:creationId xmlns:a16="http://schemas.microsoft.com/office/drawing/2014/main" id="{C3A25011-3591-419E-A03E-283A21FFB45D}"/>
              </a:ext>
            </a:extLst>
          </p:cNvPr>
          <p:cNvSpPr txBox="1"/>
          <p:nvPr/>
        </p:nvSpPr>
        <p:spPr>
          <a:xfrm>
            <a:off x="2680471" y="895627"/>
            <a:ext cx="66837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b="1" dirty="0" err="1">
                <a:solidFill>
                  <a:srgbClr val="FF0000">
                    <a:alpha val="93000"/>
                  </a:srgbClr>
                </a:solidFill>
                <a:effectLst>
                  <a:outerShdw blurRad="63500" sx="101000" sy="101000" algn="ctr" rotWithShape="0">
                    <a:prstClr val="black">
                      <a:alpha val="23000"/>
                    </a:prstClr>
                  </a:outerShdw>
                </a:effectLst>
                <a:latin typeface="UVN Moi Hong" panose="03050602040405050B04" pitchFamily="66" charset="0"/>
                <a:ea typeface="华文行楷" panose="02010800040101010101" pitchFamily="2" charset="-122"/>
              </a:rPr>
              <a:t>Bài</a:t>
            </a:r>
            <a:r>
              <a:rPr lang="en-US" altLang="zh-CN" sz="9600" b="1" dirty="0">
                <a:solidFill>
                  <a:srgbClr val="FF0000">
                    <a:alpha val="93000"/>
                  </a:srgbClr>
                </a:solidFill>
                <a:effectLst>
                  <a:outerShdw blurRad="63500" sx="101000" sy="101000" algn="ctr" rotWithShape="0">
                    <a:prstClr val="black">
                      <a:alpha val="23000"/>
                    </a:prstClr>
                  </a:outerShdw>
                </a:effectLst>
                <a:latin typeface="UVN Moi Hong" panose="03050602040405050B04" pitchFamily="66" charset="0"/>
                <a:ea typeface="华文行楷" panose="02010800040101010101" pitchFamily="2" charset="-122"/>
              </a:rPr>
              <a:t> 41</a:t>
            </a:r>
          </a:p>
          <a:p>
            <a:pPr algn="ctr"/>
            <a:r>
              <a:rPr lang="en-US" altLang="zh-CN" sz="15600" b="1" dirty="0" err="1">
                <a:solidFill>
                  <a:srgbClr val="C00000">
                    <a:alpha val="93000"/>
                  </a:srgbClr>
                </a:solidFill>
                <a:effectLst>
                  <a:outerShdw blurRad="63500" sx="101000" sy="101000" algn="ctr" rotWithShape="0">
                    <a:prstClr val="black">
                      <a:alpha val="23000"/>
                    </a:prstClr>
                  </a:outerShdw>
                </a:effectLst>
                <a:latin typeface="UVN Moi Hong" panose="03050602040405050B04" pitchFamily="66" charset="0"/>
                <a:ea typeface="华文行楷" panose="02010800040101010101" pitchFamily="2" charset="-122"/>
              </a:rPr>
              <a:t>Phép</a:t>
            </a:r>
            <a:r>
              <a:rPr lang="en-US" altLang="zh-CN" sz="15600" b="1" dirty="0">
                <a:solidFill>
                  <a:srgbClr val="C00000">
                    <a:alpha val="93000"/>
                  </a:srgbClr>
                </a:solidFill>
                <a:effectLst>
                  <a:outerShdw blurRad="63500" sx="101000" sy="101000" algn="ctr" rotWithShape="0">
                    <a:prstClr val="black">
                      <a:alpha val="23000"/>
                    </a:prstClr>
                  </a:outerShdw>
                </a:effectLst>
                <a:latin typeface="UVN Moi Hong" panose="03050602040405050B04" pitchFamily="66" charset="0"/>
                <a:ea typeface="华文行楷" panose="02010800040101010101" pitchFamily="2" charset="-122"/>
              </a:rPr>
              <a:t> chia</a:t>
            </a:r>
            <a:endParaRPr lang="zh-CN" altLang="en-US" sz="15600" b="1" dirty="0">
              <a:solidFill>
                <a:srgbClr val="C00000">
                  <a:alpha val="93000"/>
                </a:srgbClr>
              </a:solidFill>
              <a:effectLst>
                <a:outerShdw blurRad="63500" sx="101000" sy="101000" algn="ctr" rotWithShape="0">
                  <a:prstClr val="black">
                    <a:alpha val="23000"/>
                  </a:prstClr>
                </a:outerShdw>
              </a:effectLst>
              <a:latin typeface="UVN Moi Hong" panose="03050602040405050B04" pitchFamily="66" charset="0"/>
              <a:ea typeface="华文行楷" panose="02010800040101010101" pitchFamily="2" charset="-122"/>
            </a:endParaRPr>
          </a:p>
        </p:txBody>
      </p:sp>
      <p:grpSp>
        <p:nvGrpSpPr>
          <p:cNvPr id="8" name="组合 5">
            <a:extLst>
              <a:ext uri="{FF2B5EF4-FFF2-40B4-BE49-F238E27FC236}">
                <a16:creationId xmlns:a16="http://schemas.microsoft.com/office/drawing/2014/main" id="{1430B2EB-BF11-456A-AD7F-658DA1C8DB34}"/>
              </a:ext>
            </a:extLst>
          </p:cNvPr>
          <p:cNvGrpSpPr/>
          <p:nvPr/>
        </p:nvGrpSpPr>
        <p:grpSpPr>
          <a:xfrm>
            <a:off x="249555" y="-80550"/>
            <a:ext cx="3579495" cy="3813220"/>
            <a:chOff x="249555" y="-80550"/>
            <a:chExt cx="3579495" cy="381322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3B9401B-F331-4540-9674-C8A5B22658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9555" y="-80550"/>
              <a:ext cx="3579495" cy="3813220"/>
            </a:xfrm>
            <a:prstGeom prst="rect">
              <a:avLst/>
            </a:prstGeom>
          </p:spPr>
        </p:pic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id="{94D48143-BBEF-47FF-A837-68A4898FE8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18653" y="1287748"/>
              <a:ext cx="1205285" cy="1835797"/>
            </a:xfrm>
            <a:prstGeom prst="rect">
              <a:avLst/>
            </a:prstGeom>
          </p:spPr>
        </p:pic>
      </p:grpSp>
      <p:grpSp>
        <p:nvGrpSpPr>
          <p:cNvPr id="11" name="组合 1">
            <a:extLst>
              <a:ext uri="{FF2B5EF4-FFF2-40B4-BE49-F238E27FC236}">
                <a16:creationId xmlns:a16="http://schemas.microsoft.com/office/drawing/2014/main" id="{51719D28-A6DF-40B0-A3A5-C887E0F72A6B}"/>
              </a:ext>
            </a:extLst>
          </p:cNvPr>
          <p:cNvGrpSpPr/>
          <p:nvPr/>
        </p:nvGrpSpPr>
        <p:grpSpPr>
          <a:xfrm>
            <a:off x="8362950" y="26720"/>
            <a:ext cx="3579495" cy="3813220"/>
            <a:chOff x="8362950" y="26720"/>
            <a:chExt cx="3579495" cy="3813220"/>
          </a:xfrm>
        </p:grpSpPr>
        <p:pic>
          <p:nvPicPr>
            <p:cNvPr id="12" name="图片 9">
              <a:extLst>
                <a:ext uri="{FF2B5EF4-FFF2-40B4-BE49-F238E27FC236}">
                  <a16:creationId xmlns:a16="http://schemas.microsoft.com/office/drawing/2014/main" id="{C91E9F2E-50DF-4644-828F-D6D9240215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362950" y="26720"/>
              <a:ext cx="3579495" cy="3813220"/>
            </a:xfrm>
            <a:prstGeom prst="rect">
              <a:avLst/>
            </a:prstGeom>
          </p:spPr>
        </p:pic>
        <p:pic>
          <p:nvPicPr>
            <p:cNvPr id="13" name="图片 20">
              <a:extLst>
                <a:ext uri="{FF2B5EF4-FFF2-40B4-BE49-F238E27FC236}">
                  <a16:creationId xmlns:a16="http://schemas.microsoft.com/office/drawing/2014/main" id="{3753639B-22A2-43B7-A527-B41346BB0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43961" y="1463541"/>
              <a:ext cx="1205285" cy="1835797"/>
            </a:xfrm>
            <a:prstGeom prst="rect">
              <a:avLst/>
            </a:prstGeom>
          </p:spPr>
        </p:pic>
      </p:grpSp>
      <p:pic>
        <p:nvPicPr>
          <p:cNvPr id="14" name="图片 3">
            <a:extLst>
              <a:ext uri="{FF2B5EF4-FFF2-40B4-BE49-F238E27FC236}">
                <a16:creationId xmlns:a16="http://schemas.microsoft.com/office/drawing/2014/main" id="{AA057151-63B2-44D4-8C64-A4B4DDFE7F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450689" y="1463541"/>
            <a:ext cx="1048167" cy="315559"/>
          </a:xfrm>
          <a:prstGeom prst="rect">
            <a:avLst/>
          </a:prstGeom>
        </p:spPr>
      </p:pic>
      <p:pic>
        <p:nvPicPr>
          <p:cNvPr id="15" name="图片 41">
            <a:extLst>
              <a:ext uri="{FF2B5EF4-FFF2-40B4-BE49-F238E27FC236}">
                <a16:creationId xmlns:a16="http://schemas.microsoft.com/office/drawing/2014/main" id="{D0FA8650-EB88-4149-B6F2-9905E5F538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851" y="1826060"/>
            <a:ext cx="1048167" cy="315559"/>
          </a:xfrm>
          <a:prstGeom prst="rect">
            <a:avLst/>
          </a:prstGeom>
        </p:spPr>
      </p:pic>
      <p:pic>
        <p:nvPicPr>
          <p:cNvPr id="16" name="图片 53">
            <a:extLst>
              <a:ext uri="{FF2B5EF4-FFF2-40B4-BE49-F238E27FC236}">
                <a16:creationId xmlns:a16="http://schemas.microsoft.com/office/drawing/2014/main" id="{4BD9DA18-D53A-44B9-BCE2-336C8D7329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3173" y="-820247"/>
            <a:ext cx="892868" cy="743519"/>
          </a:xfrm>
          <a:prstGeom prst="rect">
            <a:avLst/>
          </a:prstGeom>
        </p:spPr>
      </p:pic>
      <p:pic>
        <p:nvPicPr>
          <p:cNvPr id="17" name="图片 54">
            <a:extLst>
              <a:ext uri="{FF2B5EF4-FFF2-40B4-BE49-F238E27FC236}">
                <a16:creationId xmlns:a16="http://schemas.microsoft.com/office/drawing/2014/main" id="{CF203D75-EEDE-4ED9-AD99-05E5D79388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513"/>
          <a:stretch/>
        </p:blipFill>
        <p:spPr>
          <a:xfrm>
            <a:off x="2176247" y="-1007065"/>
            <a:ext cx="663999" cy="675906"/>
          </a:xfrm>
          <a:prstGeom prst="rect">
            <a:avLst/>
          </a:prstGeom>
        </p:spPr>
      </p:pic>
      <p:pic>
        <p:nvPicPr>
          <p:cNvPr id="18" name="图片 55">
            <a:extLst>
              <a:ext uri="{FF2B5EF4-FFF2-40B4-BE49-F238E27FC236}">
                <a16:creationId xmlns:a16="http://schemas.microsoft.com/office/drawing/2014/main" id="{3488B635-D2A9-4422-A0AC-13474C10372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8325" y="-1231744"/>
            <a:ext cx="830258" cy="700437"/>
          </a:xfrm>
          <a:prstGeom prst="rect">
            <a:avLst/>
          </a:prstGeom>
        </p:spPr>
      </p:pic>
      <p:pic>
        <p:nvPicPr>
          <p:cNvPr id="19" name="图片 56">
            <a:extLst>
              <a:ext uri="{FF2B5EF4-FFF2-40B4-BE49-F238E27FC236}">
                <a16:creationId xmlns:a16="http://schemas.microsoft.com/office/drawing/2014/main" id="{CBFE9944-ED12-45F3-899B-2F35E0AC07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9" t="-1444" r="9659" b="90452"/>
          <a:stretch/>
        </p:blipFill>
        <p:spPr>
          <a:xfrm>
            <a:off x="1191325" y="-478517"/>
            <a:ext cx="527328" cy="419100"/>
          </a:xfrm>
          <a:prstGeom prst="rect">
            <a:avLst/>
          </a:prstGeom>
        </p:spPr>
      </p:pic>
      <p:pic>
        <p:nvPicPr>
          <p:cNvPr id="20" name="图片 57">
            <a:extLst>
              <a:ext uri="{FF2B5EF4-FFF2-40B4-BE49-F238E27FC236}">
                <a16:creationId xmlns:a16="http://schemas.microsoft.com/office/drawing/2014/main" id="{B8DEB8B6-5BBE-41AD-9060-1A43E68D7B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3275" y="-1183184"/>
            <a:ext cx="892868" cy="743519"/>
          </a:xfrm>
          <a:prstGeom prst="rect">
            <a:avLst/>
          </a:prstGeom>
        </p:spPr>
      </p:pic>
      <p:pic>
        <p:nvPicPr>
          <p:cNvPr id="21" name="图片 58">
            <a:extLst>
              <a:ext uri="{FF2B5EF4-FFF2-40B4-BE49-F238E27FC236}">
                <a16:creationId xmlns:a16="http://schemas.microsoft.com/office/drawing/2014/main" id="{CDF31D8B-C90C-4AF3-8BA3-28A7A6D8D9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9324" y="-1380397"/>
            <a:ext cx="892868" cy="743519"/>
          </a:xfrm>
          <a:prstGeom prst="rect">
            <a:avLst/>
          </a:prstGeom>
        </p:spPr>
      </p:pic>
      <p:pic>
        <p:nvPicPr>
          <p:cNvPr id="22" name="图片 59">
            <a:extLst>
              <a:ext uri="{FF2B5EF4-FFF2-40B4-BE49-F238E27FC236}">
                <a16:creationId xmlns:a16="http://schemas.microsoft.com/office/drawing/2014/main" id="{B1D8D07F-E187-4AAF-8B54-BF4B0F67B6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5171" y="-733983"/>
            <a:ext cx="892868" cy="743519"/>
          </a:xfrm>
          <a:prstGeom prst="rect">
            <a:avLst/>
          </a:prstGeom>
        </p:spPr>
      </p:pic>
      <p:pic>
        <p:nvPicPr>
          <p:cNvPr id="23" name="图片 60">
            <a:extLst>
              <a:ext uri="{FF2B5EF4-FFF2-40B4-BE49-F238E27FC236}">
                <a16:creationId xmlns:a16="http://schemas.microsoft.com/office/drawing/2014/main" id="{5BA78B86-8CC0-4803-B2FB-B27BFCEF71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190" y="-1563766"/>
            <a:ext cx="892868" cy="743519"/>
          </a:xfrm>
          <a:prstGeom prst="rect">
            <a:avLst/>
          </a:prstGeom>
        </p:spPr>
      </p:pic>
      <p:pic>
        <p:nvPicPr>
          <p:cNvPr id="24" name="图片 61">
            <a:extLst>
              <a:ext uri="{FF2B5EF4-FFF2-40B4-BE49-F238E27FC236}">
                <a16:creationId xmlns:a16="http://schemas.microsoft.com/office/drawing/2014/main" id="{1BD8B250-1FD3-44A9-A5BE-6581077637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2942" y="-675945"/>
            <a:ext cx="830258" cy="700437"/>
          </a:xfrm>
          <a:prstGeom prst="rect">
            <a:avLst/>
          </a:prstGeom>
        </p:spPr>
      </p:pic>
      <p:pic>
        <p:nvPicPr>
          <p:cNvPr id="25" name="图片 62">
            <a:extLst>
              <a:ext uri="{FF2B5EF4-FFF2-40B4-BE49-F238E27FC236}">
                <a16:creationId xmlns:a16="http://schemas.microsoft.com/office/drawing/2014/main" id="{A1DB73BB-4EE9-444F-A77A-621B513856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21229" y="-610351"/>
            <a:ext cx="830258" cy="700437"/>
          </a:xfrm>
          <a:prstGeom prst="rect">
            <a:avLst/>
          </a:prstGeom>
        </p:spPr>
      </p:pic>
      <p:pic>
        <p:nvPicPr>
          <p:cNvPr id="26" name="图片 63">
            <a:extLst>
              <a:ext uri="{FF2B5EF4-FFF2-40B4-BE49-F238E27FC236}">
                <a16:creationId xmlns:a16="http://schemas.microsoft.com/office/drawing/2014/main" id="{05139248-83DD-43BD-9291-76D1CAD7520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3200" y="-1306743"/>
            <a:ext cx="830258" cy="700437"/>
          </a:xfrm>
          <a:prstGeom prst="rect">
            <a:avLst/>
          </a:prstGeom>
        </p:spPr>
      </p:pic>
      <p:pic>
        <p:nvPicPr>
          <p:cNvPr id="27" name="图片 64">
            <a:extLst>
              <a:ext uri="{FF2B5EF4-FFF2-40B4-BE49-F238E27FC236}">
                <a16:creationId xmlns:a16="http://schemas.microsoft.com/office/drawing/2014/main" id="{21ECAD47-BEC1-4A77-967A-AF8E332D41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1555" y="-671961"/>
            <a:ext cx="830258" cy="700437"/>
          </a:xfrm>
          <a:prstGeom prst="rect">
            <a:avLst/>
          </a:prstGeom>
        </p:spPr>
      </p:pic>
      <p:pic>
        <p:nvPicPr>
          <p:cNvPr id="28" name="图片 65">
            <a:extLst>
              <a:ext uri="{FF2B5EF4-FFF2-40B4-BE49-F238E27FC236}">
                <a16:creationId xmlns:a16="http://schemas.microsoft.com/office/drawing/2014/main" id="{2AA28B5D-E5F5-4760-BA36-0C8CFA5EF7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3025" y="-1266095"/>
            <a:ext cx="830258" cy="700437"/>
          </a:xfrm>
          <a:prstGeom prst="rect">
            <a:avLst/>
          </a:prstGeom>
        </p:spPr>
      </p:pic>
      <p:pic>
        <p:nvPicPr>
          <p:cNvPr id="29" name="图片 66">
            <a:extLst>
              <a:ext uri="{FF2B5EF4-FFF2-40B4-BE49-F238E27FC236}">
                <a16:creationId xmlns:a16="http://schemas.microsoft.com/office/drawing/2014/main" id="{746A1CEA-318F-4C89-944D-C8D64231BFC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8737" y="-770012"/>
            <a:ext cx="830258" cy="700437"/>
          </a:xfrm>
          <a:prstGeom prst="rect">
            <a:avLst/>
          </a:prstGeom>
        </p:spPr>
      </p:pic>
      <p:pic>
        <p:nvPicPr>
          <p:cNvPr id="30" name="图片 67">
            <a:extLst>
              <a:ext uri="{FF2B5EF4-FFF2-40B4-BE49-F238E27FC236}">
                <a16:creationId xmlns:a16="http://schemas.microsoft.com/office/drawing/2014/main" id="{F9BFB352-D86B-4948-B0F1-27C775044B0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513"/>
          <a:stretch/>
        </p:blipFill>
        <p:spPr>
          <a:xfrm>
            <a:off x="5632811" y="-918373"/>
            <a:ext cx="663999" cy="675906"/>
          </a:xfrm>
          <a:prstGeom prst="rect">
            <a:avLst/>
          </a:prstGeom>
        </p:spPr>
      </p:pic>
      <p:pic>
        <p:nvPicPr>
          <p:cNvPr id="31" name="图片 68">
            <a:extLst>
              <a:ext uri="{FF2B5EF4-FFF2-40B4-BE49-F238E27FC236}">
                <a16:creationId xmlns:a16="http://schemas.microsoft.com/office/drawing/2014/main" id="{A1F02C3F-C966-4065-B8DA-E7BFC8F9739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513"/>
          <a:stretch/>
        </p:blipFill>
        <p:spPr>
          <a:xfrm>
            <a:off x="9138539" y="-1200576"/>
            <a:ext cx="663999" cy="675906"/>
          </a:xfrm>
          <a:prstGeom prst="rect">
            <a:avLst/>
          </a:prstGeom>
        </p:spPr>
      </p:pic>
      <p:pic>
        <p:nvPicPr>
          <p:cNvPr id="32" name="图片 69">
            <a:extLst>
              <a:ext uri="{FF2B5EF4-FFF2-40B4-BE49-F238E27FC236}">
                <a16:creationId xmlns:a16="http://schemas.microsoft.com/office/drawing/2014/main" id="{7BED8832-406A-4176-8A6C-4FBFFA09739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6"/>
          <a:stretch/>
        </p:blipFill>
        <p:spPr>
          <a:xfrm>
            <a:off x="1143091" y="-794441"/>
            <a:ext cx="512359" cy="476351"/>
          </a:xfrm>
          <a:prstGeom prst="rect">
            <a:avLst/>
          </a:prstGeom>
        </p:spPr>
      </p:pic>
      <p:pic>
        <p:nvPicPr>
          <p:cNvPr id="33" name="图片 70">
            <a:extLst>
              <a:ext uri="{FF2B5EF4-FFF2-40B4-BE49-F238E27FC236}">
                <a16:creationId xmlns:a16="http://schemas.microsoft.com/office/drawing/2014/main" id="{E7877C61-48B4-49EE-9C29-688D2FFB42A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6"/>
          <a:stretch/>
        </p:blipFill>
        <p:spPr>
          <a:xfrm>
            <a:off x="3229456" y="-815241"/>
            <a:ext cx="512359" cy="476351"/>
          </a:xfrm>
          <a:prstGeom prst="rect">
            <a:avLst/>
          </a:prstGeom>
        </p:spPr>
      </p:pic>
      <p:pic>
        <p:nvPicPr>
          <p:cNvPr id="34" name="图片 71">
            <a:extLst>
              <a:ext uri="{FF2B5EF4-FFF2-40B4-BE49-F238E27FC236}">
                <a16:creationId xmlns:a16="http://schemas.microsoft.com/office/drawing/2014/main" id="{65D2F05E-AE79-43A5-A3CD-B719B2B60CF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6"/>
          <a:stretch/>
        </p:blipFill>
        <p:spPr>
          <a:xfrm>
            <a:off x="6373761" y="-943818"/>
            <a:ext cx="512359" cy="476351"/>
          </a:xfrm>
          <a:prstGeom prst="rect">
            <a:avLst/>
          </a:prstGeom>
        </p:spPr>
      </p:pic>
      <p:pic>
        <p:nvPicPr>
          <p:cNvPr id="35" name="图片 72">
            <a:extLst>
              <a:ext uri="{FF2B5EF4-FFF2-40B4-BE49-F238E27FC236}">
                <a16:creationId xmlns:a16="http://schemas.microsoft.com/office/drawing/2014/main" id="{C44A139D-F017-4F64-8ACB-427E654DCCF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6"/>
          <a:stretch/>
        </p:blipFill>
        <p:spPr>
          <a:xfrm>
            <a:off x="10975598" y="-1094322"/>
            <a:ext cx="512359" cy="476351"/>
          </a:xfrm>
          <a:prstGeom prst="rect">
            <a:avLst/>
          </a:prstGeom>
        </p:spPr>
      </p:pic>
      <p:pic>
        <p:nvPicPr>
          <p:cNvPr id="36" name="Picture 35" descr="A picture containing text&#10;&#10;Description automatically generated">
            <a:extLst>
              <a:ext uri="{FF2B5EF4-FFF2-40B4-BE49-F238E27FC236}">
                <a16:creationId xmlns:a16="http://schemas.microsoft.com/office/drawing/2014/main" id="{A6FD0854-CAE3-4760-ADE9-8D2CA73054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128" y="2850532"/>
            <a:ext cx="3923943" cy="3923943"/>
          </a:xfrm>
          <a:prstGeom prst="rect">
            <a:avLst/>
          </a:prstGeom>
        </p:spPr>
      </p:pic>
      <p:grpSp>
        <p:nvGrpSpPr>
          <p:cNvPr id="37" name="组合 14">
            <a:extLst>
              <a:ext uri="{FF2B5EF4-FFF2-40B4-BE49-F238E27FC236}">
                <a16:creationId xmlns:a16="http://schemas.microsoft.com/office/drawing/2014/main" id="{F1AE7850-E5FB-469F-B059-18858B00DC31}"/>
              </a:ext>
            </a:extLst>
          </p:cNvPr>
          <p:cNvGrpSpPr/>
          <p:nvPr/>
        </p:nvGrpSpPr>
        <p:grpSpPr>
          <a:xfrm rot="16200000">
            <a:off x="5911041" y="4110713"/>
            <a:ext cx="830997" cy="2484276"/>
            <a:chOff x="1076762" y="2541449"/>
            <a:chExt cx="716855" cy="2004896"/>
          </a:xfrm>
        </p:grpSpPr>
        <p:sp>
          <p:nvSpPr>
            <p:cNvPr id="38" name="矩形: 圆角 15">
              <a:extLst>
                <a:ext uri="{FF2B5EF4-FFF2-40B4-BE49-F238E27FC236}">
                  <a16:creationId xmlns:a16="http://schemas.microsoft.com/office/drawing/2014/main" id="{7246FFAB-BD9E-4196-BF1D-02603FFABADF}"/>
                </a:ext>
              </a:extLst>
            </p:cNvPr>
            <p:cNvSpPr/>
            <p:nvPr/>
          </p:nvSpPr>
          <p:spPr>
            <a:xfrm>
              <a:off x="1146172" y="2541449"/>
              <a:ext cx="578033" cy="2004896"/>
            </a:xfrm>
            <a:prstGeom prst="roundRect">
              <a:avLst/>
            </a:prstGeom>
            <a:solidFill>
              <a:srgbClr val="FB95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李旭科书法" panose="02000603000000000000" pitchFamily="2" charset="-122"/>
                <a:ea typeface="李旭科书法" panose="02000603000000000000" pitchFamily="2" charset="-122"/>
              </a:endParaRPr>
            </a:p>
          </p:txBody>
        </p:sp>
        <p:sp>
          <p:nvSpPr>
            <p:cNvPr id="39" name="矩形 16">
              <a:extLst>
                <a:ext uri="{FF2B5EF4-FFF2-40B4-BE49-F238E27FC236}">
                  <a16:creationId xmlns:a16="http://schemas.microsoft.com/office/drawing/2014/main" id="{38DF5CAE-3396-46EE-A00B-4E8F04D2D441}"/>
                </a:ext>
              </a:extLst>
            </p:cNvPr>
            <p:cNvSpPr/>
            <p:nvPr/>
          </p:nvSpPr>
          <p:spPr>
            <a:xfrm rot="5400000">
              <a:off x="783738" y="3209036"/>
              <a:ext cx="1302903" cy="716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altLang="zh-CN" sz="4800" b="1">
                  <a:solidFill>
                    <a:srgbClr val="FF0066"/>
                  </a:solidFill>
                  <a:latin typeface="UVN Moi Hong" panose="03050602040405050B04" pitchFamily="66" charset="0"/>
                  <a:ea typeface="李旭科书法" panose="02000603000000000000" pitchFamily="2" charset="-122"/>
                </a:rPr>
                <a:t>Tiết 1</a:t>
              </a:r>
              <a:endParaRPr lang="en-US" altLang="zh-CN" sz="4800" b="1" dirty="0">
                <a:solidFill>
                  <a:srgbClr val="FF0066"/>
                </a:solidFill>
                <a:latin typeface="UVN Moi Hong" panose="03050602040405050B04" pitchFamily="66" charset="0"/>
                <a:ea typeface="李旭科书法" panose="02000603000000000000" pitchFamily="2" charset="-122"/>
              </a:endParaRPr>
            </a:p>
          </p:txBody>
        </p:sp>
      </p:grpSp>
      <p:pic>
        <p:nvPicPr>
          <p:cNvPr id="40" name="图片 17">
            <a:extLst>
              <a:ext uri="{FF2B5EF4-FFF2-40B4-BE49-F238E27FC236}">
                <a16:creationId xmlns:a16="http://schemas.microsoft.com/office/drawing/2014/main" id="{FBF65437-6A83-4BC7-936E-CD1B20103E3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89"/>
          <a:stretch/>
        </p:blipFill>
        <p:spPr>
          <a:xfrm rot="16200000">
            <a:off x="7354943" y="5432514"/>
            <a:ext cx="377504" cy="491939"/>
          </a:xfrm>
          <a:prstGeom prst="rect">
            <a:avLst/>
          </a:prstGeom>
        </p:spPr>
      </p:pic>
      <p:pic>
        <p:nvPicPr>
          <p:cNvPr id="41" name="图片 18">
            <a:extLst>
              <a:ext uri="{FF2B5EF4-FFF2-40B4-BE49-F238E27FC236}">
                <a16:creationId xmlns:a16="http://schemas.microsoft.com/office/drawing/2014/main" id="{934FCC6C-70D7-49B2-8D32-56E39AA762D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0875" b="90000" l="61667" r="100000">
                        <a14:backgroundMark x1="34222" y1="34875" x2="34222" y2="34875"/>
                        <a14:backgroundMark x1="23389" y1="17750" x2="23389" y2="17750"/>
                        <a14:backgroundMark x1="17167" y1="15188" x2="24611" y2="26188"/>
                        <a14:backgroundMark x1="40444" y1="27375" x2="35833" y2="55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60" t="40000" b="10021"/>
          <a:stretch/>
        </p:blipFill>
        <p:spPr>
          <a:xfrm rot="16200000">
            <a:off x="4937559" y="4733327"/>
            <a:ext cx="377140" cy="420444"/>
          </a:xfrm>
          <a:prstGeom prst="rect">
            <a:avLst/>
          </a:prstGeom>
        </p:spPr>
      </p:pic>
      <p:pic>
        <p:nvPicPr>
          <p:cNvPr id="42" name="图片 19">
            <a:extLst>
              <a:ext uri="{FF2B5EF4-FFF2-40B4-BE49-F238E27FC236}">
                <a16:creationId xmlns:a16="http://schemas.microsoft.com/office/drawing/2014/main" id="{60B1075C-E40F-428F-80F9-779B115F64E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89"/>
          <a:stretch/>
        </p:blipFill>
        <p:spPr>
          <a:xfrm rot="16200000">
            <a:off x="4641796" y="4832077"/>
            <a:ext cx="876602" cy="1142333"/>
          </a:xfrm>
          <a:prstGeom prst="rect">
            <a:avLst/>
          </a:prstGeom>
        </p:spPr>
      </p:pic>
      <p:sp>
        <p:nvSpPr>
          <p:cNvPr id="43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/>
        </p:nvSpPr>
        <p:spPr>
          <a:xfrm>
            <a:off x="9839115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469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-0.19323 -0.0037 L 0.71302 -0.0169 " pathEditMode="relative" rAng="0" ptsTypes="AA">
                                      <p:cBhvr>
                                        <p:cTn id="12" dur="5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3" y="-67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54167E-6 -3.7037E-7 L -0.76953 -0.02963 " pathEditMode="relative" rAng="0" ptsTypes="AA">
                                      <p:cBhvr>
                                        <p:cTn id="14" dur="7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77" y="-14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33333E-6 2.22222E-6 L -0.03125 0.14491 L 0.02812 0.31944 L -0.03125 0.43333 L -0.02813 0.56666 L 0.01406 0.61366 L 0.03281 0.76944 L 3.33333E-6 0.84699 L -0.01094 0.91111 " pathEditMode="relative" rAng="0" ptsTypes="AAAAAAAAA">
                                      <p:cBhvr>
                                        <p:cTn id="21" dur="7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445 0.07268 L 0.07539 0.27268 L 0.11914 0.42824 L 0.05351 0.60601 L 0.07695 0.76157 L 0.12851 0.95324 L 0.10508 1.15324 " pathEditMode="relative" rAng="0" ptsTypes="AAAAAAA">
                                      <p:cBhvr>
                                        <p:cTn id="23" dur="6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5402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animMotion origin="layout" path="M 0.02747 0.15463 L 0.03997 0.3713 L -0.01471 0.56018 L 0.01185 0.70741 L -0.00534 0.87106 L 0.03841 0.92407 L 0.04466 1.00463 L 0.02279 1.08796 " pathEditMode="relative" rAng="0" ptsTypes="AAAAAAAA">
                                      <p:cBhvr>
                                        <p:cTn id="25" dur="6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4666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1.66667E-6 -2.22222E-6 L 0.00729 1.02616 " pathEditMode="relative" rAng="0" ptsTypes="AA">
                                      <p:cBhvr>
                                        <p:cTn id="27" dur="6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5129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6.25E-7 -2.96296E-6 L 0.04753 1.08264 " pathEditMode="relative" rAng="0" ptsTypes="AA">
                                      <p:cBhvr>
                                        <p:cTn id="29" dur="6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" y="5412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4.79167E-6 7.40741E-7 L -0.00703 1.03542 " pathEditMode="relative" rAng="0" ptsTypes="AA">
                                      <p:cBhvr>
                                        <p:cTn id="31" dur="7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5175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8.33333E-7 -2.22222E-6 L -0.02917 0.95996 " pathEditMode="relative" rAng="0" ptsTypes="AA">
                                      <p:cBhvr>
                                        <p:cTn id="33" dur="66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479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-1.875E-6 2.59259E-6 L 0.00729 1.02615 " pathEditMode="relative" rAng="0" ptsTypes="AA">
                                      <p:cBhvr>
                                        <p:cTn id="35" dur="6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5129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0.01406 -0.02454 L -0.01719 0.1199 L 0.04219 0.2949 L -0.01719 0.40879 L -0.01406 0.54213 L 0.02812 0.58912 L 0.04687 0.7449 L 0.01406 0.82245 L 0.00312 0.88657 " pathEditMode="relative" rAng="0" ptsTypes="AAAAAAAAA">
                                      <p:cBhvr>
                                        <p:cTn id="37" dur="6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1.66667E-6 1.48148E-6 L -0.03125 0.14444 L 0.02812 0.31944 L -0.03125 0.43333 L -0.02813 0.56667 L 0.01406 0.61366 L 0.03281 0.76944 L 1.66667E-6 0.84699 L -0.01094 0.91111 " pathEditMode="relative" rAng="0" ptsTypes="AAAAAAAAA">
                                      <p:cBhvr>
                                        <p:cTn id="39" dur="76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469 0.02708 L -0.03594 0.17199 L 0.02343 0.34653 L -0.03594 0.46041 L -0.03282 0.59375 L 0.00937 0.64074 L 0.02812 0.79653 L -0.00469 0.87407 L -0.01563 0.93819 " pathEditMode="relative" rAng="0" ptsTypes="AAAAAAAAA">
                                      <p:cBhvr>
                                        <p:cTn id="41" dur="8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4.16667E-6 -7.40741E-7 L -0.03125 0.14468 L 0.02812 0.31945 L -0.03125 0.43333 L -0.02813 0.56667 L 0.01406 0.61366 L 0.03281 0.76945 L 4.16667E-6 0.84699 L -0.01094 0.91111 " pathEditMode="relative" rAng="0" ptsTypes="AAAAAAAAA">
                                      <p:cBhvr>
                                        <p:cTn id="43" dur="79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3.33333E-6 4.81481E-6 L -0.03125 0.1449 L 0.02813 0.31944 L -0.03125 0.43333 L -0.02812 0.56666 L 0.01407 0.61365 L 0.03282 0.76944 L -3.33333E-6 0.84699 L -0.01093 0.91111 " pathEditMode="relative" rAng="0" ptsTypes="AAAAAAAAA">
                                      <p:cBhvr>
                                        <p:cTn id="45" dur="79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-3.95833E-6 1.11111E-6 L -0.03125 0.14491 L 0.02813 0.31944 L -0.03125 0.43333 L -0.02812 0.56667 L 0.01407 0.61366 L 0.03282 0.76944 L -3.95833E-6 0.84699 L -0.01093 0.91111 " pathEditMode="relative" rAng="0" ptsTypes="AAAAAAAAA">
                                      <p:cBhvr>
                                        <p:cTn id="47" dur="79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4555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148 -0.07477 L -0.01054 0.1375 L 0.03321 0.30254 L -0.03242 0.49143 L -0.00898 0.65648 L 0.04258 0.85995 L 0.01914 1.07245 " pathEditMode="relative" rAng="0" ptsTypes="AAAAAAA">
                                      <p:cBhvr>
                                        <p:cTn id="49" dur="7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5736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.01446 0.07268 L 0.07539 0.27268 L 0.11914 0.42824 L 0.05352 0.60601 L 0.07696 0.76157 L 0.12852 0.95324 L 0.10508 1.15324 " pathEditMode="relative" rAng="0" ptsTypes="AAAAAAA">
                                      <p:cBhvr>
                                        <p:cTn id="51" dur="6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54028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.03998 0.04537 L 0.06029 0.15625 L 0.03217 0.37037 L 0.08373 0.52315 L 0.07904 0.66204 L 0.1056 0.80648 L 0.07435 0.98426 L 0.05873 1.03982 " pathEditMode="relative" rAng="0" ptsTypes="AAAAAAAA">
                                      <p:cBhvr>
                                        <p:cTn id="53" dur="6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9722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animMotion origin="layout" path="M 0.03997 0.04537 L 0.06028 0.15625 L 0.03216 0.37037 L 0.08372 0.52315 L 0.07903 0.66204 L 0.1056 0.80648 L 0.07435 0.98426 L 0.05872 1.03982 " pathEditMode="relative" rAng="0" ptsTypes="AAAAAAAA">
                                      <p:cBhvr>
                                        <p:cTn id="55" dur="5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972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1.875E-6 4.07407E-6 L 0.02031 0.11088 L -0.00781 0.325 L 0.04375 0.47777 L 0.03906 0.61666 L 0.06563 0.76111 L 0.03438 0.93888 L 0.01875 0.99444 " pathEditMode="relative" rAng="0" ptsTypes="AAAAAAAA">
                                      <p:cBhvr>
                                        <p:cTn id="57" dur="5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972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3998 0.04537 L 0.06029 0.15625 L 0.03217 0.37037 L 0.08373 0.52315 L 0.07904 0.66204 L 0.1056 0.80648 L 0.07435 0.98426 L 0.05873 1.03982 " pathEditMode="relative" rAng="0" ptsTypes="AAAAAAAA">
                                      <p:cBhvr>
                                        <p:cTn id="59" dur="5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:a16="http://schemas.microsoft.com/office/drawing/2014/main" id="{C153C45A-B5D6-449D-95DE-B5F4E0CA7A2A}"/>
              </a:ext>
            </a:extLst>
          </p:cNvPr>
          <p:cNvSpPr txBox="1"/>
          <p:nvPr/>
        </p:nvSpPr>
        <p:spPr>
          <a:xfrm>
            <a:off x="5283660" y="5070126"/>
            <a:ext cx="6534845" cy="1263416"/>
          </a:xfrm>
          <a:prstGeom prst="roundRect">
            <a:avLst>
              <a:gd name="adj" fmla="val 17994"/>
            </a:avLst>
          </a:prstGeom>
          <a:solidFill>
            <a:schemeClr val="bg1"/>
          </a:solidFill>
          <a:ln w="38100">
            <a:solidFill>
              <a:srgbClr val="FFEF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endParaRPr lang="en-US" sz="4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4">
            <a:extLst>
              <a:ext uri="{FF2B5EF4-FFF2-40B4-BE49-F238E27FC236}">
                <a16:creationId xmlns:a16="http://schemas.microsoft.com/office/drawing/2014/main" id="{F849AD37-8A21-455F-99EB-9062C94A14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 t="14010" r="11261" b="24322"/>
          <a:stretch/>
        </p:blipFill>
        <p:spPr>
          <a:xfrm flipH="1">
            <a:off x="9109721" y="-513429"/>
            <a:ext cx="3540155" cy="1937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6638B5BC-7A1A-46AE-9A07-19AD1E0E5E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3" t="31020" r="43740" b="26788"/>
          <a:stretch/>
        </p:blipFill>
        <p:spPr>
          <a:xfrm flipH="1">
            <a:off x="11028199" y="329879"/>
            <a:ext cx="906063" cy="1421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C21C42F9-53D9-402E-BE49-147C7DD149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7" t="43334" r="25833" b="6661"/>
          <a:stretch/>
        </p:blipFill>
        <p:spPr>
          <a:xfrm flipH="1">
            <a:off x="10113440" y="329879"/>
            <a:ext cx="692211" cy="12724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8DAD6E72-28E7-4622-B939-8C4F81462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5" y="4388867"/>
            <a:ext cx="1800649" cy="2746958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36B3E13C-C1DE-4892-9EC6-4E184156C6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8" y="3656541"/>
            <a:ext cx="960089" cy="14646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14637" y="130061"/>
            <a:ext cx="4706987" cy="999492"/>
            <a:chOff x="214636" y="130061"/>
            <a:chExt cx="6495445" cy="999492"/>
          </a:xfrm>
        </p:grpSpPr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214636" y="130061"/>
              <a:ext cx="6495445" cy="999492"/>
              <a:chOff x="539552" y="1091903"/>
              <a:chExt cx="3707903" cy="650875"/>
            </a:xfrm>
          </p:grpSpPr>
          <p:sp>
            <p:nvSpPr>
              <p:cNvPr id="8" name="Trapezoid 8"/>
              <p:cNvSpPr/>
              <p:nvPr/>
            </p:nvSpPr>
            <p:spPr bwMode="auto">
              <a:xfrm rot="16200000">
                <a:off x="245080" y="1386375"/>
                <a:ext cx="650875" cy="61931"/>
              </a:xfrm>
              <a:prstGeom prst="trapezoid">
                <a:avLst>
                  <a:gd name="adj" fmla="val 69837"/>
                </a:avLst>
              </a:prstGeom>
              <a:solidFill>
                <a:schemeClr val="accent3">
                  <a:lumMod val="5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Pentagon 9"/>
              <p:cNvSpPr/>
              <p:nvPr/>
            </p:nvSpPr>
            <p:spPr bwMode="auto">
              <a:xfrm>
                <a:off x="539552" y="1131590"/>
                <a:ext cx="3707903" cy="440452"/>
              </a:xfrm>
              <a:prstGeom prst="homePlate">
                <a:avLst>
                  <a:gd name="adj" fmla="val 36274"/>
                </a:avLst>
              </a:prstGeom>
              <a:solidFill>
                <a:srgbClr val="FF7C6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64277" y="304202"/>
              <a:ext cx="63961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UTM Avo" panose="02040603050506020204" pitchFamily="18" charset="0"/>
                </a:rPr>
                <a:t>Giới thiệu phép chia 3</a:t>
              </a:r>
            </a:p>
          </p:txBody>
        </p:sp>
      </p:grpSp>
      <p:sp>
        <p:nvSpPr>
          <p:cNvPr id="12" name="Google Shape;117;p2"/>
          <p:cNvSpPr/>
          <p:nvPr/>
        </p:nvSpPr>
        <p:spPr>
          <a:xfrm>
            <a:off x="351758" y="1035424"/>
            <a:ext cx="4260584" cy="234346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2439" y="1070566"/>
            <a:ext cx="4129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chemeClr val="accent5">
                    <a:lumMod val="50000"/>
                  </a:schemeClr>
                </a:solidFill>
                <a:latin typeface="UTM Aptima" panose="02040603050506020204" pitchFamily="18" charset="0"/>
              </a:rPr>
              <a:t>a) Có 6 quả cam chia đều vào 3 dĩa. Hỏi mỗi dĩa có mấy quả cam?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2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120867" y="3558164"/>
            <a:ext cx="8980977" cy="584775"/>
            <a:chOff x="1448289" y="3423185"/>
            <a:chExt cx="6959352" cy="58477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7775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/>
                <a:t>Cho vào mỗi đĩa </a:t>
              </a:r>
              <a:r>
                <a:rPr lang="vi-VN" sz="3200" dirty="0">
                  <a:solidFill>
                    <a:srgbClr val="FF0000"/>
                  </a:solidFill>
                </a:rPr>
                <a:t>1</a:t>
              </a:r>
              <a:r>
                <a:rPr lang="vi-VN" sz="3200" dirty="0"/>
                <a:t> quả cam, còn lại </a:t>
              </a:r>
              <a:r>
                <a:rPr lang="vi-VN" sz="3200" dirty="0">
                  <a:solidFill>
                    <a:srgbClr val="FF0000"/>
                  </a:solidFill>
                </a:rPr>
                <a:t>3</a:t>
              </a:r>
              <a:r>
                <a:rPr lang="vi-VN" sz="3200" dirty="0"/>
                <a:t> quả cam.</a:t>
              </a:r>
            </a:p>
          </p:txBody>
        </p:sp>
        <p:sp>
          <p:nvSpPr>
            <p:cNvPr id="37" name="Diamond 36">
              <a:extLst>
                <a:ext uri="{FF2B5EF4-FFF2-40B4-BE49-F238E27FC236}">
                  <a16:creationId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120867" y="4029175"/>
            <a:ext cx="9491830" cy="584775"/>
            <a:chOff x="1448289" y="3894196"/>
            <a:chExt cx="9491830" cy="58477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92929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/>
                <a:t>Cho thêm vào mỗi đĩa </a:t>
              </a:r>
              <a:r>
                <a:rPr lang="vi-VN" sz="3200" dirty="0">
                  <a:solidFill>
                    <a:srgbClr val="FF0000"/>
                  </a:solidFill>
                </a:rPr>
                <a:t>1</a:t>
              </a:r>
              <a:r>
                <a:rPr lang="vi-VN" sz="3200" dirty="0"/>
                <a:t>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120867" y="4524272"/>
            <a:ext cx="9126345" cy="584775"/>
            <a:chOff x="1448289" y="4389293"/>
            <a:chExt cx="9126345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89274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/>
                <a:t>6 quả cam chia đều vào </a:t>
              </a:r>
              <a:r>
                <a:rPr lang="vi-VN" sz="3200" dirty="0">
                  <a:solidFill>
                    <a:srgbClr val="FF0000"/>
                  </a:solidFill>
                </a:rPr>
                <a:t>3</a:t>
              </a:r>
              <a:r>
                <a:rPr lang="vi-VN" sz="3200" dirty="0"/>
                <a:t> đĩa, mỗi đĩa có </a:t>
              </a:r>
              <a:r>
                <a:rPr lang="vi-VN" sz="3200" dirty="0">
                  <a:solidFill>
                    <a:srgbClr val="FF0000"/>
                  </a:solidFill>
                </a:rPr>
                <a:t>2</a:t>
              </a:r>
              <a:r>
                <a:rPr lang="vi-VN" sz="3200" dirty="0"/>
                <a:t> quả.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38020" y="5075678"/>
            <a:ext cx="3641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ptima" panose="02040603050506020204" pitchFamily="18" charset="0"/>
              </a:rPr>
              <a:t>Ta có phép chia: </a:t>
            </a:r>
            <a:endParaRPr lang="vi-VN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359020" y="5762346"/>
            <a:ext cx="3042516" cy="769441"/>
            <a:chOff x="1519518" y="5912042"/>
            <a:chExt cx="3042516" cy="769441"/>
          </a:xfrm>
        </p:grpSpPr>
        <p:sp>
          <p:nvSpPr>
            <p:cNvPr id="45" name="Round Diagonal Corner Rectangle 44"/>
            <p:cNvSpPr/>
            <p:nvPr/>
          </p:nvSpPr>
          <p:spPr>
            <a:xfrm>
              <a:off x="1519518" y="5919022"/>
              <a:ext cx="3042516" cy="703588"/>
            </a:xfrm>
            <a:prstGeom prst="round2DiagRect">
              <a:avLst/>
            </a:prstGeom>
            <a:solidFill>
              <a:srgbClr val="A6DFBC"/>
            </a:solidFill>
            <a:ln w="57150">
              <a:solidFill>
                <a:srgbClr val="A6DFB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AB9F765-C440-470D-B123-D12F189A058B}"/>
                </a:ext>
              </a:extLst>
            </p:cNvPr>
            <p:cNvSpPr txBox="1"/>
            <p:nvPr/>
          </p:nvSpPr>
          <p:spPr>
            <a:xfrm>
              <a:off x="1764464" y="5912042"/>
              <a:ext cx="24432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FF0066"/>
                  </a:solidFill>
                  <a:latin typeface="UTM Avo" panose="02040603050506020204" pitchFamily="18" charset="0"/>
                </a:rPr>
                <a:t>6 : 3 = 2</a:t>
              </a:r>
              <a:endParaRPr lang="vi-VN" sz="44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6233277" y="135055"/>
            <a:ext cx="5484194" cy="3120068"/>
            <a:chOff x="5830772" y="311556"/>
            <a:chExt cx="5484194" cy="3120068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283660" y="5244452"/>
            <a:ext cx="667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- </a:t>
            </a:r>
            <a:r>
              <a:rPr lang="vi-VN" sz="3600"/>
              <a:t>Đọc </a:t>
            </a:r>
            <a:r>
              <a:rPr lang="vi-VN" sz="3600" dirty="0"/>
              <a:t>là: </a:t>
            </a:r>
            <a:r>
              <a:rPr lang="vi-VN" sz="3600" dirty="0">
                <a:solidFill>
                  <a:srgbClr val="0070C0"/>
                </a:solidFill>
              </a:rPr>
              <a:t>Sáu chia ba bằng hai.</a:t>
            </a:r>
            <a:endParaRPr lang="vi-VN" sz="3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5283660" y="5748767"/>
            <a:ext cx="3954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- </a:t>
            </a:r>
            <a:r>
              <a:rPr lang="vi-VN" sz="3200"/>
              <a:t>Dấu </a:t>
            </a:r>
            <a:r>
              <a:rPr lang="vi-VN" sz="3200" dirty="0">
                <a:solidFill>
                  <a:srgbClr val="FF0000"/>
                </a:solidFill>
              </a:rPr>
              <a:t>: </a:t>
            </a:r>
            <a:r>
              <a:rPr lang="vi-VN" sz="3200" dirty="0"/>
              <a:t>là </a:t>
            </a:r>
            <a:r>
              <a:rPr lang="vi-VN" sz="3200" dirty="0">
                <a:solidFill>
                  <a:schemeClr val="accent1">
                    <a:lumMod val="75000"/>
                  </a:schemeClr>
                </a:solidFill>
              </a:rPr>
              <a:t>dấu chia</a:t>
            </a:r>
            <a:r>
              <a:rPr lang="vi-VN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68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4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849AD37-8A21-455F-99EB-9062C94A14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 t="14010" r="11261" b="24322"/>
          <a:stretch/>
        </p:blipFill>
        <p:spPr>
          <a:xfrm flipH="1">
            <a:off x="9109721" y="-513429"/>
            <a:ext cx="3540155" cy="1937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6638B5BC-7A1A-46AE-9A07-19AD1E0E5E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3" t="31020" r="43740" b="26788"/>
          <a:stretch/>
        </p:blipFill>
        <p:spPr>
          <a:xfrm flipH="1">
            <a:off x="11028199" y="329879"/>
            <a:ext cx="906063" cy="1421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C21C42F9-53D9-402E-BE49-147C7DD149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7" t="43334" r="25833" b="6661"/>
          <a:stretch/>
        </p:blipFill>
        <p:spPr>
          <a:xfrm flipH="1">
            <a:off x="10113440" y="329879"/>
            <a:ext cx="692211" cy="12724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8DAD6E72-28E7-4622-B939-8C4F81462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" y="4308512"/>
            <a:ext cx="1800649" cy="2746958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36B3E13C-C1DE-4892-9EC6-4E184156C6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9" y="1914829"/>
            <a:ext cx="960089" cy="146465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4637" y="130061"/>
            <a:ext cx="4706987" cy="999492"/>
            <a:chOff x="214636" y="130061"/>
            <a:chExt cx="6495445" cy="999492"/>
          </a:xfrm>
        </p:grpSpPr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214636" y="130061"/>
              <a:ext cx="6495445" cy="999492"/>
              <a:chOff x="539552" y="1091903"/>
              <a:chExt cx="3707903" cy="650875"/>
            </a:xfrm>
          </p:grpSpPr>
          <p:sp>
            <p:nvSpPr>
              <p:cNvPr id="10" name="Trapezoid 8"/>
              <p:cNvSpPr/>
              <p:nvPr/>
            </p:nvSpPr>
            <p:spPr bwMode="auto">
              <a:xfrm rot="16200000">
                <a:off x="245080" y="1386375"/>
                <a:ext cx="650875" cy="61931"/>
              </a:xfrm>
              <a:prstGeom prst="trapezoid">
                <a:avLst>
                  <a:gd name="adj" fmla="val 69837"/>
                </a:avLst>
              </a:prstGeom>
              <a:solidFill>
                <a:schemeClr val="accent3">
                  <a:lumMod val="5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Pentagon 9"/>
              <p:cNvSpPr/>
              <p:nvPr/>
            </p:nvSpPr>
            <p:spPr bwMode="auto">
              <a:xfrm>
                <a:off x="539552" y="1131590"/>
                <a:ext cx="3707903" cy="440452"/>
              </a:xfrm>
              <a:prstGeom prst="homePlate">
                <a:avLst>
                  <a:gd name="adj" fmla="val 36274"/>
                </a:avLst>
              </a:prstGeom>
              <a:solidFill>
                <a:srgbClr val="FF7C6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64277" y="304202"/>
              <a:ext cx="63961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latin typeface="UTM Avo" panose="02040603050506020204" pitchFamily="18" charset="0"/>
                </a:rPr>
                <a:t>Giới thiệu phép chia 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51758" y="1035423"/>
            <a:ext cx="4260584" cy="2589688"/>
            <a:chOff x="351758" y="1035423"/>
            <a:chExt cx="4260584" cy="2589688"/>
          </a:xfrm>
        </p:grpSpPr>
        <p:sp>
          <p:nvSpPr>
            <p:cNvPr id="12" name="Google Shape;117;p2"/>
            <p:cNvSpPr/>
            <p:nvPr/>
          </p:nvSpPr>
          <p:spPr>
            <a:xfrm>
              <a:off x="351758" y="1035423"/>
              <a:ext cx="4260584" cy="25896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 dirty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2439" y="1070566"/>
              <a:ext cx="412959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>
                  <a:solidFill>
                    <a:schemeClr val="accent5">
                      <a:lumMod val="50000"/>
                    </a:schemeClr>
                  </a:solidFill>
                  <a:latin typeface="UTM Aptima" panose="02040603050506020204" pitchFamily="18" charset="0"/>
                </a:rPr>
                <a:t>b) Có 6 quả cam chia đều vào các đĩa, mỗi đĩa 2 quả. Hỏi được mấy đĩa cam như vậy? </a:t>
              </a:r>
            </a:p>
          </p:txBody>
        </p:sp>
      </p:grp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5171394" y="2381169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574938" y="2553539"/>
            <a:ext cx="1450975" cy="647701"/>
            <a:chOff x="5511800" y="323849"/>
            <a:chExt cx="1450975" cy="64770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7270646" y="2553583"/>
            <a:ext cx="1450975" cy="647701"/>
            <a:chOff x="5511800" y="323849"/>
            <a:chExt cx="1450975" cy="6477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966354" y="2553627"/>
            <a:ext cx="1450975" cy="647701"/>
            <a:chOff x="5511800" y="323849"/>
            <a:chExt cx="1450975" cy="64770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8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18" y="1701492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40" y="1708993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62" y="1716494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884" y="172399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606" y="173149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328" y="173899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501428" y="3785291"/>
            <a:ext cx="5787203" cy="523220"/>
            <a:chOff x="664868" y="3381638"/>
            <a:chExt cx="5787203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5622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Lần một cho 2 quả cam vào 1 đĩa.</a:t>
              </a:r>
            </a:p>
          </p:txBody>
        </p:sp>
        <p:sp>
          <p:nvSpPr>
            <p:cNvPr id="36" name="Diamond 35">
              <a:extLst>
                <a:ext uri="{FF2B5EF4-FFF2-40B4-BE49-F238E27FC236}">
                  <a16:creationId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32720" y="4246955"/>
            <a:ext cx="6358895" cy="523220"/>
            <a:chOff x="5833354" y="3374976"/>
            <a:chExt cx="6358895" cy="5232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6183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Lần hai cho tiếp 2 quả cam vào 1 đĩa.</a:t>
              </a:r>
            </a:p>
          </p:txBody>
        </p:sp>
        <p:sp>
          <p:nvSpPr>
            <p:cNvPr id="39" name="Diamond 38">
              <a:extLst>
                <a:ext uri="{FF2B5EF4-FFF2-40B4-BE49-F238E27FC236}">
                  <a16:creationId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514559" y="4739318"/>
            <a:ext cx="8864968" cy="523220"/>
            <a:chOff x="664868" y="3852531"/>
            <a:chExt cx="8864968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86998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Lần ba cho tiếp 2 quả cam vào 1 đĩa thì vừa hết cam.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514607" y="5224837"/>
            <a:ext cx="11311729" cy="523220"/>
            <a:chOff x="664867" y="4339790"/>
            <a:chExt cx="11311729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111465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267134" y="5803054"/>
            <a:ext cx="3486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50000"/>
                  </a:schemeClr>
                </a:solidFill>
                <a:latin typeface="UTM Aptima" panose="02040603050506020204" pitchFamily="18" charset="0"/>
              </a:rPr>
              <a:t>Ta có phép chia: </a:t>
            </a:r>
            <a:endParaRPr lang="vi-VN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714600" y="5769394"/>
            <a:ext cx="2688244" cy="769441"/>
            <a:chOff x="1519518" y="5904279"/>
            <a:chExt cx="2688244" cy="769441"/>
          </a:xfrm>
        </p:grpSpPr>
        <p:sp>
          <p:nvSpPr>
            <p:cNvPr id="51" name="Round Diagonal Corner Rectangle 50"/>
            <p:cNvSpPr/>
            <p:nvPr/>
          </p:nvSpPr>
          <p:spPr>
            <a:xfrm>
              <a:off x="1519518" y="5919022"/>
              <a:ext cx="2688244" cy="703588"/>
            </a:xfrm>
            <a:prstGeom prst="round2DiagRect">
              <a:avLst/>
            </a:prstGeom>
            <a:solidFill>
              <a:srgbClr val="A6DFBC"/>
            </a:solidFill>
            <a:ln w="57150">
              <a:solidFill>
                <a:srgbClr val="A6DFB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AB9F765-C440-470D-B123-D12F189A058B}"/>
                </a:ext>
              </a:extLst>
            </p:cNvPr>
            <p:cNvSpPr txBox="1"/>
            <p:nvPr/>
          </p:nvSpPr>
          <p:spPr>
            <a:xfrm>
              <a:off x="1662044" y="5904279"/>
              <a:ext cx="244329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rgbClr val="FF0066"/>
                  </a:solidFill>
                  <a:latin typeface="UTM Avo" panose="02040603050506020204" pitchFamily="18" charset="0"/>
                </a:rPr>
                <a:t>6 : 2 = 3</a:t>
              </a:r>
              <a:endParaRPr lang="vi-VN" sz="44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4921624" y="234348"/>
            <a:ext cx="7079114" cy="2223693"/>
            <a:chOff x="3932761" y="302352"/>
            <a:chExt cx="7079114" cy="2223693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57" name="Speech Bubble: Oval 7">
              <a:extLst>
                <a:ext uri="{FF2B5EF4-FFF2-40B4-BE49-F238E27FC236}">
                  <a16:creationId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C153C45A-B5D6-449D-95DE-B5F4E0CA7A2A}"/>
              </a:ext>
            </a:extLst>
          </p:cNvPr>
          <p:cNvSpPr txBox="1"/>
          <p:nvPr/>
        </p:nvSpPr>
        <p:spPr>
          <a:xfrm>
            <a:off x="6519902" y="5865442"/>
            <a:ext cx="5490560" cy="652641"/>
          </a:xfrm>
          <a:prstGeom prst="roundRect">
            <a:avLst>
              <a:gd name="adj" fmla="val 17994"/>
            </a:avLst>
          </a:prstGeom>
          <a:solidFill>
            <a:schemeClr val="bg1"/>
          </a:solidFill>
          <a:ln w="38100">
            <a:solidFill>
              <a:srgbClr val="FFEF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là: Sáu chia hai bằng ba.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03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02812 0.0979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03646 0.09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0.01888 0.0958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00338 0.09444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05443 0.0937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0.04427 0.0925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9" grpId="0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849AD37-8A21-455F-99EB-9062C94A14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 t="14010" r="11261" b="24322"/>
          <a:stretch/>
        </p:blipFill>
        <p:spPr>
          <a:xfrm flipH="1">
            <a:off x="9109721" y="-513429"/>
            <a:ext cx="3540155" cy="1937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6638B5BC-7A1A-46AE-9A07-19AD1E0E5E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3" t="31020" r="43740" b="26788"/>
          <a:stretch/>
        </p:blipFill>
        <p:spPr>
          <a:xfrm flipH="1">
            <a:off x="11028199" y="329879"/>
            <a:ext cx="906063" cy="1421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C21C42F9-53D9-402E-BE49-147C7DD149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7" t="43334" r="25833" b="6661"/>
          <a:stretch/>
        </p:blipFill>
        <p:spPr>
          <a:xfrm flipH="1">
            <a:off x="10113440" y="329879"/>
            <a:ext cx="692211" cy="12724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8DAD6E72-28E7-4622-B939-8C4F81462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7" y="2722848"/>
            <a:ext cx="1800649" cy="2746958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36B3E13C-C1DE-4892-9EC6-4E184156C6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9" y="1914829"/>
            <a:ext cx="960089" cy="146465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4635" y="176700"/>
            <a:ext cx="5631293" cy="1334120"/>
            <a:chOff x="214634" y="130061"/>
            <a:chExt cx="6445806" cy="999492"/>
          </a:xfrm>
        </p:grpSpPr>
        <p:grpSp>
          <p:nvGrpSpPr>
            <p:cNvPr id="8" name="Group 18"/>
            <p:cNvGrpSpPr>
              <a:grpSpLocks/>
            </p:cNvGrpSpPr>
            <p:nvPr/>
          </p:nvGrpSpPr>
          <p:grpSpPr bwMode="auto">
            <a:xfrm>
              <a:off x="214634" y="130061"/>
              <a:ext cx="4141051" cy="999492"/>
              <a:chOff x="539551" y="1091903"/>
              <a:chExt cx="2363905" cy="650875"/>
            </a:xfrm>
          </p:grpSpPr>
          <p:sp>
            <p:nvSpPr>
              <p:cNvPr id="10" name="Trapezoid 8"/>
              <p:cNvSpPr/>
              <p:nvPr/>
            </p:nvSpPr>
            <p:spPr bwMode="auto">
              <a:xfrm rot="16200000">
                <a:off x="245080" y="1386375"/>
                <a:ext cx="650875" cy="61931"/>
              </a:xfrm>
              <a:prstGeom prst="trapezoid">
                <a:avLst>
                  <a:gd name="adj" fmla="val 69837"/>
                </a:avLst>
              </a:prstGeom>
              <a:solidFill>
                <a:schemeClr val="accent3">
                  <a:lumMod val="5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Pentagon 9"/>
              <p:cNvSpPr/>
              <p:nvPr/>
            </p:nvSpPr>
            <p:spPr bwMode="auto">
              <a:xfrm>
                <a:off x="539551" y="1131590"/>
                <a:ext cx="2363905" cy="440452"/>
              </a:xfrm>
              <a:prstGeom prst="homePlate">
                <a:avLst>
                  <a:gd name="adj" fmla="val 36274"/>
                </a:avLst>
              </a:prstGeom>
              <a:solidFill>
                <a:srgbClr val="FF7C61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defRPr/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64277" y="304202"/>
              <a:ext cx="6396163" cy="484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latin typeface="UTM Avo" panose="02040603050506020204" pitchFamily="18" charset="0"/>
                </a:rPr>
                <a:t>C) Nhận xét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433419" y="2594492"/>
            <a:ext cx="3360041" cy="3882461"/>
          </a:xfrm>
          <a:prstGeom prst="rect">
            <a:avLst/>
          </a:prstGeom>
        </p:spPr>
      </p:pic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164574" y="3127545"/>
                <a:ext cx="2420856" cy="70788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40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4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0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574" y="3127545"/>
                <a:ext cx="2420856" cy="707886"/>
              </a:xfrm>
              <a:prstGeom prst="rect">
                <a:avLst/>
              </a:prstGeom>
              <a:blipFill>
                <a:blip r:embed="rId9"/>
                <a:stretch>
                  <a:fillRect l="-8816" t="-15517" r="-8312" b="-36207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1301FE-AEE0-4584-B838-F98886CEB66A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4585430" y="3030360"/>
            <a:ext cx="784592" cy="451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2053767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2053767" cy="707886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</a:rPr>
              <a:t>6 </a:t>
            </a:r>
            <a:r>
              <a:rPr lang="vi-VN" sz="4000">
                <a:solidFill>
                  <a:srgbClr val="FF0000"/>
                </a:solidFill>
              </a:rPr>
              <a:t>: 2 = 3</a:t>
            </a:r>
            <a:endParaRPr lang="vi-VN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3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849AD37-8A21-455F-99EB-9062C94A14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 t="14010" r="11261" b="24322"/>
          <a:stretch/>
        </p:blipFill>
        <p:spPr>
          <a:xfrm flipH="1">
            <a:off x="9109721" y="-513429"/>
            <a:ext cx="3540155" cy="1937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6638B5BC-7A1A-46AE-9A07-19AD1E0E5E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3" t="31020" r="43740" b="26788"/>
          <a:stretch/>
        </p:blipFill>
        <p:spPr>
          <a:xfrm flipH="1">
            <a:off x="11028199" y="329879"/>
            <a:ext cx="906063" cy="1421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C21C42F9-53D9-402E-BE49-147C7DD149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7" t="43334" r="25833" b="6661"/>
          <a:stretch/>
        </p:blipFill>
        <p:spPr>
          <a:xfrm flipH="1">
            <a:off x="10113440" y="329879"/>
            <a:ext cx="692211" cy="12724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8DAD6E72-28E7-4622-B939-8C4F81462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00" y="4186596"/>
            <a:ext cx="1800649" cy="2746958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36B3E13C-C1DE-4892-9EC6-4E184156C6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79" y="3626578"/>
            <a:ext cx="960089" cy="1464652"/>
          </a:xfrm>
          <a:prstGeom prst="rect">
            <a:avLst/>
          </a:prstGeom>
        </p:spPr>
      </p:pic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207279" y="329879"/>
            <a:ext cx="2302333" cy="89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2359751" y="558119"/>
            <a:ext cx="515976" cy="51764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  <a:endParaRPr lang="vi-VN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2875727" y="501001"/>
            <a:ext cx="2808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/>
              <a:t>Chọn phép tính thích hợp.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9200" y="426910"/>
            <a:ext cx="5533385" cy="177316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14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1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849AD37-8A21-455F-99EB-9062C94A14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5" t="14010" r="11261" b="24322"/>
          <a:stretch/>
        </p:blipFill>
        <p:spPr>
          <a:xfrm flipH="1">
            <a:off x="9109721" y="-513429"/>
            <a:ext cx="3540155" cy="19378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6638B5BC-7A1A-46AE-9A07-19AD1E0E5E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33" t="31020" r="43740" b="26788"/>
          <a:stretch/>
        </p:blipFill>
        <p:spPr>
          <a:xfrm flipH="1">
            <a:off x="11028199" y="329879"/>
            <a:ext cx="906063" cy="14213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8">
            <a:extLst>
              <a:ext uri="{FF2B5EF4-FFF2-40B4-BE49-F238E27FC236}">
                <a16:creationId xmlns:a16="http://schemas.microsoft.com/office/drawing/2014/main" id="{C21C42F9-53D9-402E-BE49-147C7DD149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7" t="43334" r="25833" b="6661"/>
          <a:stretch/>
        </p:blipFill>
        <p:spPr>
          <a:xfrm flipH="1">
            <a:off x="10113440" y="329879"/>
            <a:ext cx="692211" cy="12724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id="{36B3E13C-C1DE-4892-9EC6-4E184156C6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7" y="5316934"/>
            <a:ext cx="960089" cy="146465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448755" y="481738"/>
            <a:ext cx="584712" cy="55879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  <a:endParaRPr lang="vi-VN" sz="3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124675" y="481739"/>
            <a:ext cx="9256454" cy="5805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dirty="0"/>
              <a:t>Với mỗi phép nhân, viết hai phép chia (theo mẫu).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300011" y="1246177"/>
            <a:ext cx="3173484" cy="710568"/>
            <a:chOff x="1519518" y="5912042"/>
            <a:chExt cx="3173484" cy="710568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1519518" y="5919022"/>
              <a:ext cx="3173484" cy="703588"/>
            </a:xfrm>
            <a:prstGeom prst="round2DiagRect">
              <a:avLst/>
            </a:prstGeom>
            <a:solidFill>
              <a:srgbClr val="A6DFBC"/>
            </a:solidFill>
            <a:ln w="57150">
              <a:solidFill>
                <a:srgbClr val="A6DFB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B9F765-C440-470D-B123-D12F189A058B}"/>
                </a:ext>
              </a:extLst>
            </p:cNvPr>
            <p:cNvSpPr txBox="1"/>
            <p:nvPr/>
          </p:nvSpPr>
          <p:spPr>
            <a:xfrm>
              <a:off x="1519518" y="5912042"/>
              <a:ext cx="31734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FF0066"/>
                  </a:solidFill>
                  <a:latin typeface="UTM Avo" panose="02040603050506020204" pitchFamily="18" charset="0"/>
                </a:rPr>
                <a:t>a) 2 x 4 = 8</a:t>
              </a:r>
              <a:endParaRPr lang="vi-VN" sz="40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17407" y="1295026"/>
            <a:ext cx="3595177" cy="1323439"/>
            <a:chOff x="1519518" y="5912042"/>
            <a:chExt cx="3173484" cy="1323439"/>
          </a:xfrm>
        </p:grpSpPr>
        <p:sp>
          <p:nvSpPr>
            <p:cNvPr id="14" name="Round Diagonal Corner Rectangle 13"/>
            <p:cNvSpPr/>
            <p:nvPr/>
          </p:nvSpPr>
          <p:spPr>
            <a:xfrm>
              <a:off x="1519518" y="5919022"/>
              <a:ext cx="3173484" cy="703588"/>
            </a:xfrm>
            <a:prstGeom prst="round2DiagRect">
              <a:avLst/>
            </a:prstGeom>
            <a:solidFill>
              <a:srgbClr val="A6DFBC"/>
            </a:solidFill>
            <a:ln w="57150">
              <a:solidFill>
                <a:srgbClr val="A6DFB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B9F765-C440-470D-B123-D12F189A058B}"/>
                </a:ext>
              </a:extLst>
            </p:cNvPr>
            <p:cNvSpPr txBox="1"/>
            <p:nvPr/>
          </p:nvSpPr>
          <p:spPr>
            <a:xfrm>
              <a:off x="1519518" y="5912042"/>
              <a:ext cx="31734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FF0066"/>
                  </a:solidFill>
                  <a:latin typeface="UTM Avo" panose="02040603050506020204" pitchFamily="18" charset="0"/>
                </a:rPr>
                <a:t>b) 2 x 7 = 14</a:t>
              </a:r>
              <a:endParaRPr lang="vi-VN" sz="40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21155" y="3824142"/>
            <a:ext cx="3455347" cy="710568"/>
            <a:chOff x="1519518" y="5912042"/>
            <a:chExt cx="3173484" cy="710568"/>
          </a:xfrm>
        </p:grpSpPr>
        <p:sp>
          <p:nvSpPr>
            <p:cNvPr id="17" name="Round Diagonal Corner Rectangle 16"/>
            <p:cNvSpPr/>
            <p:nvPr/>
          </p:nvSpPr>
          <p:spPr>
            <a:xfrm>
              <a:off x="1519518" y="5919022"/>
              <a:ext cx="3173484" cy="703588"/>
            </a:xfrm>
            <a:prstGeom prst="round2DiagRect">
              <a:avLst/>
            </a:prstGeom>
            <a:solidFill>
              <a:srgbClr val="A6DFBC"/>
            </a:solidFill>
            <a:ln w="57150">
              <a:solidFill>
                <a:srgbClr val="A6DFB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B9F765-C440-470D-B123-D12F189A058B}"/>
                </a:ext>
              </a:extLst>
            </p:cNvPr>
            <p:cNvSpPr txBox="1"/>
            <p:nvPr/>
          </p:nvSpPr>
          <p:spPr>
            <a:xfrm>
              <a:off x="1519518" y="5912042"/>
              <a:ext cx="31734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FF0066"/>
                  </a:solidFill>
                  <a:latin typeface="UTM Avo" panose="02040603050506020204" pitchFamily="18" charset="0"/>
                </a:rPr>
                <a:t>c) 5 x 8 = 40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717408" y="3831122"/>
            <a:ext cx="3595176" cy="710568"/>
            <a:chOff x="1519518" y="5912042"/>
            <a:chExt cx="3173484" cy="710568"/>
          </a:xfrm>
        </p:grpSpPr>
        <p:sp>
          <p:nvSpPr>
            <p:cNvPr id="20" name="Round Diagonal Corner Rectangle 19"/>
            <p:cNvSpPr/>
            <p:nvPr/>
          </p:nvSpPr>
          <p:spPr>
            <a:xfrm>
              <a:off x="1519518" y="5919022"/>
              <a:ext cx="3173484" cy="703588"/>
            </a:xfrm>
            <a:prstGeom prst="round2DiagRect">
              <a:avLst/>
            </a:prstGeom>
            <a:solidFill>
              <a:srgbClr val="A6DFBC"/>
            </a:solidFill>
            <a:ln w="57150">
              <a:solidFill>
                <a:srgbClr val="A6DFBC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B9F765-C440-470D-B123-D12F189A058B}"/>
                </a:ext>
              </a:extLst>
            </p:cNvPr>
            <p:cNvSpPr txBox="1"/>
            <p:nvPr/>
          </p:nvSpPr>
          <p:spPr>
            <a:xfrm>
              <a:off x="1519518" y="5912042"/>
              <a:ext cx="31734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FF0066"/>
                  </a:solidFill>
                  <a:latin typeface="UTM Avo" panose="02040603050506020204" pitchFamily="18" charset="0"/>
                </a:rPr>
                <a:t>d) 5 x 3 = 15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124675" y="2207623"/>
            <a:ext cx="35518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B0F0"/>
                </a:solidFill>
                <a:latin typeface="UTM Avo" panose="02040603050506020204" pitchFamily="18" charset="0"/>
              </a:rPr>
              <a:t>M</a:t>
            </a:r>
            <a:r>
              <a:rPr lang="en-US" sz="4400" b="1">
                <a:latin typeface="UTM Avo" panose="02040603050506020204" pitchFamily="18" charset="0"/>
              </a:rPr>
              <a:t>: 8 : 2 = 4</a:t>
            </a:r>
          </a:p>
          <a:p>
            <a:r>
              <a:rPr lang="en-US" sz="4400" b="1">
                <a:latin typeface="UTM Avo" panose="02040603050506020204" pitchFamily="18" charset="0"/>
              </a:rPr>
              <a:t>     8 : 4 = 2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40632" y="2127897"/>
            <a:ext cx="3529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UTM Avo" panose="02040603050506020204" pitchFamily="18" charset="0"/>
              </a:rPr>
              <a:t>14 : 2 = 7</a:t>
            </a:r>
          </a:p>
          <a:p>
            <a:r>
              <a:rPr lang="en-US" sz="4400" b="1">
                <a:latin typeface="UTM Avo" panose="02040603050506020204" pitchFamily="18" charset="0"/>
              </a:rPr>
              <a:t>14 : 7 = 2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41924" y="4532028"/>
            <a:ext cx="3529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UTM Avo" panose="02040603050506020204" pitchFamily="18" charset="0"/>
              </a:rPr>
              <a:t>40 : 5 = 8</a:t>
            </a:r>
          </a:p>
          <a:p>
            <a:r>
              <a:rPr lang="en-US" sz="4400" b="1">
                <a:latin typeface="UTM Avo" panose="02040603050506020204" pitchFamily="18" charset="0"/>
              </a:rPr>
              <a:t>40 : 8 = 5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28325" y="4632804"/>
            <a:ext cx="3529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UTM Avo" panose="02040603050506020204" pitchFamily="18" charset="0"/>
              </a:rPr>
              <a:t>15 : 5 = 3</a:t>
            </a:r>
          </a:p>
          <a:p>
            <a:r>
              <a:rPr lang="en-US" sz="4400" b="1">
                <a:latin typeface="UTM Avo" panose="02040603050506020204" pitchFamily="18" charset="0"/>
              </a:rPr>
              <a:t>15 : 3 = 5 </a:t>
            </a:r>
          </a:p>
        </p:txBody>
      </p:sp>
    </p:spTree>
    <p:extLst>
      <p:ext uri="{BB962C8B-B14F-4D97-AF65-F5344CB8AC3E}">
        <p14:creationId xmlns:p14="http://schemas.microsoft.com/office/powerpoint/2010/main" val="19483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442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Tahoma</vt:lpstr>
      <vt:lpstr>Arial</vt:lpstr>
      <vt:lpstr>Cambria Math</vt:lpstr>
      <vt:lpstr>UVN Moi Hong</vt:lpstr>
      <vt:lpstr>UTM Avo</vt:lpstr>
      <vt:lpstr>Times New Roman</vt:lpstr>
      <vt:lpstr>李旭科书法</vt:lpstr>
      <vt:lpstr>#9Slide07 HoneyCream</vt:lpstr>
      <vt:lpstr>UTM Aptima</vt:lpstr>
      <vt:lpstr>SVN-Newton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MĂNGNON</cp:keywords>
  <cp:lastModifiedBy>Admin</cp:lastModifiedBy>
  <cp:revision>26</cp:revision>
  <dcterms:created xsi:type="dcterms:W3CDTF">2022-12-26T13:01:46Z</dcterms:created>
  <dcterms:modified xsi:type="dcterms:W3CDTF">2024-01-18T08:25:31Z</dcterms:modified>
</cp:coreProperties>
</file>