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257" r:id="rId2"/>
    <p:sldId id="276" r:id="rId3"/>
    <p:sldId id="277" r:id="rId4"/>
    <p:sldId id="278" r:id="rId5"/>
    <p:sldId id="267" r:id="rId6"/>
    <p:sldId id="269" r:id="rId7"/>
    <p:sldId id="270" r:id="rId8"/>
  </p:sldIdLst>
  <p:sldSz cx="12192000" cy="6858000"/>
  <p:notesSz cx="6858000" cy="9144000"/>
  <p:embeddedFontLst>
    <p:embeddedFont>
      <p:font typeface="#9Slide03 Arima Madurai Bold" panose="020B0604020202020204" charset="0"/>
      <p:bold r:id="rId10"/>
    </p:embeddedFont>
    <p:embeddedFont>
      <p:font typeface="#9Slide05 SVNEgregio Script" panose="020B0604020202020204" charset="0"/>
      <p:regular r:id="rId11"/>
    </p:embeddedFont>
    <p:embeddedFont>
      <p:font typeface="#9Slide07 Cadena" panose="020B0604020202020204" charset="0"/>
      <p:bold r:id="rId12"/>
    </p:embeddedFont>
    <p:embeddedFont>
      <p:font typeface="#9Slide07 HoneyCream" panose="020B0604020202020204" charset="0"/>
      <p:regular r:id="rId13"/>
    </p:embeddedFont>
    <p:embeddedFont>
      <p:font typeface="#9Slide07 IcielPony" panose="020B0604020202020204" charset="0"/>
      <p:regular r:id="rId14"/>
    </p:embeddedFont>
    <p:embeddedFont>
      <p:font typeface="#9Slide07 SVNMomento" panose="00000500000000000000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06D"/>
    <a:srgbClr val="3D3737"/>
    <a:srgbClr val="FFFDDB"/>
    <a:srgbClr val="3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F0445-3688-4CAC-8330-30AAD0291103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2659D-5858-4DBD-9102-6933A251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3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3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0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6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4494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624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1982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4513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692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3618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8409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7639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8892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30261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5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95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246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104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25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778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28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4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5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78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26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37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7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2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61612" t="37922"/>
          <a:stretch/>
        </p:blipFill>
        <p:spPr>
          <a:xfrm>
            <a:off x="7883737" y="2755900"/>
            <a:ext cx="4711274" cy="4209096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8499" r="58152" b="82307"/>
          <a:stretch/>
        </p:blipFill>
        <p:spPr>
          <a:xfrm>
            <a:off x="4635500" y="0"/>
            <a:ext cx="1638300" cy="1199648"/>
          </a:xfrm>
          <a:prstGeom prst="rect">
            <a:avLst/>
          </a:prstGeom>
        </p:spPr>
      </p:pic>
      <p:sp>
        <p:nvSpPr>
          <p:cNvPr id="10" name="Google Shape;503;p60"/>
          <p:cNvSpPr txBox="1">
            <a:spLocks/>
          </p:cNvSpPr>
          <p:nvPr/>
        </p:nvSpPr>
        <p:spPr>
          <a:xfrm flipH="1">
            <a:off x="0" y="2334961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>
          <a:xfrm flipH="1">
            <a:off x="88900" y="2415624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15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BẢNG NHÂN 5</a:t>
            </a:r>
            <a:endParaRPr lang="en-US" sz="115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bg2">
              <a:lumMod val="2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+ 5 + 5 = 15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Terminator 39"/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#9Slide07 IcielPony" panose="02000000000000000000" pitchFamily="2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40" grpId="0" animBg="1"/>
      <p:bldP spid="2" grpId="0" animBg="1"/>
      <p:bldP spid="7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99888"/>
              </p:ext>
            </p:extLst>
          </p:nvPr>
        </p:nvGraphicFramePr>
        <p:xfrm>
          <a:off x="1467723" y="1918535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  <a:ea typeface="Cambria" panose="02040503050406030204" pitchFamily="18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1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</a:t>
                      </a:r>
                      <a:r>
                        <a:rPr lang="vi-VN" sz="3600" b="1" baseline="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2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en-US" sz="3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3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4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5 x 5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82069"/>
              </p:ext>
            </p:extLst>
          </p:nvPr>
        </p:nvGraphicFramePr>
        <p:xfrm>
          <a:off x="5709888" y="1919272"/>
          <a:ext cx="4023360" cy="39319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888256767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#9Slide05 SVNEgregio Script" panose="02000500000000000000" pitchFamily="2" charset="0"/>
                        </a:rPr>
                        <a:t>Bảng</a:t>
                      </a:r>
                      <a:r>
                        <a:rPr lang="en-US" sz="3600" baseline="0" dirty="0">
                          <a:latin typeface="#9Slide05 SVNEgregio Script" panose="02000500000000000000" pitchFamily="2" charset="0"/>
                        </a:rPr>
                        <a:t> </a:t>
                      </a:r>
                      <a:r>
                        <a:rPr lang="vi-VN" sz="3600" baseline="0" dirty="0">
                          <a:latin typeface="#9Slide05 SVNEgregio Script" panose="02000500000000000000" pitchFamily="2" charset="0"/>
                        </a:rPr>
                        <a:t>nhân 5</a:t>
                      </a:r>
                      <a:endParaRPr lang="en-US" sz="3600" dirty="0">
                        <a:latin typeface="#9Slide05 SVNEgregio Script" panose="02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1407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6 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73064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7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1896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8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5741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x 9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2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5 x 10 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endParaRPr lang="en-US" sz="36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8786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028109" y="391511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16212" y="455779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28108" y="5200473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90714" y="2603568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090714" y="3261794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088885" y="3915112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135849" y="4568430"/>
            <a:ext cx="7328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"/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8923" y="5211848"/>
            <a:ext cx="958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47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1" grpId="0"/>
      <p:bldP spid="44" grpId="0"/>
      <p:bldP spid="45" grpId="0"/>
      <p:bldP spid="46" grpId="0"/>
      <p:bldP spid="47" grpId="0"/>
      <p:bldP spid="48" grpId="0"/>
      <p:bldP spid="1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25815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3" name="Line Callout 1 12"/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#9Slide07 IcielPony" panose="02000000000000000000" pitchFamily="2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7 IcielPony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29" name="Teardrop 28"/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27" name="Teardrop 26"/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ardrop 30"/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Teardrop 31"/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ardrop 32"/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ardrop 33"/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15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#9Slide07 Cadena" panose="02000503000000020004" pitchFamily="2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35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7 Cadena" panose="02000503000000020004" pitchFamily="2" charset="0"/>
                    <a:ea typeface="+mn-ea"/>
                    <a:cs typeface="+mn-cs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 3</a:t>
              </a: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43" name="Flowchart: Terminator 42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4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#9Slide07 Cadena" panose="02000503000000020004" pitchFamily="2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52" name="Flowchart: Terminator 51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3" name="Picture 2" descr="BEE Gaming - YouTub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88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213</Words>
  <Application>Microsoft Office PowerPoint</Application>
  <PresentationFormat>Widescreen</PresentationFormat>
  <Paragraphs>79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#9Slide05 SVNEgregio Script</vt:lpstr>
      <vt:lpstr>#9Slide07 Cadena</vt:lpstr>
      <vt:lpstr>#9Slide07 IcielPony</vt:lpstr>
      <vt:lpstr>Times New Roman</vt:lpstr>
      <vt:lpstr>Calibri Light</vt:lpstr>
      <vt:lpstr>#9Slide07 HoneyCream</vt:lpstr>
      <vt:lpstr>Cambria</vt:lpstr>
      <vt:lpstr>Calibri</vt:lpstr>
      <vt:lpstr>#9Slide07 SVNMomento</vt:lpstr>
      <vt:lpstr>Arial</vt:lpstr>
      <vt:lpstr>UTM American Sans</vt:lpstr>
      <vt:lpstr>SVN-Newton</vt:lpstr>
      <vt:lpstr>SVN-Gretoon</vt:lpstr>
      <vt:lpstr>#9Slide03 Arima Madurai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8</cp:revision>
  <dcterms:created xsi:type="dcterms:W3CDTF">2022-12-24T08:49:11Z</dcterms:created>
  <dcterms:modified xsi:type="dcterms:W3CDTF">2024-01-18T08:26:26Z</dcterms:modified>
</cp:coreProperties>
</file>